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12" r:id="rId2"/>
    <p:sldId id="256" r:id="rId3"/>
    <p:sldId id="258" r:id="rId4"/>
    <p:sldId id="274" r:id="rId5"/>
    <p:sldId id="275" r:id="rId6"/>
    <p:sldId id="262" r:id="rId7"/>
    <p:sldId id="276" r:id="rId8"/>
    <p:sldId id="263" r:id="rId9"/>
    <p:sldId id="277" r:id="rId10"/>
    <p:sldId id="278" r:id="rId11"/>
    <p:sldId id="279" r:id="rId12"/>
    <p:sldId id="281" r:id="rId13"/>
    <p:sldId id="282" r:id="rId14"/>
    <p:sldId id="265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3" r:id="rId24"/>
    <p:sldId id="292" r:id="rId25"/>
    <p:sldId id="294" r:id="rId26"/>
    <p:sldId id="295" r:id="rId27"/>
    <p:sldId id="264" r:id="rId28"/>
    <p:sldId id="296" r:id="rId29"/>
    <p:sldId id="299" r:id="rId30"/>
    <p:sldId id="300" r:id="rId31"/>
    <p:sldId id="297" r:id="rId32"/>
    <p:sldId id="298" r:id="rId33"/>
    <p:sldId id="302" r:id="rId34"/>
    <p:sldId id="266" r:id="rId35"/>
    <p:sldId id="301" r:id="rId36"/>
    <p:sldId id="303" r:id="rId37"/>
    <p:sldId id="304" r:id="rId38"/>
    <p:sldId id="305" r:id="rId39"/>
    <p:sldId id="306" r:id="rId40"/>
    <p:sldId id="309" r:id="rId41"/>
    <p:sldId id="268" r:id="rId42"/>
    <p:sldId id="310" r:id="rId43"/>
    <p:sldId id="308" r:id="rId44"/>
    <p:sldId id="307" r:id="rId45"/>
    <p:sldId id="269" r:id="rId46"/>
    <p:sldId id="311" r:id="rId47"/>
    <p:sldId id="270" r:id="rId48"/>
    <p:sldId id="27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6600FF"/>
    <a:srgbClr val="FF0066"/>
    <a:srgbClr val="9933FF"/>
    <a:srgbClr val="FFFFCC"/>
    <a:srgbClr val="FFCCCC"/>
    <a:srgbClr val="FF6600"/>
    <a:srgbClr val="FFCC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FD5517-A77D-4E64-9042-B685BB99CC28}" v="2574" dt="2022-12-14T16:23:17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-576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O THI TRIEU VI" userId="1a55d0bf-e781-4ea5-8549-370b5719438e" providerId="ADAL" clId="{36FD5517-A77D-4E64-9042-B685BB99CC28}"/>
    <pc:docChg chg="undo redo custSel addSld delSld modSld sldOrd modMainMaster">
      <pc:chgData name="CAO THI TRIEU VI" userId="1a55d0bf-e781-4ea5-8549-370b5719438e" providerId="ADAL" clId="{36FD5517-A77D-4E64-9042-B685BB99CC28}" dt="2022-12-14T16:23:23.479" v="6485" actId="1076"/>
      <pc:docMkLst>
        <pc:docMk/>
      </pc:docMkLst>
      <pc:sldChg chg="modTransition">
        <pc:chgData name="CAO THI TRIEU VI" userId="1a55d0bf-e781-4ea5-8549-370b5719438e" providerId="ADAL" clId="{36FD5517-A77D-4E64-9042-B685BB99CC28}" dt="2022-12-06T07:17:56.972" v="6190"/>
        <pc:sldMkLst>
          <pc:docMk/>
          <pc:sldMk cId="4201808130" sldId="256"/>
        </pc:sldMkLst>
      </pc:sldChg>
      <pc:sldChg chg="modTransition">
        <pc:chgData name="CAO THI TRIEU VI" userId="1a55d0bf-e781-4ea5-8549-370b5719438e" providerId="ADAL" clId="{36FD5517-A77D-4E64-9042-B685BB99CC28}" dt="2022-12-06T06:44:35.867" v="6184"/>
        <pc:sldMkLst>
          <pc:docMk/>
          <pc:sldMk cId="203506265" sldId="257"/>
        </pc:sldMkLst>
      </pc:sldChg>
      <pc:sldChg chg="addSp modSp mod modTransition modAnim">
        <pc:chgData name="CAO THI TRIEU VI" userId="1a55d0bf-e781-4ea5-8549-370b5719438e" providerId="ADAL" clId="{36FD5517-A77D-4E64-9042-B685BB99CC28}" dt="2022-12-06T07:18:18.535" v="6191"/>
        <pc:sldMkLst>
          <pc:docMk/>
          <pc:sldMk cId="48030549" sldId="258"/>
        </pc:sldMkLst>
        <pc:spChg chg="add mod">
          <ac:chgData name="CAO THI TRIEU VI" userId="1a55d0bf-e781-4ea5-8549-370b5719438e" providerId="ADAL" clId="{36FD5517-A77D-4E64-9042-B685BB99CC28}" dt="2022-12-06T02:16:02.693" v="29" actId="164"/>
          <ac:spMkLst>
            <pc:docMk/>
            <pc:sldMk cId="48030549" sldId="258"/>
            <ac:spMk id="2" creationId="{1E9723A5-D892-D791-E1BC-3134394E74B1}"/>
          </ac:spMkLst>
        </pc:spChg>
        <pc:spChg chg="add mod">
          <ac:chgData name="CAO THI TRIEU VI" userId="1a55d0bf-e781-4ea5-8549-370b5719438e" providerId="ADAL" clId="{36FD5517-A77D-4E64-9042-B685BB99CC28}" dt="2022-12-06T02:43:36.271" v="164" actId="14100"/>
          <ac:spMkLst>
            <pc:docMk/>
            <pc:sldMk cId="48030549" sldId="258"/>
            <ac:spMk id="13" creationId="{32B6D40A-929E-79CB-AF3E-805FA7AE2C39}"/>
          </ac:spMkLst>
        </pc:spChg>
        <pc:grpChg chg="add mod">
          <ac:chgData name="CAO THI TRIEU VI" userId="1a55d0bf-e781-4ea5-8549-370b5719438e" providerId="ADAL" clId="{36FD5517-A77D-4E64-9042-B685BB99CC28}" dt="2022-12-06T02:16:07.200" v="30" actId="1076"/>
          <ac:grpSpMkLst>
            <pc:docMk/>
            <pc:sldMk cId="48030549" sldId="258"/>
            <ac:grpSpMk id="12" creationId="{262C151D-BF2D-BB35-A7EA-798796E66FD5}"/>
          </ac:grpSpMkLst>
        </pc:grpChg>
        <pc:picChg chg="add mod">
          <ac:chgData name="CAO THI TRIEU VI" userId="1a55d0bf-e781-4ea5-8549-370b5719438e" providerId="ADAL" clId="{36FD5517-A77D-4E64-9042-B685BB99CC28}" dt="2022-12-06T02:16:26.216" v="32" actId="1076"/>
          <ac:picMkLst>
            <pc:docMk/>
            <pc:sldMk cId="48030549" sldId="258"/>
            <ac:picMk id="6" creationId="{310EF4E0-501A-B5A5-8342-20964F561ECD}"/>
          </ac:picMkLst>
        </pc:picChg>
        <pc:picChg chg="add mod">
          <ac:chgData name="CAO THI TRIEU VI" userId="1a55d0bf-e781-4ea5-8549-370b5719438e" providerId="ADAL" clId="{36FD5517-A77D-4E64-9042-B685BB99CC28}" dt="2022-12-06T02:16:02.693" v="29" actId="164"/>
          <ac:picMkLst>
            <pc:docMk/>
            <pc:sldMk cId="48030549" sldId="258"/>
            <ac:picMk id="8" creationId="{4378BF91-1FDE-B5BE-0335-516804C58B3E}"/>
          </ac:picMkLst>
        </pc:picChg>
        <pc:picChg chg="add mod">
          <ac:chgData name="CAO THI TRIEU VI" userId="1a55d0bf-e781-4ea5-8549-370b5719438e" providerId="ADAL" clId="{36FD5517-A77D-4E64-9042-B685BB99CC28}" dt="2022-12-06T02:16:02.693" v="29" actId="164"/>
          <ac:picMkLst>
            <pc:docMk/>
            <pc:sldMk cId="48030549" sldId="258"/>
            <ac:picMk id="10" creationId="{AB2A4DFD-BF04-1D9C-A5B2-A3F2EFC57B3C}"/>
          </ac:picMkLst>
        </pc:picChg>
        <pc:picChg chg="add mod">
          <ac:chgData name="CAO THI TRIEU VI" userId="1a55d0bf-e781-4ea5-8549-370b5719438e" providerId="ADAL" clId="{36FD5517-A77D-4E64-9042-B685BB99CC28}" dt="2022-12-06T02:41:53.746" v="38" actId="14100"/>
          <ac:picMkLst>
            <pc:docMk/>
            <pc:sldMk cId="48030549" sldId="258"/>
            <ac:picMk id="11" creationId="{FCA857AB-9DB7-C906-E93B-9B9862CDA74B}"/>
          </ac:picMkLst>
        </pc:picChg>
      </pc:sldChg>
      <pc:sldChg chg="modTransition">
        <pc:chgData name="CAO THI TRIEU VI" userId="1a55d0bf-e781-4ea5-8549-370b5719438e" providerId="ADAL" clId="{36FD5517-A77D-4E64-9042-B685BB99CC28}" dt="2022-12-06T06:44:43.426" v="6187"/>
        <pc:sldMkLst>
          <pc:docMk/>
          <pc:sldMk cId="2795001460" sldId="259"/>
        </pc:sldMkLst>
      </pc:sldChg>
      <pc:sldChg chg="modTransition">
        <pc:chgData name="CAO THI TRIEU VI" userId="1a55d0bf-e781-4ea5-8549-370b5719438e" providerId="ADAL" clId="{36FD5517-A77D-4E64-9042-B685BB99CC28}" dt="2022-12-06T06:44:53.377" v="6188"/>
        <pc:sldMkLst>
          <pc:docMk/>
          <pc:sldMk cId="2442414945" sldId="260"/>
        </pc:sldMkLst>
      </pc:sldChg>
      <pc:sldChg chg="modTransition">
        <pc:chgData name="CAO THI TRIEU VI" userId="1a55d0bf-e781-4ea5-8549-370b5719438e" providerId="ADAL" clId="{36FD5517-A77D-4E64-9042-B685BB99CC28}" dt="2022-12-06T06:44:57.097" v="6189"/>
        <pc:sldMkLst>
          <pc:docMk/>
          <pc:sldMk cId="2210699991" sldId="261"/>
        </pc:sldMkLst>
      </pc:sldChg>
      <pc:sldChg chg="modTransition">
        <pc:chgData name="CAO THI TRIEU VI" userId="1a55d0bf-e781-4ea5-8549-370b5719438e" providerId="ADAL" clId="{36FD5517-A77D-4E64-9042-B685BB99CC28}" dt="2022-12-06T07:19:03.446" v="6196"/>
        <pc:sldMkLst>
          <pc:docMk/>
          <pc:sldMk cId="1867495433" sldId="262"/>
        </pc:sldMkLst>
      </pc:sldChg>
      <pc:sldChg chg="addSp modSp mod modTransition modAnim">
        <pc:chgData name="CAO THI TRIEU VI" userId="1a55d0bf-e781-4ea5-8549-370b5719438e" providerId="ADAL" clId="{36FD5517-A77D-4E64-9042-B685BB99CC28}" dt="2022-12-06T07:23:44.051" v="6198"/>
        <pc:sldMkLst>
          <pc:docMk/>
          <pc:sldMk cId="3352531558" sldId="263"/>
        </pc:sldMkLst>
        <pc:spChg chg="add mod">
          <ac:chgData name="CAO THI TRIEU VI" userId="1a55d0bf-e781-4ea5-8549-370b5719438e" providerId="ADAL" clId="{36FD5517-A77D-4E64-9042-B685BB99CC28}" dt="2022-12-06T03:44:41.178" v="1006" actId="1076"/>
          <ac:spMkLst>
            <pc:docMk/>
            <pc:sldMk cId="3352531558" sldId="263"/>
            <ac:spMk id="4" creationId="{3B067A2B-754A-9369-9964-0793B3A84309}"/>
          </ac:spMkLst>
        </pc:spChg>
        <pc:spChg chg="mod">
          <ac:chgData name="CAO THI TRIEU VI" userId="1a55d0bf-e781-4ea5-8549-370b5719438e" providerId="ADAL" clId="{36FD5517-A77D-4E64-9042-B685BB99CC28}" dt="2022-12-06T03:44:35.801" v="1005" actId="14100"/>
          <ac:spMkLst>
            <pc:docMk/>
            <pc:sldMk cId="3352531558" sldId="263"/>
            <ac:spMk id="5" creationId="{39DC318C-28A7-7081-A63E-1EFEB96B5AA0}"/>
          </ac:spMkLst>
        </pc:spChg>
        <pc:spChg chg="add mod">
          <ac:chgData name="CAO THI TRIEU VI" userId="1a55d0bf-e781-4ea5-8549-370b5719438e" providerId="ADAL" clId="{36FD5517-A77D-4E64-9042-B685BB99CC28}" dt="2022-12-06T03:48:02.572" v="1048" actId="164"/>
          <ac:spMkLst>
            <pc:docMk/>
            <pc:sldMk cId="3352531558" sldId="263"/>
            <ac:spMk id="6" creationId="{8EF87CC0-8C56-7D30-F56D-A0ACE2F8495D}"/>
          </ac:spMkLst>
        </pc:spChg>
        <pc:spChg chg="add mod">
          <ac:chgData name="CAO THI TRIEU VI" userId="1a55d0bf-e781-4ea5-8549-370b5719438e" providerId="ADAL" clId="{36FD5517-A77D-4E64-9042-B685BB99CC28}" dt="2022-12-06T03:48:08.339" v="1049" actId="164"/>
          <ac:spMkLst>
            <pc:docMk/>
            <pc:sldMk cId="3352531558" sldId="263"/>
            <ac:spMk id="7" creationId="{A35889A1-5E5B-FEF1-7580-E8B63D65234E}"/>
          </ac:spMkLst>
        </pc:spChg>
        <pc:spChg chg="add mod">
          <ac:chgData name="CAO THI TRIEU VI" userId="1a55d0bf-e781-4ea5-8549-370b5719438e" providerId="ADAL" clId="{36FD5517-A77D-4E64-9042-B685BB99CC28}" dt="2022-12-06T03:48:02.572" v="1048" actId="164"/>
          <ac:spMkLst>
            <pc:docMk/>
            <pc:sldMk cId="3352531558" sldId="263"/>
            <ac:spMk id="8" creationId="{6CD8564D-68F9-094D-F44F-A3179B4CD731}"/>
          </ac:spMkLst>
        </pc:spChg>
        <pc:spChg chg="add mod">
          <ac:chgData name="CAO THI TRIEU VI" userId="1a55d0bf-e781-4ea5-8549-370b5719438e" providerId="ADAL" clId="{36FD5517-A77D-4E64-9042-B685BB99CC28}" dt="2022-12-06T03:48:02.572" v="1048" actId="164"/>
          <ac:spMkLst>
            <pc:docMk/>
            <pc:sldMk cId="3352531558" sldId="263"/>
            <ac:spMk id="9" creationId="{32ED513A-9357-61DA-AF0D-76DEDCDC0587}"/>
          </ac:spMkLst>
        </pc:spChg>
        <pc:spChg chg="add mod">
          <ac:chgData name="CAO THI TRIEU VI" userId="1a55d0bf-e781-4ea5-8549-370b5719438e" providerId="ADAL" clId="{36FD5517-A77D-4E64-9042-B685BB99CC28}" dt="2022-12-06T03:48:02.572" v="1048" actId="164"/>
          <ac:spMkLst>
            <pc:docMk/>
            <pc:sldMk cId="3352531558" sldId="263"/>
            <ac:spMk id="10" creationId="{42D7C632-C702-30E8-82E6-62961A7D43B1}"/>
          </ac:spMkLst>
        </pc:spChg>
        <pc:spChg chg="add mod">
          <ac:chgData name="CAO THI TRIEU VI" userId="1a55d0bf-e781-4ea5-8549-370b5719438e" providerId="ADAL" clId="{36FD5517-A77D-4E64-9042-B685BB99CC28}" dt="2022-12-06T03:48:08.339" v="1049" actId="164"/>
          <ac:spMkLst>
            <pc:docMk/>
            <pc:sldMk cId="3352531558" sldId="263"/>
            <ac:spMk id="11" creationId="{96C1ABB7-12C7-929D-659C-99D38F6E0EF6}"/>
          </ac:spMkLst>
        </pc:spChg>
        <pc:spChg chg="add mod">
          <ac:chgData name="CAO THI TRIEU VI" userId="1a55d0bf-e781-4ea5-8549-370b5719438e" providerId="ADAL" clId="{36FD5517-A77D-4E64-9042-B685BB99CC28}" dt="2022-12-06T03:48:08.339" v="1049" actId="164"/>
          <ac:spMkLst>
            <pc:docMk/>
            <pc:sldMk cId="3352531558" sldId="263"/>
            <ac:spMk id="12" creationId="{FEB90E77-C0FD-B1B6-BAD9-C46EC48D594B}"/>
          </ac:spMkLst>
        </pc:spChg>
        <pc:spChg chg="add mod">
          <ac:chgData name="CAO THI TRIEU VI" userId="1a55d0bf-e781-4ea5-8549-370b5719438e" providerId="ADAL" clId="{36FD5517-A77D-4E64-9042-B685BB99CC28}" dt="2022-12-06T03:48:08.339" v="1049" actId="164"/>
          <ac:spMkLst>
            <pc:docMk/>
            <pc:sldMk cId="3352531558" sldId="263"/>
            <ac:spMk id="13" creationId="{9417B1A0-5E8A-55B2-B35A-6E1C67910E03}"/>
          </ac:spMkLst>
        </pc:spChg>
        <pc:spChg chg="add mod">
          <ac:chgData name="CAO THI TRIEU VI" userId="1a55d0bf-e781-4ea5-8549-370b5719438e" providerId="ADAL" clId="{36FD5517-A77D-4E64-9042-B685BB99CC28}" dt="2022-12-06T03:48:08.339" v="1049" actId="164"/>
          <ac:spMkLst>
            <pc:docMk/>
            <pc:sldMk cId="3352531558" sldId="263"/>
            <ac:spMk id="14" creationId="{A79C5DDF-3620-5D63-DEEE-43ED24506066}"/>
          </ac:spMkLst>
        </pc:spChg>
        <pc:grpChg chg="add mod">
          <ac:chgData name="CAO THI TRIEU VI" userId="1a55d0bf-e781-4ea5-8549-370b5719438e" providerId="ADAL" clId="{36FD5517-A77D-4E64-9042-B685BB99CC28}" dt="2022-12-06T03:48:02.572" v="1048" actId="164"/>
          <ac:grpSpMkLst>
            <pc:docMk/>
            <pc:sldMk cId="3352531558" sldId="263"/>
            <ac:grpSpMk id="15" creationId="{61170E9B-C5DE-2556-676F-7F4406D20972}"/>
          </ac:grpSpMkLst>
        </pc:grpChg>
        <pc:grpChg chg="add mod">
          <ac:chgData name="CAO THI TRIEU VI" userId="1a55d0bf-e781-4ea5-8549-370b5719438e" providerId="ADAL" clId="{36FD5517-A77D-4E64-9042-B685BB99CC28}" dt="2022-12-06T03:48:08.339" v="1049" actId="164"/>
          <ac:grpSpMkLst>
            <pc:docMk/>
            <pc:sldMk cId="3352531558" sldId="263"/>
            <ac:grpSpMk id="16" creationId="{698637DC-EE33-EC3A-E600-9E4FB33B06EA}"/>
          </ac:grpSpMkLst>
        </pc:grpChg>
        <pc:picChg chg="add mod">
          <ac:chgData name="CAO THI TRIEU VI" userId="1a55d0bf-e781-4ea5-8549-370b5719438e" providerId="ADAL" clId="{36FD5517-A77D-4E64-9042-B685BB99CC28}" dt="2022-12-06T03:42:18.946" v="816" actId="1076"/>
          <ac:picMkLst>
            <pc:docMk/>
            <pc:sldMk cId="3352531558" sldId="263"/>
            <ac:picMk id="2" creationId="{691B1963-81D0-AE10-6C4D-7B1266FCE27F}"/>
          </ac:picMkLst>
        </pc:picChg>
      </pc:sldChg>
      <pc:sldChg chg="ord modTransition">
        <pc:chgData name="CAO THI TRIEU VI" userId="1a55d0bf-e781-4ea5-8549-370b5719438e" providerId="ADAL" clId="{36FD5517-A77D-4E64-9042-B685BB99CC28}" dt="2022-12-06T07:54:07.531" v="6351"/>
        <pc:sldMkLst>
          <pc:docMk/>
          <pc:sldMk cId="784532035" sldId="264"/>
        </pc:sldMkLst>
      </pc:sldChg>
      <pc:sldChg chg="addSp delSp modSp mod modTransition modAnim">
        <pc:chgData name="CAO THI TRIEU VI" userId="1a55d0bf-e781-4ea5-8549-370b5719438e" providerId="ADAL" clId="{36FD5517-A77D-4E64-9042-B685BB99CC28}" dt="2022-12-06T07:35:45.383" v="6308"/>
        <pc:sldMkLst>
          <pc:docMk/>
          <pc:sldMk cId="3038903453" sldId="265"/>
        </pc:sldMkLst>
        <pc:spChg chg="add mod">
          <ac:chgData name="CAO THI TRIEU VI" userId="1a55d0bf-e781-4ea5-8549-370b5719438e" providerId="ADAL" clId="{36FD5517-A77D-4E64-9042-B685BB99CC28}" dt="2022-12-06T04:38:58.537" v="2026" actId="164"/>
          <ac:spMkLst>
            <pc:docMk/>
            <pc:sldMk cId="3038903453" sldId="265"/>
            <ac:spMk id="2" creationId="{C87AE554-0AE2-2794-D962-B73CDC48561E}"/>
          </ac:spMkLst>
        </pc:spChg>
        <pc:spChg chg="add mod">
          <ac:chgData name="CAO THI TRIEU VI" userId="1a55d0bf-e781-4ea5-8549-370b5719438e" providerId="ADAL" clId="{36FD5517-A77D-4E64-9042-B685BB99CC28}" dt="2022-12-06T04:39:05.415" v="2028" actId="113"/>
          <ac:spMkLst>
            <pc:docMk/>
            <pc:sldMk cId="3038903453" sldId="265"/>
            <ac:spMk id="4" creationId="{54A6A5A7-3C4F-010E-23A3-A0DADD64D625}"/>
          </ac:spMkLst>
        </pc:spChg>
        <pc:spChg chg="add del mod">
          <ac:chgData name="CAO THI TRIEU VI" userId="1a55d0bf-e781-4ea5-8549-370b5719438e" providerId="ADAL" clId="{36FD5517-A77D-4E64-9042-B685BB99CC28}" dt="2022-12-06T04:37:23.570" v="1912" actId="478"/>
          <ac:spMkLst>
            <pc:docMk/>
            <pc:sldMk cId="3038903453" sldId="265"/>
            <ac:spMk id="6" creationId="{05C1D719-FFF6-8D6A-9E46-58A601D45896}"/>
          </ac:spMkLst>
        </pc:spChg>
        <pc:spChg chg="mod">
          <ac:chgData name="CAO THI TRIEU VI" userId="1a55d0bf-e781-4ea5-8549-370b5719438e" providerId="ADAL" clId="{36FD5517-A77D-4E64-9042-B685BB99CC28}" dt="2022-12-06T04:39:55.793" v="2036" actId="14100"/>
          <ac:spMkLst>
            <pc:docMk/>
            <pc:sldMk cId="3038903453" sldId="265"/>
            <ac:spMk id="9" creationId="{61847B9F-ED8F-FC40-A5C1-B89BB2131E2A}"/>
          </ac:spMkLst>
        </pc:spChg>
        <pc:spChg chg="mod">
          <ac:chgData name="CAO THI TRIEU VI" userId="1a55d0bf-e781-4ea5-8549-370b5719438e" providerId="ADAL" clId="{36FD5517-A77D-4E64-9042-B685BB99CC28}" dt="2022-12-06T04:39:42.618" v="2033" actId="20577"/>
          <ac:spMkLst>
            <pc:docMk/>
            <pc:sldMk cId="3038903453" sldId="265"/>
            <ac:spMk id="10" creationId="{D461FF09-F75D-7872-A526-8B0D7966D071}"/>
          </ac:spMkLst>
        </pc:spChg>
        <pc:spChg chg="mod">
          <ac:chgData name="CAO THI TRIEU VI" userId="1a55d0bf-e781-4ea5-8549-370b5719438e" providerId="ADAL" clId="{36FD5517-A77D-4E64-9042-B685BB99CC28}" dt="2022-12-06T04:39:45.325" v="2035" actId="20577"/>
          <ac:spMkLst>
            <pc:docMk/>
            <pc:sldMk cId="3038903453" sldId="265"/>
            <ac:spMk id="11" creationId="{92C5BB03-5493-04FA-CBC3-3453500C7D55}"/>
          </ac:spMkLst>
        </pc:spChg>
        <pc:spChg chg="mod">
          <ac:chgData name="CAO THI TRIEU VI" userId="1a55d0bf-e781-4ea5-8549-370b5719438e" providerId="ADAL" clId="{36FD5517-A77D-4E64-9042-B685BB99CC28}" dt="2022-12-06T04:39:17.788" v="2029"/>
          <ac:spMkLst>
            <pc:docMk/>
            <pc:sldMk cId="3038903453" sldId="265"/>
            <ac:spMk id="12" creationId="{5291EDB6-41D7-3008-CD02-D19083BED5B2}"/>
          </ac:spMkLst>
        </pc:spChg>
        <pc:spChg chg="mod">
          <ac:chgData name="CAO THI TRIEU VI" userId="1a55d0bf-e781-4ea5-8549-370b5719438e" providerId="ADAL" clId="{36FD5517-A77D-4E64-9042-B685BB99CC28}" dt="2022-12-06T04:40:44.945" v="2037"/>
          <ac:spMkLst>
            <pc:docMk/>
            <pc:sldMk cId="3038903453" sldId="265"/>
            <ac:spMk id="14" creationId="{98BC6395-1B8F-672A-1C72-FF7153B40392}"/>
          </ac:spMkLst>
        </pc:spChg>
        <pc:spChg chg="mod">
          <ac:chgData name="CAO THI TRIEU VI" userId="1a55d0bf-e781-4ea5-8549-370b5719438e" providerId="ADAL" clId="{36FD5517-A77D-4E64-9042-B685BB99CC28}" dt="2022-12-06T04:40:44.945" v="2037"/>
          <ac:spMkLst>
            <pc:docMk/>
            <pc:sldMk cId="3038903453" sldId="265"/>
            <ac:spMk id="15" creationId="{198A0855-4253-49DE-C47D-A65F5EEE954C}"/>
          </ac:spMkLst>
        </pc:spChg>
        <pc:grpChg chg="add mod">
          <ac:chgData name="CAO THI TRIEU VI" userId="1a55d0bf-e781-4ea5-8549-370b5719438e" providerId="ADAL" clId="{36FD5517-A77D-4E64-9042-B685BB99CC28}" dt="2022-12-06T04:38:58.537" v="2026" actId="164"/>
          <ac:grpSpMkLst>
            <pc:docMk/>
            <pc:sldMk cId="3038903453" sldId="265"/>
            <ac:grpSpMk id="7" creationId="{E2FF5DF7-DE71-88C8-025E-BE3D897DAB22}"/>
          </ac:grpSpMkLst>
        </pc:grpChg>
        <pc:grpChg chg="add mod">
          <ac:chgData name="CAO THI TRIEU VI" userId="1a55d0bf-e781-4ea5-8549-370b5719438e" providerId="ADAL" clId="{36FD5517-A77D-4E64-9042-B685BB99CC28}" dt="2022-12-06T04:39:20.593" v="2031" actId="1076"/>
          <ac:grpSpMkLst>
            <pc:docMk/>
            <pc:sldMk cId="3038903453" sldId="265"/>
            <ac:grpSpMk id="8" creationId="{D52E48F7-7979-CCBD-95FB-C60176292C0E}"/>
          </ac:grpSpMkLst>
        </pc:grpChg>
        <pc:grpChg chg="add mod">
          <ac:chgData name="CAO THI TRIEU VI" userId="1a55d0bf-e781-4ea5-8549-370b5719438e" providerId="ADAL" clId="{36FD5517-A77D-4E64-9042-B685BB99CC28}" dt="2022-12-06T04:40:50.314" v="2038" actId="1076"/>
          <ac:grpSpMkLst>
            <pc:docMk/>
            <pc:sldMk cId="3038903453" sldId="265"/>
            <ac:grpSpMk id="13" creationId="{EF650A5A-4F56-A452-DAB1-E7C76B21C915}"/>
          </ac:grpSpMkLst>
        </pc:grpChg>
        <pc:picChg chg="add mod">
          <ac:chgData name="CAO THI TRIEU VI" userId="1a55d0bf-e781-4ea5-8549-370b5719438e" providerId="ADAL" clId="{36FD5517-A77D-4E64-9042-B685BB99CC28}" dt="2022-12-06T04:41:14.977" v="2045" actId="1076"/>
          <ac:picMkLst>
            <pc:docMk/>
            <pc:sldMk cId="3038903453" sldId="265"/>
            <ac:picMk id="17" creationId="{E37A61F3-B0A9-FBE2-4DFB-BFF305886DCE}"/>
          </ac:picMkLst>
        </pc:picChg>
      </pc:sldChg>
      <pc:sldChg chg="ord modTransition">
        <pc:chgData name="CAO THI TRIEU VI" userId="1a55d0bf-e781-4ea5-8549-370b5719438e" providerId="ADAL" clId="{36FD5517-A77D-4E64-9042-B685BB99CC28}" dt="2022-12-06T08:02:00.427" v="6387"/>
        <pc:sldMkLst>
          <pc:docMk/>
          <pc:sldMk cId="1753863802" sldId="266"/>
        </pc:sldMkLst>
      </pc:sldChg>
      <pc:sldChg chg="del">
        <pc:chgData name="CAO THI TRIEU VI" userId="1a55d0bf-e781-4ea5-8549-370b5719438e" providerId="ADAL" clId="{36FD5517-A77D-4E64-9042-B685BB99CC28}" dt="2022-12-06T04:53:58.926" v="2857" actId="47"/>
        <pc:sldMkLst>
          <pc:docMk/>
          <pc:sldMk cId="3712512947" sldId="267"/>
        </pc:sldMkLst>
      </pc:sldChg>
      <pc:sldChg chg="modTransition modAnim">
        <pc:chgData name="CAO THI TRIEU VI" userId="1a55d0bf-e781-4ea5-8549-370b5719438e" providerId="ADAL" clId="{36FD5517-A77D-4E64-9042-B685BB99CC28}" dt="2022-12-06T08:14:34.249" v="6465"/>
        <pc:sldMkLst>
          <pc:docMk/>
          <pc:sldMk cId="2405917920" sldId="268"/>
        </pc:sldMkLst>
      </pc:sldChg>
      <pc:sldChg chg="addSp delSp modSp mod ord modTransition delAnim modAnim">
        <pc:chgData name="CAO THI TRIEU VI" userId="1a55d0bf-e781-4ea5-8549-370b5719438e" providerId="ADAL" clId="{36FD5517-A77D-4E64-9042-B685BB99CC28}" dt="2022-12-06T08:05:01.451" v="6412"/>
        <pc:sldMkLst>
          <pc:docMk/>
          <pc:sldMk cId="4001328889" sldId="269"/>
        </pc:sldMkLst>
        <pc:spChg chg="add del mod">
          <ac:chgData name="CAO THI TRIEU VI" userId="1a55d0bf-e781-4ea5-8549-370b5719438e" providerId="ADAL" clId="{36FD5517-A77D-4E64-9042-B685BB99CC28}" dt="2022-12-06T06:22:53.277" v="5091" actId="478"/>
          <ac:spMkLst>
            <pc:docMk/>
            <pc:sldMk cId="4001328889" sldId="269"/>
            <ac:spMk id="2" creationId="{2F033215-4B43-4B22-222D-FD2FDDC34058}"/>
          </ac:spMkLst>
        </pc:spChg>
        <pc:spChg chg="add del mod">
          <ac:chgData name="CAO THI TRIEU VI" userId="1a55d0bf-e781-4ea5-8549-370b5719438e" providerId="ADAL" clId="{36FD5517-A77D-4E64-9042-B685BB99CC28}" dt="2022-12-06T06:22:53.277" v="5091" actId="478"/>
          <ac:spMkLst>
            <pc:docMk/>
            <pc:sldMk cId="4001328889" sldId="269"/>
            <ac:spMk id="4" creationId="{833240BF-050C-5D94-5822-BC61D71782F5}"/>
          </ac:spMkLst>
        </pc:spChg>
        <pc:spChg chg="add del mod">
          <ac:chgData name="CAO THI TRIEU VI" userId="1a55d0bf-e781-4ea5-8549-370b5719438e" providerId="ADAL" clId="{36FD5517-A77D-4E64-9042-B685BB99CC28}" dt="2022-12-06T06:22:13.985" v="5083" actId="2085"/>
          <ac:spMkLst>
            <pc:docMk/>
            <pc:sldMk cId="4001328889" sldId="269"/>
            <ac:spMk id="5" creationId="{39DC318C-28A7-7081-A63E-1EFEB96B5AA0}"/>
          </ac:spMkLst>
        </pc:spChg>
        <pc:spChg chg="add del mod">
          <ac:chgData name="CAO THI TRIEU VI" userId="1a55d0bf-e781-4ea5-8549-370b5719438e" providerId="ADAL" clId="{36FD5517-A77D-4E64-9042-B685BB99CC28}" dt="2022-12-06T06:22:53.277" v="5091" actId="478"/>
          <ac:spMkLst>
            <pc:docMk/>
            <pc:sldMk cId="4001328889" sldId="269"/>
            <ac:spMk id="6" creationId="{283732A8-9337-29C5-9045-A700D692A62B}"/>
          </ac:spMkLst>
        </pc:spChg>
        <pc:spChg chg="add del mod">
          <ac:chgData name="CAO THI TRIEU VI" userId="1a55d0bf-e781-4ea5-8549-370b5719438e" providerId="ADAL" clId="{36FD5517-A77D-4E64-9042-B685BB99CC28}" dt="2022-12-06T06:22:53.277" v="5091" actId="478"/>
          <ac:spMkLst>
            <pc:docMk/>
            <pc:sldMk cId="4001328889" sldId="269"/>
            <ac:spMk id="8" creationId="{43104A36-8CC3-9C1A-545A-754209A8AA69}"/>
          </ac:spMkLst>
        </pc:spChg>
        <pc:spChg chg="add del mod">
          <ac:chgData name="CAO THI TRIEU VI" userId="1a55d0bf-e781-4ea5-8549-370b5719438e" providerId="ADAL" clId="{36FD5517-A77D-4E64-9042-B685BB99CC28}" dt="2022-12-06T06:22:53.277" v="5091" actId="478"/>
          <ac:spMkLst>
            <pc:docMk/>
            <pc:sldMk cId="4001328889" sldId="269"/>
            <ac:spMk id="9" creationId="{5CCC2355-1BA8-02EE-B893-52B5B82748A0}"/>
          </ac:spMkLst>
        </pc:spChg>
        <pc:spChg chg="add mod">
          <ac:chgData name="CAO THI TRIEU VI" userId="1a55d0bf-e781-4ea5-8549-370b5719438e" providerId="ADAL" clId="{36FD5517-A77D-4E64-9042-B685BB99CC28}" dt="2022-12-06T06:30:36.904" v="6024" actId="404"/>
          <ac:spMkLst>
            <pc:docMk/>
            <pc:sldMk cId="4001328889" sldId="269"/>
            <ac:spMk id="10" creationId="{38DCEBC1-AD2F-52DC-320D-F99C9FEDC3B5}"/>
          </ac:spMkLst>
        </pc:spChg>
        <pc:spChg chg="add mod">
          <ac:chgData name="CAO THI TRIEU VI" userId="1a55d0bf-e781-4ea5-8549-370b5719438e" providerId="ADAL" clId="{36FD5517-A77D-4E64-9042-B685BB99CC28}" dt="2022-12-06T06:31:07.932" v="6047" actId="20577"/>
          <ac:spMkLst>
            <pc:docMk/>
            <pc:sldMk cId="4001328889" sldId="269"/>
            <ac:spMk id="11" creationId="{A4A9FCFB-E16E-163B-E242-BC4B5D434A2E}"/>
          </ac:spMkLst>
        </pc:spChg>
        <pc:spChg chg="add mod">
          <ac:chgData name="CAO THI TRIEU VI" userId="1a55d0bf-e781-4ea5-8549-370b5719438e" providerId="ADAL" clId="{36FD5517-A77D-4E64-9042-B685BB99CC28}" dt="2022-12-06T06:31:11.838" v="6054" actId="20577"/>
          <ac:spMkLst>
            <pc:docMk/>
            <pc:sldMk cId="4001328889" sldId="269"/>
            <ac:spMk id="12" creationId="{0F4A0D0B-416B-615A-2B9F-EEF3946A76A4}"/>
          </ac:spMkLst>
        </pc:spChg>
        <pc:spChg chg="add mod">
          <ac:chgData name="CAO THI TRIEU VI" userId="1a55d0bf-e781-4ea5-8549-370b5719438e" providerId="ADAL" clId="{36FD5517-A77D-4E64-9042-B685BB99CC28}" dt="2022-12-06T06:31:00.105" v="6041" actId="20577"/>
          <ac:spMkLst>
            <pc:docMk/>
            <pc:sldMk cId="4001328889" sldId="269"/>
            <ac:spMk id="18" creationId="{7C1B3EDE-CAE6-22BA-C707-4AD9B9ECED88}"/>
          </ac:spMkLst>
        </pc:spChg>
        <pc:spChg chg="add mod">
          <ac:chgData name="CAO THI TRIEU VI" userId="1a55d0bf-e781-4ea5-8549-370b5719438e" providerId="ADAL" clId="{36FD5517-A77D-4E64-9042-B685BB99CC28}" dt="2022-12-06T06:31:17.336" v="6062" actId="20577"/>
          <ac:spMkLst>
            <pc:docMk/>
            <pc:sldMk cId="4001328889" sldId="269"/>
            <ac:spMk id="19" creationId="{D33EA50C-9221-5663-59B5-C269C7EB6B76}"/>
          </ac:spMkLst>
        </pc:spChg>
        <pc:picChg chg="add del mod">
          <ac:chgData name="CAO THI TRIEU VI" userId="1a55d0bf-e781-4ea5-8549-370b5719438e" providerId="ADAL" clId="{36FD5517-A77D-4E64-9042-B685BB99CC28}" dt="2022-12-06T06:22:53.277" v="5091" actId="478"/>
          <ac:picMkLst>
            <pc:docMk/>
            <pc:sldMk cId="4001328889" sldId="269"/>
            <ac:picMk id="7" creationId="{13ACB92F-9106-5E97-4427-87990AA6D2DE}"/>
          </ac:picMkLst>
        </pc:picChg>
        <pc:picChg chg="add mod">
          <ac:chgData name="CAO THI TRIEU VI" userId="1a55d0bf-e781-4ea5-8549-370b5719438e" providerId="ADAL" clId="{36FD5517-A77D-4E64-9042-B685BB99CC28}" dt="2022-12-06T06:23:06.002" v="5092"/>
          <ac:picMkLst>
            <pc:docMk/>
            <pc:sldMk cId="4001328889" sldId="269"/>
            <ac:picMk id="13" creationId="{663A7CD0-EAF3-A897-10DE-B1A35A99AE37}"/>
          </ac:picMkLst>
        </pc:picChg>
        <pc:picChg chg="add mod">
          <ac:chgData name="CAO THI TRIEU VI" userId="1a55d0bf-e781-4ea5-8549-370b5719438e" providerId="ADAL" clId="{36FD5517-A77D-4E64-9042-B685BB99CC28}" dt="2022-12-06T06:23:06.002" v="5092"/>
          <ac:picMkLst>
            <pc:docMk/>
            <pc:sldMk cId="4001328889" sldId="269"/>
            <ac:picMk id="14" creationId="{FF3FAF13-FD40-2864-DFDA-03F99137A199}"/>
          </ac:picMkLst>
        </pc:picChg>
        <pc:picChg chg="add mod">
          <ac:chgData name="CAO THI TRIEU VI" userId="1a55d0bf-e781-4ea5-8549-370b5719438e" providerId="ADAL" clId="{36FD5517-A77D-4E64-9042-B685BB99CC28}" dt="2022-12-06T06:23:06.002" v="5092"/>
          <ac:picMkLst>
            <pc:docMk/>
            <pc:sldMk cId="4001328889" sldId="269"/>
            <ac:picMk id="15" creationId="{AD59CB49-1A49-BF8F-933A-C766C12C8405}"/>
          </ac:picMkLst>
        </pc:picChg>
        <pc:picChg chg="add mod">
          <ac:chgData name="CAO THI TRIEU VI" userId="1a55d0bf-e781-4ea5-8549-370b5719438e" providerId="ADAL" clId="{36FD5517-A77D-4E64-9042-B685BB99CC28}" dt="2022-12-06T06:23:06.002" v="5092"/>
          <ac:picMkLst>
            <pc:docMk/>
            <pc:sldMk cId="4001328889" sldId="269"/>
            <ac:picMk id="16" creationId="{E54862F2-DB71-484E-1006-CE7ADD2F5072}"/>
          </ac:picMkLst>
        </pc:picChg>
        <pc:picChg chg="add mod">
          <ac:chgData name="CAO THI TRIEU VI" userId="1a55d0bf-e781-4ea5-8549-370b5719438e" providerId="ADAL" clId="{36FD5517-A77D-4E64-9042-B685BB99CC28}" dt="2022-12-06T06:23:06.002" v="5092"/>
          <ac:picMkLst>
            <pc:docMk/>
            <pc:sldMk cId="4001328889" sldId="269"/>
            <ac:picMk id="17" creationId="{1550E245-9751-E4DC-D73F-72C0419457F3}"/>
          </ac:picMkLst>
        </pc:picChg>
      </pc:sldChg>
      <pc:sldChg chg="modTransition">
        <pc:chgData name="CAO THI TRIEU VI" userId="1a55d0bf-e781-4ea5-8549-370b5719438e" providerId="ADAL" clId="{36FD5517-A77D-4E64-9042-B685BB99CC28}" dt="2022-12-06T08:05:10.601" v="6414"/>
        <pc:sldMkLst>
          <pc:docMk/>
          <pc:sldMk cId="4172638516" sldId="270"/>
        </pc:sldMkLst>
      </pc:sldChg>
      <pc:sldChg chg="modTransition">
        <pc:chgData name="CAO THI TRIEU VI" userId="1a55d0bf-e781-4ea5-8549-370b5719438e" providerId="ADAL" clId="{36FD5517-A77D-4E64-9042-B685BB99CC28}" dt="2022-12-06T08:05:13.683" v="6415"/>
        <pc:sldMkLst>
          <pc:docMk/>
          <pc:sldMk cId="473321035" sldId="271"/>
        </pc:sldMkLst>
      </pc:sldChg>
      <pc:sldChg chg="modSp add modTransition modAnim">
        <pc:chgData name="CAO THI TRIEU VI" userId="1a55d0bf-e781-4ea5-8549-370b5719438e" providerId="ADAL" clId="{36FD5517-A77D-4E64-9042-B685BB99CC28}" dt="2022-12-06T08:16:22.355" v="6467"/>
        <pc:sldMkLst>
          <pc:docMk/>
          <pc:sldMk cId="1127911977" sldId="272"/>
        </pc:sldMkLst>
        <pc:spChg chg="mod">
          <ac:chgData name="CAO THI TRIEU VI" userId="1a55d0bf-e781-4ea5-8549-370b5719438e" providerId="ADAL" clId="{36FD5517-A77D-4E64-9042-B685BB99CC28}" dt="2022-12-06T08:06:30.769" v="6416" actId="20577"/>
          <ac:spMkLst>
            <pc:docMk/>
            <pc:sldMk cId="1127911977" sldId="272"/>
            <ac:spMk id="13" creationId="{32B6D40A-929E-79CB-AF3E-805FA7AE2C39}"/>
          </ac:spMkLst>
        </pc:spChg>
      </pc:sldChg>
      <pc:sldChg chg="add del">
        <pc:chgData name="CAO THI TRIEU VI" userId="1a55d0bf-e781-4ea5-8549-370b5719438e" providerId="ADAL" clId="{36FD5517-A77D-4E64-9042-B685BB99CC28}" dt="2022-12-06T02:43:46.607" v="166" actId="47"/>
        <pc:sldMkLst>
          <pc:docMk/>
          <pc:sldMk cId="4093820997" sldId="272"/>
        </pc:sldMkLst>
      </pc:sldChg>
      <pc:sldChg chg="modSp add modTransition modAnim">
        <pc:chgData name="CAO THI TRIEU VI" userId="1a55d0bf-e781-4ea5-8549-370b5719438e" providerId="ADAL" clId="{36FD5517-A77D-4E64-9042-B685BB99CC28}" dt="2022-12-06T08:16:33.283" v="6468"/>
        <pc:sldMkLst>
          <pc:docMk/>
          <pc:sldMk cId="1861619467" sldId="273"/>
        </pc:sldMkLst>
        <pc:spChg chg="mod">
          <ac:chgData name="CAO THI TRIEU VI" userId="1a55d0bf-e781-4ea5-8549-370b5719438e" providerId="ADAL" clId="{36FD5517-A77D-4E64-9042-B685BB99CC28}" dt="2022-12-06T02:46:51.853" v="434" actId="20577"/>
          <ac:spMkLst>
            <pc:docMk/>
            <pc:sldMk cId="1861619467" sldId="273"/>
            <ac:spMk id="13" creationId="{32B6D40A-929E-79CB-AF3E-805FA7AE2C39}"/>
          </ac:spMkLst>
        </pc:spChg>
      </pc:sldChg>
      <pc:sldChg chg="modSp add ord modTransition">
        <pc:chgData name="CAO THI TRIEU VI" userId="1a55d0bf-e781-4ea5-8549-370b5719438e" providerId="ADAL" clId="{36FD5517-A77D-4E64-9042-B685BB99CC28}" dt="2022-12-06T07:18:45.325" v="6193"/>
        <pc:sldMkLst>
          <pc:docMk/>
          <pc:sldMk cId="3861711187" sldId="274"/>
        </pc:sldMkLst>
        <pc:spChg chg="mod">
          <ac:chgData name="CAO THI TRIEU VI" userId="1a55d0bf-e781-4ea5-8549-370b5719438e" providerId="ADAL" clId="{36FD5517-A77D-4E64-9042-B685BB99CC28}" dt="2022-12-06T02:45:51.640" v="350" actId="20577"/>
          <ac:spMkLst>
            <pc:docMk/>
            <pc:sldMk cId="3861711187" sldId="274"/>
            <ac:spMk id="13" creationId="{32B6D40A-929E-79CB-AF3E-805FA7AE2C39}"/>
          </ac:spMkLst>
        </pc:spChg>
      </pc:sldChg>
      <pc:sldChg chg="modSp add mod modTransition">
        <pc:chgData name="CAO THI TRIEU VI" userId="1a55d0bf-e781-4ea5-8549-370b5719438e" providerId="ADAL" clId="{36FD5517-A77D-4E64-9042-B685BB99CC28}" dt="2022-12-06T07:18:52.507" v="6195"/>
        <pc:sldMkLst>
          <pc:docMk/>
          <pc:sldMk cId="3831324507" sldId="275"/>
        </pc:sldMkLst>
        <pc:spChg chg="mod">
          <ac:chgData name="CAO THI TRIEU VI" userId="1a55d0bf-e781-4ea5-8549-370b5719438e" providerId="ADAL" clId="{36FD5517-A77D-4E64-9042-B685BB99CC28}" dt="2022-12-06T03:22:37.490" v="650" actId="14100"/>
          <ac:spMkLst>
            <pc:docMk/>
            <pc:sldMk cId="3831324507" sldId="275"/>
            <ac:spMk id="13" creationId="{32B6D40A-929E-79CB-AF3E-805FA7AE2C39}"/>
          </ac:spMkLst>
        </pc:spChg>
      </pc:sldChg>
      <pc:sldChg chg="addSp delSp modSp add mod ord modTransition modAnim">
        <pc:chgData name="CAO THI TRIEU VI" userId="1a55d0bf-e781-4ea5-8549-370b5719438e" providerId="ADAL" clId="{36FD5517-A77D-4E64-9042-B685BB99CC28}" dt="2022-12-06T07:19:13.819" v="6197"/>
        <pc:sldMkLst>
          <pc:docMk/>
          <pc:sldMk cId="116303418" sldId="276"/>
        </pc:sldMkLst>
        <pc:spChg chg="del">
          <ac:chgData name="CAO THI TRIEU VI" userId="1a55d0bf-e781-4ea5-8549-370b5719438e" providerId="ADAL" clId="{36FD5517-A77D-4E64-9042-B685BB99CC28}" dt="2022-12-06T03:22:54.109" v="652" actId="478"/>
          <ac:spMkLst>
            <pc:docMk/>
            <pc:sldMk cId="116303418" sldId="276"/>
            <ac:spMk id="5" creationId="{39DC318C-28A7-7081-A63E-1EFEB96B5AA0}"/>
          </ac:spMkLst>
        </pc:spChg>
        <pc:spChg chg="add mod">
          <ac:chgData name="CAO THI TRIEU VI" userId="1a55d0bf-e781-4ea5-8549-370b5719438e" providerId="ADAL" clId="{36FD5517-A77D-4E64-9042-B685BB99CC28}" dt="2022-12-06T03:38:34.136" v="719" actId="164"/>
          <ac:spMkLst>
            <pc:docMk/>
            <pc:sldMk cId="116303418" sldId="276"/>
            <ac:spMk id="7" creationId="{0F874F8D-93CF-A55D-FA8E-0C9437B9EA92}"/>
          </ac:spMkLst>
        </pc:spChg>
        <pc:spChg chg="add mod">
          <ac:chgData name="CAO THI TRIEU VI" userId="1a55d0bf-e781-4ea5-8549-370b5719438e" providerId="ADAL" clId="{36FD5517-A77D-4E64-9042-B685BB99CC28}" dt="2022-12-06T03:38:37.985" v="720" actId="1076"/>
          <ac:spMkLst>
            <pc:docMk/>
            <pc:sldMk cId="116303418" sldId="276"/>
            <ac:spMk id="8" creationId="{A126F5C7-0122-8AD8-4F31-148FCBBF641C}"/>
          </ac:spMkLst>
        </pc:spChg>
        <pc:spChg chg="add mod ord">
          <ac:chgData name="CAO THI TRIEU VI" userId="1a55d0bf-e781-4ea5-8549-370b5719438e" providerId="ADAL" clId="{36FD5517-A77D-4E64-9042-B685BB99CC28}" dt="2022-12-06T03:40:38.875" v="810" actId="207"/>
          <ac:spMkLst>
            <pc:docMk/>
            <pc:sldMk cId="116303418" sldId="276"/>
            <ac:spMk id="10" creationId="{A313CCD1-1E5D-9D1A-921B-DD3ECA98871A}"/>
          </ac:spMkLst>
        </pc:spChg>
        <pc:spChg chg="add mod">
          <ac:chgData name="CAO THI TRIEU VI" userId="1a55d0bf-e781-4ea5-8549-370b5719438e" providerId="ADAL" clId="{36FD5517-A77D-4E64-9042-B685BB99CC28}" dt="2022-12-06T03:40:17.444" v="807" actId="164"/>
          <ac:spMkLst>
            <pc:docMk/>
            <pc:sldMk cId="116303418" sldId="276"/>
            <ac:spMk id="11" creationId="{33CED273-23F6-FB92-7C8A-DC36E47CDBDF}"/>
          </ac:spMkLst>
        </pc:spChg>
        <pc:grpChg chg="add mod">
          <ac:chgData name="CAO THI TRIEU VI" userId="1a55d0bf-e781-4ea5-8549-370b5719438e" providerId="ADAL" clId="{36FD5517-A77D-4E64-9042-B685BB99CC28}" dt="2022-12-06T03:38:34.136" v="719" actId="164"/>
          <ac:grpSpMkLst>
            <pc:docMk/>
            <pc:sldMk cId="116303418" sldId="276"/>
            <ac:grpSpMk id="9" creationId="{F7ED5148-8EE6-8139-F652-AB597AB6A2E5}"/>
          </ac:grpSpMkLst>
        </pc:grpChg>
        <pc:grpChg chg="add mod">
          <ac:chgData name="CAO THI TRIEU VI" userId="1a55d0bf-e781-4ea5-8549-370b5719438e" providerId="ADAL" clId="{36FD5517-A77D-4E64-9042-B685BB99CC28}" dt="2022-12-06T03:40:46.055" v="811" actId="1076"/>
          <ac:grpSpMkLst>
            <pc:docMk/>
            <pc:sldMk cId="116303418" sldId="276"/>
            <ac:grpSpMk id="12" creationId="{1052EDF0-8050-BFED-FF45-A852BF3EE826}"/>
          </ac:grpSpMkLst>
        </pc:grpChg>
        <pc:picChg chg="add mod">
          <ac:chgData name="CAO THI TRIEU VI" userId="1a55d0bf-e781-4ea5-8549-370b5719438e" providerId="ADAL" clId="{36FD5517-A77D-4E64-9042-B685BB99CC28}" dt="2022-12-06T03:41:04.150" v="813" actId="1076"/>
          <ac:picMkLst>
            <pc:docMk/>
            <pc:sldMk cId="116303418" sldId="276"/>
            <ac:picMk id="2" creationId="{00EDBA66-6B51-3BE7-2C92-549018954F30}"/>
          </ac:picMkLst>
        </pc:picChg>
        <pc:picChg chg="add mod">
          <ac:chgData name="CAO THI TRIEU VI" userId="1a55d0bf-e781-4ea5-8549-370b5719438e" providerId="ADAL" clId="{36FD5517-A77D-4E64-9042-B685BB99CC28}" dt="2022-12-06T03:38:52.209" v="721" actId="1076"/>
          <ac:picMkLst>
            <pc:docMk/>
            <pc:sldMk cId="116303418" sldId="276"/>
            <ac:picMk id="6" creationId="{8540E7C9-7DB3-C89F-6FA3-472BA7238551}"/>
          </ac:picMkLst>
        </pc:picChg>
      </pc:sldChg>
      <pc:sldChg chg="addSp delSp modSp add del mod replId">
        <pc:chgData name="CAO THI TRIEU VI" userId="1a55d0bf-e781-4ea5-8549-370b5719438e" providerId="ADAL" clId="{36FD5517-A77D-4E64-9042-B685BB99CC28}" dt="2022-12-06T03:21:23.665" v="438" actId="47"/>
        <pc:sldMkLst>
          <pc:docMk/>
          <pc:sldMk cId="2033420756" sldId="276"/>
        </pc:sldMkLst>
        <pc:picChg chg="add del mod">
          <ac:chgData name="CAO THI TRIEU VI" userId="1a55d0bf-e781-4ea5-8549-370b5719438e" providerId="ADAL" clId="{36FD5517-A77D-4E64-9042-B685BB99CC28}" dt="2022-12-06T03:20:53.613" v="437" actId="478"/>
          <ac:picMkLst>
            <pc:docMk/>
            <pc:sldMk cId="2033420756" sldId="276"/>
            <ac:picMk id="4" creationId="{F2E5C077-2BF2-944B-8202-2454DE98C699}"/>
          </ac:picMkLst>
        </pc:picChg>
      </pc:sldChg>
      <pc:sldChg chg="addSp delSp modSp add mod modTransition modAnim">
        <pc:chgData name="CAO THI TRIEU VI" userId="1a55d0bf-e781-4ea5-8549-370b5719438e" providerId="ADAL" clId="{36FD5517-A77D-4E64-9042-B685BB99CC28}" dt="2022-12-06T07:29:23.793" v="6237"/>
        <pc:sldMkLst>
          <pc:docMk/>
          <pc:sldMk cId="980219444" sldId="277"/>
        </pc:sldMkLst>
        <pc:spChg chg="mod">
          <ac:chgData name="CAO THI TRIEU VI" userId="1a55d0bf-e781-4ea5-8549-370b5719438e" providerId="ADAL" clId="{36FD5517-A77D-4E64-9042-B685BB99CC28}" dt="2022-12-06T03:51:05.051" v="1179" actId="14100"/>
          <ac:spMkLst>
            <pc:docMk/>
            <pc:sldMk cId="980219444" sldId="277"/>
            <ac:spMk id="4" creationId="{3B067A2B-754A-9369-9964-0793B3A84309}"/>
          </ac:spMkLst>
        </pc:spChg>
        <pc:spChg chg="mod">
          <ac:chgData name="CAO THI TRIEU VI" userId="1a55d0bf-e781-4ea5-8549-370b5719438e" providerId="ADAL" clId="{36FD5517-A77D-4E64-9042-B685BB99CC28}" dt="2022-12-06T04:07:30.451" v="1541" actId="1076"/>
          <ac:spMkLst>
            <pc:docMk/>
            <pc:sldMk cId="980219444" sldId="277"/>
            <ac:spMk id="5" creationId="{39DC318C-28A7-7081-A63E-1EFEB96B5AA0}"/>
          </ac:spMkLst>
        </pc:spChg>
        <pc:grpChg chg="mod">
          <ac:chgData name="CAO THI TRIEU VI" userId="1a55d0bf-e781-4ea5-8549-370b5719438e" providerId="ADAL" clId="{36FD5517-A77D-4E64-9042-B685BB99CC28}" dt="2022-12-06T04:23:53.351" v="1590" actId="1076"/>
          <ac:grpSpMkLst>
            <pc:docMk/>
            <pc:sldMk cId="980219444" sldId="277"/>
            <ac:grpSpMk id="15" creationId="{61170E9B-C5DE-2556-676F-7F4406D20972}"/>
          </ac:grpSpMkLst>
        </pc:grpChg>
        <pc:grpChg chg="del">
          <ac:chgData name="CAO THI TRIEU VI" userId="1a55d0bf-e781-4ea5-8549-370b5719438e" providerId="ADAL" clId="{36FD5517-A77D-4E64-9042-B685BB99CC28}" dt="2022-12-06T03:49:27.720" v="1051" actId="478"/>
          <ac:grpSpMkLst>
            <pc:docMk/>
            <pc:sldMk cId="980219444" sldId="277"/>
            <ac:grpSpMk id="16" creationId="{698637DC-EE33-EC3A-E600-9E4FB33B06EA}"/>
          </ac:grpSpMkLst>
        </pc:grpChg>
        <pc:picChg chg="add mod">
          <ac:chgData name="CAO THI TRIEU VI" userId="1a55d0bf-e781-4ea5-8549-370b5719438e" providerId="ADAL" clId="{36FD5517-A77D-4E64-9042-B685BB99CC28}" dt="2022-12-06T04:26:14.609" v="1609" actId="1076"/>
          <ac:picMkLst>
            <pc:docMk/>
            <pc:sldMk cId="980219444" sldId="277"/>
            <ac:picMk id="17" creationId="{66299266-17BF-B54A-BDCA-DC23BEA69D77}"/>
          </ac:picMkLst>
        </pc:picChg>
        <pc:picChg chg="add mod">
          <ac:chgData name="CAO THI TRIEU VI" userId="1a55d0bf-e781-4ea5-8549-370b5719438e" providerId="ADAL" clId="{36FD5517-A77D-4E64-9042-B685BB99CC28}" dt="2022-12-06T07:27:19.942" v="6207" actId="1076"/>
          <ac:picMkLst>
            <pc:docMk/>
            <pc:sldMk cId="980219444" sldId="277"/>
            <ac:picMk id="18" creationId="{96942672-707C-9574-61EA-3291A5EEF04D}"/>
          </ac:picMkLst>
        </pc:picChg>
        <pc:picChg chg="add mod">
          <ac:chgData name="CAO THI TRIEU VI" userId="1a55d0bf-e781-4ea5-8549-370b5719438e" providerId="ADAL" clId="{36FD5517-A77D-4E64-9042-B685BB99CC28}" dt="2022-12-06T07:29:00.154" v="6229" actId="1076"/>
          <ac:picMkLst>
            <pc:docMk/>
            <pc:sldMk cId="980219444" sldId="277"/>
            <ac:picMk id="19" creationId="{46D31752-030C-658F-AFBE-01076320FF79}"/>
          </ac:picMkLst>
        </pc:picChg>
      </pc:sldChg>
      <pc:sldChg chg="addSp delSp modSp add mod modTransition modAnim">
        <pc:chgData name="CAO THI TRIEU VI" userId="1a55d0bf-e781-4ea5-8549-370b5719438e" providerId="ADAL" clId="{36FD5517-A77D-4E64-9042-B685BB99CC28}" dt="2022-12-06T07:33:45.645" v="6293"/>
        <pc:sldMkLst>
          <pc:docMk/>
          <pc:sldMk cId="2760714497" sldId="278"/>
        </pc:sldMkLst>
        <pc:spChg chg="mod">
          <ac:chgData name="CAO THI TRIEU VI" userId="1a55d0bf-e781-4ea5-8549-370b5719438e" providerId="ADAL" clId="{36FD5517-A77D-4E64-9042-B685BB99CC28}" dt="2022-12-06T04:00:42.920" v="1302" actId="20577"/>
          <ac:spMkLst>
            <pc:docMk/>
            <pc:sldMk cId="2760714497" sldId="278"/>
            <ac:spMk id="4" creationId="{3B067A2B-754A-9369-9964-0793B3A84309}"/>
          </ac:spMkLst>
        </pc:spChg>
        <pc:spChg chg="mod">
          <ac:chgData name="CAO THI TRIEU VI" userId="1a55d0bf-e781-4ea5-8549-370b5719438e" providerId="ADAL" clId="{36FD5517-A77D-4E64-9042-B685BB99CC28}" dt="2022-12-06T04:00:51.073" v="1304"/>
          <ac:spMkLst>
            <pc:docMk/>
            <pc:sldMk cId="2760714497" sldId="278"/>
            <ac:spMk id="11" creationId="{8E764B19-06D3-A1AC-E194-E4F2B0B476D0}"/>
          </ac:spMkLst>
        </pc:spChg>
        <pc:spChg chg="mod">
          <ac:chgData name="CAO THI TRIEU VI" userId="1a55d0bf-e781-4ea5-8549-370b5719438e" providerId="ADAL" clId="{36FD5517-A77D-4E64-9042-B685BB99CC28}" dt="2022-12-06T04:00:51.073" v="1304"/>
          <ac:spMkLst>
            <pc:docMk/>
            <pc:sldMk cId="2760714497" sldId="278"/>
            <ac:spMk id="12" creationId="{242C39CF-0C28-3FEA-71CF-FABBB35AC0EA}"/>
          </ac:spMkLst>
        </pc:spChg>
        <pc:spChg chg="mod">
          <ac:chgData name="CAO THI TRIEU VI" userId="1a55d0bf-e781-4ea5-8549-370b5719438e" providerId="ADAL" clId="{36FD5517-A77D-4E64-9042-B685BB99CC28}" dt="2022-12-06T04:00:51.073" v="1304"/>
          <ac:spMkLst>
            <pc:docMk/>
            <pc:sldMk cId="2760714497" sldId="278"/>
            <ac:spMk id="13" creationId="{E0AAB55C-0F02-35F4-8D3E-6D5B70A64FBF}"/>
          </ac:spMkLst>
        </pc:spChg>
        <pc:spChg chg="mod">
          <ac:chgData name="CAO THI TRIEU VI" userId="1a55d0bf-e781-4ea5-8549-370b5719438e" providerId="ADAL" clId="{36FD5517-A77D-4E64-9042-B685BB99CC28}" dt="2022-12-06T04:00:51.073" v="1304"/>
          <ac:spMkLst>
            <pc:docMk/>
            <pc:sldMk cId="2760714497" sldId="278"/>
            <ac:spMk id="14" creationId="{AE8E612F-9644-8A95-B9DC-CBB8885190B5}"/>
          </ac:spMkLst>
        </pc:spChg>
        <pc:spChg chg="mod">
          <ac:chgData name="CAO THI TRIEU VI" userId="1a55d0bf-e781-4ea5-8549-370b5719438e" providerId="ADAL" clId="{36FD5517-A77D-4E64-9042-B685BB99CC28}" dt="2022-12-06T04:00:51.073" v="1304"/>
          <ac:spMkLst>
            <pc:docMk/>
            <pc:sldMk cId="2760714497" sldId="278"/>
            <ac:spMk id="16" creationId="{A7286D4C-65C8-9341-19EC-DDBACB225152}"/>
          </ac:spMkLst>
        </pc:spChg>
        <pc:grpChg chg="add mod">
          <ac:chgData name="CAO THI TRIEU VI" userId="1a55d0bf-e781-4ea5-8549-370b5719438e" providerId="ADAL" clId="{36FD5517-A77D-4E64-9042-B685BB99CC28}" dt="2022-12-06T04:01:03.217" v="1308" actId="1076"/>
          <ac:grpSpMkLst>
            <pc:docMk/>
            <pc:sldMk cId="2760714497" sldId="278"/>
            <ac:grpSpMk id="7" creationId="{36412974-27BD-9D49-43DC-CCF8B3821CB0}"/>
          </ac:grpSpMkLst>
        </pc:grpChg>
        <pc:grpChg chg="del">
          <ac:chgData name="CAO THI TRIEU VI" userId="1a55d0bf-e781-4ea5-8549-370b5719438e" providerId="ADAL" clId="{36FD5517-A77D-4E64-9042-B685BB99CC28}" dt="2022-12-06T04:00:45.746" v="1303" actId="478"/>
          <ac:grpSpMkLst>
            <pc:docMk/>
            <pc:sldMk cId="2760714497" sldId="278"/>
            <ac:grpSpMk id="15" creationId="{61170E9B-C5DE-2556-676F-7F4406D20972}"/>
          </ac:grpSpMkLst>
        </pc:grpChg>
        <pc:picChg chg="mod">
          <ac:chgData name="CAO THI TRIEU VI" userId="1a55d0bf-e781-4ea5-8549-370b5719438e" providerId="ADAL" clId="{36FD5517-A77D-4E64-9042-B685BB99CC28}" dt="2022-12-06T07:33:27.173" v="6290" actId="1076"/>
          <ac:picMkLst>
            <pc:docMk/>
            <pc:sldMk cId="2760714497" sldId="278"/>
            <ac:picMk id="2" creationId="{691B1963-81D0-AE10-6C4D-7B1266FCE27F}"/>
          </ac:picMkLst>
        </pc:picChg>
        <pc:picChg chg="mod ord">
          <ac:chgData name="CAO THI TRIEU VI" userId="1a55d0bf-e781-4ea5-8549-370b5719438e" providerId="ADAL" clId="{36FD5517-A77D-4E64-9042-B685BB99CC28}" dt="2022-12-06T07:30:16.352" v="6244" actId="1076"/>
          <ac:picMkLst>
            <pc:docMk/>
            <pc:sldMk cId="2760714497" sldId="278"/>
            <ac:picMk id="17" creationId="{66299266-17BF-B54A-BDCA-DC23BEA69D77}"/>
          </ac:picMkLst>
        </pc:picChg>
        <pc:picChg chg="add mod">
          <ac:chgData name="CAO THI TRIEU VI" userId="1a55d0bf-e781-4ea5-8549-370b5719438e" providerId="ADAL" clId="{36FD5517-A77D-4E64-9042-B685BB99CC28}" dt="2022-12-06T07:30:55.553" v="6260" actId="1036"/>
          <ac:picMkLst>
            <pc:docMk/>
            <pc:sldMk cId="2760714497" sldId="278"/>
            <ac:picMk id="18" creationId="{C64B9653-20E5-FEAC-A04C-AFAB943FE2BE}"/>
          </ac:picMkLst>
        </pc:picChg>
        <pc:picChg chg="add mod">
          <ac:chgData name="CAO THI TRIEU VI" userId="1a55d0bf-e781-4ea5-8549-370b5719438e" providerId="ADAL" clId="{36FD5517-A77D-4E64-9042-B685BB99CC28}" dt="2022-12-06T07:31:02.903" v="6262" actId="1076"/>
          <ac:picMkLst>
            <pc:docMk/>
            <pc:sldMk cId="2760714497" sldId="278"/>
            <ac:picMk id="19" creationId="{3E4AB730-098E-033C-D709-54691E1614B7}"/>
          </ac:picMkLst>
        </pc:picChg>
        <pc:picChg chg="add mod">
          <ac:chgData name="CAO THI TRIEU VI" userId="1a55d0bf-e781-4ea5-8549-370b5719438e" providerId="ADAL" clId="{36FD5517-A77D-4E64-9042-B685BB99CC28}" dt="2022-12-06T07:31:15.221" v="6265" actId="1076"/>
          <ac:picMkLst>
            <pc:docMk/>
            <pc:sldMk cId="2760714497" sldId="278"/>
            <ac:picMk id="20" creationId="{E324CBBE-78D9-9DDC-BAA7-B071F519B54B}"/>
          </ac:picMkLst>
        </pc:picChg>
      </pc:sldChg>
      <pc:sldChg chg="modSp add mod ord modTransition modAnim">
        <pc:chgData name="CAO THI TRIEU VI" userId="1a55d0bf-e781-4ea5-8549-370b5719438e" providerId="ADAL" clId="{36FD5517-A77D-4E64-9042-B685BB99CC28}" dt="2022-12-06T07:34:25.120" v="6301"/>
        <pc:sldMkLst>
          <pc:docMk/>
          <pc:sldMk cId="3820112676" sldId="279"/>
        </pc:sldMkLst>
        <pc:spChg chg="mod">
          <ac:chgData name="CAO THI TRIEU VI" userId="1a55d0bf-e781-4ea5-8549-370b5719438e" providerId="ADAL" clId="{36FD5517-A77D-4E64-9042-B685BB99CC28}" dt="2022-12-06T04:03:38.847" v="1435" actId="14100"/>
          <ac:spMkLst>
            <pc:docMk/>
            <pc:sldMk cId="3820112676" sldId="279"/>
            <ac:spMk id="4" creationId="{3B067A2B-754A-9369-9964-0793B3A84309}"/>
          </ac:spMkLst>
        </pc:spChg>
      </pc:sldChg>
      <pc:sldChg chg="modSp add mod modTransition modAnim">
        <pc:chgData name="CAO THI TRIEU VI" userId="1a55d0bf-e781-4ea5-8549-370b5719438e" providerId="ADAL" clId="{36FD5517-A77D-4E64-9042-B685BB99CC28}" dt="2022-12-06T07:33:57.797" v="6297"/>
        <pc:sldMkLst>
          <pc:docMk/>
          <pc:sldMk cId="358521731" sldId="280"/>
        </pc:sldMkLst>
        <pc:spChg chg="mod">
          <ac:chgData name="CAO THI TRIEU VI" userId="1a55d0bf-e781-4ea5-8549-370b5719438e" providerId="ADAL" clId="{36FD5517-A77D-4E64-9042-B685BB99CC28}" dt="2022-12-06T04:04:09.750" v="1529" actId="20577"/>
          <ac:spMkLst>
            <pc:docMk/>
            <pc:sldMk cId="358521731" sldId="280"/>
            <ac:spMk id="4" creationId="{3B067A2B-754A-9369-9964-0793B3A84309}"/>
          </ac:spMkLst>
        </pc:spChg>
        <pc:picChg chg="mod">
          <ac:chgData name="CAO THI TRIEU VI" userId="1a55d0bf-e781-4ea5-8549-370b5719438e" providerId="ADAL" clId="{36FD5517-A77D-4E64-9042-B685BB99CC28}" dt="2022-12-06T07:33:30.865" v="6291" actId="1076"/>
          <ac:picMkLst>
            <pc:docMk/>
            <pc:sldMk cId="358521731" sldId="280"/>
            <ac:picMk id="2" creationId="{691B1963-81D0-AE10-6C4D-7B1266FCE27F}"/>
          </ac:picMkLst>
        </pc:picChg>
      </pc:sldChg>
      <pc:sldChg chg="addSp delSp modSp add mod modTransition addAnim delAnim modAnim">
        <pc:chgData name="CAO THI TRIEU VI" userId="1a55d0bf-e781-4ea5-8549-370b5719438e" providerId="ADAL" clId="{36FD5517-A77D-4E64-9042-B685BB99CC28}" dt="2022-12-06T07:34:53.018" v="6303"/>
        <pc:sldMkLst>
          <pc:docMk/>
          <pc:sldMk cId="13320923" sldId="281"/>
        </pc:sldMkLst>
        <pc:spChg chg="add del mod">
          <ac:chgData name="CAO THI TRIEU VI" userId="1a55d0bf-e781-4ea5-8549-370b5719438e" providerId="ADAL" clId="{36FD5517-A77D-4E64-9042-B685BB99CC28}" dt="2022-12-06T04:49:48.332" v="2624" actId="122"/>
          <ac:spMkLst>
            <pc:docMk/>
            <pc:sldMk cId="13320923" sldId="281"/>
            <ac:spMk id="4" creationId="{3B067A2B-754A-9369-9964-0793B3A84309}"/>
          </ac:spMkLst>
        </pc:spChg>
        <pc:grpChg chg="add del">
          <ac:chgData name="CAO THI TRIEU VI" userId="1a55d0bf-e781-4ea5-8549-370b5719438e" providerId="ADAL" clId="{36FD5517-A77D-4E64-9042-B685BB99CC28}" dt="2022-12-06T04:29:35.709" v="1639" actId="478"/>
          <ac:grpSpMkLst>
            <pc:docMk/>
            <pc:sldMk cId="13320923" sldId="281"/>
            <ac:grpSpMk id="15" creationId="{61170E9B-C5DE-2556-676F-7F4406D20972}"/>
          </ac:grpSpMkLst>
        </pc:grpChg>
        <pc:grpChg chg="add del">
          <ac:chgData name="CAO THI TRIEU VI" userId="1a55d0bf-e781-4ea5-8549-370b5719438e" providerId="ADAL" clId="{36FD5517-A77D-4E64-9042-B685BB99CC28}" dt="2022-12-06T04:29:35.709" v="1639" actId="478"/>
          <ac:grpSpMkLst>
            <pc:docMk/>
            <pc:sldMk cId="13320923" sldId="281"/>
            <ac:grpSpMk id="16" creationId="{698637DC-EE33-EC3A-E600-9E4FB33B06EA}"/>
          </ac:grpSpMkLst>
        </pc:grpChg>
        <pc:picChg chg="add mod">
          <ac:chgData name="CAO THI TRIEU VI" userId="1a55d0bf-e781-4ea5-8549-370b5719438e" providerId="ADAL" clId="{36FD5517-A77D-4E64-9042-B685BB99CC28}" dt="2022-12-06T04:30:32.978" v="1798" actId="1076"/>
          <ac:picMkLst>
            <pc:docMk/>
            <pc:sldMk cId="13320923" sldId="281"/>
            <ac:picMk id="18" creationId="{EF0E0CD5-FAC7-ED34-8654-4D9FCFD4C2F5}"/>
          </ac:picMkLst>
        </pc:picChg>
        <pc:picChg chg="add mod">
          <ac:chgData name="CAO THI TRIEU VI" userId="1a55d0bf-e781-4ea5-8549-370b5719438e" providerId="ADAL" clId="{36FD5517-A77D-4E64-9042-B685BB99CC28}" dt="2022-12-06T04:30:43.508" v="1801" actId="1076"/>
          <ac:picMkLst>
            <pc:docMk/>
            <pc:sldMk cId="13320923" sldId="281"/>
            <ac:picMk id="20" creationId="{52E977F3-58E6-B4FE-E3AC-F91B0B3E210D}"/>
          </ac:picMkLst>
        </pc:picChg>
        <pc:picChg chg="add mod">
          <ac:chgData name="CAO THI TRIEU VI" userId="1a55d0bf-e781-4ea5-8549-370b5719438e" providerId="ADAL" clId="{36FD5517-A77D-4E64-9042-B685BB99CC28}" dt="2022-12-06T04:31:27.488" v="1817" actId="1076"/>
          <ac:picMkLst>
            <pc:docMk/>
            <pc:sldMk cId="13320923" sldId="281"/>
            <ac:picMk id="22" creationId="{11F568F8-D1A2-9C08-6F55-BB9DF6603E5B}"/>
          </ac:picMkLst>
        </pc:picChg>
        <pc:picChg chg="add del mod">
          <ac:chgData name="CAO THI TRIEU VI" userId="1a55d0bf-e781-4ea5-8549-370b5719438e" providerId="ADAL" clId="{36FD5517-A77D-4E64-9042-B685BB99CC28}" dt="2022-12-06T04:30:56.891" v="1806" actId="478"/>
          <ac:picMkLst>
            <pc:docMk/>
            <pc:sldMk cId="13320923" sldId="281"/>
            <ac:picMk id="24" creationId="{F9E13BDD-5F1D-69CA-21E0-0CEBBC6DC130}"/>
          </ac:picMkLst>
        </pc:picChg>
        <pc:picChg chg="add mod">
          <ac:chgData name="CAO THI TRIEU VI" userId="1a55d0bf-e781-4ea5-8549-370b5719438e" providerId="ADAL" clId="{36FD5517-A77D-4E64-9042-B685BB99CC28}" dt="2022-12-06T04:31:21.299" v="1814" actId="1076"/>
          <ac:picMkLst>
            <pc:docMk/>
            <pc:sldMk cId="13320923" sldId="281"/>
            <ac:picMk id="26" creationId="{CFECD968-5C98-2285-7296-371F0254B495}"/>
          </ac:picMkLst>
        </pc:picChg>
      </pc:sldChg>
      <pc:sldChg chg="add del ord">
        <pc:chgData name="CAO THI TRIEU VI" userId="1a55d0bf-e781-4ea5-8549-370b5719438e" providerId="ADAL" clId="{36FD5517-A77D-4E64-9042-B685BB99CC28}" dt="2022-12-06T04:32:41.745" v="1825" actId="47"/>
        <pc:sldMkLst>
          <pc:docMk/>
          <pc:sldMk cId="2292468701" sldId="282"/>
        </pc:sldMkLst>
      </pc:sldChg>
      <pc:sldChg chg="modSp add mod ord modTransition">
        <pc:chgData name="CAO THI TRIEU VI" userId="1a55d0bf-e781-4ea5-8549-370b5719438e" providerId="ADAL" clId="{36FD5517-A77D-4E64-9042-B685BB99CC28}" dt="2022-12-06T07:34:59.408" v="6304"/>
        <pc:sldMkLst>
          <pc:docMk/>
          <pc:sldMk cId="3448613984" sldId="282"/>
        </pc:sldMkLst>
        <pc:spChg chg="mod">
          <ac:chgData name="CAO THI TRIEU VI" userId="1a55d0bf-e781-4ea5-8549-370b5719438e" providerId="ADAL" clId="{36FD5517-A77D-4E64-9042-B685BB99CC28}" dt="2022-12-06T04:33:58.161" v="1836" actId="20577"/>
          <ac:spMkLst>
            <pc:docMk/>
            <pc:sldMk cId="3448613984" sldId="282"/>
            <ac:spMk id="7" creationId="{0F874F8D-93CF-A55D-FA8E-0C9437B9EA92}"/>
          </ac:spMkLst>
        </pc:spChg>
        <pc:spChg chg="mod">
          <ac:chgData name="CAO THI TRIEU VI" userId="1a55d0bf-e781-4ea5-8549-370b5719438e" providerId="ADAL" clId="{36FD5517-A77D-4E64-9042-B685BB99CC28}" dt="2022-12-06T04:34:02.429" v="1837" actId="1076"/>
          <ac:spMkLst>
            <pc:docMk/>
            <pc:sldMk cId="3448613984" sldId="282"/>
            <ac:spMk id="8" creationId="{A126F5C7-0122-8AD8-4F31-148FCBBF641C}"/>
          </ac:spMkLst>
        </pc:spChg>
        <pc:spChg chg="mod">
          <ac:chgData name="CAO THI TRIEU VI" userId="1a55d0bf-e781-4ea5-8549-370b5719438e" providerId="ADAL" clId="{36FD5517-A77D-4E64-9042-B685BB99CC28}" dt="2022-12-06T04:34:41.697" v="1867" actId="403"/>
          <ac:spMkLst>
            <pc:docMk/>
            <pc:sldMk cId="3448613984" sldId="282"/>
            <ac:spMk id="10" creationId="{A313CCD1-1E5D-9D1A-921B-DD3ECA98871A}"/>
          </ac:spMkLst>
        </pc:spChg>
        <pc:spChg chg="mod">
          <ac:chgData name="CAO THI TRIEU VI" userId="1a55d0bf-e781-4ea5-8549-370b5719438e" providerId="ADAL" clId="{36FD5517-A77D-4E64-9042-B685BB99CC28}" dt="2022-12-06T04:34:41.697" v="1867" actId="403"/>
          <ac:spMkLst>
            <pc:docMk/>
            <pc:sldMk cId="3448613984" sldId="282"/>
            <ac:spMk id="11" creationId="{33CED273-23F6-FB92-7C8A-DC36E47CDBDF}"/>
          </ac:spMkLst>
        </pc:spChg>
        <pc:grpChg chg="mod">
          <ac:chgData name="CAO THI TRIEU VI" userId="1a55d0bf-e781-4ea5-8549-370b5719438e" providerId="ADAL" clId="{36FD5517-A77D-4E64-9042-B685BB99CC28}" dt="2022-12-06T04:34:43.859" v="1868" actId="1076"/>
          <ac:grpSpMkLst>
            <pc:docMk/>
            <pc:sldMk cId="3448613984" sldId="282"/>
            <ac:grpSpMk id="12" creationId="{1052EDF0-8050-BFED-FF45-A852BF3EE826}"/>
          </ac:grpSpMkLst>
        </pc:grpChg>
      </pc:sldChg>
      <pc:sldChg chg="addSp delSp modSp add mod modTransition delAnim modAnim">
        <pc:chgData name="CAO THI TRIEU VI" userId="1a55d0bf-e781-4ea5-8549-370b5719438e" providerId="ADAL" clId="{36FD5517-A77D-4E64-9042-B685BB99CC28}" dt="2022-12-06T07:36:35.272" v="6312"/>
        <pc:sldMkLst>
          <pc:docMk/>
          <pc:sldMk cId="2547502034" sldId="283"/>
        </pc:sldMkLst>
        <pc:spChg chg="mod">
          <ac:chgData name="CAO THI TRIEU VI" userId="1a55d0bf-e781-4ea5-8549-370b5719438e" providerId="ADAL" clId="{36FD5517-A77D-4E64-9042-B685BB99CC28}" dt="2022-12-06T04:42:05.472" v="2057" actId="1076"/>
          <ac:spMkLst>
            <pc:docMk/>
            <pc:sldMk cId="2547502034" sldId="283"/>
            <ac:spMk id="5" creationId="{39DC318C-28A7-7081-A63E-1EFEB96B5AA0}"/>
          </ac:spMkLst>
        </pc:spChg>
        <pc:spChg chg="add mod">
          <ac:chgData name="CAO THI TRIEU VI" userId="1a55d0bf-e781-4ea5-8549-370b5719438e" providerId="ADAL" clId="{36FD5517-A77D-4E64-9042-B685BB99CC28}" dt="2022-12-06T04:42:40.274" v="2131" actId="113"/>
          <ac:spMkLst>
            <pc:docMk/>
            <pc:sldMk cId="2547502034" sldId="283"/>
            <ac:spMk id="16" creationId="{375C1BC8-C0BF-6E1F-B73B-4EA3CDC5D64C}"/>
          </ac:spMkLst>
        </pc:spChg>
        <pc:grpChg chg="del">
          <ac:chgData name="CAO THI TRIEU VI" userId="1a55d0bf-e781-4ea5-8549-370b5719438e" providerId="ADAL" clId="{36FD5517-A77D-4E64-9042-B685BB99CC28}" dt="2022-12-06T04:41:35.050" v="2047" actId="478"/>
          <ac:grpSpMkLst>
            <pc:docMk/>
            <pc:sldMk cId="2547502034" sldId="283"/>
            <ac:grpSpMk id="13" creationId="{EF650A5A-4F56-A452-DAB1-E7C76B21C915}"/>
          </ac:grpSpMkLst>
        </pc:grpChg>
        <pc:picChg chg="add mod">
          <ac:chgData name="CAO THI TRIEU VI" userId="1a55d0bf-e781-4ea5-8549-370b5719438e" providerId="ADAL" clId="{36FD5517-A77D-4E64-9042-B685BB99CC28}" dt="2022-12-06T04:42:44.393" v="2132" actId="1076"/>
          <ac:picMkLst>
            <pc:docMk/>
            <pc:sldMk cId="2547502034" sldId="283"/>
            <ac:picMk id="6" creationId="{189DD450-2827-14C4-0B90-D4ACB7C324BF}"/>
          </ac:picMkLst>
        </pc:picChg>
        <pc:picChg chg="del">
          <ac:chgData name="CAO THI TRIEU VI" userId="1a55d0bf-e781-4ea5-8549-370b5719438e" providerId="ADAL" clId="{36FD5517-A77D-4E64-9042-B685BB99CC28}" dt="2022-12-06T04:41:35.050" v="2047" actId="478"/>
          <ac:picMkLst>
            <pc:docMk/>
            <pc:sldMk cId="2547502034" sldId="283"/>
            <ac:picMk id="17" creationId="{E37A61F3-B0A9-FBE2-4DFB-BFF305886DCE}"/>
          </ac:picMkLst>
        </pc:picChg>
      </pc:sldChg>
      <pc:sldChg chg="addSp delSp modSp add mod modTransition modAnim">
        <pc:chgData name="CAO THI TRIEU VI" userId="1a55d0bf-e781-4ea5-8549-370b5719438e" providerId="ADAL" clId="{36FD5517-A77D-4E64-9042-B685BB99CC28}" dt="2022-12-06T08:17:12.197" v="6469"/>
        <pc:sldMkLst>
          <pc:docMk/>
          <pc:sldMk cId="2142678737" sldId="284"/>
        </pc:sldMkLst>
        <pc:spChg chg="mod">
          <ac:chgData name="CAO THI TRIEU VI" userId="1a55d0bf-e781-4ea5-8549-370b5719438e" providerId="ADAL" clId="{36FD5517-A77D-4E64-9042-B685BB99CC28}" dt="2022-12-06T07:42:29.471" v="6314" actId="20577"/>
          <ac:spMkLst>
            <pc:docMk/>
            <pc:sldMk cId="2142678737" sldId="284"/>
            <ac:spMk id="16" creationId="{375C1BC8-C0BF-6E1F-B73B-4EA3CDC5D64C}"/>
          </ac:spMkLst>
        </pc:spChg>
        <pc:picChg chg="add del mod">
          <ac:chgData name="CAO THI TRIEU VI" userId="1a55d0bf-e781-4ea5-8549-370b5719438e" providerId="ADAL" clId="{36FD5517-A77D-4E64-9042-B685BB99CC28}" dt="2022-12-06T04:44:22.569" v="2235" actId="478"/>
          <ac:picMkLst>
            <pc:docMk/>
            <pc:sldMk cId="2142678737" sldId="284"/>
            <ac:picMk id="13" creationId="{AF24C3F0-E2F3-132C-4765-AEDF8E204FBE}"/>
          </ac:picMkLst>
        </pc:picChg>
      </pc:sldChg>
      <pc:sldChg chg="addSp delSp modSp add mod ord modTransition delAnim modAnim">
        <pc:chgData name="CAO THI TRIEU VI" userId="1a55d0bf-e781-4ea5-8549-370b5719438e" providerId="ADAL" clId="{36FD5517-A77D-4E64-9042-B685BB99CC28}" dt="2022-12-06T07:44:30.177" v="6323"/>
        <pc:sldMkLst>
          <pc:docMk/>
          <pc:sldMk cId="2626062982" sldId="285"/>
        </pc:sldMkLst>
        <pc:spChg chg="mod">
          <ac:chgData name="CAO THI TRIEU VI" userId="1a55d0bf-e781-4ea5-8549-370b5719438e" providerId="ADAL" clId="{36FD5517-A77D-4E64-9042-B685BB99CC28}" dt="2022-12-06T04:43:48.735" v="2228"/>
          <ac:spMkLst>
            <pc:docMk/>
            <pc:sldMk cId="2626062982" sldId="285"/>
            <ac:spMk id="16" creationId="{81ECBCDD-D4EB-3629-5609-0A619D333F7E}"/>
          </ac:spMkLst>
        </pc:spChg>
        <pc:spChg chg="mod">
          <ac:chgData name="CAO THI TRIEU VI" userId="1a55d0bf-e781-4ea5-8549-370b5719438e" providerId="ADAL" clId="{36FD5517-A77D-4E64-9042-B685BB99CC28}" dt="2022-12-06T04:43:48.735" v="2228"/>
          <ac:spMkLst>
            <pc:docMk/>
            <pc:sldMk cId="2626062982" sldId="285"/>
            <ac:spMk id="18" creationId="{D1E30CF3-C5D0-F9E8-FA5F-064CFC6D5F3D}"/>
          </ac:spMkLst>
        </pc:spChg>
        <pc:grpChg chg="add mod">
          <ac:chgData name="CAO THI TRIEU VI" userId="1a55d0bf-e781-4ea5-8549-370b5719438e" providerId="ADAL" clId="{36FD5517-A77D-4E64-9042-B685BB99CC28}" dt="2022-12-06T04:44:37.289" v="2242" actId="1076"/>
          <ac:grpSpMkLst>
            <pc:docMk/>
            <pc:sldMk cId="2626062982" sldId="285"/>
            <ac:grpSpMk id="6" creationId="{2B1690A3-BC86-1E54-6CEE-0E0AD8D05DF4}"/>
          </ac:grpSpMkLst>
        </pc:grpChg>
        <pc:grpChg chg="mod">
          <ac:chgData name="CAO THI TRIEU VI" userId="1a55d0bf-e781-4ea5-8549-370b5719438e" providerId="ADAL" clId="{36FD5517-A77D-4E64-9042-B685BB99CC28}" dt="2022-12-06T04:44:10.433" v="2232" actId="1076"/>
          <ac:grpSpMkLst>
            <pc:docMk/>
            <pc:sldMk cId="2626062982" sldId="285"/>
            <ac:grpSpMk id="7" creationId="{E2FF5DF7-DE71-88C8-025E-BE3D897DAB22}"/>
          </ac:grpSpMkLst>
        </pc:grpChg>
        <pc:grpChg chg="del">
          <ac:chgData name="CAO THI TRIEU VI" userId="1a55d0bf-e781-4ea5-8549-370b5719438e" providerId="ADAL" clId="{36FD5517-A77D-4E64-9042-B685BB99CC28}" dt="2022-12-06T04:43:35.731" v="2227" actId="478"/>
          <ac:grpSpMkLst>
            <pc:docMk/>
            <pc:sldMk cId="2626062982" sldId="285"/>
            <ac:grpSpMk id="13" creationId="{EF650A5A-4F56-A452-DAB1-E7C76B21C915}"/>
          </ac:grpSpMkLst>
        </pc:grpChg>
        <pc:picChg chg="mod">
          <ac:chgData name="CAO THI TRIEU VI" userId="1a55d0bf-e781-4ea5-8549-370b5719438e" providerId="ADAL" clId="{36FD5517-A77D-4E64-9042-B685BB99CC28}" dt="2022-12-06T04:43:58.489" v="2230" actId="1076"/>
          <ac:picMkLst>
            <pc:docMk/>
            <pc:sldMk cId="2626062982" sldId="285"/>
            <ac:picMk id="3" creationId="{BD8C5FEE-6CE4-3EBB-5384-D9F8B043D8CD}"/>
          </ac:picMkLst>
        </pc:picChg>
        <pc:picChg chg="del">
          <ac:chgData name="CAO THI TRIEU VI" userId="1a55d0bf-e781-4ea5-8549-370b5719438e" providerId="ADAL" clId="{36FD5517-A77D-4E64-9042-B685BB99CC28}" dt="2022-12-06T04:44:11.525" v="2233" actId="478"/>
          <ac:picMkLst>
            <pc:docMk/>
            <pc:sldMk cId="2626062982" sldId="285"/>
            <ac:picMk id="17" creationId="{E37A61F3-B0A9-FBE2-4DFB-BFF305886DCE}"/>
          </ac:picMkLst>
        </pc:picChg>
        <pc:picChg chg="add mod">
          <ac:chgData name="CAO THI TRIEU VI" userId="1a55d0bf-e781-4ea5-8549-370b5719438e" providerId="ADAL" clId="{36FD5517-A77D-4E64-9042-B685BB99CC28}" dt="2022-12-06T04:44:56.329" v="2243" actId="1076"/>
          <ac:picMkLst>
            <pc:docMk/>
            <pc:sldMk cId="2626062982" sldId="285"/>
            <ac:picMk id="19" creationId="{B7A67477-6543-D8BC-E2F3-8CA2153C2C67}"/>
          </ac:picMkLst>
        </pc:picChg>
      </pc:sldChg>
      <pc:sldChg chg="addSp delSp modSp add mod modTransition delAnim modAnim">
        <pc:chgData name="CAO THI TRIEU VI" userId="1a55d0bf-e781-4ea5-8549-370b5719438e" providerId="ADAL" clId="{36FD5517-A77D-4E64-9042-B685BB99CC28}" dt="2022-12-06T08:17:27.495" v="6470"/>
        <pc:sldMkLst>
          <pc:docMk/>
          <pc:sldMk cId="3753294543" sldId="286"/>
        </pc:sldMkLst>
        <pc:spChg chg="mod">
          <ac:chgData name="CAO THI TRIEU VI" userId="1a55d0bf-e781-4ea5-8549-370b5719438e" providerId="ADAL" clId="{36FD5517-A77D-4E64-9042-B685BB99CC28}" dt="2022-12-06T04:46:42.746" v="2367" actId="207"/>
          <ac:spMkLst>
            <pc:docMk/>
            <pc:sldMk cId="3753294543" sldId="286"/>
            <ac:spMk id="14" creationId="{BB064323-F927-B726-D944-A816CF27B553}"/>
          </ac:spMkLst>
        </pc:spChg>
        <pc:spChg chg="mod">
          <ac:chgData name="CAO THI TRIEU VI" userId="1a55d0bf-e781-4ea5-8549-370b5719438e" providerId="ADAL" clId="{36FD5517-A77D-4E64-9042-B685BB99CC28}" dt="2022-12-06T04:46:34.703" v="2366" actId="20577"/>
          <ac:spMkLst>
            <pc:docMk/>
            <pc:sldMk cId="3753294543" sldId="286"/>
            <ac:spMk id="15" creationId="{F23DFDC4-7C96-FCF4-E2FB-EAED18928565}"/>
          </ac:spMkLst>
        </pc:spChg>
        <pc:grpChg chg="del">
          <ac:chgData name="CAO THI TRIEU VI" userId="1a55d0bf-e781-4ea5-8549-370b5719438e" providerId="ADAL" clId="{36FD5517-A77D-4E64-9042-B685BB99CC28}" dt="2022-12-06T04:45:04.071" v="2245" actId="478"/>
          <ac:grpSpMkLst>
            <pc:docMk/>
            <pc:sldMk cId="3753294543" sldId="286"/>
            <ac:grpSpMk id="6" creationId="{2B1690A3-BC86-1E54-6CEE-0E0AD8D05DF4}"/>
          </ac:grpSpMkLst>
        </pc:grpChg>
        <pc:grpChg chg="add mod">
          <ac:chgData name="CAO THI TRIEU VI" userId="1a55d0bf-e781-4ea5-8549-370b5719438e" providerId="ADAL" clId="{36FD5517-A77D-4E64-9042-B685BB99CC28}" dt="2022-12-06T04:46:25.567" v="2362" actId="14100"/>
          <ac:grpSpMkLst>
            <pc:docMk/>
            <pc:sldMk cId="3753294543" sldId="286"/>
            <ac:grpSpMk id="13" creationId="{33A7861D-962E-6B9A-0DAD-08FB1B6C22C4}"/>
          </ac:grpSpMkLst>
        </pc:grpChg>
        <pc:picChg chg="mod">
          <ac:chgData name="CAO THI TRIEU VI" userId="1a55d0bf-e781-4ea5-8549-370b5719438e" providerId="ADAL" clId="{36FD5517-A77D-4E64-9042-B685BB99CC28}" dt="2022-12-06T04:48:04.133" v="2368" actId="1076"/>
          <ac:picMkLst>
            <pc:docMk/>
            <pc:sldMk cId="3753294543" sldId="286"/>
            <ac:picMk id="19" creationId="{B7A67477-6543-D8BC-E2F3-8CA2153C2C67}"/>
          </ac:picMkLst>
        </pc:picChg>
      </pc:sldChg>
      <pc:sldChg chg="delSp modSp add mod ord modTransition delAnim">
        <pc:chgData name="CAO THI TRIEU VI" userId="1a55d0bf-e781-4ea5-8549-370b5719438e" providerId="ADAL" clId="{36FD5517-A77D-4E64-9042-B685BB99CC28}" dt="2022-12-06T07:44:34.027" v="6325"/>
        <pc:sldMkLst>
          <pc:docMk/>
          <pc:sldMk cId="1828597587" sldId="287"/>
        </pc:sldMkLst>
        <pc:spChg chg="mod">
          <ac:chgData name="CAO THI TRIEU VI" userId="1a55d0bf-e781-4ea5-8549-370b5719438e" providerId="ADAL" clId="{36FD5517-A77D-4E64-9042-B685BB99CC28}" dt="2022-12-06T04:49:40.846" v="2623" actId="122"/>
          <ac:spMkLst>
            <pc:docMk/>
            <pc:sldMk cId="1828597587" sldId="287"/>
            <ac:spMk id="4" creationId="{3B067A2B-754A-9369-9964-0793B3A84309}"/>
          </ac:spMkLst>
        </pc:spChg>
        <pc:picChg chg="del">
          <ac:chgData name="CAO THI TRIEU VI" userId="1a55d0bf-e781-4ea5-8549-370b5719438e" providerId="ADAL" clId="{36FD5517-A77D-4E64-9042-B685BB99CC28}" dt="2022-12-06T04:49:53.578" v="2625" actId="478"/>
          <ac:picMkLst>
            <pc:docMk/>
            <pc:sldMk cId="1828597587" sldId="287"/>
            <ac:picMk id="18" creationId="{EF0E0CD5-FAC7-ED34-8654-4D9FCFD4C2F5}"/>
          </ac:picMkLst>
        </pc:picChg>
        <pc:picChg chg="del">
          <ac:chgData name="CAO THI TRIEU VI" userId="1a55d0bf-e781-4ea5-8549-370b5719438e" providerId="ADAL" clId="{36FD5517-A77D-4E64-9042-B685BB99CC28}" dt="2022-12-06T04:49:53.578" v="2625" actId="478"/>
          <ac:picMkLst>
            <pc:docMk/>
            <pc:sldMk cId="1828597587" sldId="287"/>
            <ac:picMk id="20" creationId="{52E977F3-58E6-B4FE-E3AC-F91B0B3E210D}"/>
          </ac:picMkLst>
        </pc:picChg>
        <pc:picChg chg="del">
          <ac:chgData name="CAO THI TRIEU VI" userId="1a55d0bf-e781-4ea5-8549-370b5719438e" providerId="ADAL" clId="{36FD5517-A77D-4E64-9042-B685BB99CC28}" dt="2022-12-06T04:49:53.578" v="2625" actId="478"/>
          <ac:picMkLst>
            <pc:docMk/>
            <pc:sldMk cId="1828597587" sldId="287"/>
            <ac:picMk id="22" creationId="{11F568F8-D1A2-9C08-6F55-BB9DF6603E5B}"/>
          </ac:picMkLst>
        </pc:picChg>
        <pc:picChg chg="del">
          <ac:chgData name="CAO THI TRIEU VI" userId="1a55d0bf-e781-4ea5-8549-370b5719438e" providerId="ADAL" clId="{36FD5517-A77D-4E64-9042-B685BB99CC28}" dt="2022-12-06T04:49:53.578" v="2625" actId="478"/>
          <ac:picMkLst>
            <pc:docMk/>
            <pc:sldMk cId="1828597587" sldId="287"/>
            <ac:picMk id="26" creationId="{CFECD968-5C98-2285-7296-371F0254B495}"/>
          </ac:picMkLst>
        </pc:picChg>
      </pc:sldChg>
      <pc:sldChg chg="modSp add mod ord modTransition">
        <pc:chgData name="CAO THI TRIEU VI" userId="1a55d0bf-e781-4ea5-8549-370b5719438e" providerId="ADAL" clId="{36FD5517-A77D-4E64-9042-B685BB99CC28}" dt="2022-12-06T07:44:36.519" v="6326"/>
        <pc:sldMkLst>
          <pc:docMk/>
          <pc:sldMk cId="83721045" sldId="288"/>
        </pc:sldMkLst>
        <pc:spChg chg="mod">
          <ac:chgData name="CAO THI TRIEU VI" userId="1a55d0bf-e781-4ea5-8549-370b5719438e" providerId="ADAL" clId="{36FD5517-A77D-4E64-9042-B685BB99CC28}" dt="2022-12-06T04:50:13.335" v="2633" actId="20577"/>
          <ac:spMkLst>
            <pc:docMk/>
            <pc:sldMk cId="83721045" sldId="288"/>
            <ac:spMk id="7" creationId="{0F874F8D-93CF-A55D-FA8E-0C9437B9EA92}"/>
          </ac:spMkLst>
        </pc:spChg>
        <pc:spChg chg="mod">
          <ac:chgData name="CAO THI TRIEU VI" userId="1a55d0bf-e781-4ea5-8549-370b5719438e" providerId="ADAL" clId="{36FD5517-A77D-4E64-9042-B685BB99CC28}" dt="2022-12-06T04:50:17.616" v="2634" actId="1076"/>
          <ac:spMkLst>
            <pc:docMk/>
            <pc:sldMk cId="83721045" sldId="288"/>
            <ac:spMk id="8" creationId="{A126F5C7-0122-8AD8-4F31-148FCBBF641C}"/>
          </ac:spMkLst>
        </pc:spChg>
        <pc:spChg chg="mod">
          <ac:chgData name="CAO THI TRIEU VI" userId="1a55d0bf-e781-4ea5-8549-370b5719438e" providerId="ADAL" clId="{36FD5517-A77D-4E64-9042-B685BB99CC28}" dt="2022-12-06T04:50:57.581" v="2728" actId="404"/>
          <ac:spMkLst>
            <pc:docMk/>
            <pc:sldMk cId="83721045" sldId="288"/>
            <ac:spMk id="10" creationId="{A313CCD1-1E5D-9D1A-921B-DD3ECA98871A}"/>
          </ac:spMkLst>
        </pc:spChg>
        <pc:spChg chg="mod">
          <ac:chgData name="CAO THI TRIEU VI" userId="1a55d0bf-e781-4ea5-8549-370b5719438e" providerId="ADAL" clId="{36FD5517-A77D-4E64-9042-B685BB99CC28}" dt="2022-12-06T04:50:57.581" v="2728" actId="404"/>
          <ac:spMkLst>
            <pc:docMk/>
            <pc:sldMk cId="83721045" sldId="288"/>
            <ac:spMk id="11" creationId="{33CED273-23F6-FB92-7C8A-DC36E47CDBDF}"/>
          </ac:spMkLst>
        </pc:spChg>
        <pc:grpChg chg="mod">
          <ac:chgData name="CAO THI TRIEU VI" userId="1a55d0bf-e781-4ea5-8549-370b5719438e" providerId="ADAL" clId="{36FD5517-A77D-4E64-9042-B685BB99CC28}" dt="2022-12-06T04:50:50.512" v="2726" actId="1076"/>
          <ac:grpSpMkLst>
            <pc:docMk/>
            <pc:sldMk cId="83721045" sldId="288"/>
            <ac:grpSpMk id="9" creationId="{F7ED5148-8EE6-8139-F652-AB597AB6A2E5}"/>
          </ac:grpSpMkLst>
        </pc:grpChg>
        <pc:grpChg chg="mod">
          <ac:chgData name="CAO THI TRIEU VI" userId="1a55d0bf-e781-4ea5-8549-370b5719438e" providerId="ADAL" clId="{36FD5517-A77D-4E64-9042-B685BB99CC28}" dt="2022-12-06T04:51:04.481" v="2729" actId="1076"/>
          <ac:grpSpMkLst>
            <pc:docMk/>
            <pc:sldMk cId="83721045" sldId="288"/>
            <ac:grpSpMk id="12" creationId="{1052EDF0-8050-BFED-FF45-A852BF3EE826}"/>
          </ac:grpSpMkLst>
        </pc:grpChg>
      </pc:sldChg>
      <pc:sldChg chg="addSp delSp modSp add mod ord modTransition modAnim">
        <pc:chgData name="CAO THI TRIEU VI" userId="1a55d0bf-e781-4ea5-8549-370b5719438e" providerId="ADAL" clId="{36FD5517-A77D-4E64-9042-B685BB99CC28}" dt="2022-12-06T08:08:49.038" v="6421"/>
        <pc:sldMkLst>
          <pc:docMk/>
          <pc:sldMk cId="1173583399" sldId="289"/>
        </pc:sldMkLst>
        <pc:spChg chg="mod">
          <ac:chgData name="CAO THI TRIEU VI" userId="1a55d0bf-e781-4ea5-8549-370b5719438e" providerId="ADAL" clId="{36FD5517-A77D-4E64-9042-B685BB99CC28}" dt="2022-12-06T04:53:40.878" v="2853" actId="1076"/>
          <ac:spMkLst>
            <pc:docMk/>
            <pc:sldMk cId="1173583399" sldId="289"/>
            <ac:spMk id="4" creationId="{54A6A5A7-3C4F-010E-23A3-A0DADD64D625}"/>
          </ac:spMkLst>
        </pc:spChg>
        <pc:spChg chg="mod">
          <ac:chgData name="CAO THI TRIEU VI" userId="1a55d0bf-e781-4ea5-8549-370b5719438e" providerId="ADAL" clId="{36FD5517-A77D-4E64-9042-B685BB99CC28}" dt="2022-12-06T04:53:55.568" v="2855"/>
          <ac:spMkLst>
            <pc:docMk/>
            <pc:sldMk cId="1173583399" sldId="289"/>
            <ac:spMk id="16" creationId="{9B39FB26-1353-DEA8-6C52-BE289E1F9616}"/>
          </ac:spMkLst>
        </pc:spChg>
        <pc:spChg chg="mod">
          <ac:chgData name="CAO THI TRIEU VI" userId="1a55d0bf-e781-4ea5-8549-370b5719438e" providerId="ADAL" clId="{36FD5517-A77D-4E64-9042-B685BB99CC28}" dt="2022-12-06T04:53:55.568" v="2855"/>
          <ac:spMkLst>
            <pc:docMk/>
            <pc:sldMk cId="1173583399" sldId="289"/>
            <ac:spMk id="18" creationId="{6F2A1C61-5F86-92A1-6945-AA28AA4B93D1}"/>
          </ac:spMkLst>
        </pc:spChg>
        <pc:spChg chg="mod">
          <ac:chgData name="CAO THI TRIEU VI" userId="1a55d0bf-e781-4ea5-8549-370b5719438e" providerId="ADAL" clId="{36FD5517-A77D-4E64-9042-B685BB99CC28}" dt="2022-12-06T04:53:55.568" v="2855"/>
          <ac:spMkLst>
            <pc:docMk/>
            <pc:sldMk cId="1173583399" sldId="289"/>
            <ac:spMk id="19" creationId="{87A096D9-8C9A-0EAD-94C5-6DD334FB02FD}"/>
          </ac:spMkLst>
        </pc:spChg>
        <pc:spChg chg="mod">
          <ac:chgData name="CAO THI TRIEU VI" userId="1a55d0bf-e781-4ea5-8549-370b5719438e" providerId="ADAL" clId="{36FD5517-A77D-4E64-9042-B685BB99CC28}" dt="2022-12-06T04:53:55.568" v="2855"/>
          <ac:spMkLst>
            <pc:docMk/>
            <pc:sldMk cId="1173583399" sldId="289"/>
            <ac:spMk id="20" creationId="{84231B57-8DC7-E3AC-1943-3DC057DC1E67}"/>
          </ac:spMkLst>
        </pc:spChg>
        <pc:spChg chg="mod">
          <ac:chgData name="CAO THI TRIEU VI" userId="1a55d0bf-e781-4ea5-8549-370b5719438e" providerId="ADAL" clId="{36FD5517-A77D-4E64-9042-B685BB99CC28}" dt="2022-12-06T04:53:55.568" v="2855"/>
          <ac:spMkLst>
            <pc:docMk/>
            <pc:sldMk cId="1173583399" sldId="289"/>
            <ac:spMk id="21" creationId="{E65DFB7B-5317-307C-241E-B6BE7FACAFCD}"/>
          </ac:spMkLst>
        </pc:spChg>
        <pc:grpChg chg="add mod">
          <ac:chgData name="CAO THI TRIEU VI" userId="1a55d0bf-e781-4ea5-8549-370b5719438e" providerId="ADAL" clId="{36FD5517-A77D-4E64-9042-B685BB99CC28}" dt="2022-12-06T04:53:57.437" v="2856" actId="1076"/>
          <ac:grpSpMkLst>
            <pc:docMk/>
            <pc:sldMk cId="1173583399" sldId="289"/>
            <ac:grpSpMk id="6" creationId="{868AC192-6D0A-60C0-37B4-EAB7A54BD187}"/>
          </ac:grpSpMkLst>
        </pc:grpChg>
        <pc:grpChg chg="del">
          <ac:chgData name="CAO THI TRIEU VI" userId="1a55d0bf-e781-4ea5-8549-370b5719438e" providerId="ADAL" clId="{36FD5517-A77D-4E64-9042-B685BB99CC28}" dt="2022-12-06T04:53:45.006" v="2854" actId="478"/>
          <ac:grpSpMkLst>
            <pc:docMk/>
            <pc:sldMk cId="1173583399" sldId="289"/>
            <ac:grpSpMk id="8" creationId="{D52E48F7-7979-CCBD-95FB-C60176292C0E}"/>
          </ac:grpSpMkLst>
        </pc:grpChg>
      </pc:sldChg>
      <pc:sldChg chg="addSp delSp modSp add mod modTransition delAnim modAnim">
        <pc:chgData name="CAO THI TRIEU VI" userId="1a55d0bf-e781-4ea5-8549-370b5719438e" providerId="ADAL" clId="{36FD5517-A77D-4E64-9042-B685BB99CC28}" dt="2022-12-06T07:52:54.235" v="6339"/>
        <pc:sldMkLst>
          <pc:docMk/>
          <pc:sldMk cId="3035893597" sldId="290"/>
        </pc:sldMkLst>
        <pc:spChg chg="add mod">
          <ac:chgData name="CAO THI TRIEU VI" userId="1a55d0bf-e781-4ea5-8549-370b5719438e" providerId="ADAL" clId="{36FD5517-A77D-4E64-9042-B685BB99CC28}" dt="2022-12-06T04:55:54.815" v="2938" actId="20577"/>
          <ac:spMkLst>
            <pc:docMk/>
            <pc:sldMk cId="3035893597" sldId="290"/>
            <ac:spMk id="9" creationId="{9C4BEA1D-005E-FAAA-D6E2-B5546D5FEC39}"/>
          </ac:spMkLst>
        </pc:spChg>
        <pc:grpChg chg="del">
          <ac:chgData name="CAO THI TRIEU VI" userId="1a55d0bf-e781-4ea5-8549-370b5719438e" providerId="ADAL" clId="{36FD5517-A77D-4E64-9042-B685BB99CC28}" dt="2022-12-06T04:54:17.392" v="2861" actId="478"/>
          <ac:grpSpMkLst>
            <pc:docMk/>
            <pc:sldMk cId="3035893597" sldId="290"/>
            <ac:grpSpMk id="13" creationId="{EF650A5A-4F56-A452-DAB1-E7C76B21C915}"/>
          </ac:grpSpMkLst>
        </pc:grpChg>
        <pc:picChg chg="add mod">
          <ac:chgData name="CAO THI TRIEU VI" userId="1a55d0bf-e781-4ea5-8549-370b5719438e" providerId="ADAL" clId="{36FD5517-A77D-4E64-9042-B685BB99CC28}" dt="2022-12-06T04:54:32.863" v="2863"/>
          <ac:picMkLst>
            <pc:docMk/>
            <pc:sldMk cId="3035893597" sldId="290"/>
            <ac:picMk id="8" creationId="{CD20FB34-78CE-478B-1A01-89207E8849AF}"/>
          </ac:picMkLst>
        </pc:picChg>
        <pc:picChg chg="del">
          <ac:chgData name="CAO THI TRIEU VI" userId="1a55d0bf-e781-4ea5-8549-370b5719438e" providerId="ADAL" clId="{36FD5517-A77D-4E64-9042-B685BB99CC28}" dt="2022-12-06T04:54:17.971" v="2862" actId="478"/>
          <ac:picMkLst>
            <pc:docMk/>
            <pc:sldMk cId="3035893597" sldId="290"/>
            <ac:picMk id="17" creationId="{E37A61F3-B0A9-FBE2-4DFB-BFF305886DCE}"/>
          </ac:picMkLst>
        </pc:picChg>
      </pc:sldChg>
      <pc:sldChg chg="add del">
        <pc:chgData name="CAO THI TRIEU VI" userId="1a55d0bf-e781-4ea5-8549-370b5719438e" providerId="ADAL" clId="{36FD5517-A77D-4E64-9042-B685BB99CC28}" dt="2022-12-06T04:54:06.473" v="2859" actId="47"/>
        <pc:sldMkLst>
          <pc:docMk/>
          <pc:sldMk cId="3750325295" sldId="290"/>
        </pc:sldMkLst>
      </pc:sldChg>
      <pc:sldChg chg="modSp add mod modTransition modAnim">
        <pc:chgData name="CAO THI TRIEU VI" userId="1a55d0bf-e781-4ea5-8549-370b5719438e" providerId="ADAL" clId="{36FD5517-A77D-4E64-9042-B685BB99CC28}" dt="2022-12-06T07:53:06.522" v="6342"/>
        <pc:sldMkLst>
          <pc:docMk/>
          <pc:sldMk cId="1100494065" sldId="291"/>
        </pc:sldMkLst>
        <pc:spChg chg="mod">
          <ac:chgData name="CAO THI TRIEU VI" userId="1a55d0bf-e781-4ea5-8549-370b5719438e" providerId="ADAL" clId="{36FD5517-A77D-4E64-9042-B685BB99CC28}" dt="2022-12-06T04:56:25.201" v="3022" actId="14100"/>
          <ac:spMkLst>
            <pc:docMk/>
            <pc:sldMk cId="1100494065" sldId="291"/>
            <ac:spMk id="9" creationId="{9C4BEA1D-005E-FAAA-D6E2-B5546D5FEC39}"/>
          </ac:spMkLst>
        </pc:spChg>
      </pc:sldChg>
      <pc:sldChg chg="addSp delSp modSp add mod modTransition delAnim modAnim">
        <pc:chgData name="CAO THI TRIEU VI" userId="1a55d0bf-e781-4ea5-8549-370b5719438e" providerId="ADAL" clId="{36FD5517-A77D-4E64-9042-B685BB99CC28}" dt="2022-12-06T08:17:44.601" v="6471"/>
        <pc:sldMkLst>
          <pc:docMk/>
          <pc:sldMk cId="2172820225" sldId="292"/>
        </pc:sldMkLst>
        <pc:spChg chg="del">
          <ac:chgData name="CAO THI TRIEU VI" userId="1a55d0bf-e781-4ea5-8549-370b5719438e" providerId="ADAL" clId="{36FD5517-A77D-4E64-9042-B685BB99CC28}" dt="2022-12-06T04:56:43.407" v="3026" actId="478"/>
          <ac:spMkLst>
            <pc:docMk/>
            <pc:sldMk cId="2172820225" sldId="292"/>
            <ac:spMk id="9" creationId="{9C4BEA1D-005E-FAAA-D6E2-B5546D5FEC39}"/>
          </ac:spMkLst>
        </pc:spChg>
        <pc:spChg chg="mod">
          <ac:chgData name="CAO THI TRIEU VI" userId="1a55d0bf-e781-4ea5-8549-370b5719438e" providerId="ADAL" clId="{36FD5517-A77D-4E64-9042-B685BB99CC28}" dt="2022-12-06T04:56:41.590" v="3025"/>
          <ac:spMkLst>
            <pc:docMk/>
            <pc:sldMk cId="2172820225" sldId="292"/>
            <ac:spMk id="12" creationId="{E9EB32BA-0113-36F5-9E4B-29ACC167EDDE}"/>
          </ac:spMkLst>
        </pc:spChg>
        <pc:spChg chg="mod">
          <ac:chgData name="CAO THI TRIEU VI" userId="1a55d0bf-e781-4ea5-8549-370b5719438e" providerId="ADAL" clId="{36FD5517-A77D-4E64-9042-B685BB99CC28}" dt="2022-12-06T04:57:25.159" v="3052" actId="20577"/>
          <ac:spMkLst>
            <pc:docMk/>
            <pc:sldMk cId="2172820225" sldId="292"/>
            <ac:spMk id="13" creationId="{07AFF40B-4060-F8C2-3BDF-03203E16B788}"/>
          </ac:spMkLst>
        </pc:spChg>
        <pc:grpChg chg="add mod">
          <ac:chgData name="CAO THI TRIEU VI" userId="1a55d0bf-e781-4ea5-8549-370b5719438e" providerId="ADAL" clId="{36FD5517-A77D-4E64-9042-B685BB99CC28}" dt="2022-12-06T04:56:41.590" v="3025"/>
          <ac:grpSpMkLst>
            <pc:docMk/>
            <pc:sldMk cId="2172820225" sldId="292"/>
            <ac:grpSpMk id="11" creationId="{76064F36-70E5-6069-B94B-194D83CDA014}"/>
          </ac:grpSpMkLst>
        </pc:grpChg>
        <pc:picChg chg="del">
          <ac:chgData name="CAO THI TRIEU VI" userId="1a55d0bf-e781-4ea5-8549-370b5719438e" providerId="ADAL" clId="{36FD5517-A77D-4E64-9042-B685BB99CC28}" dt="2022-12-06T04:56:33.311" v="3024" actId="478"/>
          <ac:picMkLst>
            <pc:docMk/>
            <pc:sldMk cId="2172820225" sldId="292"/>
            <ac:picMk id="8" creationId="{CD20FB34-78CE-478B-1A01-89207E8849AF}"/>
          </ac:picMkLst>
        </pc:picChg>
        <pc:picChg chg="add mod">
          <ac:chgData name="CAO THI TRIEU VI" userId="1a55d0bf-e781-4ea5-8549-370b5719438e" providerId="ADAL" clId="{36FD5517-A77D-4E64-9042-B685BB99CC28}" dt="2022-12-06T04:56:41.590" v="3025"/>
          <ac:picMkLst>
            <pc:docMk/>
            <pc:sldMk cId="2172820225" sldId="292"/>
            <ac:picMk id="10" creationId="{7E801D0B-A4DA-AC45-90D7-F5F453D21AE6}"/>
          </ac:picMkLst>
        </pc:picChg>
      </pc:sldChg>
      <pc:sldChg chg="addSp delSp modSp add mod modTransition delAnim modAnim">
        <pc:chgData name="CAO THI TRIEU VI" userId="1a55d0bf-e781-4ea5-8549-370b5719438e" providerId="ADAL" clId="{36FD5517-A77D-4E64-9042-B685BB99CC28}" dt="2022-12-06T07:53:06.522" v="6342"/>
        <pc:sldMkLst>
          <pc:docMk/>
          <pc:sldMk cId="2884813272" sldId="293"/>
        </pc:sldMkLst>
        <pc:spChg chg="del">
          <ac:chgData name="CAO THI TRIEU VI" userId="1a55d0bf-e781-4ea5-8549-370b5719438e" providerId="ADAL" clId="{36FD5517-A77D-4E64-9042-B685BB99CC28}" dt="2022-12-06T04:57:03.642" v="3036" actId="478"/>
          <ac:spMkLst>
            <pc:docMk/>
            <pc:sldMk cId="2884813272" sldId="293"/>
            <ac:spMk id="9" creationId="{9C4BEA1D-005E-FAAA-D6E2-B5546D5FEC39}"/>
          </ac:spMkLst>
        </pc:spChg>
        <pc:spChg chg="mod">
          <ac:chgData name="CAO THI TRIEU VI" userId="1a55d0bf-e781-4ea5-8549-370b5719438e" providerId="ADAL" clId="{36FD5517-A77D-4E64-9042-B685BB99CC28}" dt="2022-12-06T04:57:04.395" v="3037"/>
          <ac:spMkLst>
            <pc:docMk/>
            <pc:sldMk cId="2884813272" sldId="293"/>
            <ac:spMk id="11" creationId="{65B7EF93-44EC-C38D-202F-58CD18498556}"/>
          </ac:spMkLst>
        </pc:spChg>
        <pc:spChg chg="mod">
          <ac:chgData name="CAO THI TRIEU VI" userId="1a55d0bf-e781-4ea5-8549-370b5719438e" providerId="ADAL" clId="{36FD5517-A77D-4E64-9042-B685BB99CC28}" dt="2022-12-06T04:57:04.395" v="3037"/>
          <ac:spMkLst>
            <pc:docMk/>
            <pc:sldMk cId="2884813272" sldId="293"/>
            <ac:spMk id="12" creationId="{0C131147-A191-D841-B144-C16E5D8479C2}"/>
          </ac:spMkLst>
        </pc:spChg>
        <pc:grpChg chg="add mod">
          <ac:chgData name="CAO THI TRIEU VI" userId="1a55d0bf-e781-4ea5-8549-370b5719438e" providerId="ADAL" clId="{36FD5517-A77D-4E64-9042-B685BB99CC28}" dt="2022-12-06T04:57:04.395" v="3037"/>
          <ac:grpSpMkLst>
            <pc:docMk/>
            <pc:sldMk cId="2884813272" sldId="293"/>
            <ac:grpSpMk id="10" creationId="{E8F59E9D-E9DB-266E-A4CE-152BC0867557}"/>
          </ac:grpSpMkLst>
        </pc:grpChg>
        <pc:picChg chg="mod">
          <ac:chgData name="CAO THI TRIEU VI" userId="1a55d0bf-e781-4ea5-8549-370b5719438e" providerId="ADAL" clId="{36FD5517-A77D-4E64-9042-B685BB99CC28}" dt="2022-12-06T04:57:06.928" v="3038" actId="1076"/>
          <ac:picMkLst>
            <pc:docMk/>
            <pc:sldMk cId="2884813272" sldId="293"/>
            <ac:picMk id="8" creationId="{CD20FB34-78CE-478B-1A01-89207E8849AF}"/>
          </ac:picMkLst>
        </pc:picChg>
      </pc:sldChg>
      <pc:sldChg chg="addSp delSp modSp add mod modTransition modAnim">
        <pc:chgData name="CAO THI TRIEU VI" userId="1a55d0bf-e781-4ea5-8549-370b5719438e" providerId="ADAL" clId="{36FD5517-A77D-4E64-9042-B685BB99CC28}" dt="2022-12-06T08:17:55.398" v="6472"/>
        <pc:sldMkLst>
          <pc:docMk/>
          <pc:sldMk cId="3704961292" sldId="294"/>
        </pc:sldMkLst>
        <pc:spChg chg="mod topLvl">
          <ac:chgData name="CAO THI TRIEU VI" userId="1a55d0bf-e781-4ea5-8549-370b5719438e" providerId="ADAL" clId="{36FD5517-A77D-4E64-9042-B685BB99CC28}" dt="2022-12-06T07:53:32.613" v="6347" actId="1076"/>
          <ac:spMkLst>
            <pc:docMk/>
            <pc:sldMk cId="3704961292" sldId="294"/>
            <ac:spMk id="9" creationId="{BB93746B-2C2D-3876-6506-65AD4ECA50A8}"/>
          </ac:spMkLst>
        </pc:spChg>
        <pc:spChg chg="mod">
          <ac:chgData name="CAO THI TRIEU VI" userId="1a55d0bf-e781-4ea5-8549-370b5719438e" providerId="ADAL" clId="{36FD5517-A77D-4E64-9042-B685BB99CC28}" dt="2022-12-06T05:02:22.906" v="3059" actId="120"/>
          <ac:spMkLst>
            <pc:docMk/>
            <pc:sldMk cId="3704961292" sldId="294"/>
            <ac:spMk id="13" creationId="{07AFF40B-4060-F8C2-3BDF-03203E16B788}"/>
          </ac:spMkLst>
        </pc:spChg>
        <pc:spChg chg="del mod topLvl">
          <ac:chgData name="CAO THI TRIEU VI" userId="1a55d0bf-e781-4ea5-8549-370b5719438e" providerId="ADAL" clId="{36FD5517-A77D-4E64-9042-B685BB99CC28}" dt="2022-12-06T05:02:51.957" v="3062" actId="478"/>
          <ac:spMkLst>
            <pc:docMk/>
            <pc:sldMk cId="3704961292" sldId="294"/>
            <ac:spMk id="14" creationId="{9C7AA522-239B-378F-3669-9D4B43AAAE0E}"/>
          </ac:spMkLst>
        </pc:spChg>
        <pc:spChg chg="add mod">
          <ac:chgData name="CAO THI TRIEU VI" userId="1a55d0bf-e781-4ea5-8549-370b5719438e" providerId="ADAL" clId="{36FD5517-A77D-4E64-9042-B685BB99CC28}" dt="2022-12-06T05:05:21.166" v="3358" actId="1076"/>
          <ac:spMkLst>
            <pc:docMk/>
            <pc:sldMk cId="3704961292" sldId="294"/>
            <ac:spMk id="15" creationId="{0654733D-1B80-E162-0FB4-776168ACDDBB}"/>
          </ac:spMkLst>
        </pc:spChg>
        <pc:spChg chg="add mod">
          <ac:chgData name="CAO THI TRIEU VI" userId="1a55d0bf-e781-4ea5-8549-370b5719438e" providerId="ADAL" clId="{36FD5517-A77D-4E64-9042-B685BB99CC28}" dt="2022-12-06T08:09:29.419" v="6423" actId="20577"/>
          <ac:spMkLst>
            <pc:docMk/>
            <pc:sldMk cId="3704961292" sldId="294"/>
            <ac:spMk id="17" creationId="{D69306E3-7BEC-5491-8B89-3D47F3D3CEA8}"/>
          </ac:spMkLst>
        </pc:spChg>
        <pc:grpChg chg="del">
          <ac:chgData name="CAO THI TRIEU VI" userId="1a55d0bf-e781-4ea5-8549-370b5719438e" providerId="ADAL" clId="{36FD5517-A77D-4E64-9042-B685BB99CC28}" dt="2022-12-06T05:01:58.981" v="3054" actId="478"/>
          <ac:grpSpMkLst>
            <pc:docMk/>
            <pc:sldMk cId="3704961292" sldId="294"/>
            <ac:grpSpMk id="6" creationId="{868AC192-6D0A-60C0-37B4-EAB7A54BD187}"/>
          </ac:grpSpMkLst>
        </pc:grpChg>
        <pc:grpChg chg="del">
          <ac:chgData name="CAO THI TRIEU VI" userId="1a55d0bf-e781-4ea5-8549-370b5719438e" providerId="ADAL" clId="{36FD5517-A77D-4E64-9042-B685BB99CC28}" dt="2022-12-06T05:01:58.981" v="3054" actId="478"/>
          <ac:grpSpMkLst>
            <pc:docMk/>
            <pc:sldMk cId="3704961292" sldId="294"/>
            <ac:grpSpMk id="7" creationId="{E2FF5DF7-DE71-88C8-025E-BE3D897DAB22}"/>
          </ac:grpSpMkLst>
        </pc:grpChg>
        <pc:grpChg chg="add del mod">
          <ac:chgData name="CAO THI TRIEU VI" userId="1a55d0bf-e781-4ea5-8549-370b5719438e" providerId="ADAL" clId="{36FD5517-A77D-4E64-9042-B685BB99CC28}" dt="2022-12-06T05:02:51.957" v="3062" actId="478"/>
          <ac:grpSpMkLst>
            <pc:docMk/>
            <pc:sldMk cId="3704961292" sldId="294"/>
            <ac:grpSpMk id="8" creationId="{19D9E6E3-5A9B-2502-F12A-556557E39850}"/>
          </ac:grpSpMkLst>
        </pc:grpChg>
        <pc:grpChg chg="del mod">
          <ac:chgData name="CAO THI TRIEU VI" userId="1a55d0bf-e781-4ea5-8549-370b5719438e" providerId="ADAL" clId="{36FD5517-A77D-4E64-9042-B685BB99CC28}" dt="2022-12-06T05:02:49.401" v="3061" actId="478"/>
          <ac:grpSpMkLst>
            <pc:docMk/>
            <pc:sldMk cId="3704961292" sldId="294"/>
            <ac:grpSpMk id="11" creationId="{76064F36-70E5-6069-B94B-194D83CDA014}"/>
          </ac:grpSpMkLst>
        </pc:grpChg>
        <pc:picChg chg="del">
          <ac:chgData name="CAO THI TRIEU VI" userId="1a55d0bf-e781-4ea5-8549-370b5719438e" providerId="ADAL" clId="{36FD5517-A77D-4E64-9042-B685BB99CC28}" dt="2022-12-06T05:01:58.981" v="3054" actId="478"/>
          <ac:picMkLst>
            <pc:docMk/>
            <pc:sldMk cId="3704961292" sldId="294"/>
            <ac:picMk id="10" creationId="{7E801D0B-A4DA-AC45-90D7-F5F453D21AE6}"/>
          </ac:picMkLst>
        </pc:picChg>
        <pc:picChg chg="add mod">
          <ac:chgData name="CAO THI TRIEU VI" userId="1a55d0bf-e781-4ea5-8549-370b5719438e" providerId="ADAL" clId="{36FD5517-A77D-4E64-9042-B685BB99CC28}" dt="2022-12-06T05:05:39.347" v="3362" actId="1076"/>
          <ac:picMkLst>
            <pc:docMk/>
            <pc:sldMk cId="3704961292" sldId="294"/>
            <ac:picMk id="22" creationId="{9CE00571-D37E-8711-CAAA-10C6BDD82EE3}"/>
          </ac:picMkLst>
        </pc:picChg>
      </pc:sldChg>
      <pc:sldChg chg="modSp add mod ord modTransition">
        <pc:chgData name="CAO THI TRIEU VI" userId="1a55d0bf-e781-4ea5-8549-370b5719438e" providerId="ADAL" clId="{36FD5517-A77D-4E64-9042-B685BB99CC28}" dt="2022-12-06T07:54:02.837" v="6350"/>
        <pc:sldMkLst>
          <pc:docMk/>
          <pc:sldMk cId="1016650666" sldId="295"/>
        </pc:sldMkLst>
        <pc:spChg chg="mod">
          <ac:chgData name="CAO THI TRIEU VI" userId="1a55d0bf-e781-4ea5-8549-370b5719438e" providerId="ADAL" clId="{36FD5517-A77D-4E64-9042-B685BB99CC28}" dt="2022-12-06T05:08:05.175" v="3531" actId="14100"/>
          <ac:spMkLst>
            <pc:docMk/>
            <pc:sldMk cId="1016650666" sldId="295"/>
            <ac:spMk id="4" creationId="{3B067A2B-754A-9369-9964-0793B3A84309}"/>
          </ac:spMkLst>
        </pc:spChg>
      </pc:sldChg>
      <pc:sldChg chg="modSp add mod ord modTransition">
        <pc:chgData name="CAO THI TRIEU VI" userId="1a55d0bf-e781-4ea5-8549-370b5719438e" providerId="ADAL" clId="{36FD5517-A77D-4E64-9042-B685BB99CC28}" dt="2022-12-06T07:55:59.784" v="6352"/>
        <pc:sldMkLst>
          <pc:docMk/>
          <pc:sldMk cId="4267143424" sldId="296"/>
        </pc:sldMkLst>
        <pc:spChg chg="mod">
          <ac:chgData name="CAO THI TRIEU VI" userId="1a55d0bf-e781-4ea5-8549-370b5719438e" providerId="ADAL" clId="{36FD5517-A77D-4E64-9042-B685BB99CC28}" dt="2022-12-06T05:08:25.500" v="3539" actId="20577"/>
          <ac:spMkLst>
            <pc:docMk/>
            <pc:sldMk cId="4267143424" sldId="296"/>
            <ac:spMk id="7" creationId="{0F874F8D-93CF-A55D-FA8E-0C9437B9EA92}"/>
          </ac:spMkLst>
        </pc:spChg>
        <pc:spChg chg="mod">
          <ac:chgData name="CAO THI TRIEU VI" userId="1a55d0bf-e781-4ea5-8549-370b5719438e" providerId="ADAL" clId="{36FD5517-A77D-4E64-9042-B685BB99CC28}" dt="2022-12-06T05:08:29.143" v="3540" actId="1076"/>
          <ac:spMkLst>
            <pc:docMk/>
            <pc:sldMk cId="4267143424" sldId="296"/>
            <ac:spMk id="8" creationId="{A126F5C7-0122-8AD8-4F31-148FCBBF641C}"/>
          </ac:spMkLst>
        </pc:spChg>
        <pc:spChg chg="mod">
          <ac:chgData name="CAO THI TRIEU VI" userId="1a55d0bf-e781-4ea5-8549-370b5719438e" providerId="ADAL" clId="{36FD5517-A77D-4E64-9042-B685BB99CC28}" dt="2022-12-06T05:09:28.777" v="3624" actId="1076"/>
          <ac:spMkLst>
            <pc:docMk/>
            <pc:sldMk cId="4267143424" sldId="296"/>
            <ac:spMk id="10" creationId="{A313CCD1-1E5D-9D1A-921B-DD3ECA98871A}"/>
          </ac:spMkLst>
        </pc:spChg>
        <pc:spChg chg="mod">
          <ac:chgData name="CAO THI TRIEU VI" userId="1a55d0bf-e781-4ea5-8549-370b5719438e" providerId="ADAL" clId="{36FD5517-A77D-4E64-9042-B685BB99CC28}" dt="2022-12-06T05:09:01.228" v="3587" actId="14100"/>
          <ac:spMkLst>
            <pc:docMk/>
            <pc:sldMk cId="4267143424" sldId="296"/>
            <ac:spMk id="11" creationId="{33CED273-23F6-FB92-7C8A-DC36E47CDBDF}"/>
          </ac:spMkLst>
        </pc:spChg>
        <pc:grpChg chg="mod">
          <ac:chgData name="CAO THI TRIEU VI" userId="1a55d0bf-e781-4ea5-8549-370b5719438e" providerId="ADAL" clId="{36FD5517-A77D-4E64-9042-B685BB99CC28}" dt="2022-12-06T05:09:04.400" v="3588" actId="1076"/>
          <ac:grpSpMkLst>
            <pc:docMk/>
            <pc:sldMk cId="4267143424" sldId="296"/>
            <ac:grpSpMk id="12" creationId="{1052EDF0-8050-BFED-FF45-A852BF3EE826}"/>
          </ac:grpSpMkLst>
        </pc:grpChg>
        <pc:picChg chg="mod">
          <ac:chgData name="CAO THI TRIEU VI" userId="1a55d0bf-e781-4ea5-8549-370b5719438e" providerId="ADAL" clId="{36FD5517-A77D-4E64-9042-B685BB99CC28}" dt="2022-12-06T05:09:05.888" v="3589" actId="1076"/>
          <ac:picMkLst>
            <pc:docMk/>
            <pc:sldMk cId="4267143424" sldId="296"/>
            <ac:picMk id="6" creationId="{8540E7C9-7DB3-C89F-6FA3-472BA7238551}"/>
          </ac:picMkLst>
        </pc:picChg>
      </pc:sldChg>
      <pc:sldChg chg="addSp delSp modSp add mod ord delAnim modAnim">
        <pc:chgData name="CAO THI TRIEU VI" userId="1a55d0bf-e781-4ea5-8549-370b5719438e" providerId="ADAL" clId="{36FD5517-A77D-4E64-9042-B685BB99CC28}" dt="2022-12-06T08:18:20.366" v="6473"/>
        <pc:sldMkLst>
          <pc:docMk/>
          <pc:sldMk cId="2654746664" sldId="297"/>
        </pc:sldMkLst>
        <pc:spChg chg="del">
          <ac:chgData name="CAO THI TRIEU VI" userId="1a55d0bf-e781-4ea5-8549-370b5719438e" providerId="ADAL" clId="{36FD5517-A77D-4E64-9042-B685BB99CC28}" dt="2022-12-06T05:09:37.505" v="3628" actId="478"/>
          <ac:spMkLst>
            <pc:docMk/>
            <pc:sldMk cId="2654746664" sldId="297"/>
            <ac:spMk id="4" creationId="{3B067A2B-754A-9369-9964-0793B3A84309}"/>
          </ac:spMkLst>
        </pc:spChg>
        <pc:spChg chg="add mod">
          <ac:chgData name="CAO THI TRIEU VI" userId="1a55d0bf-e781-4ea5-8549-370b5719438e" providerId="ADAL" clId="{36FD5517-A77D-4E64-9042-B685BB99CC28}" dt="2022-12-06T05:22:25.915" v="3660" actId="164"/>
          <ac:spMkLst>
            <pc:docMk/>
            <pc:sldMk cId="2654746664" sldId="297"/>
            <ac:spMk id="6" creationId="{25FDD87C-30B3-14AF-1725-98F4CEBD3ABE}"/>
          </ac:spMkLst>
        </pc:spChg>
        <pc:spChg chg="add mod">
          <ac:chgData name="CAO THI TRIEU VI" userId="1a55d0bf-e781-4ea5-8549-370b5719438e" providerId="ADAL" clId="{36FD5517-A77D-4E64-9042-B685BB99CC28}" dt="2022-12-06T05:22:25.915" v="3660" actId="164"/>
          <ac:spMkLst>
            <pc:docMk/>
            <pc:sldMk cId="2654746664" sldId="297"/>
            <ac:spMk id="9" creationId="{FE910D82-7B6F-2190-05E7-6E1429CBD69B}"/>
          </ac:spMkLst>
        </pc:spChg>
        <pc:spChg chg="add mod">
          <ac:chgData name="CAO THI TRIEU VI" userId="1a55d0bf-e781-4ea5-8549-370b5719438e" providerId="ADAL" clId="{36FD5517-A77D-4E64-9042-B685BB99CC28}" dt="2022-12-06T05:22:25.915" v="3660" actId="164"/>
          <ac:spMkLst>
            <pc:docMk/>
            <pc:sldMk cId="2654746664" sldId="297"/>
            <ac:spMk id="10" creationId="{A604DF17-1FEF-FBCC-87D9-A87834AA786F}"/>
          </ac:spMkLst>
        </pc:spChg>
        <pc:spChg chg="add mod">
          <ac:chgData name="CAO THI TRIEU VI" userId="1a55d0bf-e781-4ea5-8549-370b5719438e" providerId="ADAL" clId="{36FD5517-A77D-4E64-9042-B685BB99CC28}" dt="2022-12-06T05:22:25.915" v="3660" actId="164"/>
          <ac:spMkLst>
            <pc:docMk/>
            <pc:sldMk cId="2654746664" sldId="297"/>
            <ac:spMk id="11" creationId="{32C3F035-0E8A-DB44-3C0C-872089C0FDC8}"/>
          </ac:spMkLst>
        </pc:spChg>
        <pc:spChg chg="mod">
          <ac:chgData name="CAO THI TRIEU VI" userId="1a55d0bf-e781-4ea5-8549-370b5719438e" providerId="ADAL" clId="{36FD5517-A77D-4E64-9042-B685BB99CC28}" dt="2022-12-06T05:26:15.610" v="3694"/>
          <ac:spMkLst>
            <pc:docMk/>
            <pc:sldMk cId="2654746664" sldId="297"/>
            <ac:spMk id="16" creationId="{22C06137-AFFD-C48E-251D-A34589AC0643}"/>
          </ac:spMkLst>
        </pc:spChg>
        <pc:spChg chg="mod">
          <ac:chgData name="CAO THI TRIEU VI" userId="1a55d0bf-e781-4ea5-8549-370b5719438e" providerId="ADAL" clId="{36FD5517-A77D-4E64-9042-B685BB99CC28}" dt="2022-12-06T05:26:15.610" v="3694"/>
          <ac:spMkLst>
            <pc:docMk/>
            <pc:sldMk cId="2654746664" sldId="297"/>
            <ac:spMk id="17" creationId="{FD8CCE31-5BCB-73D8-22CE-410CA82FC082}"/>
          </ac:spMkLst>
        </pc:spChg>
        <pc:spChg chg="add mod">
          <ac:chgData name="CAO THI TRIEU VI" userId="1a55d0bf-e781-4ea5-8549-370b5719438e" providerId="ADAL" clId="{36FD5517-A77D-4E64-9042-B685BB99CC28}" dt="2022-12-06T07:58:41.857" v="6364" actId="164"/>
          <ac:spMkLst>
            <pc:docMk/>
            <pc:sldMk cId="2654746664" sldId="297"/>
            <ac:spMk id="18" creationId="{974302BD-648D-786E-F087-F8C6D0CB3266}"/>
          </ac:spMkLst>
        </pc:spChg>
        <pc:spChg chg="add mod">
          <ac:chgData name="CAO THI TRIEU VI" userId="1a55d0bf-e781-4ea5-8549-370b5719438e" providerId="ADAL" clId="{36FD5517-A77D-4E64-9042-B685BB99CC28}" dt="2022-12-06T07:58:41.857" v="6364" actId="164"/>
          <ac:spMkLst>
            <pc:docMk/>
            <pc:sldMk cId="2654746664" sldId="297"/>
            <ac:spMk id="19" creationId="{AC38BA03-4B4F-7672-65E4-FB41A36432C8}"/>
          </ac:spMkLst>
        </pc:spChg>
        <pc:spChg chg="add mod">
          <ac:chgData name="CAO THI TRIEU VI" userId="1a55d0bf-e781-4ea5-8549-370b5719438e" providerId="ADAL" clId="{36FD5517-A77D-4E64-9042-B685BB99CC28}" dt="2022-12-06T08:10:41.395" v="6441" actId="20577"/>
          <ac:spMkLst>
            <pc:docMk/>
            <pc:sldMk cId="2654746664" sldId="297"/>
            <ac:spMk id="21" creationId="{9D7623F8-FA05-56B0-019A-7868155E10F3}"/>
          </ac:spMkLst>
        </pc:spChg>
        <pc:spChg chg="add mod">
          <ac:chgData name="CAO THI TRIEU VI" userId="1a55d0bf-e781-4ea5-8549-370b5719438e" providerId="ADAL" clId="{36FD5517-A77D-4E64-9042-B685BB99CC28}" dt="2022-12-06T08:11:02.166" v="6446" actId="20577"/>
          <ac:spMkLst>
            <pc:docMk/>
            <pc:sldMk cId="2654746664" sldId="297"/>
            <ac:spMk id="22" creationId="{CBC93FA3-7B60-1803-8750-21EAB0003F17}"/>
          </ac:spMkLst>
        </pc:spChg>
        <pc:spChg chg="add mod">
          <ac:chgData name="CAO THI TRIEU VI" userId="1a55d0bf-e781-4ea5-8549-370b5719438e" providerId="ADAL" clId="{36FD5517-A77D-4E64-9042-B685BB99CC28}" dt="2022-12-06T08:11:12.045" v="6451" actId="20577"/>
          <ac:spMkLst>
            <pc:docMk/>
            <pc:sldMk cId="2654746664" sldId="297"/>
            <ac:spMk id="23" creationId="{7E15A275-FE53-5BD2-53A9-6432B1468046}"/>
          </ac:spMkLst>
        </pc:spChg>
        <pc:grpChg chg="add mod">
          <ac:chgData name="CAO THI TRIEU VI" userId="1a55d0bf-e781-4ea5-8549-370b5719438e" providerId="ADAL" clId="{36FD5517-A77D-4E64-9042-B685BB99CC28}" dt="2022-12-06T05:22:25.915" v="3660" actId="164"/>
          <ac:grpSpMkLst>
            <pc:docMk/>
            <pc:sldMk cId="2654746664" sldId="297"/>
            <ac:grpSpMk id="12" creationId="{7CF0E096-ED4A-6E8D-B189-E95039D38F97}"/>
          </ac:grpSpMkLst>
        </pc:grpChg>
        <pc:grpChg chg="add del mod">
          <ac:chgData name="CAO THI TRIEU VI" userId="1a55d0bf-e781-4ea5-8549-370b5719438e" providerId="ADAL" clId="{36FD5517-A77D-4E64-9042-B685BB99CC28}" dt="2022-12-06T05:26:21.337" v="3696" actId="478"/>
          <ac:grpSpMkLst>
            <pc:docMk/>
            <pc:sldMk cId="2654746664" sldId="297"/>
            <ac:grpSpMk id="15" creationId="{CDB18765-87B0-FFAB-44CF-B47B950869D7}"/>
          </ac:grpSpMkLst>
        </pc:grpChg>
        <pc:grpChg chg="add mod">
          <ac:chgData name="CAO THI TRIEU VI" userId="1a55d0bf-e781-4ea5-8549-370b5719438e" providerId="ADAL" clId="{36FD5517-A77D-4E64-9042-B685BB99CC28}" dt="2022-12-06T07:58:41.857" v="6364" actId="164"/>
          <ac:grpSpMkLst>
            <pc:docMk/>
            <pc:sldMk cId="2654746664" sldId="297"/>
            <ac:grpSpMk id="20" creationId="{F61E034A-C641-E621-5498-6708F4F16040}"/>
          </ac:grpSpMkLst>
        </pc:grpChg>
        <pc:picChg chg="mod">
          <ac:chgData name="CAO THI TRIEU VI" userId="1a55d0bf-e781-4ea5-8549-370b5719438e" providerId="ADAL" clId="{36FD5517-A77D-4E64-9042-B685BB99CC28}" dt="2022-12-06T05:28:13.672" v="3779" actId="1076"/>
          <ac:picMkLst>
            <pc:docMk/>
            <pc:sldMk cId="2654746664" sldId="297"/>
            <ac:picMk id="2" creationId="{691B1963-81D0-AE10-6C4D-7B1266FCE27F}"/>
          </ac:picMkLst>
        </pc:picChg>
        <pc:picChg chg="add mod ord modCrop">
          <ac:chgData name="CAO THI TRIEU VI" userId="1a55d0bf-e781-4ea5-8549-370b5719438e" providerId="ADAL" clId="{36FD5517-A77D-4E64-9042-B685BB99CC28}" dt="2022-12-06T08:00:40.835" v="6378" actId="1076"/>
          <ac:picMkLst>
            <pc:docMk/>
            <pc:sldMk cId="2654746664" sldId="297"/>
            <ac:picMk id="8" creationId="{94BE3FCC-C7F9-BD4A-FEC8-337F209EAB3E}"/>
          </ac:picMkLst>
        </pc:picChg>
        <pc:picChg chg="add mod">
          <ac:chgData name="CAO THI TRIEU VI" userId="1a55d0bf-e781-4ea5-8549-370b5719438e" providerId="ADAL" clId="{36FD5517-A77D-4E64-9042-B685BB99CC28}" dt="2022-12-06T08:00:57.315" v="6381" actId="1076"/>
          <ac:picMkLst>
            <pc:docMk/>
            <pc:sldMk cId="2654746664" sldId="297"/>
            <ac:picMk id="13" creationId="{3FE498C3-5D2E-B2C6-0BD5-EC8D51A26AF6}"/>
          </ac:picMkLst>
        </pc:picChg>
        <pc:picChg chg="add mod">
          <ac:chgData name="CAO THI TRIEU VI" userId="1a55d0bf-e781-4ea5-8549-370b5719438e" providerId="ADAL" clId="{36FD5517-A77D-4E64-9042-B685BB99CC28}" dt="2022-12-06T08:10:44.986" v="6442" actId="1076"/>
          <ac:picMkLst>
            <pc:docMk/>
            <pc:sldMk cId="2654746664" sldId="297"/>
            <ac:picMk id="14" creationId="{8D255196-FC21-4402-8377-9F8949D133A1}"/>
          </ac:picMkLst>
        </pc:picChg>
      </pc:sldChg>
      <pc:sldChg chg="addSp delSp modSp add mod modTransition delAnim modAnim">
        <pc:chgData name="CAO THI TRIEU VI" userId="1a55d0bf-e781-4ea5-8549-370b5719438e" providerId="ADAL" clId="{36FD5517-A77D-4E64-9042-B685BB99CC28}" dt="2022-12-06T08:18:31.367" v="6474"/>
        <pc:sldMkLst>
          <pc:docMk/>
          <pc:sldMk cId="1232582479" sldId="298"/>
        </pc:sldMkLst>
        <pc:spChg chg="mod">
          <ac:chgData name="CAO THI TRIEU VI" userId="1a55d0bf-e781-4ea5-8549-370b5719438e" providerId="ADAL" clId="{36FD5517-A77D-4E64-9042-B685BB99CC28}" dt="2022-12-06T05:29:01.759" v="3833" actId="1076"/>
          <ac:spMkLst>
            <pc:docMk/>
            <pc:sldMk cId="1232582479" sldId="298"/>
            <ac:spMk id="5" creationId="{39DC318C-28A7-7081-A63E-1EFEB96B5AA0}"/>
          </ac:spMkLst>
        </pc:spChg>
        <pc:spChg chg="mod">
          <ac:chgData name="CAO THI TRIEU VI" userId="1a55d0bf-e781-4ea5-8549-370b5719438e" providerId="ADAL" clId="{36FD5517-A77D-4E64-9042-B685BB99CC28}" dt="2022-12-06T05:28:57.973" v="3831"/>
          <ac:spMkLst>
            <pc:docMk/>
            <pc:sldMk cId="1232582479" sldId="298"/>
            <ac:spMk id="7" creationId="{0563E6BB-D607-FDD3-FAE7-9B60CC58A854}"/>
          </ac:spMkLst>
        </pc:spChg>
        <pc:spChg chg="mod">
          <ac:chgData name="CAO THI TRIEU VI" userId="1a55d0bf-e781-4ea5-8549-370b5719438e" providerId="ADAL" clId="{36FD5517-A77D-4E64-9042-B685BB99CC28}" dt="2022-12-06T05:29:36.413" v="3845" actId="20577"/>
          <ac:spMkLst>
            <pc:docMk/>
            <pc:sldMk cId="1232582479" sldId="298"/>
            <ac:spMk id="15" creationId="{7E6B3B32-83A6-BFF1-6C99-C5157CDBCBD9}"/>
          </ac:spMkLst>
        </pc:spChg>
        <pc:spChg chg="mod">
          <ac:chgData name="CAO THI TRIEU VI" userId="1a55d0bf-e781-4ea5-8549-370b5719438e" providerId="ADAL" clId="{36FD5517-A77D-4E64-9042-B685BB99CC28}" dt="2022-12-06T08:01:10.958" v="6383" actId="164"/>
          <ac:spMkLst>
            <pc:docMk/>
            <pc:sldMk cId="1232582479" sldId="298"/>
            <ac:spMk id="18" creationId="{974302BD-648D-786E-F087-F8C6D0CB3266}"/>
          </ac:spMkLst>
        </pc:spChg>
        <pc:spChg chg="mod">
          <ac:chgData name="CAO THI TRIEU VI" userId="1a55d0bf-e781-4ea5-8549-370b5719438e" providerId="ADAL" clId="{36FD5517-A77D-4E64-9042-B685BB99CC28}" dt="2022-12-06T08:01:10.958" v="6383" actId="164"/>
          <ac:spMkLst>
            <pc:docMk/>
            <pc:sldMk cId="1232582479" sldId="298"/>
            <ac:spMk id="19" creationId="{AC38BA03-4B4F-7672-65E4-FB41A36432C8}"/>
          </ac:spMkLst>
        </pc:spChg>
        <pc:grpChg chg="add mod">
          <ac:chgData name="CAO THI TRIEU VI" userId="1a55d0bf-e781-4ea5-8549-370b5719438e" providerId="ADAL" clId="{36FD5517-A77D-4E64-9042-B685BB99CC28}" dt="2022-12-06T05:29:08.968" v="3834" actId="1076"/>
          <ac:grpSpMkLst>
            <pc:docMk/>
            <pc:sldMk cId="1232582479" sldId="298"/>
            <ac:grpSpMk id="4" creationId="{B54B6543-F545-9810-06BE-3EB450AFD1ED}"/>
          </ac:grpSpMkLst>
        </pc:grpChg>
        <pc:grpChg chg="mod">
          <ac:chgData name="CAO THI TRIEU VI" userId="1a55d0bf-e781-4ea5-8549-370b5719438e" providerId="ADAL" clId="{36FD5517-A77D-4E64-9042-B685BB99CC28}" dt="2022-12-06T05:28:51.209" v="3830" actId="1076"/>
          <ac:grpSpMkLst>
            <pc:docMk/>
            <pc:sldMk cId="1232582479" sldId="298"/>
            <ac:grpSpMk id="12" creationId="{7CF0E096-ED4A-6E8D-B189-E95039D38F97}"/>
          </ac:grpSpMkLst>
        </pc:grpChg>
        <pc:grpChg chg="add mod">
          <ac:chgData name="CAO THI TRIEU VI" userId="1a55d0bf-e781-4ea5-8549-370b5719438e" providerId="ADAL" clId="{36FD5517-A77D-4E64-9042-B685BB99CC28}" dt="2022-12-06T08:01:10.958" v="6383" actId="164"/>
          <ac:grpSpMkLst>
            <pc:docMk/>
            <pc:sldMk cId="1232582479" sldId="298"/>
            <ac:grpSpMk id="16" creationId="{C0B95ABB-2C59-453E-46A8-FE6CFCE66DE2}"/>
          </ac:grpSpMkLst>
        </pc:grpChg>
        <pc:picChg chg="del">
          <ac:chgData name="CAO THI TRIEU VI" userId="1a55d0bf-e781-4ea5-8549-370b5719438e" providerId="ADAL" clId="{36FD5517-A77D-4E64-9042-B685BB99CC28}" dt="2022-12-06T05:28:25.908" v="3783" actId="478"/>
          <ac:picMkLst>
            <pc:docMk/>
            <pc:sldMk cId="1232582479" sldId="298"/>
            <ac:picMk id="8" creationId="{94BE3FCC-C7F9-BD4A-FEC8-337F209EAB3E}"/>
          </ac:picMkLst>
        </pc:picChg>
        <pc:picChg chg="del">
          <ac:chgData name="CAO THI TRIEU VI" userId="1a55d0bf-e781-4ea5-8549-370b5719438e" providerId="ADAL" clId="{36FD5517-A77D-4E64-9042-B685BB99CC28}" dt="2022-12-06T05:28:25.223" v="3782" actId="478"/>
          <ac:picMkLst>
            <pc:docMk/>
            <pc:sldMk cId="1232582479" sldId="298"/>
            <ac:picMk id="13" creationId="{3FE498C3-5D2E-B2C6-0BD5-EC8D51A26AF6}"/>
          </ac:picMkLst>
        </pc:picChg>
        <pc:picChg chg="del">
          <ac:chgData name="CAO THI TRIEU VI" userId="1a55d0bf-e781-4ea5-8549-370b5719438e" providerId="ADAL" clId="{36FD5517-A77D-4E64-9042-B685BB99CC28}" dt="2022-12-06T05:28:24.655" v="3781" actId="478"/>
          <ac:picMkLst>
            <pc:docMk/>
            <pc:sldMk cId="1232582479" sldId="298"/>
            <ac:picMk id="14" creationId="{8D255196-FC21-4402-8377-9F8949D133A1}"/>
          </ac:picMkLst>
        </pc:picChg>
      </pc:sldChg>
      <pc:sldChg chg="addSp delSp modSp add mod ord modTransition addAnim delAnim modAnim">
        <pc:chgData name="CAO THI TRIEU VI" userId="1a55d0bf-e781-4ea5-8549-370b5719438e" providerId="ADAL" clId="{36FD5517-A77D-4E64-9042-B685BB99CC28}" dt="2022-12-06T07:57:54.070" v="6360"/>
        <pc:sldMkLst>
          <pc:docMk/>
          <pc:sldMk cId="3585263413" sldId="299"/>
        </pc:sldMkLst>
        <pc:spChg chg="add mod">
          <ac:chgData name="CAO THI TRIEU VI" userId="1a55d0bf-e781-4ea5-8549-370b5719438e" providerId="ADAL" clId="{36FD5517-A77D-4E64-9042-B685BB99CC28}" dt="2022-12-06T05:30:04.169" v="3854" actId="164"/>
          <ac:spMkLst>
            <pc:docMk/>
            <pc:sldMk cId="3585263413" sldId="299"/>
            <ac:spMk id="4" creationId="{0B94698D-A0DB-E2C5-D48A-4685806995B9}"/>
          </ac:spMkLst>
        </pc:spChg>
        <pc:spChg chg="mod">
          <ac:chgData name="CAO THI TRIEU VI" userId="1a55d0bf-e781-4ea5-8549-370b5719438e" providerId="ADAL" clId="{36FD5517-A77D-4E64-9042-B685BB99CC28}" dt="2022-12-06T05:30:44.167" v="3856"/>
          <ac:spMkLst>
            <pc:docMk/>
            <pc:sldMk cId="3585263413" sldId="299"/>
            <ac:spMk id="16" creationId="{399C1B0E-387B-B21D-470F-3548B9CEC9B1}"/>
          </ac:spMkLst>
        </pc:spChg>
        <pc:spChg chg="mod">
          <ac:chgData name="CAO THI TRIEU VI" userId="1a55d0bf-e781-4ea5-8549-370b5719438e" providerId="ADAL" clId="{36FD5517-A77D-4E64-9042-B685BB99CC28}" dt="2022-12-06T05:30:44.167" v="3856"/>
          <ac:spMkLst>
            <pc:docMk/>
            <pc:sldMk cId="3585263413" sldId="299"/>
            <ac:spMk id="17" creationId="{55CE5F4A-8FF6-8002-D823-445A45134499}"/>
          </ac:spMkLst>
        </pc:spChg>
        <pc:spChg chg="mod">
          <ac:chgData name="CAO THI TRIEU VI" userId="1a55d0bf-e781-4ea5-8549-370b5719438e" providerId="ADAL" clId="{36FD5517-A77D-4E64-9042-B685BB99CC28}" dt="2022-12-06T05:30:04.169" v="3854" actId="164"/>
          <ac:spMkLst>
            <pc:docMk/>
            <pc:sldMk cId="3585263413" sldId="299"/>
            <ac:spMk id="18" creationId="{974302BD-648D-786E-F087-F8C6D0CB3266}"/>
          </ac:spMkLst>
        </pc:spChg>
        <pc:spChg chg="mod">
          <ac:chgData name="CAO THI TRIEU VI" userId="1a55d0bf-e781-4ea5-8549-370b5719438e" providerId="ADAL" clId="{36FD5517-A77D-4E64-9042-B685BB99CC28}" dt="2022-12-06T05:30:04.169" v="3854" actId="164"/>
          <ac:spMkLst>
            <pc:docMk/>
            <pc:sldMk cId="3585263413" sldId="299"/>
            <ac:spMk id="19" creationId="{AC38BA03-4B4F-7672-65E4-FB41A36432C8}"/>
          </ac:spMkLst>
        </pc:spChg>
        <pc:spChg chg="mod">
          <ac:chgData name="CAO THI TRIEU VI" userId="1a55d0bf-e781-4ea5-8549-370b5719438e" providerId="ADAL" clId="{36FD5517-A77D-4E64-9042-B685BB99CC28}" dt="2022-12-06T05:33:02.592" v="3866"/>
          <ac:spMkLst>
            <pc:docMk/>
            <pc:sldMk cId="3585263413" sldId="299"/>
            <ac:spMk id="22" creationId="{F4D121B5-94D3-9CEE-235D-D63A798A61E1}"/>
          </ac:spMkLst>
        </pc:spChg>
        <pc:spChg chg="mod">
          <ac:chgData name="CAO THI TRIEU VI" userId="1a55d0bf-e781-4ea5-8549-370b5719438e" providerId="ADAL" clId="{36FD5517-A77D-4E64-9042-B685BB99CC28}" dt="2022-12-06T05:33:02.592" v="3866"/>
          <ac:spMkLst>
            <pc:docMk/>
            <pc:sldMk cId="3585263413" sldId="299"/>
            <ac:spMk id="23" creationId="{05A0B1FA-5D38-4FBB-7B30-AA71E2E214FF}"/>
          </ac:spMkLst>
        </pc:spChg>
        <pc:grpChg chg="add mod">
          <ac:chgData name="CAO THI TRIEU VI" userId="1a55d0bf-e781-4ea5-8549-370b5719438e" providerId="ADAL" clId="{36FD5517-A77D-4E64-9042-B685BB99CC28}" dt="2022-12-06T05:30:04.169" v="3854" actId="164"/>
          <ac:grpSpMkLst>
            <pc:docMk/>
            <pc:sldMk cId="3585263413" sldId="299"/>
            <ac:grpSpMk id="7" creationId="{79F9112B-3886-1F6A-8512-936A3540E422}"/>
          </ac:grpSpMkLst>
        </pc:grpChg>
        <pc:grpChg chg="mod">
          <ac:chgData name="CAO THI TRIEU VI" userId="1a55d0bf-e781-4ea5-8549-370b5719438e" providerId="ADAL" clId="{36FD5517-A77D-4E64-9042-B685BB99CC28}" dt="2022-12-06T05:30:56.767" v="3858" actId="1076"/>
          <ac:grpSpMkLst>
            <pc:docMk/>
            <pc:sldMk cId="3585263413" sldId="299"/>
            <ac:grpSpMk id="12" creationId="{7CF0E096-ED4A-6E8D-B189-E95039D38F97}"/>
          </ac:grpSpMkLst>
        </pc:grpChg>
        <pc:grpChg chg="add del mod">
          <ac:chgData name="CAO THI TRIEU VI" userId="1a55d0bf-e781-4ea5-8549-370b5719438e" providerId="ADAL" clId="{36FD5517-A77D-4E64-9042-B685BB99CC28}" dt="2022-12-06T05:33:18.660" v="3870" actId="478"/>
          <ac:grpSpMkLst>
            <pc:docMk/>
            <pc:sldMk cId="3585263413" sldId="299"/>
            <ac:grpSpMk id="15" creationId="{9F191227-4F44-49CA-296F-930FFDD89897}"/>
          </ac:grpSpMkLst>
        </pc:grpChg>
        <pc:grpChg chg="add del mod">
          <ac:chgData name="CAO THI TRIEU VI" userId="1a55d0bf-e781-4ea5-8549-370b5719438e" providerId="ADAL" clId="{36FD5517-A77D-4E64-9042-B685BB99CC28}" dt="2022-12-06T05:33:18.115" v="3869"/>
          <ac:grpSpMkLst>
            <pc:docMk/>
            <pc:sldMk cId="3585263413" sldId="299"/>
            <ac:grpSpMk id="21" creationId="{3EAA7954-4705-5DF3-B652-673B4077B641}"/>
          </ac:grpSpMkLst>
        </pc:grpChg>
        <pc:picChg chg="del">
          <ac:chgData name="CAO THI TRIEU VI" userId="1a55d0bf-e781-4ea5-8549-370b5719438e" providerId="ADAL" clId="{36FD5517-A77D-4E64-9042-B685BB99CC28}" dt="2022-12-06T05:30:12.876" v="3855" actId="478"/>
          <ac:picMkLst>
            <pc:docMk/>
            <pc:sldMk cId="3585263413" sldId="299"/>
            <ac:picMk id="2" creationId="{691B1963-81D0-AE10-6C4D-7B1266FCE27F}"/>
          </ac:picMkLst>
        </pc:picChg>
        <pc:picChg chg="del">
          <ac:chgData name="CAO THI TRIEU VI" userId="1a55d0bf-e781-4ea5-8549-370b5719438e" providerId="ADAL" clId="{36FD5517-A77D-4E64-9042-B685BB99CC28}" dt="2022-12-06T05:29:48.450" v="3851" actId="478"/>
          <ac:picMkLst>
            <pc:docMk/>
            <pc:sldMk cId="3585263413" sldId="299"/>
            <ac:picMk id="8" creationId="{94BE3FCC-C7F9-BD4A-FEC8-337F209EAB3E}"/>
          </ac:picMkLst>
        </pc:picChg>
        <pc:picChg chg="del">
          <ac:chgData name="CAO THI TRIEU VI" userId="1a55d0bf-e781-4ea5-8549-370b5719438e" providerId="ADAL" clId="{36FD5517-A77D-4E64-9042-B685BB99CC28}" dt="2022-12-06T05:29:47.689" v="3850" actId="478"/>
          <ac:picMkLst>
            <pc:docMk/>
            <pc:sldMk cId="3585263413" sldId="299"/>
            <ac:picMk id="13" creationId="{3FE498C3-5D2E-B2C6-0BD5-EC8D51A26AF6}"/>
          </ac:picMkLst>
        </pc:picChg>
        <pc:picChg chg="del">
          <ac:chgData name="CAO THI TRIEU VI" userId="1a55d0bf-e781-4ea5-8549-370b5719438e" providerId="ADAL" clId="{36FD5517-A77D-4E64-9042-B685BB99CC28}" dt="2022-12-06T05:29:47.253" v="3849" actId="478"/>
          <ac:picMkLst>
            <pc:docMk/>
            <pc:sldMk cId="3585263413" sldId="299"/>
            <ac:picMk id="14" creationId="{8D255196-FC21-4402-8377-9F8949D133A1}"/>
          </ac:picMkLst>
        </pc:picChg>
        <pc:picChg chg="add del mod">
          <ac:chgData name="CAO THI TRIEU VI" userId="1a55d0bf-e781-4ea5-8549-370b5719438e" providerId="ADAL" clId="{36FD5517-A77D-4E64-9042-B685BB99CC28}" dt="2022-12-06T05:32:51.793" v="3864" actId="478"/>
          <ac:picMkLst>
            <pc:docMk/>
            <pc:sldMk cId="3585263413" sldId="299"/>
            <ac:picMk id="20" creationId="{74D03BBF-0E20-2CA2-7137-4C2C16451AC3}"/>
          </ac:picMkLst>
        </pc:picChg>
        <pc:picChg chg="add del mod">
          <ac:chgData name="CAO THI TRIEU VI" userId="1a55d0bf-e781-4ea5-8549-370b5719438e" providerId="ADAL" clId="{36FD5517-A77D-4E64-9042-B685BB99CC28}" dt="2022-12-06T05:33:48.962" v="3877" actId="478"/>
          <ac:picMkLst>
            <pc:docMk/>
            <pc:sldMk cId="3585263413" sldId="299"/>
            <ac:picMk id="24" creationId="{47A28B78-46C6-96C6-0616-B80C8AFC4EE9}"/>
          </ac:picMkLst>
        </pc:picChg>
        <pc:picChg chg="add mod">
          <ac:chgData name="CAO THI TRIEU VI" userId="1a55d0bf-e781-4ea5-8549-370b5719438e" providerId="ADAL" clId="{36FD5517-A77D-4E64-9042-B685BB99CC28}" dt="2022-12-06T05:34:16.763" v="3886" actId="1076"/>
          <ac:picMkLst>
            <pc:docMk/>
            <pc:sldMk cId="3585263413" sldId="299"/>
            <ac:picMk id="25" creationId="{7C47B7BE-F0FC-9395-4A8F-D848A30B39B3}"/>
          </ac:picMkLst>
        </pc:picChg>
      </pc:sldChg>
      <pc:sldChg chg="addSp delSp modSp add mod delAnim modAnim">
        <pc:chgData name="CAO THI TRIEU VI" userId="1a55d0bf-e781-4ea5-8549-370b5719438e" providerId="ADAL" clId="{36FD5517-A77D-4E64-9042-B685BB99CC28}" dt="2022-12-06T07:58:28.201" v="6363"/>
        <pc:sldMkLst>
          <pc:docMk/>
          <pc:sldMk cId="994084381" sldId="300"/>
        </pc:sldMkLst>
        <pc:spChg chg="mod">
          <ac:chgData name="CAO THI TRIEU VI" userId="1a55d0bf-e781-4ea5-8549-370b5719438e" providerId="ADAL" clId="{36FD5517-A77D-4E64-9042-B685BB99CC28}" dt="2022-12-06T05:33:31.952" v="3873"/>
          <ac:spMkLst>
            <pc:docMk/>
            <pc:sldMk cId="994084381" sldId="300"/>
            <ac:spMk id="8" creationId="{783C4A31-7483-8C7C-53C6-E820F51DFC31}"/>
          </ac:spMkLst>
        </pc:spChg>
        <pc:spChg chg="mod">
          <ac:chgData name="CAO THI TRIEU VI" userId="1a55d0bf-e781-4ea5-8549-370b5719438e" providerId="ADAL" clId="{36FD5517-A77D-4E64-9042-B685BB99CC28}" dt="2022-12-06T05:33:31.952" v="3873"/>
          <ac:spMkLst>
            <pc:docMk/>
            <pc:sldMk cId="994084381" sldId="300"/>
            <ac:spMk id="13" creationId="{1A065D0C-46B5-4921-745D-7AC43AF1898A}"/>
          </ac:spMkLst>
        </pc:spChg>
        <pc:grpChg chg="add mod">
          <ac:chgData name="CAO THI TRIEU VI" userId="1a55d0bf-e781-4ea5-8549-370b5719438e" providerId="ADAL" clId="{36FD5517-A77D-4E64-9042-B685BB99CC28}" dt="2022-12-06T05:33:35.402" v="3874" actId="1076"/>
          <ac:grpSpMkLst>
            <pc:docMk/>
            <pc:sldMk cId="994084381" sldId="300"/>
            <ac:grpSpMk id="2" creationId="{2AF396EB-B680-D436-3999-CC1F04D0D50E}"/>
          </ac:grpSpMkLst>
        </pc:grpChg>
        <pc:grpChg chg="del">
          <ac:chgData name="CAO THI TRIEU VI" userId="1a55d0bf-e781-4ea5-8549-370b5719438e" providerId="ADAL" clId="{36FD5517-A77D-4E64-9042-B685BB99CC28}" dt="2022-12-06T05:33:23.223" v="3872" actId="478"/>
          <ac:grpSpMkLst>
            <pc:docMk/>
            <pc:sldMk cId="994084381" sldId="300"/>
            <ac:grpSpMk id="15" creationId="{9F191227-4F44-49CA-296F-930FFDD89897}"/>
          </ac:grpSpMkLst>
        </pc:grpChg>
        <pc:picChg chg="add mod">
          <ac:chgData name="CAO THI TRIEU VI" userId="1a55d0bf-e781-4ea5-8549-370b5719438e" providerId="ADAL" clId="{36FD5517-A77D-4E64-9042-B685BB99CC28}" dt="2022-12-06T05:34:01.201" v="3882" actId="1076"/>
          <ac:picMkLst>
            <pc:docMk/>
            <pc:sldMk cId="994084381" sldId="300"/>
            <ac:picMk id="14" creationId="{2FC85611-1458-0FC3-D23A-8479348D7628}"/>
          </ac:picMkLst>
        </pc:picChg>
      </pc:sldChg>
      <pc:sldChg chg="modSp add mod ord modTransition">
        <pc:chgData name="CAO THI TRIEU VI" userId="1a55d0bf-e781-4ea5-8549-370b5719438e" providerId="ADAL" clId="{36FD5517-A77D-4E64-9042-B685BB99CC28}" dt="2022-12-06T08:02:03.682" v="6388"/>
        <pc:sldMkLst>
          <pc:docMk/>
          <pc:sldMk cId="4118379354" sldId="301"/>
        </pc:sldMkLst>
        <pc:spChg chg="mod">
          <ac:chgData name="CAO THI TRIEU VI" userId="1a55d0bf-e781-4ea5-8549-370b5719438e" providerId="ADAL" clId="{36FD5517-A77D-4E64-9042-B685BB99CC28}" dt="2022-12-06T05:34:37.232" v="3894" actId="20577"/>
          <ac:spMkLst>
            <pc:docMk/>
            <pc:sldMk cId="4118379354" sldId="301"/>
            <ac:spMk id="7" creationId="{0F874F8D-93CF-A55D-FA8E-0C9437B9EA92}"/>
          </ac:spMkLst>
        </pc:spChg>
        <pc:spChg chg="mod">
          <ac:chgData name="CAO THI TRIEU VI" userId="1a55d0bf-e781-4ea5-8549-370b5719438e" providerId="ADAL" clId="{36FD5517-A77D-4E64-9042-B685BB99CC28}" dt="2022-12-06T05:34:41.615" v="3895" actId="1076"/>
          <ac:spMkLst>
            <pc:docMk/>
            <pc:sldMk cId="4118379354" sldId="301"/>
            <ac:spMk id="8" creationId="{A126F5C7-0122-8AD8-4F31-148FCBBF641C}"/>
          </ac:spMkLst>
        </pc:spChg>
        <pc:spChg chg="mod">
          <ac:chgData name="CAO THI TRIEU VI" userId="1a55d0bf-e781-4ea5-8549-370b5719438e" providerId="ADAL" clId="{36FD5517-A77D-4E64-9042-B685BB99CC28}" dt="2022-12-06T06:24:21.609" v="5150" actId="207"/>
          <ac:spMkLst>
            <pc:docMk/>
            <pc:sldMk cId="4118379354" sldId="301"/>
            <ac:spMk id="10" creationId="{A313CCD1-1E5D-9D1A-921B-DD3ECA98871A}"/>
          </ac:spMkLst>
        </pc:spChg>
        <pc:spChg chg="mod">
          <ac:chgData name="CAO THI TRIEU VI" userId="1a55d0bf-e781-4ea5-8549-370b5719438e" providerId="ADAL" clId="{36FD5517-A77D-4E64-9042-B685BB99CC28}" dt="2022-12-06T06:24:07.239" v="5122" actId="14100"/>
          <ac:spMkLst>
            <pc:docMk/>
            <pc:sldMk cId="4118379354" sldId="301"/>
            <ac:spMk id="11" creationId="{33CED273-23F6-FB92-7C8A-DC36E47CDBDF}"/>
          </ac:spMkLst>
        </pc:spChg>
        <pc:grpChg chg="mod">
          <ac:chgData name="CAO THI TRIEU VI" userId="1a55d0bf-e781-4ea5-8549-370b5719438e" providerId="ADAL" clId="{36FD5517-A77D-4E64-9042-B685BB99CC28}" dt="2022-12-06T06:24:30.047" v="5153" actId="1076"/>
          <ac:grpSpMkLst>
            <pc:docMk/>
            <pc:sldMk cId="4118379354" sldId="301"/>
            <ac:grpSpMk id="12" creationId="{1052EDF0-8050-BFED-FF45-A852BF3EE826}"/>
          </ac:grpSpMkLst>
        </pc:grpChg>
        <pc:picChg chg="mod">
          <ac:chgData name="CAO THI TRIEU VI" userId="1a55d0bf-e781-4ea5-8549-370b5719438e" providerId="ADAL" clId="{36FD5517-A77D-4E64-9042-B685BB99CC28}" dt="2022-12-06T06:24:25.773" v="5152" actId="1076"/>
          <ac:picMkLst>
            <pc:docMk/>
            <pc:sldMk cId="4118379354" sldId="301"/>
            <ac:picMk id="6" creationId="{8540E7C9-7DB3-C89F-6FA3-472BA7238551}"/>
          </ac:picMkLst>
        </pc:picChg>
      </pc:sldChg>
      <pc:sldChg chg="modSp add mod ord modTransition">
        <pc:chgData name="CAO THI TRIEU VI" userId="1a55d0bf-e781-4ea5-8549-370b5719438e" providerId="ADAL" clId="{36FD5517-A77D-4E64-9042-B685BB99CC28}" dt="2022-12-06T08:01:55.098" v="6386"/>
        <pc:sldMkLst>
          <pc:docMk/>
          <pc:sldMk cId="1649369813" sldId="302"/>
        </pc:sldMkLst>
        <pc:spChg chg="mod">
          <ac:chgData name="CAO THI TRIEU VI" userId="1a55d0bf-e781-4ea5-8549-370b5719438e" providerId="ADAL" clId="{36FD5517-A77D-4E64-9042-B685BB99CC28}" dt="2022-12-06T06:25:36.408" v="5403" actId="14100"/>
          <ac:spMkLst>
            <pc:docMk/>
            <pc:sldMk cId="1649369813" sldId="302"/>
            <ac:spMk id="4" creationId="{3B067A2B-754A-9369-9964-0793B3A84309}"/>
          </ac:spMkLst>
        </pc:spChg>
      </pc:sldChg>
      <pc:sldChg chg="addSp delSp modSp add mod ord modTransition delAnim modAnim modNotesTx">
        <pc:chgData name="CAO THI TRIEU VI" userId="1a55d0bf-e781-4ea5-8549-370b5719438e" providerId="ADAL" clId="{36FD5517-A77D-4E64-9042-B685BB99CC28}" dt="2022-12-06T08:18:59.532" v="6475"/>
        <pc:sldMkLst>
          <pc:docMk/>
          <pc:sldMk cId="2230461961" sldId="303"/>
        </pc:sldMkLst>
        <pc:spChg chg="del">
          <ac:chgData name="CAO THI TRIEU VI" userId="1a55d0bf-e781-4ea5-8549-370b5719438e" providerId="ADAL" clId="{36FD5517-A77D-4E64-9042-B685BB99CC28}" dt="2022-12-06T05:36:43.169" v="4287" actId="478"/>
          <ac:spMkLst>
            <pc:docMk/>
            <pc:sldMk cId="2230461961" sldId="303"/>
            <ac:spMk id="4" creationId="{3B067A2B-754A-9369-9964-0793B3A84309}"/>
          </ac:spMkLst>
        </pc:spChg>
        <pc:spChg chg="add mod">
          <ac:chgData name="CAO THI TRIEU VI" userId="1a55d0bf-e781-4ea5-8549-370b5719438e" providerId="ADAL" clId="{36FD5517-A77D-4E64-9042-B685BB99CC28}" dt="2022-12-06T05:44:06.982" v="4419" actId="164"/>
          <ac:spMkLst>
            <pc:docMk/>
            <pc:sldMk cId="2230461961" sldId="303"/>
            <ac:spMk id="6" creationId="{EA73F4CA-CDCD-76D4-DDEA-0C2734F48D35}"/>
          </ac:spMkLst>
        </pc:spChg>
        <pc:spChg chg="add mod">
          <ac:chgData name="CAO THI TRIEU VI" userId="1a55d0bf-e781-4ea5-8549-370b5719438e" providerId="ADAL" clId="{36FD5517-A77D-4E64-9042-B685BB99CC28}" dt="2022-12-06T05:44:06.982" v="4419" actId="164"/>
          <ac:spMkLst>
            <pc:docMk/>
            <pc:sldMk cId="2230461961" sldId="303"/>
            <ac:spMk id="7" creationId="{9114AD0A-E4DB-2B53-92E7-8BF1B74660AA}"/>
          </ac:spMkLst>
        </pc:spChg>
        <pc:spChg chg="add mod">
          <ac:chgData name="CAO THI TRIEU VI" userId="1a55d0bf-e781-4ea5-8549-370b5719438e" providerId="ADAL" clId="{36FD5517-A77D-4E64-9042-B685BB99CC28}" dt="2022-12-06T05:47:27.410" v="4462" actId="1076"/>
          <ac:spMkLst>
            <pc:docMk/>
            <pc:sldMk cId="2230461961" sldId="303"/>
            <ac:spMk id="9" creationId="{F3A278A7-489B-514E-A165-8A9AED982F22}"/>
          </ac:spMkLst>
        </pc:spChg>
        <pc:spChg chg="add mod">
          <ac:chgData name="CAO THI TRIEU VI" userId="1a55d0bf-e781-4ea5-8549-370b5719438e" providerId="ADAL" clId="{36FD5517-A77D-4E64-9042-B685BB99CC28}" dt="2022-12-06T05:47:52.477" v="4556" actId="20577"/>
          <ac:spMkLst>
            <pc:docMk/>
            <pc:sldMk cId="2230461961" sldId="303"/>
            <ac:spMk id="10" creationId="{3A2EE165-83E0-EDDF-34C9-02C3A132D398}"/>
          </ac:spMkLst>
        </pc:spChg>
        <pc:grpChg chg="add mod">
          <ac:chgData name="CAO THI TRIEU VI" userId="1a55d0bf-e781-4ea5-8549-370b5719438e" providerId="ADAL" clId="{36FD5517-A77D-4E64-9042-B685BB99CC28}" dt="2022-12-06T05:44:10.104" v="4420" actId="1076"/>
          <ac:grpSpMkLst>
            <pc:docMk/>
            <pc:sldMk cId="2230461961" sldId="303"/>
            <ac:grpSpMk id="8" creationId="{A6295E47-6ECE-400F-6866-361098B26E18}"/>
          </ac:grpSpMkLst>
        </pc:grpChg>
        <pc:picChg chg="del">
          <ac:chgData name="CAO THI TRIEU VI" userId="1a55d0bf-e781-4ea5-8549-370b5719438e" providerId="ADAL" clId="{36FD5517-A77D-4E64-9042-B685BB99CC28}" dt="2022-12-06T05:36:43.894" v="4288" actId="478"/>
          <ac:picMkLst>
            <pc:docMk/>
            <pc:sldMk cId="2230461961" sldId="303"/>
            <ac:picMk id="2" creationId="{691B1963-81D0-AE10-6C4D-7B1266FCE27F}"/>
          </ac:picMkLst>
        </pc:picChg>
        <pc:picChg chg="add mod">
          <ac:chgData name="CAO THI TRIEU VI" userId="1a55d0bf-e781-4ea5-8549-370b5719438e" providerId="ADAL" clId="{36FD5517-A77D-4E64-9042-B685BB99CC28}" dt="2022-12-06T05:48:01.637" v="4558" actId="1076"/>
          <ac:picMkLst>
            <pc:docMk/>
            <pc:sldMk cId="2230461961" sldId="303"/>
            <ac:picMk id="11" creationId="{44BAC6F7-3CA2-AB31-25C1-9BB697FD5DEB}"/>
          </ac:picMkLst>
        </pc:picChg>
      </pc:sldChg>
      <pc:sldChg chg="addSp delSp modSp add mod modTransition modAnim">
        <pc:chgData name="CAO THI TRIEU VI" userId="1a55d0bf-e781-4ea5-8549-370b5719438e" providerId="ADAL" clId="{36FD5517-A77D-4E64-9042-B685BB99CC28}" dt="2022-12-06T08:19:10.996" v="6476"/>
        <pc:sldMkLst>
          <pc:docMk/>
          <pc:sldMk cId="1299644381" sldId="304"/>
        </pc:sldMkLst>
        <pc:spChg chg="mod">
          <ac:chgData name="CAO THI TRIEU VI" userId="1a55d0bf-e781-4ea5-8549-370b5719438e" providerId="ADAL" clId="{36FD5517-A77D-4E64-9042-B685BB99CC28}" dt="2022-12-06T05:48:18.642" v="4563"/>
          <ac:spMkLst>
            <pc:docMk/>
            <pc:sldMk cId="1299644381" sldId="304"/>
            <ac:spMk id="4" creationId="{AC4025D4-BD7B-DF51-80E5-F05832431619}"/>
          </ac:spMkLst>
        </pc:spChg>
        <pc:spChg chg="del">
          <ac:chgData name="CAO THI TRIEU VI" userId="1a55d0bf-e781-4ea5-8549-370b5719438e" providerId="ADAL" clId="{36FD5517-A77D-4E64-9042-B685BB99CC28}" dt="2022-12-06T05:48:05.831" v="4560" actId="478"/>
          <ac:spMkLst>
            <pc:docMk/>
            <pc:sldMk cId="1299644381" sldId="304"/>
            <ac:spMk id="9" creationId="{F3A278A7-489B-514E-A165-8A9AED982F22}"/>
          </ac:spMkLst>
        </pc:spChg>
        <pc:spChg chg="del mod">
          <ac:chgData name="CAO THI TRIEU VI" userId="1a55d0bf-e781-4ea5-8549-370b5719438e" providerId="ADAL" clId="{36FD5517-A77D-4E64-9042-B685BB99CC28}" dt="2022-12-06T05:48:07.602" v="4562" actId="478"/>
          <ac:spMkLst>
            <pc:docMk/>
            <pc:sldMk cId="1299644381" sldId="304"/>
            <ac:spMk id="10" creationId="{3A2EE165-83E0-EDDF-34C9-02C3A132D398}"/>
          </ac:spMkLst>
        </pc:spChg>
        <pc:spChg chg="mod">
          <ac:chgData name="CAO THI TRIEU VI" userId="1a55d0bf-e781-4ea5-8549-370b5719438e" providerId="ADAL" clId="{36FD5517-A77D-4E64-9042-B685BB99CC28}" dt="2022-12-06T05:50:09.550" v="4704" actId="20577"/>
          <ac:spMkLst>
            <pc:docMk/>
            <pc:sldMk cId="1299644381" sldId="304"/>
            <ac:spMk id="12" creationId="{2468888F-2D49-A23F-9D39-F892CAB7371E}"/>
          </ac:spMkLst>
        </pc:spChg>
        <pc:grpChg chg="add mod">
          <ac:chgData name="CAO THI TRIEU VI" userId="1a55d0bf-e781-4ea5-8549-370b5719438e" providerId="ADAL" clId="{36FD5517-A77D-4E64-9042-B685BB99CC28}" dt="2022-12-06T05:48:24.836" v="4565" actId="14100"/>
          <ac:grpSpMkLst>
            <pc:docMk/>
            <pc:sldMk cId="1299644381" sldId="304"/>
            <ac:grpSpMk id="2" creationId="{8AC52A90-7100-B4A3-F14D-687A49CDBA93}"/>
          </ac:grpSpMkLst>
        </pc:grpChg>
      </pc:sldChg>
      <pc:sldChg chg="modSp add mod modTransition modAnim">
        <pc:chgData name="CAO THI TRIEU VI" userId="1a55d0bf-e781-4ea5-8549-370b5719438e" providerId="ADAL" clId="{36FD5517-A77D-4E64-9042-B685BB99CC28}" dt="2022-12-06T08:19:20.401" v="6477"/>
        <pc:sldMkLst>
          <pc:docMk/>
          <pc:sldMk cId="2479339223" sldId="305"/>
        </pc:sldMkLst>
        <pc:spChg chg="mod">
          <ac:chgData name="CAO THI TRIEU VI" userId="1a55d0bf-e781-4ea5-8549-370b5719438e" providerId="ADAL" clId="{36FD5517-A77D-4E64-9042-B685BB99CC28}" dt="2022-12-06T05:49:40.421" v="4677" actId="14100"/>
          <ac:spMkLst>
            <pc:docMk/>
            <pc:sldMk cId="2479339223" sldId="305"/>
            <ac:spMk id="4" creationId="{AC4025D4-BD7B-DF51-80E5-F05832431619}"/>
          </ac:spMkLst>
        </pc:spChg>
        <pc:spChg chg="mod">
          <ac:chgData name="CAO THI TRIEU VI" userId="1a55d0bf-e781-4ea5-8549-370b5719438e" providerId="ADAL" clId="{36FD5517-A77D-4E64-9042-B685BB99CC28}" dt="2022-12-06T05:51:45.327" v="4712" actId="1076"/>
          <ac:spMkLst>
            <pc:docMk/>
            <pc:sldMk cId="2479339223" sldId="305"/>
            <ac:spMk id="12" creationId="{2468888F-2D49-A23F-9D39-F892CAB7371E}"/>
          </ac:spMkLst>
        </pc:spChg>
        <pc:grpChg chg="mod">
          <ac:chgData name="CAO THI TRIEU VI" userId="1a55d0bf-e781-4ea5-8549-370b5719438e" providerId="ADAL" clId="{36FD5517-A77D-4E64-9042-B685BB99CC28}" dt="2022-12-06T05:51:38.904" v="4710" actId="14100"/>
          <ac:grpSpMkLst>
            <pc:docMk/>
            <pc:sldMk cId="2479339223" sldId="305"/>
            <ac:grpSpMk id="2" creationId="{8AC52A90-7100-B4A3-F14D-687A49CDBA93}"/>
          </ac:grpSpMkLst>
        </pc:grpChg>
      </pc:sldChg>
      <pc:sldChg chg="addSp delSp modSp add mod ord modTransition modAnim">
        <pc:chgData name="CAO THI TRIEU VI" userId="1a55d0bf-e781-4ea5-8549-370b5719438e" providerId="ADAL" clId="{36FD5517-A77D-4E64-9042-B685BB99CC28}" dt="2022-12-06T08:19:30.575" v="6478"/>
        <pc:sldMkLst>
          <pc:docMk/>
          <pc:sldMk cId="84733005" sldId="306"/>
        </pc:sldMkLst>
        <pc:spChg chg="mod">
          <ac:chgData name="CAO THI TRIEU VI" userId="1a55d0bf-e781-4ea5-8549-370b5719438e" providerId="ADAL" clId="{36FD5517-A77D-4E64-9042-B685BB99CC28}" dt="2022-12-06T06:20:03.761" v="5037" actId="14100"/>
          <ac:spMkLst>
            <pc:docMk/>
            <pc:sldMk cId="84733005" sldId="306"/>
            <ac:spMk id="4" creationId="{E8B006C8-3E8C-FC4A-A162-F6E7F98197C7}"/>
          </ac:spMkLst>
        </pc:spChg>
        <pc:spChg chg="mod">
          <ac:chgData name="CAO THI TRIEU VI" userId="1a55d0bf-e781-4ea5-8549-370b5719438e" providerId="ADAL" clId="{36FD5517-A77D-4E64-9042-B685BB99CC28}" dt="2022-12-06T05:51:57.005" v="4717" actId="20577"/>
          <ac:spMkLst>
            <pc:docMk/>
            <pc:sldMk cId="84733005" sldId="306"/>
            <ac:spMk id="6" creationId="{EA73F4CA-CDCD-76D4-DDEA-0C2734F48D35}"/>
          </ac:spMkLst>
        </pc:spChg>
        <pc:spChg chg="mod">
          <ac:chgData name="CAO THI TRIEU VI" userId="1a55d0bf-e781-4ea5-8549-370b5719438e" providerId="ADAL" clId="{36FD5517-A77D-4E64-9042-B685BB99CC28}" dt="2022-12-06T06:19:32.714" v="5026" actId="20577"/>
          <ac:spMkLst>
            <pc:docMk/>
            <pc:sldMk cId="84733005" sldId="306"/>
            <ac:spMk id="7" creationId="{9114AD0A-E4DB-2B53-92E7-8BF1B74660AA}"/>
          </ac:spMkLst>
        </pc:spChg>
        <pc:spChg chg="del">
          <ac:chgData name="CAO THI TRIEU VI" userId="1a55d0bf-e781-4ea5-8549-370b5719438e" providerId="ADAL" clId="{36FD5517-A77D-4E64-9042-B685BB99CC28}" dt="2022-12-06T05:53:18.585" v="4955" actId="478"/>
          <ac:spMkLst>
            <pc:docMk/>
            <pc:sldMk cId="84733005" sldId="306"/>
            <ac:spMk id="9" creationId="{F3A278A7-489B-514E-A165-8A9AED982F22}"/>
          </ac:spMkLst>
        </pc:spChg>
        <pc:spChg chg="del">
          <ac:chgData name="CAO THI TRIEU VI" userId="1a55d0bf-e781-4ea5-8549-370b5719438e" providerId="ADAL" clId="{36FD5517-A77D-4E64-9042-B685BB99CC28}" dt="2022-12-06T05:53:18.585" v="4955" actId="478"/>
          <ac:spMkLst>
            <pc:docMk/>
            <pc:sldMk cId="84733005" sldId="306"/>
            <ac:spMk id="10" creationId="{3A2EE165-83E0-EDDF-34C9-02C3A132D398}"/>
          </ac:spMkLst>
        </pc:spChg>
        <pc:spChg chg="mod">
          <ac:chgData name="CAO THI TRIEU VI" userId="1a55d0bf-e781-4ea5-8549-370b5719438e" providerId="ADAL" clId="{36FD5517-A77D-4E64-9042-B685BB99CC28}" dt="2022-12-06T06:20:16.768" v="5077" actId="20577"/>
          <ac:spMkLst>
            <pc:docMk/>
            <pc:sldMk cId="84733005" sldId="306"/>
            <ac:spMk id="12" creationId="{BFE8343C-E1CA-B63A-D2EF-9F2A0041B4D5}"/>
          </ac:spMkLst>
        </pc:spChg>
        <pc:grpChg chg="add mod">
          <ac:chgData name="CAO THI TRIEU VI" userId="1a55d0bf-e781-4ea5-8549-370b5719438e" providerId="ADAL" clId="{36FD5517-A77D-4E64-9042-B685BB99CC28}" dt="2022-12-06T06:18:41.357" v="4958" actId="1076"/>
          <ac:grpSpMkLst>
            <pc:docMk/>
            <pc:sldMk cId="84733005" sldId="306"/>
            <ac:grpSpMk id="2" creationId="{4D061007-DEF4-30F8-C27F-5F948216A701}"/>
          </ac:grpSpMkLst>
        </pc:grpChg>
        <pc:picChg chg="mod">
          <ac:chgData name="CAO THI TRIEU VI" userId="1a55d0bf-e781-4ea5-8549-370b5719438e" providerId="ADAL" clId="{36FD5517-A77D-4E64-9042-B685BB99CC28}" dt="2022-12-06T05:53:16.892" v="4954" actId="14100"/>
          <ac:picMkLst>
            <pc:docMk/>
            <pc:sldMk cId="84733005" sldId="306"/>
            <ac:picMk id="11" creationId="{44BAC6F7-3CA2-AB31-25C1-9BB697FD5DEB}"/>
          </ac:picMkLst>
        </pc:picChg>
      </pc:sldChg>
      <pc:sldChg chg="addSp delSp modSp add mod modTransition delAnim modAnim">
        <pc:chgData name="CAO THI TRIEU VI" userId="1a55d0bf-e781-4ea5-8549-370b5719438e" providerId="ADAL" clId="{36FD5517-A77D-4E64-9042-B685BB99CC28}" dt="2022-12-06T08:15:08.564" v="6466" actId="478"/>
        <pc:sldMkLst>
          <pc:docMk/>
          <pc:sldMk cId="2721160408" sldId="307"/>
        </pc:sldMkLst>
        <pc:spChg chg="del">
          <ac:chgData name="CAO THI TRIEU VI" userId="1a55d0bf-e781-4ea5-8549-370b5719438e" providerId="ADAL" clId="{36FD5517-A77D-4E64-9042-B685BB99CC28}" dt="2022-12-06T06:22:23.052" v="5085" actId="478"/>
          <ac:spMkLst>
            <pc:docMk/>
            <pc:sldMk cId="2721160408" sldId="307"/>
            <ac:spMk id="2" creationId="{2F033215-4B43-4B22-222D-FD2FDDC34058}"/>
          </ac:spMkLst>
        </pc:spChg>
        <pc:spChg chg="del">
          <ac:chgData name="CAO THI TRIEU VI" userId="1a55d0bf-e781-4ea5-8549-370b5719438e" providerId="ADAL" clId="{36FD5517-A77D-4E64-9042-B685BB99CC28}" dt="2022-12-06T06:22:23.052" v="5085" actId="478"/>
          <ac:spMkLst>
            <pc:docMk/>
            <pc:sldMk cId="2721160408" sldId="307"/>
            <ac:spMk id="4" creationId="{833240BF-050C-5D94-5822-BC61D71782F5}"/>
          </ac:spMkLst>
        </pc:spChg>
        <pc:spChg chg="del">
          <ac:chgData name="CAO THI TRIEU VI" userId="1a55d0bf-e781-4ea5-8549-370b5719438e" providerId="ADAL" clId="{36FD5517-A77D-4E64-9042-B685BB99CC28}" dt="2022-12-06T06:22:23.052" v="5085" actId="478"/>
          <ac:spMkLst>
            <pc:docMk/>
            <pc:sldMk cId="2721160408" sldId="307"/>
            <ac:spMk id="6" creationId="{283732A8-9337-29C5-9045-A700D692A62B}"/>
          </ac:spMkLst>
        </pc:spChg>
        <pc:spChg chg="del">
          <ac:chgData name="CAO THI TRIEU VI" userId="1a55d0bf-e781-4ea5-8549-370b5719438e" providerId="ADAL" clId="{36FD5517-A77D-4E64-9042-B685BB99CC28}" dt="2022-12-06T06:22:23.052" v="5085" actId="478"/>
          <ac:spMkLst>
            <pc:docMk/>
            <pc:sldMk cId="2721160408" sldId="307"/>
            <ac:spMk id="8" creationId="{43104A36-8CC3-9C1A-545A-754209A8AA69}"/>
          </ac:spMkLst>
        </pc:spChg>
        <pc:spChg chg="del">
          <ac:chgData name="CAO THI TRIEU VI" userId="1a55d0bf-e781-4ea5-8549-370b5719438e" providerId="ADAL" clId="{36FD5517-A77D-4E64-9042-B685BB99CC28}" dt="2022-12-06T06:22:23.052" v="5085" actId="478"/>
          <ac:spMkLst>
            <pc:docMk/>
            <pc:sldMk cId="2721160408" sldId="307"/>
            <ac:spMk id="9" creationId="{5CCC2355-1BA8-02EE-B893-52B5B82748A0}"/>
          </ac:spMkLst>
        </pc:spChg>
        <pc:spChg chg="add mod">
          <ac:chgData name="CAO THI TRIEU VI" userId="1a55d0bf-e781-4ea5-8549-370b5719438e" providerId="ADAL" clId="{36FD5517-A77D-4E64-9042-B685BB99CC28}" dt="2022-12-06T06:29:00.833" v="5809" actId="20577"/>
          <ac:spMkLst>
            <pc:docMk/>
            <pc:sldMk cId="2721160408" sldId="307"/>
            <ac:spMk id="10" creationId="{B04593B7-E0AE-CA20-F89A-0641AAC05011}"/>
          </ac:spMkLst>
        </pc:spChg>
        <pc:spChg chg="add mod">
          <ac:chgData name="CAO THI TRIEU VI" userId="1a55d0bf-e781-4ea5-8549-370b5719438e" providerId="ADAL" clId="{36FD5517-A77D-4E64-9042-B685BB99CC28}" dt="2022-12-06T06:29:24.446" v="5834" actId="20577"/>
          <ac:spMkLst>
            <pc:docMk/>
            <pc:sldMk cId="2721160408" sldId="307"/>
            <ac:spMk id="11" creationId="{FBBB7598-AEB2-B523-4E7F-7D5D0B5F25B1}"/>
          </ac:spMkLst>
        </pc:spChg>
        <pc:spChg chg="add mod">
          <ac:chgData name="CAO THI TRIEU VI" userId="1a55d0bf-e781-4ea5-8549-370b5719438e" providerId="ADAL" clId="{36FD5517-A77D-4E64-9042-B685BB99CC28}" dt="2022-12-06T06:29:21.135" v="5827" actId="20577"/>
          <ac:spMkLst>
            <pc:docMk/>
            <pc:sldMk cId="2721160408" sldId="307"/>
            <ac:spMk id="12" creationId="{A8C52F97-64C4-41FB-0305-EF35DC5E32E9}"/>
          </ac:spMkLst>
        </pc:spChg>
        <pc:spChg chg="add mod">
          <ac:chgData name="CAO THI TRIEU VI" userId="1a55d0bf-e781-4ea5-8549-370b5719438e" providerId="ADAL" clId="{36FD5517-A77D-4E64-9042-B685BB99CC28}" dt="2022-12-06T06:29:42.474" v="5853" actId="20577"/>
          <ac:spMkLst>
            <pc:docMk/>
            <pc:sldMk cId="2721160408" sldId="307"/>
            <ac:spMk id="18" creationId="{6A10A8F5-D191-EC5E-FF1D-A87CCA6134BC}"/>
          </ac:spMkLst>
        </pc:spChg>
        <pc:spChg chg="add mod">
          <ac:chgData name="CAO THI TRIEU VI" userId="1a55d0bf-e781-4ea5-8549-370b5719438e" providerId="ADAL" clId="{36FD5517-A77D-4E64-9042-B685BB99CC28}" dt="2022-12-06T06:29:44.647" v="5855" actId="20577"/>
          <ac:spMkLst>
            <pc:docMk/>
            <pc:sldMk cId="2721160408" sldId="307"/>
            <ac:spMk id="19" creationId="{7A2EFB96-9A75-9BC4-0C0F-45F631CE6FAB}"/>
          </ac:spMkLst>
        </pc:spChg>
        <pc:picChg chg="del">
          <ac:chgData name="CAO THI TRIEU VI" userId="1a55d0bf-e781-4ea5-8549-370b5719438e" providerId="ADAL" clId="{36FD5517-A77D-4E64-9042-B685BB99CC28}" dt="2022-12-06T08:15:08.564" v="6466" actId="478"/>
          <ac:picMkLst>
            <pc:docMk/>
            <pc:sldMk cId="2721160408" sldId="307"/>
            <ac:picMk id="7" creationId="{13ACB92F-9106-5E97-4427-87990AA6D2DE}"/>
          </ac:picMkLst>
        </pc:picChg>
        <pc:picChg chg="add mod">
          <ac:chgData name="CAO THI TRIEU VI" userId="1a55d0bf-e781-4ea5-8549-370b5719438e" providerId="ADAL" clId="{36FD5517-A77D-4E64-9042-B685BB99CC28}" dt="2022-12-06T06:22:49.989" v="5090"/>
          <ac:picMkLst>
            <pc:docMk/>
            <pc:sldMk cId="2721160408" sldId="307"/>
            <ac:picMk id="13" creationId="{5E9407DB-39D9-168C-19ED-B615D6E14865}"/>
          </ac:picMkLst>
        </pc:picChg>
        <pc:picChg chg="add mod">
          <ac:chgData name="CAO THI TRIEU VI" userId="1a55d0bf-e781-4ea5-8549-370b5719438e" providerId="ADAL" clId="{36FD5517-A77D-4E64-9042-B685BB99CC28}" dt="2022-12-06T06:22:49.989" v="5090"/>
          <ac:picMkLst>
            <pc:docMk/>
            <pc:sldMk cId="2721160408" sldId="307"/>
            <ac:picMk id="14" creationId="{5CD77913-EF6A-054F-AE90-057FE7543223}"/>
          </ac:picMkLst>
        </pc:picChg>
        <pc:picChg chg="add mod">
          <ac:chgData name="CAO THI TRIEU VI" userId="1a55d0bf-e781-4ea5-8549-370b5719438e" providerId="ADAL" clId="{36FD5517-A77D-4E64-9042-B685BB99CC28}" dt="2022-12-06T06:22:49.989" v="5090"/>
          <ac:picMkLst>
            <pc:docMk/>
            <pc:sldMk cId="2721160408" sldId="307"/>
            <ac:picMk id="15" creationId="{F024D64B-A00D-5FB8-AB60-74957D6E70C1}"/>
          </ac:picMkLst>
        </pc:picChg>
        <pc:picChg chg="add mod">
          <ac:chgData name="CAO THI TRIEU VI" userId="1a55d0bf-e781-4ea5-8549-370b5719438e" providerId="ADAL" clId="{36FD5517-A77D-4E64-9042-B685BB99CC28}" dt="2022-12-06T06:22:49.989" v="5090"/>
          <ac:picMkLst>
            <pc:docMk/>
            <pc:sldMk cId="2721160408" sldId="307"/>
            <ac:picMk id="16" creationId="{F03BEB92-46E5-6F79-92D0-1986E8848810}"/>
          </ac:picMkLst>
        </pc:picChg>
        <pc:picChg chg="add mod">
          <ac:chgData name="CAO THI TRIEU VI" userId="1a55d0bf-e781-4ea5-8549-370b5719438e" providerId="ADAL" clId="{36FD5517-A77D-4E64-9042-B685BB99CC28}" dt="2022-12-06T06:22:49.989" v="5090"/>
          <ac:picMkLst>
            <pc:docMk/>
            <pc:sldMk cId="2721160408" sldId="307"/>
            <ac:picMk id="17" creationId="{A23D8E4F-13E6-797F-5A23-04D85B2AD1EF}"/>
          </ac:picMkLst>
        </pc:picChg>
      </pc:sldChg>
      <pc:sldChg chg="addSp delSp modSp add mod ord modTransition delAnim modAnim">
        <pc:chgData name="CAO THI TRIEU VI" userId="1a55d0bf-e781-4ea5-8549-370b5719438e" providerId="ADAL" clId="{36FD5517-A77D-4E64-9042-B685BB99CC28}" dt="2022-12-06T08:05:01.451" v="6412"/>
        <pc:sldMkLst>
          <pc:docMk/>
          <pc:sldMk cId="732686725" sldId="308"/>
        </pc:sldMkLst>
        <pc:spChg chg="add mod">
          <ac:chgData name="CAO THI TRIEU VI" userId="1a55d0bf-e781-4ea5-8549-370b5719438e" providerId="ADAL" clId="{36FD5517-A77D-4E64-9042-B685BB99CC28}" dt="2022-12-06T06:27:47.439" v="5643" actId="404"/>
          <ac:spMkLst>
            <pc:docMk/>
            <pc:sldMk cId="732686725" sldId="308"/>
            <ac:spMk id="2" creationId="{5C787AC0-05AD-0353-5059-CFE8CECBE577}"/>
          </ac:spMkLst>
        </pc:spChg>
        <pc:spChg chg="add mod">
          <ac:chgData name="CAO THI TRIEU VI" userId="1a55d0bf-e781-4ea5-8549-370b5719438e" providerId="ADAL" clId="{36FD5517-A77D-4E64-9042-B685BB99CC28}" dt="2022-12-06T06:29:07.646" v="5812" actId="20577"/>
          <ac:spMkLst>
            <pc:docMk/>
            <pc:sldMk cId="732686725" sldId="308"/>
            <ac:spMk id="4" creationId="{2E92E09D-0E19-5153-1959-9E9346F8AE49}"/>
          </ac:spMkLst>
        </pc:spChg>
        <pc:spChg chg="add mod">
          <ac:chgData name="CAO THI TRIEU VI" userId="1a55d0bf-e781-4ea5-8549-370b5719438e" providerId="ADAL" clId="{36FD5517-A77D-4E64-9042-B685BB99CC28}" dt="2022-12-06T06:29:09.993" v="5815" actId="20577"/>
          <ac:spMkLst>
            <pc:docMk/>
            <pc:sldMk cId="732686725" sldId="308"/>
            <ac:spMk id="6" creationId="{3BC6F23E-A5D6-EE2D-974A-81321DA31D50}"/>
          </ac:spMkLst>
        </pc:spChg>
        <pc:spChg chg="add mod">
          <ac:chgData name="CAO THI TRIEU VI" userId="1a55d0bf-e781-4ea5-8549-370b5719438e" providerId="ADAL" clId="{36FD5517-A77D-4E64-9042-B685BB99CC28}" dt="2022-12-06T06:29:12.224" v="5818" actId="20577"/>
          <ac:spMkLst>
            <pc:docMk/>
            <pc:sldMk cId="732686725" sldId="308"/>
            <ac:spMk id="13" creationId="{A8AD9A5C-2225-77CF-581B-D77EF709447D}"/>
          </ac:spMkLst>
        </pc:spChg>
        <pc:spChg chg="add mod">
          <ac:chgData name="CAO THI TRIEU VI" userId="1a55d0bf-e781-4ea5-8549-370b5719438e" providerId="ADAL" clId="{36FD5517-A77D-4E64-9042-B685BB99CC28}" dt="2022-12-06T06:29:14.934" v="5821" actId="20577"/>
          <ac:spMkLst>
            <pc:docMk/>
            <pc:sldMk cId="732686725" sldId="308"/>
            <ac:spMk id="14" creationId="{2B860483-54FA-F327-55D7-E50B44447699}"/>
          </ac:spMkLst>
        </pc:spChg>
        <pc:picChg chg="del">
          <ac:chgData name="CAO THI TRIEU VI" userId="1a55d0bf-e781-4ea5-8549-370b5719438e" providerId="ADAL" clId="{36FD5517-A77D-4E64-9042-B685BB99CC28}" dt="2022-12-06T06:22:26.951" v="5087" actId="478"/>
          <ac:picMkLst>
            <pc:docMk/>
            <pc:sldMk cId="732686725" sldId="308"/>
            <ac:picMk id="7" creationId="{13ACB92F-9106-5E97-4427-87990AA6D2DE}"/>
          </ac:picMkLst>
        </pc:picChg>
        <pc:picChg chg="add mod">
          <ac:chgData name="CAO THI TRIEU VI" userId="1a55d0bf-e781-4ea5-8549-370b5719438e" providerId="ADAL" clId="{36FD5517-A77D-4E64-9042-B685BB99CC28}" dt="2022-12-06T06:23:22.979" v="5093"/>
          <ac:picMkLst>
            <pc:docMk/>
            <pc:sldMk cId="732686725" sldId="308"/>
            <ac:picMk id="8" creationId="{1B523303-9404-83F7-8054-518DE600061A}"/>
          </ac:picMkLst>
        </pc:picChg>
        <pc:picChg chg="add mod">
          <ac:chgData name="CAO THI TRIEU VI" userId="1a55d0bf-e781-4ea5-8549-370b5719438e" providerId="ADAL" clId="{36FD5517-A77D-4E64-9042-B685BB99CC28}" dt="2022-12-06T06:23:22.979" v="5093"/>
          <ac:picMkLst>
            <pc:docMk/>
            <pc:sldMk cId="732686725" sldId="308"/>
            <ac:picMk id="9" creationId="{21F0B601-0359-7406-BA09-9AA986EAAD72}"/>
          </ac:picMkLst>
        </pc:picChg>
        <pc:picChg chg="add mod">
          <ac:chgData name="CAO THI TRIEU VI" userId="1a55d0bf-e781-4ea5-8549-370b5719438e" providerId="ADAL" clId="{36FD5517-A77D-4E64-9042-B685BB99CC28}" dt="2022-12-06T06:23:22.979" v="5093"/>
          <ac:picMkLst>
            <pc:docMk/>
            <pc:sldMk cId="732686725" sldId="308"/>
            <ac:picMk id="10" creationId="{39337B6B-D5E6-2C87-7D1A-ED7D87617F3D}"/>
          </ac:picMkLst>
        </pc:picChg>
        <pc:picChg chg="add mod">
          <ac:chgData name="CAO THI TRIEU VI" userId="1a55d0bf-e781-4ea5-8549-370b5719438e" providerId="ADAL" clId="{36FD5517-A77D-4E64-9042-B685BB99CC28}" dt="2022-12-06T06:23:22.979" v="5093"/>
          <ac:picMkLst>
            <pc:docMk/>
            <pc:sldMk cId="732686725" sldId="308"/>
            <ac:picMk id="11" creationId="{BAF733DD-F654-7C16-3D37-7824EB546427}"/>
          </ac:picMkLst>
        </pc:picChg>
        <pc:picChg chg="add mod">
          <ac:chgData name="CAO THI TRIEU VI" userId="1a55d0bf-e781-4ea5-8549-370b5719438e" providerId="ADAL" clId="{36FD5517-A77D-4E64-9042-B685BB99CC28}" dt="2022-12-06T06:23:22.979" v="5093"/>
          <ac:picMkLst>
            <pc:docMk/>
            <pc:sldMk cId="732686725" sldId="308"/>
            <ac:picMk id="12" creationId="{5922E89D-0439-9D79-2797-7E98EA75397F}"/>
          </ac:picMkLst>
        </pc:picChg>
      </pc:sldChg>
      <pc:sldChg chg="modSp add mod ord modTransition">
        <pc:chgData name="CAO THI TRIEU VI" userId="1a55d0bf-e781-4ea5-8549-370b5719438e" providerId="ADAL" clId="{36FD5517-A77D-4E64-9042-B685BB99CC28}" dt="2022-12-06T08:04:36.433" v="6409"/>
        <pc:sldMkLst>
          <pc:docMk/>
          <pc:sldMk cId="1138809446" sldId="309"/>
        </pc:sldMkLst>
        <pc:spChg chg="mod">
          <ac:chgData name="CAO THI TRIEU VI" userId="1a55d0bf-e781-4ea5-8549-370b5719438e" providerId="ADAL" clId="{36FD5517-A77D-4E64-9042-B685BB99CC28}" dt="2022-12-06T06:25:14.934" v="5315" actId="20577"/>
          <ac:spMkLst>
            <pc:docMk/>
            <pc:sldMk cId="1138809446" sldId="309"/>
            <ac:spMk id="4" creationId="{3B067A2B-754A-9369-9964-0793B3A84309}"/>
          </ac:spMkLst>
        </pc:spChg>
      </pc:sldChg>
      <pc:sldChg chg="modSp add mod ord modTransition">
        <pc:chgData name="CAO THI TRIEU VI" userId="1a55d0bf-e781-4ea5-8549-370b5719438e" providerId="ADAL" clId="{36FD5517-A77D-4E64-9042-B685BB99CC28}" dt="2022-12-06T08:04:49.685" v="6411"/>
        <pc:sldMkLst>
          <pc:docMk/>
          <pc:sldMk cId="1516301245" sldId="310"/>
        </pc:sldMkLst>
        <pc:spChg chg="mod">
          <ac:chgData name="CAO THI TRIEU VI" userId="1a55d0bf-e781-4ea5-8549-370b5719438e" providerId="ADAL" clId="{36FD5517-A77D-4E64-9042-B685BB99CC28}" dt="2022-12-06T06:25:53.008" v="5411" actId="20577"/>
          <ac:spMkLst>
            <pc:docMk/>
            <pc:sldMk cId="1516301245" sldId="310"/>
            <ac:spMk id="7" creationId="{0F874F8D-93CF-A55D-FA8E-0C9437B9EA92}"/>
          </ac:spMkLst>
        </pc:spChg>
        <pc:spChg chg="mod">
          <ac:chgData name="CAO THI TRIEU VI" userId="1a55d0bf-e781-4ea5-8549-370b5719438e" providerId="ADAL" clId="{36FD5517-A77D-4E64-9042-B685BB99CC28}" dt="2022-12-06T06:25:56.390" v="5412" actId="1076"/>
          <ac:spMkLst>
            <pc:docMk/>
            <pc:sldMk cId="1516301245" sldId="310"/>
            <ac:spMk id="8" creationId="{A126F5C7-0122-8AD8-4F31-148FCBBF641C}"/>
          </ac:spMkLst>
        </pc:spChg>
        <pc:spChg chg="mod">
          <ac:chgData name="CAO THI TRIEU VI" userId="1a55d0bf-e781-4ea5-8549-370b5719438e" providerId="ADAL" clId="{36FD5517-A77D-4E64-9042-B685BB99CC28}" dt="2022-12-06T06:26:37.812" v="5505" actId="1076"/>
          <ac:spMkLst>
            <pc:docMk/>
            <pc:sldMk cId="1516301245" sldId="310"/>
            <ac:spMk id="10" creationId="{A313CCD1-1E5D-9D1A-921B-DD3ECA98871A}"/>
          </ac:spMkLst>
        </pc:spChg>
        <pc:spChg chg="mod">
          <ac:chgData name="CAO THI TRIEU VI" userId="1a55d0bf-e781-4ea5-8549-370b5719438e" providerId="ADAL" clId="{36FD5517-A77D-4E64-9042-B685BB99CC28}" dt="2022-12-06T06:26:14.469" v="5465" actId="20577"/>
          <ac:spMkLst>
            <pc:docMk/>
            <pc:sldMk cId="1516301245" sldId="310"/>
            <ac:spMk id="11" creationId="{33CED273-23F6-FB92-7C8A-DC36E47CDBDF}"/>
          </ac:spMkLst>
        </pc:spChg>
        <pc:grpChg chg="mod">
          <ac:chgData name="CAO THI TRIEU VI" userId="1a55d0bf-e781-4ea5-8549-370b5719438e" providerId="ADAL" clId="{36FD5517-A77D-4E64-9042-B685BB99CC28}" dt="2022-12-06T06:26:44.616" v="5508" actId="1076"/>
          <ac:grpSpMkLst>
            <pc:docMk/>
            <pc:sldMk cId="1516301245" sldId="310"/>
            <ac:grpSpMk id="12" creationId="{1052EDF0-8050-BFED-FF45-A852BF3EE826}"/>
          </ac:grpSpMkLst>
        </pc:grpChg>
        <pc:picChg chg="mod">
          <ac:chgData name="CAO THI TRIEU VI" userId="1a55d0bf-e781-4ea5-8549-370b5719438e" providerId="ADAL" clId="{36FD5517-A77D-4E64-9042-B685BB99CC28}" dt="2022-12-06T06:26:41.586" v="5507" actId="1076"/>
          <ac:picMkLst>
            <pc:docMk/>
            <pc:sldMk cId="1516301245" sldId="310"/>
            <ac:picMk id="6" creationId="{8540E7C9-7DB3-C89F-6FA3-472BA7238551}"/>
          </ac:picMkLst>
        </pc:picChg>
      </pc:sldChg>
      <pc:sldChg chg="modSp add ord modTransition">
        <pc:chgData name="CAO THI TRIEU VI" userId="1a55d0bf-e781-4ea5-8549-370b5719438e" providerId="ADAL" clId="{36FD5517-A77D-4E64-9042-B685BB99CC28}" dt="2022-12-06T08:05:05.532" v="6413"/>
        <pc:sldMkLst>
          <pc:docMk/>
          <pc:sldMk cId="878474169" sldId="311"/>
        </pc:sldMkLst>
        <pc:spChg chg="mod">
          <ac:chgData name="CAO THI TRIEU VI" userId="1a55d0bf-e781-4ea5-8549-370b5719438e" providerId="ADAL" clId="{36FD5517-A77D-4E64-9042-B685BB99CC28}" dt="2022-12-06T06:31:51.177" v="6177" actId="20577"/>
          <ac:spMkLst>
            <pc:docMk/>
            <pc:sldMk cId="878474169" sldId="311"/>
            <ac:spMk id="4" creationId="{3B067A2B-754A-9369-9964-0793B3A84309}"/>
          </ac:spMkLst>
        </pc:spChg>
      </pc:sldChg>
      <pc:sldMasterChg chg="addSp modSp mod">
        <pc:chgData name="CAO THI TRIEU VI" userId="1a55d0bf-e781-4ea5-8549-370b5719438e" providerId="ADAL" clId="{36FD5517-A77D-4E64-9042-B685BB99CC28}" dt="2022-12-14T16:23:23.479" v="6485" actId="1076"/>
        <pc:sldMasterMkLst>
          <pc:docMk/>
          <pc:sldMasterMk cId="975618280" sldId="2147483648"/>
        </pc:sldMasterMkLst>
        <pc:picChg chg="add mod">
          <ac:chgData name="CAO THI TRIEU VI" userId="1a55d0bf-e781-4ea5-8549-370b5719438e" providerId="ADAL" clId="{36FD5517-A77D-4E64-9042-B685BB99CC28}" dt="2022-12-14T16:23:23.479" v="6485" actId="1076"/>
          <ac:picMkLst>
            <pc:docMk/>
            <pc:sldMasterMk cId="975618280" sldId="2147483648"/>
            <ac:picMk id="8" creationId="{A6691AE5-91DA-70ED-E611-598A675F3644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CE21A-3372-4D4C-B192-0E7049FD82A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18E8C-F0F1-462B-8EF6-B2F81D052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8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8E8C-F0F1-462B-8EF6-B2F81D05235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7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8E8C-F0F1-462B-8EF6-B2F81D05235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1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8E8C-F0F1-462B-8EF6-B2F81D05235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8E8C-F0F1-462B-8EF6-B2F81D05235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28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8E8C-F0F1-462B-8EF6-B2F81D05235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0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34E362-B8D4-04D8-25EC-56F86C4AF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DCF90D7-DDF7-024D-D7E4-0506CB7E5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E57887-EF53-FF6B-877C-36F742FD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5F9ED3-7D5A-006E-C88A-132269A0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BF7B0B-C7A7-FA8C-C1BB-5A57A429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2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2DA87-4A73-0069-744B-AF6AD830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76E34F-BEAC-9C2F-B2D3-E475D3C6B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D588AF-FA57-F83D-839F-40716733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1EDA2E-3A2D-9132-EEC8-B7E87FAA1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DD9D15-A14C-69B7-3E5D-807A8554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2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FCAF2D6-57B7-FA32-251B-C49D148E5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9FBE0D-238E-8683-56E8-F27391224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C08B41-2D10-72A8-6DA8-1C65A935E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D5336F-3259-4539-9410-31EA1DF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7A1466-8DAF-A950-8473-B5267BC8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4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EA31C9-F3E9-49BA-82E7-8680CDD5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61AAB4-6300-998F-9AEE-763840E1C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393435-E352-F0D6-490D-5304D6F4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C715A6-168E-FC94-F7E3-264F2036F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DBCFFD-2B2C-294F-29A0-B4F42C42D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9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A083E1-1D19-2B57-44BB-C5F39A82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7B69DA-B746-E3D7-4BD7-1D0EC5AEA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B28766-3A44-1216-59DA-BC2A647D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5ABDF2-C182-F327-3949-5F8DA1F1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F7D3C5-BA7C-AEAD-6725-DE84C90A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0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92A07B-F323-4014-830F-85C35A0D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872508-526D-2168-3D24-E901FBB2B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BD9407-9261-7807-B927-08EC66CFE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67CC75-2ABB-C111-85CD-EEDCE281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A7E838-ED19-1ECC-6496-2CC2B8C3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5588DC-1A62-6B3E-31CC-11942EAB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8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8AD794-5FDE-A51C-B855-28E5D958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8131D5-3E4F-0008-A51D-2C2A60F10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ABFFB4-AE17-86B1-180A-38EDCD430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F4D98E-7BED-43B9-0D88-F45A03585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B0B200-3B10-349E-8F51-ACD72423E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4C03E0-BFEC-8F3C-23A5-24B80A19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071F96D-3A81-DF0A-9138-3A6BA30B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0AED69E-C757-0112-C00E-1E2EBB1E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BCF35E-A2AD-2A8E-DE78-14B7FDB0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F67F9C-86DF-D982-AF30-62A69E1E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A19E9A4-27EE-B511-71F2-22F87254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11D84E-54C6-A3CA-DE8F-8EAA5318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880BB30-3301-2F91-A76D-18A39E2D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1DC266E-BE44-D834-9D92-33921ECF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4942FB-B388-02FC-C09D-DFF97268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FE2534-1D0C-DF2A-6251-A839CBFCD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8A8C88-9584-4099-5A39-11188C456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961AA0-DB43-617F-3670-56CCB63A2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8030B4-C536-D953-3FA9-58230914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E688D3-9B43-87D3-5646-0DD386D2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288738-2777-9B7D-7130-BA86C264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4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72E30-9E55-9573-3055-C632290C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DB88EFF-8608-DC71-75EE-A6CF1BCAA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BD1F17-1FED-B348-3BA1-3130B7FB1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F30B1A-BA80-3C36-BFD4-FAE5664B9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789E03-2A40-144A-2A07-0F03E0D98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6CCAA5-B8B2-D40B-13DC-FDA7919D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1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4406A27-54A0-0D4B-C638-199EC257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5AF93F-F381-4367-B391-A80DC1D4C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C9159C-EA80-41BE-5866-41CE2765B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7FEA6-FD85-478B-9348-E3E59B34EE1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A63412-D6A0-5234-2847-FC3E87A0F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3021AA-FADF-5092-8414-DB3E4AB8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591249-88B9-C129-35AF-8CD6A069A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7" b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B99424E-E13B-8F30-663E-B5F343C76A51}"/>
              </a:ext>
            </a:extLst>
          </p:cNvPr>
          <p:cNvGrpSpPr/>
          <p:nvPr/>
        </p:nvGrpSpPr>
        <p:grpSpPr>
          <a:xfrm>
            <a:off x="4961587" y="1679148"/>
            <a:ext cx="2310722" cy="954324"/>
            <a:chOff x="1491343" y="1807029"/>
            <a:chExt cx="2310722" cy="9543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EDBA35F-7980-EA03-AFB2-98E3CAC1A37E}"/>
                </a:ext>
              </a:extLst>
            </p:cNvPr>
            <p:cNvSpPr txBox="1"/>
            <p:nvPr/>
          </p:nvSpPr>
          <p:spPr>
            <a:xfrm>
              <a:off x="1491343" y="1807029"/>
              <a:ext cx="2264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651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4E5C128-5882-9AA1-2B37-69298ED53DF3}"/>
                </a:ext>
              </a:extLst>
            </p:cNvPr>
            <p:cNvSpPr txBox="1"/>
            <p:nvPr/>
          </p:nvSpPr>
          <p:spPr>
            <a:xfrm>
              <a:off x="1537837" y="1838023"/>
              <a:ext cx="2264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kumimoji="0" lang="en-US" sz="54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5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396" y="1599824"/>
            <a:ext cx="6639397" cy="497954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B067A2B-754A-9369-9964-0793B3A84309}"/>
              </a:ext>
            </a:extLst>
          </p:cNvPr>
          <p:cNvSpPr/>
          <p:nvPr/>
        </p:nvSpPr>
        <p:spPr>
          <a:xfrm>
            <a:off x="5231480" y="3857188"/>
            <a:ext cx="5858933" cy="2198523"/>
          </a:xfrm>
          <a:custGeom>
            <a:avLst/>
            <a:gdLst>
              <a:gd name="connsiteX0" fmla="*/ 0 w 5858933"/>
              <a:gd name="connsiteY0" fmla="*/ 366428 h 2198523"/>
              <a:gd name="connsiteX1" fmla="*/ 366428 w 5858933"/>
              <a:gd name="connsiteY1" fmla="*/ 0 h 2198523"/>
              <a:gd name="connsiteX2" fmla="*/ 5492505 w 5858933"/>
              <a:gd name="connsiteY2" fmla="*/ 0 h 2198523"/>
              <a:gd name="connsiteX3" fmla="*/ 5858933 w 5858933"/>
              <a:gd name="connsiteY3" fmla="*/ 366428 h 2198523"/>
              <a:gd name="connsiteX4" fmla="*/ 5858933 w 5858933"/>
              <a:gd name="connsiteY4" fmla="*/ 1832095 h 2198523"/>
              <a:gd name="connsiteX5" fmla="*/ 5492505 w 5858933"/>
              <a:gd name="connsiteY5" fmla="*/ 2198523 h 2198523"/>
              <a:gd name="connsiteX6" fmla="*/ 366428 w 5858933"/>
              <a:gd name="connsiteY6" fmla="*/ 2198523 h 2198523"/>
              <a:gd name="connsiteX7" fmla="*/ 0 w 5858933"/>
              <a:gd name="connsiteY7" fmla="*/ 1832095 h 2198523"/>
              <a:gd name="connsiteX8" fmla="*/ 0 w 5858933"/>
              <a:gd name="connsiteY8" fmla="*/ 366428 h 219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8933" h="2198523" fill="none" extrusionOk="0">
                <a:moveTo>
                  <a:pt x="0" y="366428"/>
                </a:moveTo>
                <a:cubicBezTo>
                  <a:pt x="6069" y="152042"/>
                  <a:pt x="170435" y="-200"/>
                  <a:pt x="366428" y="0"/>
                </a:cubicBezTo>
                <a:cubicBezTo>
                  <a:pt x="1888648" y="25892"/>
                  <a:pt x="4822392" y="139679"/>
                  <a:pt x="5492505" y="0"/>
                </a:cubicBezTo>
                <a:cubicBezTo>
                  <a:pt x="5729468" y="-1475"/>
                  <a:pt x="5874901" y="140524"/>
                  <a:pt x="5858933" y="366428"/>
                </a:cubicBezTo>
                <a:cubicBezTo>
                  <a:pt x="5763365" y="814564"/>
                  <a:pt x="5985260" y="1341800"/>
                  <a:pt x="5858933" y="1832095"/>
                </a:cubicBezTo>
                <a:cubicBezTo>
                  <a:pt x="5820223" y="2036372"/>
                  <a:pt x="5672491" y="2183231"/>
                  <a:pt x="5492505" y="2198523"/>
                </a:cubicBezTo>
                <a:cubicBezTo>
                  <a:pt x="4244224" y="2161406"/>
                  <a:pt x="1367492" y="2066499"/>
                  <a:pt x="366428" y="2198523"/>
                </a:cubicBezTo>
                <a:cubicBezTo>
                  <a:pt x="145118" y="2168018"/>
                  <a:pt x="72" y="2019742"/>
                  <a:pt x="0" y="1832095"/>
                </a:cubicBezTo>
                <a:cubicBezTo>
                  <a:pt x="-89855" y="1548785"/>
                  <a:pt x="68151" y="801856"/>
                  <a:pt x="0" y="366428"/>
                </a:cubicBezTo>
                <a:close/>
              </a:path>
              <a:path w="5858933" h="2198523" stroke="0" extrusionOk="0">
                <a:moveTo>
                  <a:pt x="0" y="366428"/>
                </a:moveTo>
                <a:cubicBezTo>
                  <a:pt x="20141" y="195261"/>
                  <a:pt x="168040" y="-5362"/>
                  <a:pt x="366428" y="0"/>
                </a:cubicBezTo>
                <a:cubicBezTo>
                  <a:pt x="1650272" y="36725"/>
                  <a:pt x="3819143" y="-122889"/>
                  <a:pt x="5492505" y="0"/>
                </a:cubicBezTo>
                <a:cubicBezTo>
                  <a:pt x="5675493" y="-18163"/>
                  <a:pt x="5859631" y="158833"/>
                  <a:pt x="5858933" y="366428"/>
                </a:cubicBezTo>
                <a:cubicBezTo>
                  <a:pt x="5743914" y="702169"/>
                  <a:pt x="5774654" y="1511661"/>
                  <a:pt x="5858933" y="1832095"/>
                </a:cubicBezTo>
                <a:cubicBezTo>
                  <a:pt x="5870664" y="2047048"/>
                  <a:pt x="5713901" y="2174068"/>
                  <a:pt x="5492505" y="2198523"/>
                </a:cubicBezTo>
                <a:cubicBezTo>
                  <a:pt x="3734146" y="2068655"/>
                  <a:pt x="2085813" y="2090457"/>
                  <a:pt x="366428" y="2198523"/>
                </a:cubicBezTo>
                <a:cubicBezTo>
                  <a:pt x="153447" y="2234605"/>
                  <a:pt x="3422" y="2050940"/>
                  <a:pt x="0" y="1832095"/>
                </a:cubicBezTo>
                <a:cubicBezTo>
                  <a:pt x="28667" y="1369517"/>
                  <a:pt x="-58622" y="670974"/>
                  <a:pt x="0" y="366428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864299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</a:rPr>
              <a:t>Chu vi </a:t>
            </a:r>
            <a:r>
              <a:rPr lang="en-US" sz="3000" dirty="0" err="1">
                <a:solidFill>
                  <a:schemeClr val="tx1"/>
                </a:solidFill>
              </a:rPr>
              <a:t>của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hình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tứ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giác</a:t>
            </a:r>
            <a:r>
              <a:rPr lang="en-US" sz="3000" dirty="0">
                <a:solidFill>
                  <a:schemeClr val="tx1"/>
                </a:solidFill>
              </a:rPr>
              <a:t> DEKI </a:t>
            </a:r>
            <a:r>
              <a:rPr lang="en-US" sz="3000" dirty="0" err="1">
                <a:solidFill>
                  <a:schemeClr val="tx1"/>
                </a:solidFill>
              </a:rPr>
              <a:t>là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tổng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độ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dài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các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cạnh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của</a:t>
            </a:r>
            <a:r>
              <a:rPr lang="en-US" sz="3000" dirty="0">
                <a:solidFill>
                  <a:schemeClr val="tx1"/>
                </a:solidFill>
              </a:rPr>
              <a:t> DE, EK, KI, ID.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6412974-27BD-9D49-43DC-CCF8B3821CB0}"/>
              </a:ext>
            </a:extLst>
          </p:cNvPr>
          <p:cNvGrpSpPr/>
          <p:nvPr/>
        </p:nvGrpSpPr>
        <p:grpSpPr>
          <a:xfrm>
            <a:off x="6226386" y="881625"/>
            <a:ext cx="4189353" cy="2938875"/>
            <a:chOff x="7879175" y="3386394"/>
            <a:chExt cx="3625524" cy="2381806"/>
          </a:xfrm>
        </p:grpSpPr>
        <p:sp>
          <p:nvSpPr>
            <p:cNvPr id="11" name="Trapezoid 6">
              <a:extLst>
                <a:ext uri="{FF2B5EF4-FFF2-40B4-BE49-F238E27FC236}">
                  <a16:creationId xmlns:a16="http://schemas.microsoft.com/office/drawing/2014/main" xmlns="" id="{8E764B19-06D3-A1AC-E194-E4F2B0B476D0}"/>
                </a:ext>
              </a:extLst>
            </p:cNvPr>
            <p:cNvSpPr/>
            <p:nvPr/>
          </p:nvSpPr>
          <p:spPr>
            <a:xfrm>
              <a:off x="8331200" y="3790246"/>
              <a:ext cx="2619022" cy="1730021"/>
            </a:xfrm>
            <a:custGeom>
              <a:avLst/>
              <a:gdLst>
                <a:gd name="connsiteX0" fmla="*/ 0 w 2619022"/>
                <a:gd name="connsiteY0" fmla="*/ 1730021 h 1730021"/>
                <a:gd name="connsiteX1" fmla="*/ 534109 w 2619022"/>
                <a:gd name="connsiteY1" fmla="*/ 0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  <a:gd name="connsiteX0" fmla="*/ 0 w 2619022"/>
                <a:gd name="connsiteY0" fmla="*/ 1730021 h 1730021"/>
                <a:gd name="connsiteX1" fmla="*/ 621194 w 2619022"/>
                <a:gd name="connsiteY1" fmla="*/ 337457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022" h="1730021">
                  <a:moveTo>
                    <a:pt x="0" y="1730021"/>
                  </a:moveTo>
                  <a:lnTo>
                    <a:pt x="621194" y="337457"/>
                  </a:lnTo>
                  <a:lnTo>
                    <a:pt x="2084913" y="0"/>
                  </a:lnTo>
                  <a:lnTo>
                    <a:pt x="2619022" y="1730021"/>
                  </a:lnTo>
                  <a:lnTo>
                    <a:pt x="0" y="1730021"/>
                  </a:lnTo>
                  <a:close/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42C39CF-0C28-3FEA-71CF-FABBB35AC0EA}"/>
                </a:ext>
              </a:extLst>
            </p:cNvPr>
            <p:cNvSpPr txBox="1"/>
            <p:nvPr/>
          </p:nvSpPr>
          <p:spPr>
            <a:xfrm>
              <a:off x="8579667" y="369145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0AAB55C-0F02-35F4-8D3E-6D5B70A64FBF}"/>
                </a:ext>
              </a:extLst>
            </p:cNvPr>
            <p:cNvSpPr txBox="1"/>
            <p:nvPr/>
          </p:nvSpPr>
          <p:spPr>
            <a:xfrm>
              <a:off x="10498666" y="3386394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E8E612F-9644-8A95-B9DC-CBB8885190B5}"/>
                </a:ext>
              </a:extLst>
            </p:cNvPr>
            <p:cNvSpPr txBox="1"/>
            <p:nvPr/>
          </p:nvSpPr>
          <p:spPr>
            <a:xfrm>
              <a:off x="7879175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7286D4C-65C8-9341-19EC-DDBACB225152}"/>
                </a:ext>
              </a:extLst>
            </p:cNvPr>
            <p:cNvSpPr txBox="1"/>
            <p:nvPr/>
          </p:nvSpPr>
          <p:spPr>
            <a:xfrm>
              <a:off x="11053143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6299266-17BF-B54A-BDCA-DC23BEA69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5913433" y="2751051"/>
            <a:ext cx="919996" cy="9199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64B9653-20E5-FEAC-A04C-AFAB943FE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598119" y="1036767"/>
            <a:ext cx="919996" cy="9199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E4AB730-098E-033C-D709-54691E161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332619" y="638899"/>
            <a:ext cx="919996" cy="9199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324CBBE-78D9-9DDC-BAA7-B071F519B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927449" y="2751050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1449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0608 -0.253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13919 -0.0590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05365 0.311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24714 2.59259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684" y="1977240"/>
            <a:ext cx="6639397" cy="497954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3B067A2B-754A-9369-9964-0793B3A84309}"/>
              </a:ext>
            </a:extLst>
          </p:cNvPr>
          <p:cNvSpPr/>
          <p:nvPr/>
        </p:nvSpPr>
        <p:spPr>
          <a:xfrm>
            <a:off x="3812583" y="169901"/>
            <a:ext cx="7983177" cy="1730020"/>
          </a:xfrm>
          <a:custGeom>
            <a:avLst/>
            <a:gdLst>
              <a:gd name="connsiteX0" fmla="*/ -573584 w 7844426"/>
              <a:gd name="connsiteY0" fmla="*/ 1834064 h 1416605"/>
              <a:gd name="connsiteX1" fmla="*/ 1063106 w 7844426"/>
              <a:gd name="connsiteY1" fmla="*/ 1193181 h 1416605"/>
              <a:gd name="connsiteX2" fmla="*/ 3764588 w 7844426"/>
              <a:gd name="connsiteY2" fmla="*/ 571 h 1416605"/>
              <a:gd name="connsiteX3" fmla="*/ 6063850 w 7844426"/>
              <a:gd name="connsiteY3" fmla="*/ 114909 h 1416605"/>
              <a:gd name="connsiteX4" fmla="*/ 4157647 w 7844426"/>
              <a:gd name="connsiteY4" fmla="*/ 1415328 h 1416605"/>
              <a:gd name="connsiteX5" fmla="*/ 2277116 w 7844426"/>
              <a:gd name="connsiteY5" fmla="*/ 1351291 h 1416605"/>
              <a:gd name="connsiteX6" fmla="*/ -573584 w 7844426"/>
              <a:gd name="connsiteY6" fmla="*/ 1834064 h 141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4426" h="1416605" fill="none" extrusionOk="0">
                <a:moveTo>
                  <a:pt x="-573584" y="1834064"/>
                </a:moveTo>
                <a:cubicBezTo>
                  <a:pt x="-200328" y="1768031"/>
                  <a:pt x="495545" y="1372589"/>
                  <a:pt x="1063106" y="1193181"/>
                </a:cubicBezTo>
                <a:cubicBezTo>
                  <a:pt x="-1453052" y="676435"/>
                  <a:pt x="400810" y="-27556"/>
                  <a:pt x="3764588" y="571"/>
                </a:cubicBezTo>
                <a:cubicBezTo>
                  <a:pt x="4610034" y="-68457"/>
                  <a:pt x="5483026" y="31449"/>
                  <a:pt x="6063850" y="114909"/>
                </a:cubicBezTo>
                <a:cubicBezTo>
                  <a:pt x="9303196" y="656653"/>
                  <a:pt x="7883497" y="1649647"/>
                  <a:pt x="4157647" y="1415328"/>
                </a:cubicBezTo>
                <a:cubicBezTo>
                  <a:pt x="3616459" y="1417857"/>
                  <a:pt x="2929049" y="1306061"/>
                  <a:pt x="2277116" y="1351291"/>
                </a:cubicBezTo>
                <a:cubicBezTo>
                  <a:pt x="1620157" y="1317634"/>
                  <a:pt x="-165339" y="1856580"/>
                  <a:pt x="-573584" y="1834064"/>
                </a:cubicBezTo>
                <a:close/>
              </a:path>
              <a:path w="7844426" h="1416605" stroke="0" extrusionOk="0">
                <a:moveTo>
                  <a:pt x="-573584" y="1834064"/>
                </a:moveTo>
                <a:cubicBezTo>
                  <a:pt x="-224002" y="1700070"/>
                  <a:pt x="507909" y="1413903"/>
                  <a:pt x="1063106" y="1193181"/>
                </a:cubicBezTo>
                <a:cubicBezTo>
                  <a:pt x="-1223987" y="601133"/>
                  <a:pt x="415612" y="-56268"/>
                  <a:pt x="3764588" y="571"/>
                </a:cubicBezTo>
                <a:cubicBezTo>
                  <a:pt x="4504345" y="-74491"/>
                  <a:pt x="5388561" y="-16521"/>
                  <a:pt x="6063850" y="114909"/>
                </a:cubicBezTo>
                <a:cubicBezTo>
                  <a:pt x="9255152" y="577118"/>
                  <a:pt x="7779669" y="1437035"/>
                  <a:pt x="4157647" y="1415328"/>
                </a:cubicBezTo>
                <a:cubicBezTo>
                  <a:pt x="3517400" y="1429062"/>
                  <a:pt x="2917316" y="1333178"/>
                  <a:pt x="2277116" y="1351291"/>
                </a:cubicBezTo>
                <a:cubicBezTo>
                  <a:pt x="1497337" y="1351631"/>
                  <a:pt x="310938" y="1574663"/>
                  <a:pt x="-573584" y="1834064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86429968">
                  <a:custGeom>
                    <a:avLst/>
                    <a:gdLst>
                      <a:gd name="connsiteX0" fmla="*/ -583730 w 7983177"/>
                      <a:gd name="connsiteY0" fmla="*/ 2239839 h 1730020"/>
                      <a:gd name="connsiteX1" fmla="*/ 1081910 w 7983177"/>
                      <a:gd name="connsiteY1" fmla="*/ 1457164 h 1730020"/>
                      <a:gd name="connsiteX2" fmla="*/ 3831175 w 7983177"/>
                      <a:gd name="connsiteY2" fmla="*/ 697 h 1730020"/>
                      <a:gd name="connsiteX3" fmla="*/ 6171106 w 7983177"/>
                      <a:gd name="connsiteY3" fmla="*/ 140331 h 1730020"/>
                      <a:gd name="connsiteX4" fmla="*/ 4231186 w 7983177"/>
                      <a:gd name="connsiteY4" fmla="*/ 1728460 h 1730020"/>
                      <a:gd name="connsiteX5" fmla="*/ 2317393 w 7983177"/>
                      <a:gd name="connsiteY5" fmla="*/ 1650255 h 1730020"/>
                      <a:gd name="connsiteX6" fmla="*/ -583730 w 7983177"/>
                      <a:gd name="connsiteY6" fmla="*/ 2239839 h 1730020"/>
                      <a:gd name="connsiteX0" fmla="*/ -583730 w 7983177"/>
                      <a:gd name="connsiteY0" fmla="*/ 2239839 h 1730020"/>
                      <a:gd name="connsiteX1" fmla="*/ 1081910 w 7983177"/>
                      <a:gd name="connsiteY1" fmla="*/ 1457164 h 1730020"/>
                      <a:gd name="connsiteX2" fmla="*/ 3831175 w 7983177"/>
                      <a:gd name="connsiteY2" fmla="*/ 697 h 1730020"/>
                      <a:gd name="connsiteX3" fmla="*/ 6171106 w 7983177"/>
                      <a:gd name="connsiteY3" fmla="*/ 140331 h 1730020"/>
                      <a:gd name="connsiteX4" fmla="*/ 4231186 w 7983177"/>
                      <a:gd name="connsiteY4" fmla="*/ 1728460 h 1730020"/>
                      <a:gd name="connsiteX5" fmla="*/ 2317393 w 7983177"/>
                      <a:gd name="connsiteY5" fmla="*/ 1650255 h 1730020"/>
                      <a:gd name="connsiteX6" fmla="*/ -583730 w 7983177"/>
                      <a:gd name="connsiteY6" fmla="*/ 2239839 h 173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983177" h="1730020" fill="none" extrusionOk="0">
                        <a:moveTo>
                          <a:pt x="-583730" y="2239839"/>
                        </a:moveTo>
                        <a:cubicBezTo>
                          <a:pt x="-235446" y="2266592"/>
                          <a:pt x="512828" y="1717266"/>
                          <a:pt x="1081910" y="1457164"/>
                        </a:cubicBezTo>
                        <a:cubicBezTo>
                          <a:pt x="-1569673" y="794741"/>
                          <a:pt x="401829" y="-87003"/>
                          <a:pt x="3831175" y="697"/>
                        </a:cubicBezTo>
                        <a:cubicBezTo>
                          <a:pt x="4742513" y="-184438"/>
                          <a:pt x="5657101" y="35991"/>
                          <a:pt x="6171106" y="140331"/>
                        </a:cubicBezTo>
                        <a:cubicBezTo>
                          <a:pt x="9529694" y="947566"/>
                          <a:pt x="7960112" y="2373407"/>
                          <a:pt x="4231186" y="1728460"/>
                        </a:cubicBezTo>
                        <a:cubicBezTo>
                          <a:pt x="3749136" y="1728618"/>
                          <a:pt x="3017287" y="1541333"/>
                          <a:pt x="2317393" y="1650255"/>
                        </a:cubicBezTo>
                        <a:cubicBezTo>
                          <a:pt x="1693370" y="1566751"/>
                          <a:pt x="-199112" y="2261348"/>
                          <a:pt x="-583730" y="2239839"/>
                        </a:cubicBezTo>
                        <a:close/>
                      </a:path>
                      <a:path w="7983177" h="1730020" stroke="0" extrusionOk="0">
                        <a:moveTo>
                          <a:pt x="-583730" y="2239839"/>
                        </a:moveTo>
                        <a:cubicBezTo>
                          <a:pt x="111919" y="2092569"/>
                          <a:pt x="914115" y="1607802"/>
                          <a:pt x="1081910" y="1457164"/>
                        </a:cubicBezTo>
                        <a:cubicBezTo>
                          <a:pt x="-1173821" y="526164"/>
                          <a:pt x="399766" y="-96596"/>
                          <a:pt x="3831175" y="697"/>
                        </a:cubicBezTo>
                        <a:cubicBezTo>
                          <a:pt x="4549353" y="-146811"/>
                          <a:pt x="5484066" y="-59570"/>
                          <a:pt x="6171106" y="140331"/>
                        </a:cubicBezTo>
                        <a:cubicBezTo>
                          <a:pt x="9669469" y="950501"/>
                          <a:pt x="7828115" y="1736346"/>
                          <a:pt x="4231186" y="1728460"/>
                        </a:cubicBezTo>
                        <a:cubicBezTo>
                          <a:pt x="3623313" y="1700547"/>
                          <a:pt x="3010571" y="1672275"/>
                          <a:pt x="2317393" y="1650255"/>
                        </a:cubicBezTo>
                        <a:cubicBezTo>
                          <a:pt x="1535760" y="1786325"/>
                          <a:pt x="319649" y="1893081"/>
                          <a:pt x="-583730" y="2239839"/>
                        </a:cubicBezTo>
                        <a:close/>
                      </a:path>
                      <a:path w="7983177" h="1730020" fill="none" stroke="0" extrusionOk="0">
                        <a:moveTo>
                          <a:pt x="-583730" y="2239839"/>
                        </a:moveTo>
                        <a:cubicBezTo>
                          <a:pt x="-159188" y="2228428"/>
                          <a:pt x="564416" y="1595393"/>
                          <a:pt x="1081910" y="1457164"/>
                        </a:cubicBezTo>
                        <a:cubicBezTo>
                          <a:pt x="-1458626" y="601221"/>
                          <a:pt x="418882" y="-134716"/>
                          <a:pt x="3831175" y="697"/>
                        </a:cubicBezTo>
                        <a:cubicBezTo>
                          <a:pt x="4653942" y="-118865"/>
                          <a:pt x="5594151" y="-67403"/>
                          <a:pt x="6171106" y="140331"/>
                        </a:cubicBezTo>
                        <a:cubicBezTo>
                          <a:pt x="9534826" y="1053773"/>
                          <a:pt x="7726042" y="2137046"/>
                          <a:pt x="4231186" y="1728460"/>
                        </a:cubicBezTo>
                        <a:cubicBezTo>
                          <a:pt x="3724599" y="1778918"/>
                          <a:pt x="3026916" y="1535806"/>
                          <a:pt x="2317393" y="1650255"/>
                        </a:cubicBezTo>
                        <a:cubicBezTo>
                          <a:pt x="1652484" y="1614672"/>
                          <a:pt x="-114667" y="2237018"/>
                          <a:pt x="-583730" y="223983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Muốn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tính</a:t>
            </a:r>
            <a:r>
              <a:rPr lang="en-US" sz="3200" b="1" dirty="0">
                <a:solidFill>
                  <a:schemeClr val="tx1"/>
                </a:solidFill>
              </a:rPr>
              <a:t> chu vi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tam </a:t>
            </a:r>
            <a:r>
              <a:rPr lang="en-US" sz="3200" b="1" dirty="0" err="1">
                <a:solidFill>
                  <a:schemeClr val="tx1"/>
                </a:solidFill>
              </a:rPr>
              <a:t>giác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tứ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giác</a:t>
            </a:r>
            <a:r>
              <a:rPr lang="en-US" sz="3200" b="1" dirty="0">
                <a:solidFill>
                  <a:schemeClr val="tx1"/>
                </a:solidFill>
              </a:rPr>
              <a:t> ta </a:t>
            </a:r>
            <a:r>
              <a:rPr lang="en-US" sz="3200" b="1" dirty="0" err="1">
                <a:solidFill>
                  <a:schemeClr val="tx1"/>
                </a:solidFill>
              </a:rPr>
              <a:t>phải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biết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gì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1170E9B-C5DE-2556-676F-7F4406D20972}"/>
              </a:ext>
            </a:extLst>
          </p:cNvPr>
          <p:cNvGrpSpPr/>
          <p:nvPr/>
        </p:nvGrpSpPr>
        <p:grpSpPr>
          <a:xfrm>
            <a:off x="4013311" y="3293679"/>
            <a:ext cx="3709610" cy="2508882"/>
            <a:chOff x="4013311" y="3293679"/>
            <a:chExt cx="3709610" cy="2508882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8EF87CC0-8C56-7D30-F56D-A0ACE2F8495D}"/>
                </a:ext>
              </a:extLst>
            </p:cNvPr>
            <p:cNvSpPr/>
            <p:nvPr/>
          </p:nvSpPr>
          <p:spPr>
            <a:xfrm>
              <a:off x="4531278" y="3803217"/>
              <a:ext cx="2637166" cy="1761069"/>
            </a:xfrm>
            <a:prstGeom prst="triangle">
              <a:avLst>
                <a:gd name="adj" fmla="val 35075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CD8564D-68F9-094D-F44F-A3179B4CD731}"/>
                </a:ext>
              </a:extLst>
            </p:cNvPr>
            <p:cNvSpPr txBox="1"/>
            <p:nvPr/>
          </p:nvSpPr>
          <p:spPr>
            <a:xfrm>
              <a:off x="5232980" y="3293679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2ED513A-9357-61DA-AF0D-76DEDCDC0587}"/>
                </a:ext>
              </a:extLst>
            </p:cNvPr>
            <p:cNvSpPr txBox="1"/>
            <p:nvPr/>
          </p:nvSpPr>
          <p:spPr>
            <a:xfrm>
              <a:off x="4013311" y="524326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2D7C632-C702-30E8-82E6-62961A7D43B1}"/>
                </a:ext>
              </a:extLst>
            </p:cNvPr>
            <p:cNvSpPr txBox="1"/>
            <p:nvPr/>
          </p:nvSpPr>
          <p:spPr>
            <a:xfrm>
              <a:off x="7271365" y="5248563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98637DC-EE33-EC3A-E600-9E4FB33B06EA}"/>
              </a:ext>
            </a:extLst>
          </p:cNvPr>
          <p:cNvGrpSpPr/>
          <p:nvPr/>
        </p:nvGrpSpPr>
        <p:grpSpPr>
          <a:xfrm>
            <a:off x="7879175" y="3386394"/>
            <a:ext cx="3625524" cy="2381806"/>
            <a:chOff x="7879175" y="3386394"/>
            <a:chExt cx="3625524" cy="2381806"/>
          </a:xfrm>
        </p:grpSpPr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xmlns="" id="{A35889A1-5E5B-FEF1-7580-E8B63D65234E}"/>
                </a:ext>
              </a:extLst>
            </p:cNvPr>
            <p:cNvSpPr/>
            <p:nvPr/>
          </p:nvSpPr>
          <p:spPr>
            <a:xfrm>
              <a:off x="8331200" y="3790246"/>
              <a:ext cx="2619022" cy="1730021"/>
            </a:xfrm>
            <a:custGeom>
              <a:avLst/>
              <a:gdLst>
                <a:gd name="connsiteX0" fmla="*/ 0 w 2619022"/>
                <a:gd name="connsiteY0" fmla="*/ 1730021 h 1730021"/>
                <a:gd name="connsiteX1" fmla="*/ 534109 w 2619022"/>
                <a:gd name="connsiteY1" fmla="*/ 0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  <a:gd name="connsiteX0" fmla="*/ 0 w 2619022"/>
                <a:gd name="connsiteY0" fmla="*/ 1730021 h 1730021"/>
                <a:gd name="connsiteX1" fmla="*/ 621194 w 2619022"/>
                <a:gd name="connsiteY1" fmla="*/ 337457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022" h="1730021">
                  <a:moveTo>
                    <a:pt x="0" y="1730021"/>
                  </a:moveTo>
                  <a:lnTo>
                    <a:pt x="621194" y="337457"/>
                  </a:lnTo>
                  <a:lnTo>
                    <a:pt x="2084913" y="0"/>
                  </a:lnTo>
                  <a:lnTo>
                    <a:pt x="2619022" y="1730021"/>
                  </a:lnTo>
                  <a:lnTo>
                    <a:pt x="0" y="1730021"/>
                  </a:lnTo>
                  <a:close/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6C1ABB7-12C7-929D-659C-99D38F6E0EF6}"/>
                </a:ext>
              </a:extLst>
            </p:cNvPr>
            <p:cNvSpPr txBox="1"/>
            <p:nvPr/>
          </p:nvSpPr>
          <p:spPr>
            <a:xfrm>
              <a:off x="8579667" y="369145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EB90E77-C0FD-B1B6-BAD9-C46EC48D594B}"/>
                </a:ext>
              </a:extLst>
            </p:cNvPr>
            <p:cNvSpPr txBox="1"/>
            <p:nvPr/>
          </p:nvSpPr>
          <p:spPr>
            <a:xfrm>
              <a:off x="10498666" y="3386394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417B1A0-5E8A-55B2-B35A-6E1C67910E03}"/>
                </a:ext>
              </a:extLst>
            </p:cNvPr>
            <p:cNvSpPr txBox="1"/>
            <p:nvPr/>
          </p:nvSpPr>
          <p:spPr>
            <a:xfrm>
              <a:off x="7879175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79C5DDF-3620-5D63-DEEE-43ED24506066}"/>
                </a:ext>
              </a:extLst>
            </p:cNvPr>
            <p:cNvSpPr txBox="1"/>
            <p:nvPr/>
          </p:nvSpPr>
          <p:spPr>
            <a:xfrm>
              <a:off x="11053143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CC42670F-36E4-9AE6-8FDE-F8AD0BEC6D8F}"/>
              </a:ext>
            </a:extLst>
          </p:cNvPr>
          <p:cNvSpPr/>
          <p:nvPr/>
        </p:nvSpPr>
        <p:spPr>
          <a:xfrm>
            <a:off x="5748190" y="2204545"/>
            <a:ext cx="4479138" cy="1182287"/>
          </a:xfrm>
          <a:custGeom>
            <a:avLst/>
            <a:gdLst>
              <a:gd name="connsiteX0" fmla="*/ 0 w 4479138"/>
              <a:gd name="connsiteY0" fmla="*/ 197052 h 1182287"/>
              <a:gd name="connsiteX1" fmla="*/ 197052 w 4479138"/>
              <a:gd name="connsiteY1" fmla="*/ 0 h 1182287"/>
              <a:gd name="connsiteX2" fmla="*/ 746523 w 4479138"/>
              <a:gd name="connsiteY2" fmla="*/ 0 h 1182287"/>
              <a:gd name="connsiteX3" fmla="*/ 746523 w 4479138"/>
              <a:gd name="connsiteY3" fmla="*/ 0 h 1182287"/>
              <a:gd name="connsiteX4" fmla="*/ 1295218 w 4479138"/>
              <a:gd name="connsiteY4" fmla="*/ 0 h 1182287"/>
              <a:gd name="connsiteX5" fmla="*/ 1866308 w 4479138"/>
              <a:gd name="connsiteY5" fmla="*/ 0 h 1182287"/>
              <a:gd name="connsiteX6" fmla="*/ 2518568 w 4479138"/>
              <a:gd name="connsiteY6" fmla="*/ 0 h 1182287"/>
              <a:gd name="connsiteX7" fmla="*/ 3146670 w 4479138"/>
              <a:gd name="connsiteY7" fmla="*/ 0 h 1182287"/>
              <a:gd name="connsiteX8" fmla="*/ 4282086 w 4479138"/>
              <a:gd name="connsiteY8" fmla="*/ 0 h 1182287"/>
              <a:gd name="connsiteX9" fmla="*/ 4479138 w 4479138"/>
              <a:gd name="connsiteY9" fmla="*/ 197052 h 1182287"/>
              <a:gd name="connsiteX10" fmla="*/ 4479138 w 4479138"/>
              <a:gd name="connsiteY10" fmla="*/ 689667 h 1182287"/>
              <a:gd name="connsiteX11" fmla="*/ 4479138 w 4479138"/>
              <a:gd name="connsiteY11" fmla="*/ 689667 h 1182287"/>
              <a:gd name="connsiteX12" fmla="*/ 4479138 w 4479138"/>
              <a:gd name="connsiteY12" fmla="*/ 985239 h 1182287"/>
              <a:gd name="connsiteX13" fmla="*/ 4479138 w 4479138"/>
              <a:gd name="connsiteY13" fmla="*/ 985235 h 1182287"/>
              <a:gd name="connsiteX14" fmla="*/ 4282086 w 4479138"/>
              <a:gd name="connsiteY14" fmla="*/ 1182287 h 1182287"/>
              <a:gd name="connsiteX15" fmla="*/ 3702299 w 4479138"/>
              <a:gd name="connsiteY15" fmla="*/ 1182287 h 1182287"/>
              <a:gd name="connsiteX16" fmla="*/ 3146670 w 4479138"/>
              <a:gd name="connsiteY16" fmla="*/ 1182287 h 1182287"/>
              <a:gd name="connsiteX17" fmla="*/ 2494410 w 4479138"/>
              <a:gd name="connsiteY17" fmla="*/ 1182287 h 1182287"/>
              <a:gd name="connsiteX18" fmla="*/ 1866308 w 4479138"/>
              <a:gd name="connsiteY18" fmla="*/ 1182287 h 1182287"/>
              <a:gd name="connsiteX19" fmla="*/ 1436750 w 4479138"/>
              <a:gd name="connsiteY19" fmla="*/ 1184463 h 1182287"/>
              <a:gd name="connsiteX20" fmla="*/ 1040235 w 4479138"/>
              <a:gd name="connsiteY20" fmla="*/ 1186472 h 1182287"/>
              <a:gd name="connsiteX21" fmla="*/ 746523 w 4479138"/>
              <a:gd name="connsiteY21" fmla="*/ 1182287 h 1182287"/>
              <a:gd name="connsiteX22" fmla="*/ 197052 w 4479138"/>
              <a:gd name="connsiteY22" fmla="*/ 1182287 h 1182287"/>
              <a:gd name="connsiteX23" fmla="*/ 0 w 4479138"/>
              <a:gd name="connsiteY23" fmla="*/ 985235 h 1182287"/>
              <a:gd name="connsiteX24" fmla="*/ 0 w 4479138"/>
              <a:gd name="connsiteY24" fmla="*/ 985239 h 1182287"/>
              <a:gd name="connsiteX25" fmla="*/ 0 w 4479138"/>
              <a:gd name="connsiteY25" fmla="*/ 689667 h 1182287"/>
              <a:gd name="connsiteX26" fmla="*/ 0 w 4479138"/>
              <a:gd name="connsiteY26" fmla="*/ 689667 h 1182287"/>
              <a:gd name="connsiteX27" fmla="*/ 0 w 4479138"/>
              <a:gd name="connsiteY27" fmla="*/ 197052 h 11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79138" h="1182287" fill="none" extrusionOk="0">
                <a:moveTo>
                  <a:pt x="0" y="197052"/>
                </a:moveTo>
                <a:cubicBezTo>
                  <a:pt x="5893" y="93313"/>
                  <a:pt x="75574" y="-1317"/>
                  <a:pt x="197052" y="0"/>
                </a:cubicBezTo>
                <a:cubicBezTo>
                  <a:pt x="396261" y="3793"/>
                  <a:pt x="546130" y="19244"/>
                  <a:pt x="746523" y="0"/>
                </a:cubicBezTo>
                <a:lnTo>
                  <a:pt x="746523" y="0"/>
                </a:lnTo>
                <a:cubicBezTo>
                  <a:pt x="983737" y="3957"/>
                  <a:pt x="1162958" y="-6787"/>
                  <a:pt x="1295218" y="0"/>
                </a:cubicBezTo>
                <a:cubicBezTo>
                  <a:pt x="1427478" y="6787"/>
                  <a:pt x="1745324" y="-16306"/>
                  <a:pt x="1866308" y="0"/>
                </a:cubicBezTo>
                <a:cubicBezTo>
                  <a:pt x="2048371" y="-15792"/>
                  <a:pt x="2317290" y="-17676"/>
                  <a:pt x="2518568" y="0"/>
                </a:cubicBezTo>
                <a:cubicBezTo>
                  <a:pt x="2719846" y="17676"/>
                  <a:pt x="2947371" y="-8820"/>
                  <a:pt x="3146670" y="0"/>
                </a:cubicBezTo>
                <a:cubicBezTo>
                  <a:pt x="3345969" y="8820"/>
                  <a:pt x="4000841" y="-45567"/>
                  <a:pt x="4282086" y="0"/>
                </a:cubicBezTo>
                <a:cubicBezTo>
                  <a:pt x="4385339" y="4860"/>
                  <a:pt x="4492257" y="64560"/>
                  <a:pt x="4479138" y="197052"/>
                </a:cubicBezTo>
                <a:cubicBezTo>
                  <a:pt x="4484084" y="374856"/>
                  <a:pt x="4455566" y="532008"/>
                  <a:pt x="4479138" y="689667"/>
                </a:cubicBezTo>
                <a:lnTo>
                  <a:pt x="4479138" y="689667"/>
                </a:lnTo>
                <a:cubicBezTo>
                  <a:pt x="4475684" y="829229"/>
                  <a:pt x="4468114" y="885634"/>
                  <a:pt x="4479138" y="985239"/>
                </a:cubicBezTo>
                <a:lnTo>
                  <a:pt x="4479138" y="985235"/>
                </a:lnTo>
                <a:cubicBezTo>
                  <a:pt x="4460248" y="1074812"/>
                  <a:pt x="4382239" y="1193567"/>
                  <a:pt x="4282086" y="1182287"/>
                </a:cubicBezTo>
                <a:cubicBezTo>
                  <a:pt x="4158328" y="1194111"/>
                  <a:pt x="3903110" y="1195367"/>
                  <a:pt x="3702299" y="1182287"/>
                </a:cubicBezTo>
                <a:cubicBezTo>
                  <a:pt x="3501488" y="1169207"/>
                  <a:pt x="3369365" y="1194186"/>
                  <a:pt x="3146670" y="1182287"/>
                </a:cubicBezTo>
                <a:cubicBezTo>
                  <a:pt x="2923975" y="1170388"/>
                  <a:pt x="2713811" y="1167329"/>
                  <a:pt x="2494410" y="1182287"/>
                </a:cubicBezTo>
                <a:cubicBezTo>
                  <a:pt x="2275009" y="1197245"/>
                  <a:pt x="2013970" y="1201753"/>
                  <a:pt x="1866308" y="1182287"/>
                </a:cubicBezTo>
                <a:cubicBezTo>
                  <a:pt x="1756561" y="1170021"/>
                  <a:pt x="1642821" y="1204009"/>
                  <a:pt x="1436750" y="1184463"/>
                </a:cubicBezTo>
                <a:cubicBezTo>
                  <a:pt x="1230679" y="1164917"/>
                  <a:pt x="1212005" y="1183877"/>
                  <a:pt x="1040235" y="1186472"/>
                </a:cubicBezTo>
                <a:cubicBezTo>
                  <a:pt x="953513" y="1187597"/>
                  <a:pt x="849029" y="1184726"/>
                  <a:pt x="746523" y="1182287"/>
                </a:cubicBezTo>
                <a:cubicBezTo>
                  <a:pt x="561207" y="1195198"/>
                  <a:pt x="343987" y="1185767"/>
                  <a:pt x="197052" y="1182287"/>
                </a:cubicBezTo>
                <a:cubicBezTo>
                  <a:pt x="91730" y="1176275"/>
                  <a:pt x="-18178" y="1086002"/>
                  <a:pt x="0" y="985235"/>
                </a:cubicBezTo>
                <a:lnTo>
                  <a:pt x="0" y="985239"/>
                </a:lnTo>
                <a:cubicBezTo>
                  <a:pt x="5843" y="854144"/>
                  <a:pt x="-4137" y="803000"/>
                  <a:pt x="0" y="689667"/>
                </a:cubicBezTo>
                <a:lnTo>
                  <a:pt x="0" y="689667"/>
                </a:lnTo>
                <a:cubicBezTo>
                  <a:pt x="-17181" y="528744"/>
                  <a:pt x="-23360" y="417220"/>
                  <a:pt x="0" y="197052"/>
                </a:cubicBezTo>
                <a:close/>
              </a:path>
              <a:path w="4479138" h="1182287" stroke="0" extrusionOk="0">
                <a:moveTo>
                  <a:pt x="0" y="197052"/>
                </a:moveTo>
                <a:cubicBezTo>
                  <a:pt x="5514" y="90955"/>
                  <a:pt x="72960" y="2392"/>
                  <a:pt x="197052" y="0"/>
                </a:cubicBezTo>
                <a:cubicBezTo>
                  <a:pt x="374552" y="26177"/>
                  <a:pt x="538539" y="21472"/>
                  <a:pt x="746523" y="0"/>
                </a:cubicBezTo>
                <a:lnTo>
                  <a:pt x="746523" y="0"/>
                </a:lnTo>
                <a:cubicBezTo>
                  <a:pt x="1014065" y="6678"/>
                  <a:pt x="1080235" y="4544"/>
                  <a:pt x="1284020" y="0"/>
                </a:cubicBezTo>
                <a:cubicBezTo>
                  <a:pt x="1487805" y="-4544"/>
                  <a:pt x="1718669" y="-16338"/>
                  <a:pt x="1866308" y="0"/>
                </a:cubicBezTo>
                <a:cubicBezTo>
                  <a:pt x="2146300" y="-20195"/>
                  <a:pt x="2226779" y="13182"/>
                  <a:pt x="2446095" y="0"/>
                </a:cubicBezTo>
                <a:cubicBezTo>
                  <a:pt x="2665411" y="-13182"/>
                  <a:pt x="2814769" y="-15952"/>
                  <a:pt x="3001724" y="0"/>
                </a:cubicBezTo>
                <a:cubicBezTo>
                  <a:pt x="3188679" y="15952"/>
                  <a:pt x="3473153" y="3341"/>
                  <a:pt x="3605668" y="0"/>
                </a:cubicBezTo>
                <a:cubicBezTo>
                  <a:pt x="3738183" y="-3341"/>
                  <a:pt x="3995656" y="-10883"/>
                  <a:pt x="4282086" y="0"/>
                </a:cubicBezTo>
                <a:cubicBezTo>
                  <a:pt x="4391914" y="12592"/>
                  <a:pt x="4500257" y="75973"/>
                  <a:pt x="4479138" y="197052"/>
                </a:cubicBezTo>
                <a:cubicBezTo>
                  <a:pt x="4461566" y="441720"/>
                  <a:pt x="4503397" y="444393"/>
                  <a:pt x="4479138" y="689667"/>
                </a:cubicBezTo>
                <a:lnTo>
                  <a:pt x="4479138" y="689667"/>
                </a:lnTo>
                <a:cubicBezTo>
                  <a:pt x="4476090" y="822384"/>
                  <a:pt x="4487815" y="873236"/>
                  <a:pt x="4479138" y="985239"/>
                </a:cubicBezTo>
                <a:lnTo>
                  <a:pt x="4479138" y="985235"/>
                </a:lnTo>
                <a:cubicBezTo>
                  <a:pt x="4469914" y="1089441"/>
                  <a:pt x="4404684" y="1185347"/>
                  <a:pt x="4282086" y="1182287"/>
                </a:cubicBezTo>
                <a:cubicBezTo>
                  <a:pt x="4099603" y="1194323"/>
                  <a:pt x="4001485" y="1171895"/>
                  <a:pt x="3726457" y="1182287"/>
                </a:cubicBezTo>
                <a:cubicBezTo>
                  <a:pt x="3451429" y="1192679"/>
                  <a:pt x="3410639" y="1162386"/>
                  <a:pt x="3098355" y="1182287"/>
                </a:cubicBezTo>
                <a:cubicBezTo>
                  <a:pt x="2786071" y="1202188"/>
                  <a:pt x="2639609" y="1155925"/>
                  <a:pt x="2494410" y="1182287"/>
                </a:cubicBezTo>
                <a:cubicBezTo>
                  <a:pt x="2349211" y="1208649"/>
                  <a:pt x="2054739" y="1155041"/>
                  <a:pt x="1866308" y="1182287"/>
                </a:cubicBezTo>
                <a:cubicBezTo>
                  <a:pt x="1678797" y="1170845"/>
                  <a:pt x="1582528" y="1167433"/>
                  <a:pt x="1445011" y="1184421"/>
                </a:cubicBezTo>
                <a:cubicBezTo>
                  <a:pt x="1307494" y="1201409"/>
                  <a:pt x="1215456" y="1189084"/>
                  <a:pt x="1040235" y="1186472"/>
                </a:cubicBezTo>
                <a:cubicBezTo>
                  <a:pt x="961714" y="1196591"/>
                  <a:pt x="872765" y="1190145"/>
                  <a:pt x="746523" y="1182287"/>
                </a:cubicBezTo>
                <a:cubicBezTo>
                  <a:pt x="481588" y="1184491"/>
                  <a:pt x="396287" y="1168395"/>
                  <a:pt x="197052" y="1182287"/>
                </a:cubicBezTo>
                <a:cubicBezTo>
                  <a:pt x="107242" y="1183258"/>
                  <a:pt x="-1438" y="1085335"/>
                  <a:pt x="0" y="985235"/>
                </a:cubicBezTo>
                <a:lnTo>
                  <a:pt x="0" y="985239"/>
                </a:lnTo>
                <a:cubicBezTo>
                  <a:pt x="11994" y="922915"/>
                  <a:pt x="13574" y="749374"/>
                  <a:pt x="0" y="689667"/>
                </a:cubicBezTo>
                <a:lnTo>
                  <a:pt x="0" y="689667"/>
                </a:lnTo>
                <a:cubicBezTo>
                  <a:pt x="-20583" y="583902"/>
                  <a:pt x="-13707" y="404657"/>
                  <a:pt x="0" y="19705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84476322">
                  <a:prstGeom prst="wedgeRoundRectCallout">
                    <a:avLst>
                      <a:gd name="adj1" fmla="val -26776"/>
                      <a:gd name="adj2" fmla="val 50354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Chúng</a:t>
            </a:r>
            <a:r>
              <a:rPr lang="en-US" sz="3200" dirty="0">
                <a:solidFill>
                  <a:schemeClr val="tx1"/>
                </a:solidFill>
              </a:rPr>
              <a:t> ta </a:t>
            </a:r>
            <a:r>
              <a:rPr lang="en-US" sz="3200" dirty="0" err="1">
                <a:solidFill>
                  <a:schemeClr val="tx1"/>
                </a:solidFill>
              </a:rPr>
              <a:t>phải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cạnh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của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mỗi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đó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011267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684" y="1977240"/>
            <a:ext cx="6639397" cy="497954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3B067A2B-754A-9369-9964-0793B3A84309}"/>
              </a:ext>
            </a:extLst>
          </p:cNvPr>
          <p:cNvSpPr/>
          <p:nvPr/>
        </p:nvSpPr>
        <p:spPr>
          <a:xfrm>
            <a:off x="4153101" y="508806"/>
            <a:ext cx="6373385" cy="2460978"/>
          </a:xfrm>
          <a:custGeom>
            <a:avLst/>
            <a:gdLst>
              <a:gd name="connsiteX0" fmla="*/ -168831 w 6373385"/>
              <a:gd name="connsiteY0" fmla="*/ 2215446 h 2460978"/>
              <a:gd name="connsiteX1" fmla="*/ 328427 w 6373385"/>
              <a:gd name="connsiteY1" fmla="*/ 1774558 h 2460978"/>
              <a:gd name="connsiteX2" fmla="*/ 2882882 w 6373385"/>
              <a:gd name="connsiteY2" fmla="*/ 5605 h 2460978"/>
              <a:gd name="connsiteX3" fmla="*/ 5680097 w 6373385"/>
              <a:gd name="connsiteY3" fmla="*/ 464236 h 2460978"/>
              <a:gd name="connsiteX4" fmla="*/ 3635766 w 6373385"/>
              <a:gd name="connsiteY4" fmla="*/ 2448699 h 2460978"/>
              <a:gd name="connsiteX5" fmla="*/ 1064381 w 6373385"/>
              <a:gd name="connsiteY5" fmla="*/ 2148384 h 2460978"/>
              <a:gd name="connsiteX6" fmla="*/ -168831 w 6373385"/>
              <a:gd name="connsiteY6" fmla="*/ 2215446 h 246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3385" h="2460978" fill="none" extrusionOk="0">
                <a:moveTo>
                  <a:pt x="-168831" y="2215446"/>
                </a:moveTo>
                <a:cubicBezTo>
                  <a:pt x="-102588" y="2178837"/>
                  <a:pt x="193466" y="1891432"/>
                  <a:pt x="328427" y="1774558"/>
                </a:cubicBezTo>
                <a:cubicBezTo>
                  <a:pt x="-852472" y="935013"/>
                  <a:pt x="636145" y="-148276"/>
                  <a:pt x="2882882" y="5605"/>
                </a:cubicBezTo>
                <a:cubicBezTo>
                  <a:pt x="3986497" y="-94097"/>
                  <a:pt x="5033896" y="137689"/>
                  <a:pt x="5680097" y="464236"/>
                </a:cubicBezTo>
                <a:cubicBezTo>
                  <a:pt x="7258419" y="1312704"/>
                  <a:pt x="6023034" y="2608840"/>
                  <a:pt x="3635766" y="2448699"/>
                </a:cubicBezTo>
                <a:cubicBezTo>
                  <a:pt x="2734910" y="2498570"/>
                  <a:pt x="1799901" y="2338504"/>
                  <a:pt x="1064381" y="2148384"/>
                </a:cubicBezTo>
                <a:cubicBezTo>
                  <a:pt x="497635" y="2270904"/>
                  <a:pt x="368603" y="2279981"/>
                  <a:pt x="-168831" y="2215446"/>
                </a:cubicBezTo>
                <a:close/>
              </a:path>
              <a:path w="6373385" h="2460978" stroke="0" extrusionOk="0">
                <a:moveTo>
                  <a:pt x="-168831" y="2215446"/>
                </a:moveTo>
                <a:cubicBezTo>
                  <a:pt x="-124464" y="2121474"/>
                  <a:pt x="238766" y="1839370"/>
                  <a:pt x="328427" y="1774558"/>
                </a:cubicBezTo>
                <a:cubicBezTo>
                  <a:pt x="-633204" y="729633"/>
                  <a:pt x="687730" y="-139906"/>
                  <a:pt x="2882882" y="5605"/>
                </a:cubicBezTo>
                <a:cubicBezTo>
                  <a:pt x="3940092" y="-49163"/>
                  <a:pt x="5026979" y="1501"/>
                  <a:pt x="5680097" y="464236"/>
                </a:cubicBezTo>
                <a:cubicBezTo>
                  <a:pt x="7240533" y="1307766"/>
                  <a:pt x="6005675" y="2343057"/>
                  <a:pt x="3635766" y="2448699"/>
                </a:cubicBezTo>
                <a:cubicBezTo>
                  <a:pt x="2768678" y="2567123"/>
                  <a:pt x="1776222" y="2375506"/>
                  <a:pt x="1064381" y="2148384"/>
                </a:cubicBezTo>
                <a:cubicBezTo>
                  <a:pt x="521853" y="2278536"/>
                  <a:pt x="-14257" y="2181879"/>
                  <a:pt x="-168831" y="2215446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86429968">
                  <a:prstGeom prst="wedgeEllipseCallout">
                    <a:avLst>
                      <a:gd name="adj1" fmla="val -52649"/>
                      <a:gd name="adj2" fmla="val 400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err="1">
                <a:solidFill>
                  <a:schemeClr val="tx1"/>
                </a:solidFill>
              </a:rPr>
              <a:t>Vậy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là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chúng</a:t>
            </a:r>
            <a:r>
              <a:rPr lang="en-US" sz="3800" dirty="0">
                <a:solidFill>
                  <a:schemeClr val="tx1"/>
                </a:solidFill>
              </a:rPr>
              <a:t> ta </a:t>
            </a:r>
            <a:r>
              <a:rPr lang="en-US" sz="3800" dirty="0" err="1">
                <a:solidFill>
                  <a:schemeClr val="tx1"/>
                </a:solidFill>
              </a:rPr>
              <a:t>hoàn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thành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việc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chuẩn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bị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dụng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cụ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cho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cuộc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hành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trình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này</a:t>
            </a:r>
            <a:r>
              <a:rPr lang="en-US" sz="3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xmlns="" id="{EF0E0CD5-FAC7-ED34-8654-4D9FCFD4C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78" y="3331027"/>
            <a:ext cx="2547968" cy="19109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2E977F3-58E6-B4FE-E3AC-F91B0B3E21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29557"/>
            <a:ext cx="2329837" cy="1747378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11F568F8-D1A2-9C08-6F55-BB9DF6603E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68" y="4839398"/>
            <a:ext cx="2329837" cy="1747378"/>
          </a:xfrm>
          <a:prstGeom prst="rect">
            <a:avLst/>
          </a:prstGeom>
        </p:spPr>
      </p:pic>
      <p:pic>
        <p:nvPicPr>
          <p:cNvPr id="26" name="Picture 2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xmlns="" id="{CFECD968-5C98-2285-7296-371F0254B4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96" y="3264746"/>
            <a:ext cx="2121728" cy="159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92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EDBA66-6B51-3BE7-2C92-54901895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98765" y="2269040"/>
            <a:ext cx="6118613" cy="4588960"/>
          </a:xfrm>
          <a:prstGeom prst="rect">
            <a:avLst/>
          </a:prstGeom>
        </p:spPr>
      </p:pic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xmlns="" id="{8540E7C9-7DB3-C89F-6FA3-472BA7238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485">
            <a:off x="4569468" y="336452"/>
            <a:ext cx="8695400" cy="65215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7ED5148-8EE6-8139-F652-AB597AB6A2E5}"/>
              </a:ext>
            </a:extLst>
          </p:cNvPr>
          <p:cNvGrpSpPr/>
          <p:nvPr/>
        </p:nvGrpSpPr>
        <p:grpSpPr>
          <a:xfrm>
            <a:off x="6378222" y="642516"/>
            <a:ext cx="4696178" cy="839307"/>
            <a:chOff x="6378222" y="642516"/>
            <a:chExt cx="4696178" cy="8393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F874F8D-93CF-A55D-FA8E-0C9437B9EA92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2: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126F5C7-0122-8AD8-4F31-148FCBBF641C}"/>
                </a:ext>
              </a:extLst>
            </p:cNvPr>
            <p:cNvSpPr txBox="1"/>
            <p:nvPr/>
          </p:nvSpPr>
          <p:spPr>
            <a:xfrm>
              <a:off x="6378222" y="64251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2: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052EDF0-8050-BFED-FF45-A852BF3EE826}"/>
              </a:ext>
            </a:extLst>
          </p:cNvPr>
          <p:cNvGrpSpPr/>
          <p:nvPr/>
        </p:nvGrpSpPr>
        <p:grpSpPr>
          <a:xfrm>
            <a:off x="7372154" y="1473513"/>
            <a:ext cx="4052712" cy="1323439"/>
            <a:chOff x="7913782" y="1457742"/>
            <a:chExt cx="4052712" cy="132343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3CED273-23F6-FB92-7C8A-DC36E47CDBDF}"/>
                </a:ext>
              </a:extLst>
            </p:cNvPr>
            <p:cNvSpPr txBox="1"/>
            <p:nvPr/>
          </p:nvSpPr>
          <p:spPr>
            <a:xfrm>
              <a:off x="7913783" y="1457742"/>
              <a:ext cx="40527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ln w="136525">
                    <a:solidFill>
                      <a:schemeClr val="bg1"/>
                    </a:solidFill>
                  </a:ln>
                  <a:latin typeface="UVN Banh Mi" pitchFamily="2" charset="0"/>
                </a:rPr>
                <a:t>RA KHƠI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313CCD1-1E5D-9D1A-921B-DD3ECA98871A}"/>
                </a:ext>
              </a:extLst>
            </p:cNvPr>
            <p:cNvSpPr txBox="1"/>
            <p:nvPr/>
          </p:nvSpPr>
          <p:spPr>
            <a:xfrm>
              <a:off x="7913782" y="1457742"/>
              <a:ext cx="40527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rgbClr val="FF0000"/>
                  </a:solidFill>
                  <a:latin typeface="UVN Banh Mi" pitchFamily="2" charset="0"/>
                </a:rPr>
                <a:t>RA KHƠI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8613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FF5DF7-DE71-88C8-025E-BE3D897DAB22}"/>
              </a:ext>
            </a:extLst>
          </p:cNvPr>
          <p:cNvGrpSpPr/>
          <p:nvPr/>
        </p:nvGrpSpPr>
        <p:grpSpPr>
          <a:xfrm>
            <a:off x="560427" y="1061155"/>
            <a:ext cx="4840290" cy="1964267"/>
            <a:chOff x="699911" y="1061155"/>
            <a:chExt cx="4840290" cy="196426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C87AE554-0AE2-2794-D962-B73CDC48561E}"/>
                </a:ext>
              </a:extLst>
            </p:cNvPr>
            <p:cNvSpPr/>
            <p:nvPr/>
          </p:nvSpPr>
          <p:spPr>
            <a:xfrm>
              <a:off x="699911" y="1061155"/>
              <a:ext cx="4707467" cy="1964267"/>
            </a:xfrm>
            <a:custGeom>
              <a:avLst/>
              <a:gdLst>
                <a:gd name="connsiteX0" fmla="*/ 0 w 4707467"/>
                <a:gd name="connsiteY0" fmla="*/ 327384 h 1964267"/>
                <a:gd name="connsiteX1" fmla="*/ 327384 w 4707467"/>
                <a:gd name="connsiteY1" fmla="*/ 0 h 1964267"/>
                <a:gd name="connsiteX2" fmla="*/ 4380083 w 4707467"/>
                <a:gd name="connsiteY2" fmla="*/ 0 h 1964267"/>
                <a:gd name="connsiteX3" fmla="*/ 4707467 w 4707467"/>
                <a:gd name="connsiteY3" fmla="*/ 327384 h 1964267"/>
                <a:gd name="connsiteX4" fmla="*/ 4707467 w 4707467"/>
                <a:gd name="connsiteY4" fmla="*/ 1636883 h 1964267"/>
                <a:gd name="connsiteX5" fmla="*/ 4380083 w 4707467"/>
                <a:gd name="connsiteY5" fmla="*/ 1964267 h 1964267"/>
                <a:gd name="connsiteX6" fmla="*/ 327384 w 4707467"/>
                <a:gd name="connsiteY6" fmla="*/ 1964267 h 1964267"/>
                <a:gd name="connsiteX7" fmla="*/ 0 w 4707467"/>
                <a:gd name="connsiteY7" fmla="*/ 1636883 h 1964267"/>
                <a:gd name="connsiteX8" fmla="*/ 0 w 4707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951514" y="-69161"/>
                    <a:pt x="2821335" y="143127"/>
                    <a:pt x="4380083" y="0"/>
                  </a:cubicBezTo>
                  <a:cubicBezTo>
                    <a:pt x="4535934" y="9111"/>
                    <a:pt x="4684962" y="150437"/>
                    <a:pt x="4707467" y="327384"/>
                  </a:cubicBezTo>
                  <a:cubicBezTo>
                    <a:pt x="4748685" y="534610"/>
                    <a:pt x="4765953" y="1312944"/>
                    <a:pt x="4707467" y="1636883"/>
                  </a:cubicBezTo>
                  <a:cubicBezTo>
                    <a:pt x="4704334" y="1815098"/>
                    <a:pt x="4571053" y="1959503"/>
                    <a:pt x="4380083" y="1964267"/>
                  </a:cubicBezTo>
                  <a:cubicBezTo>
                    <a:pt x="2523068" y="1820557"/>
                    <a:pt x="1651880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4707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876582" y="41635"/>
                    <a:pt x="3745783" y="46301"/>
                    <a:pt x="4380083" y="0"/>
                  </a:cubicBezTo>
                  <a:cubicBezTo>
                    <a:pt x="4571400" y="5594"/>
                    <a:pt x="4723021" y="148026"/>
                    <a:pt x="4707467" y="327384"/>
                  </a:cubicBezTo>
                  <a:cubicBezTo>
                    <a:pt x="4714409" y="595060"/>
                    <a:pt x="4685574" y="1028702"/>
                    <a:pt x="4707467" y="1636883"/>
                  </a:cubicBezTo>
                  <a:cubicBezTo>
                    <a:pt x="4703166" y="1842144"/>
                    <a:pt x="4558568" y="1969086"/>
                    <a:pt x="4380083" y="1964267"/>
                  </a:cubicBezTo>
                  <a:cubicBezTo>
                    <a:pt x="3077586" y="1834738"/>
                    <a:pt x="1628552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4A6A5A7-3C4F-010E-23A3-A0DADD64D625}"/>
                </a:ext>
              </a:extLst>
            </p:cNvPr>
            <p:cNvSpPr txBox="1"/>
            <p:nvPr/>
          </p:nvSpPr>
          <p:spPr>
            <a:xfrm>
              <a:off x="976488" y="1304624"/>
              <a:ext cx="45637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VÍ DỤ 1: </a:t>
              </a:r>
              <a:r>
                <a:rPr lang="en-US" sz="3200" dirty="0" err="1"/>
                <a:t>Tính</a:t>
              </a:r>
              <a:r>
                <a:rPr lang="en-US" sz="3200" dirty="0"/>
                <a:t> chu vi tam </a:t>
              </a:r>
              <a:r>
                <a:rPr lang="en-US" sz="3200" dirty="0" err="1"/>
                <a:t>giác</a:t>
              </a:r>
              <a:r>
                <a:rPr lang="en-US" sz="3200" dirty="0"/>
                <a:t> ABC, </a:t>
              </a:r>
              <a:r>
                <a:rPr lang="en-US" sz="3200" dirty="0" err="1"/>
                <a:t>biết</a:t>
              </a:r>
              <a:r>
                <a:rPr lang="en-US" sz="3200" dirty="0"/>
                <a:t>: AB = 2 cm, BC = 3 cm, CA = 4 cm.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52E48F7-7979-CCBD-95FB-C60176292C0E}"/>
              </a:ext>
            </a:extLst>
          </p:cNvPr>
          <p:cNvGrpSpPr/>
          <p:nvPr/>
        </p:nvGrpSpPr>
        <p:grpSpPr>
          <a:xfrm>
            <a:off x="1198839" y="3268891"/>
            <a:ext cx="3709610" cy="2508882"/>
            <a:chOff x="4013311" y="3293679"/>
            <a:chExt cx="3709610" cy="2508882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xmlns="" id="{61847B9F-ED8F-FC40-A5C1-B89BB2131E2A}"/>
                </a:ext>
              </a:extLst>
            </p:cNvPr>
            <p:cNvSpPr/>
            <p:nvPr/>
          </p:nvSpPr>
          <p:spPr>
            <a:xfrm>
              <a:off x="4531278" y="3803217"/>
              <a:ext cx="2637166" cy="1761069"/>
            </a:xfrm>
            <a:prstGeom prst="triangle">
              <a:avLst>
                <a:gd name="adj" fmla="val 29709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461FF09-F75D-7872-A526-8B0D7966D071}"/>
                </a:ext>
              </a:extLst>
            </p:cNvPr>
            <p:cNvSpPr txBox="1"/>
            <p:nvPr/>
          </p:nvSpPr>
          <p:spPr>
            <a:xfrm>
              <a:off x="5232980" y="3293679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2C5BB03-5493-04FA-CBC3-3453500C7D55}"/>
                </a:ext>
              </a:extLst>
            </p:cNvPr>
            <p:cNvSpPr txBox="1"/>
            <p:nvPr/>
          </p:nvSpPr>
          <p:spPr>
            <a:xfrm>
              <a:off x="4013311" y="524326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291EDB6-41D7-3008-CD02-D19083BED5B2}"/>
                </a:ext>
              </a:extLst>
            </p:cNvPr>
            <p:cNvSpPr txBox="1"/>
            <p:nvPr/>
          </p:nvSpPr>
          <p:spPr>
            <a:xfrm>
              <a:off x="7271365" y="5248563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F650A5A-4F56-A452-DAB1-E7C76B21C915}"/>
              </a:ext>
            </a:extLst>
          </p:cNvPr>
          <p:cNvGrpSpPr/>
          <p:nvPr/>
        </p:nvGrpSpPr>
        <p:grpSpPr>
          <a:xfrm>
            <a:off x="5628011" y="1441678"/>
            <a:ext cx="6504710" cy="1203219"/>
            <a:chOff x="2973393" y="3773299"/>
            <a:chExt cx="6504710" cy="120321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BC6395-1B8F-672A-1C72-FF7153B40392}"/>
                </a:ext>
              </a:extLst>
            </p:cNvPr>
            <p:cNvSpPr txBox="1"/>
            <p:nvPr/>
          </p:nvSpPr>
          <p:spPr>
            <a:xfrm>
              <a:off x="2973394" y="3776189"/>
              <a:ext cx="65047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Thảo</a:t>
              </a:r>
              <a:r>
                <a:rPr lang="en-US" sz="72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20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luận</a:t>
              </a:r>
              <a:r>
                <a:rPr lang="en-US" sz="720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nhó</a:t>
              </a:r>
              <a:endParaRPr lang="en-US" sz="7200" dirty="0">
                <a:ln w="127000">
                  <a:solidFill>
                    <a:schemeClr val="bg1"/>
                  </a:solidFill>
                </a:ln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98A0855-4253-49DE-C47D-A65F5EEE954C}"/>
                </a:ext>
              </a:extLst>
            </p:cNvPr>
            <p:cNvSpPr txBox="1"/>
            <p:nvPr/>
          </p:nvSpPr>
          <p:spPr>
            <a:xfrm>
              <a:off x="2973393" y="3773299"/>
              <a:ext cx="6504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Thảo</a:t>
              </a:r>
              <a:r>
                <a:rPr lang="en-US" sz="5400" b="1" dirty="0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5400" b="1" dirty="0" err="1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luận</a:t>
              </a:r>
              <a:r>
                <a:rPr lang="en-US" sz="5400" b="1" dirty="0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5400" b="1" dirty="0" err="1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nhóm</a:t>
              </a:r>
              <a:r>
                <a:rPr lang="en-US" sz="5400" b="1" dirty="0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2</a:t>
              </a:r>
            </a:p>
          </p:txBody>
        </p:sp>
      </p:grpSp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E37A61F3-B0A9-FBE2-4DFB-BFF305886D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01" y="2642007"/>
            <a:ext cx="4186695" cy="35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034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FF5DF7-DE71-88C8-025E-BE3D897DAB22}"/>
              </a:ext>
            </a:extLst>
          </p:cNvPr>
          <p:cNvGrpSpPr/>
          <p:nvPr/>
        </p:nvGrpSpPr>
        <p:grpSpPr>
          <a:xfrm>
            <a:off x="699911" y="1061155"/>
            <a:ext cx="4840290" cy="1964267"/>
            <a:chOff x="699911" y="1061155"/>
            <a:chExt cx="4840290" cy="196426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C87AE554-0AE2-2794-D962-B73CDC48561E}"/>
                </a:ext>
              </a:extLst>
            </p:cNvPr>
            <p:cNvSpPr/>
            <p:nvPr/>
          </p:nvSpPr>
          <p:spPr>
            <a:xfrm>
              <a:off x="699911" y="1061155"/>
              <a:ext cx="4707467" cy="1964267"/>
            </a:xfrm>
            <a:custGeom>
              <a:avLst/>
              <a:gdLst>
                <a:gd name="connsiteX0" fmla="*/ 0 w 4707467"/>
                <a:gd name="connsiteY0" fmla="*/ 327384 h 1964267"/>
                <a:gd name="connsiteX1" fmla="*/ 327384 w 4707467"/>
                <a:gd name="connsiteY1" fmla="*/ 0 h 1964267"/>
                <a:gd name="connsiteX2" fmla="*/ 4380083 w 4707467"/>
                <a:gd name="connsiteY2" fmla="*/ 0 h 1964267"/>
                <a:gd name="connsiteX3" fmla="*/ 4707467 w 4707467"/>
                <a:gd name="connsiteY3" fmla="*/ 327384 h 1964267"/>
                <a:gd name="connsiteX4" fmla="*/ 4707467 w 4707467"/>
                <a:gd name="connsiteY4" fmla="*/ 1636883 h 1964267"/>
                <a:gd name="connsiteX5" fmla="*/ 4380083 w 4707467"/>
                <a:gd name="connsiteY5" fmla="*/ 1964267 h 1964267"/>
                <a:gd name="connsiteX6" fmla="*/ 327384 w 4707467"/>
                <a:gd name="connsiteY6" fmla="*/ 1964267 h 1964267"/>
                <a:gd name="connsiteX7" fmla="*/ 0 w 4707467"/>
                <a:gd name="connsiteY7" fmla="*/ 1636883 h 1964267"/>
                <a:gd name="connsiteX8" fmla="*/ 0 w 4707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951514" y="-69161"/>
                    <a:pt x="2821335" y="143127"/>
                    <a:pt x="4380083" y="0"/>
                  </a:cubicBezTo>
                  <a:cubicBezTo>
                    <a:pt x="4535934" y="9111"/>
                    <a:pt x="4684962" y="150437"/>
                    <a:pt x="4707467" y="327384"/>
                  </a:cubicBezTo>
                  <a:cubicBezTo>
                    <a:pt x="4748685" y="534610"/>
                    <a:pt x="4765953" y="1312944"/>
                    <a:pt x="4707467" y="1636883"/>
                  </a:cubicBezTo>
                  <a:cubicBezTo>
                    <a:pt x="4704334" y="1815098"/>
                    <a:pt x="4571053" y="1959503"/>
                    <a:pt x="4380083" y="1964267"/>
                  </a:cubicBezTo>
                  <a:cubicBezTo>
                    <a:pt x="2523068" y="1820557"/>
                    <a:pt x="1651880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4707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876582" y="41635"/>
                    <a:pt x="3745783" y="46301"/>
                    <a:pt x="4380083" y="0"/>
                  </a:cubicBezTo>
                  <a:cubicBezTo>
                    <a:pt x="4571400" y="5594"/>
                    <a:pt x="4723021" y="148026"/>
                    <a:pt x="4707467" y="327384"/>
                  </a:cubicBezTo>
                  <a:cubicBezTo>
                    <a:pt x="4714409" y="595060"/>
                    <a:pt x="4685574" y="1028702"/>
                    <a:pt x="4707467" y="1636883"/>
                  </a:cubicBezTo>
                  <a:cubicBezTo>
                    <a:pt x="4703166" y="1842144"/>
                    <a:pt x="4558568" y="1969086"/>
                    <a:pt x="4380083" y="1964267"/>
                  </a:cubicBezTo>
                  <a:cubicBezTo>
                    <a:pt x="3077586" y="1834738"/>
                    <a:pt x="1628552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4A6A5A7-3C4F-010E-23A3-A0DADD64D625}"/>
                </a:ext>
              </a:extLst>
            </p:cNvPr>
            <p:cNvSpPr txBox="1"/>
            <p:nvPr/>
          </p:nvSpPr>
          <p:spPr>
            <a:xfrm>
              <a:off x="976488" y="1304624"/>
              <a:ext cx="45637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VÍ DỤ 1: </a:t>
              </a:r>
              <a:r>
                <a:rPr lang="en-US" sz="3200" dirty="0" err="1"/>
                <a:t>Tính</a:t>
              </a:r>
              <a:r>
                <a:rPr lang="en-US" sz="3200" dirty="0"/>
                <a:t> chu vi tam </a:t>
              </a:r>
              <a:r>
                <a:rPr lang="en-US" sz="3200" dirty="0" err="1"/>
                <a:t>giác</a:t>
              </a:r>
              <a:r>
                <a:rPr lang="en-US" sz="3200" dirty="0"/>
                <a:t> ABC, </a:t>
              </a:r>
              <a:r>
                <a:rPr lang="en-US" sz="3200" dirty="0" err="1"/>
                <a:t>biết</a:t>
              </a:r>
              <a:r>
                <a:rPr lang="en-US" sz="3200" dirty="0"/>
                <a:t>: AB = 2 cm, BC = 3 cm, CA = 4 cm.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52E48F7-7979-CCBD-95FB-C60176292C0E}"/>
              </a:ext>
            </a:extLst>
          </p:cNvPr>
          <p:cNvGrpSpPr/>
          <p:nvPr/>
        </p:nvGrpSpPr>
        <p:grpSpPr>
          <a:xfrm>
            <a:off x="1198839" y="3268891"/>
            <a:ext cx="3709610" cy="2508882"/>
            <a:chOff x="4013311" y="3293679"/>
            <a:chExt cx="3709610" cy="2508882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xmlns="" id="{61847B9F-ED8F-FC40-A5C1-B89BB2131E2A}"/>
                </a:ext>
              </a:extLst>
            </p:cNvPr>
            <p:cNvSpPr/>
            <p:nvPr/>
          </p:nvSpPr>
          <p:spPr>
            <a:xfrm>
              <a:off x="4531278" y="3803217"/>
              <a:ext cx="2637166" cy="1761069"/>
            </a:xfrm>
            <a:prstGeom prst="triangle">
              <a:avLst>
                <a:gd name="adj" fmla="val 29709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461FF09-F75D-7872-A526-8B0D7966D071}"/>
                </a:ext>
              </a:extLst>
            </p:cNvPr>
            <p:cNvSpPr txBox="1"/>
            <p:nvPr/>
          </p:nvSpPr>
          <p:spPr>
            <a:xfrm>
              <a:off x="5232980" y="3293679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2C5BB03-5493-04FA-CBC3-3453500C7D55}"/>
                </a:ext>
              </a:extLst>
            </p:cNvPr>
            <p:cNvSpPr txBox="1"/>
            <p:nvPr/>
          </p:nvSpPr>
          <p:spPr>
            <a:xfrm>
              <a:off x="4013311" y="524326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291EDB6-41D7-3008-CD02-D19083BED5B2}"/>
                </a:ext>
              </a:extLst>
            </p:cNvPr>
            <p:cNvSpPr txBox="1"/>
            <p:nvPr/>
          </p:nvSpPr>
          <p:spPr>
            <a:xfrm>
              <a:off x="7271365" y="5248563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9DD450-2827-14C4-0B90-D4ACB7C32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58" y="2909668"/>
            <a:ext cx="5264442" cy="3948332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xmlns="" id="{375C1BC8-C0BF-6E1F-B73B-4EA3CDC5D64C}"/>
              </a:ext>
            </a:extLst>
          </p:cNvPr>
          <p:cNvSpPr/>
          <p:nvPr/>
        </p:nvSpPr>
        <p:spPr>
          <a:xfrm>
            <a:off x="5673024" y="805542"/>
            <a:ext cx="5542488" cy="2164241"/>
          </a:xfrm>
          <a:custGeom>
            <a:avLst/>
            <a:gdLst>
              <a:gd name="connsiteX0" fmla="*/ 4223531 w 4853462"/>
              <a:gd name="connsiteY0" fmla="*/ 2321668 h 2164241"/>
              <a:gd name="connsiteX1" fmla="*/ 3331007 w 4853462"/>
              <a:gd name="connsiteY1" fmla="*/ 2086306 h 2164241"/>
              <a:gd name="connsiteX2" fmla="*/ 1516595 w 4853462"/>
              <a:gd name="connsiteY2" fmla="*/ 2085253 h 2164241"/>
              <a:gd name="connsiteX3" fmla="*/ 1172092 w 4853462"/>
              <a:gd name="connsiteY3" fmla="*/ 155845 h 2164241"/>
              <a:gd name="connsiteX4" fmla="*/ 3046881 w 4853462"/>
              <a:gd name="connsiteY4" fmla="*/ 35930 h 2164241"/>
              <a:gd name="connsiteX5" fmla="*/ 4108758 w 4853462"/>
              <a:gd name="connsiteY5" fmla="*/ 1862132 h 2164241"/>
              <a:gd name="connsiteX6" fmla="*/ 4223531 w 4853462"/>
              <a:gd name="connsiteY6" fmla="*/ 2321668 h 216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3462" h="2164241" fill="none" extrusionOk="0">
                <a:moveTo>
                  <a:pt x="4223531" y="2321668"/>
                </a:moveTo>
                <a:cubicBezTo>
                  <a:pt x="4077681" y="2267998"/>
                  <a:pt x="3509324" y="2057153"/>
                  <a:pt x="3331007" y="2086306"/>
                </a:cubicBezTo>
                <a:cubicBezTo>
                  <a:pt x="2711301" y="2177703"/>
                  <a:pt x="2096107" y="2170549"/>
                  <a:pt x="1516595" y="2085253"/>
                </a:cubicBezTo>
                <a:cubicBezTo>
                  <a:pt x="-327862" y="1733512"/>
                  <a:pt x="-326458" y="610078"/>
                  <a:pt x="1172092" y="155845"/>
                </a:cubicBezTo>
                <a:cubicBezTo>
                  <a:pt x="1743385" y="24469"/>
                  <a:pt x="2404856" y="-2049"/>
                  <a:pt x="3046881" y="35930"/>
                </a:cubicBezTo>
                <a:cubicBezTo>
                  <a:pt x="4985682" y="247003"/>
                  <a:pt x="5498223" y="1240235"/>
                  <a:pt x="4108758" y="1862132"/>
                </a:cubicBezTo>
                <a:cubicBezTo>
                  <a:pt x="4134790" y="2086530"/>
                  <a:pt x="4224144" y="2202281"/>
                  <a:pt x="4223531" y="2321668"/>
                </a:cubicBezTo>
                <a:close/>
              </a:path>
              <a:path w="4853462" h="2164241" stroke="0" extrusionOk="0">
                <a:moveTo>
                  <a:pt x="4223531" y="2321668"/>
                </a:moveTo>
                <a:cubicBezTo>
                  <a:pt x="3893858" y="2236348"/>
                  <a:pt x="3650525" y="2205860"/>
                  <a:pt x="3331007" y="2086306"/>
                </a:cubicBezTo>
                <a:cubicBezTo>
                  <a:pt x="2755825" y="2110409"/>
                  <a:pt x="2104053" y="2137661"/>
                  <a:pt x="1516595" y="2085253"/>
                </a:cubicBezTo>
                <a:cubicBezTo>
                  <a:pt x="-469676" y="1626269"/>
                  <a:pt x="-533809" y="576686"/>
                  <a:pt x="1172092" y="155845"/>
                </a:cubicBezTo>
                <a:cubicBezTo>
                  <a:pt x="1766621" y="123754"/>
                  <a:pt x="2322963" y="-2547"/>
                  <a:pt x="3046881" y="35930"/>
                </a:cubicBezTo>
                <a:cubicBezTo>
                  <a:pt x="4985342" y="367846"/>
                  <a:pt x="5530263" y="1203744"/>
                  <a:pt x="4108758" y="1862132"/>
                </a:cubicBezTo>
                <a:cubicBezTo>
                  <a:pt x="4133217" y="2096548"/>
                  <a:pt x="4173924" y="2126182"/>
                  <a:pt x="4223531" y="2321668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86429968">
                  <a:custGeom>
                    <a:avLst/>
                    <a:gdLst>
                      <a:gd name="connsiteX0" fmla="*/ 4823128 w 5542488"/>
                      <a:gd name="connsiteY0" fmla="*/ 2321668 h 2164241"/>
                      <a:gd name="connsiteX1" fmla="*/ 3803896 w 5542488"/>
                      <a:gd name="connsiteY1" fmla="*/ 2086306 h 2164241"/>
                      <a:gd name="connsiteX2" fmla="*/ 1944523 w 5542488"/>
                      <a:gd name="connsiteY2" fmla="*/ 2114967 h 2164241"/>
                      <a:gd name="connsiteX3" fmla="*/ 1349210 w 5542488"/>
                      <a:gd name="connsiteY3" fmla="*/ 153329 h 2164241"/>
                      <a:gd name="connsiteX4" fmla="*/ 3326113 w 5542488"/>
                      <a:gd name="connsiteY4" fmla="*/ 21911 h 2164241"/>
                      <a:gd name="connsiteX5" fmla="*/ 4692061 w 5542488"/>
                      <a:gd name="connsiteY5" fmla="*/ 1862131 h 2164241"/>
                      <a:gd name="connsiteX6" fmla="*/ 4823128 w 5542488"/>
                      <a:gd name="connsiteY6" fmla="*/ 2321668 h 2164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42488" h="2164241" fill="none" extrusionOk="0">
                        <a:moveTo>
                          <a:pt x="4823128" y="2321668"/>
                        </a:moveTo>
                        <a:cubicBezTo>
                          <a:pt x="4536760" y="2196802"/>
                          <a:pt x="4241410" y="2231574"/>
                          <a:pt x="3803896" y="2086306"/>
                        </a:cubicBezTo>
                        <a:cubicBezTo>
                          <a:pt x="3172709" y="2166022"/>
                          <a:pt x="2551032" y="2161118"/>
                          <a:pt x="1944523" y="2114967"/>
                        </a:cubicBezTo>
                        <a:cubicBezTo>
                          <a:pt x="-280468" y="1716743"/>
                          <a:pt x="-511371" y="626987"/>
                          <a:pt x="1349210" y="153329"/>
                        </a:cubicBezTo>
                        <a:cubicBezTo>
                          <a:pt x="1952905" y="37842"/>
                          <a:pt x="2628065" y="83018"/>
                          <a:pt x="3326113" y="21911"/>
                        </a:cubicBezTo>
                        <a:cubicBezTo>
                          <a:pt x="5541443" y="195290"/>
                          <a:pt x="6368218" y="1159456"/>
                          <a:pt x="4692061" y="1862131"/>
                        </a:cubicBezTo>
                        <a:cubicBezTo>
                          <a:pt x="4711835" y="1998551"/>
                          <a:pt x="4829072" y="2255335"/>
                          <a:pt x="4823128" y="2321668"/>
                        </a:cubicBezTo>
                        <a:close/>
                      </a:path>
                      <a:path w="5542488" h="2164241" stroke="0" extrusionOk="0">
                        <a:moveTo>
                          <a:pt x="4823128" y="2321668"/>
                        </a:moveTo>
                        <a:cubicBezTo>
                          <a:pt x="4662349" y="2298834"/>
                          <a:pt x="3939723" y="2197372"/>
                          <a:pt x="3803896" y="2086306"/>
                        </a:cubicBezTo>
                        <a:cubicBezTo>
                          <a:pt x="3219597" y="2084216"/>
                          <a:pt x="2563733" y="2102102"/>
                          <a:pt x="1944523" y="2114967"/>
                        </a:cubicBezTo>
                        <a:cubicBezTo>
                          <a:pt x="-421781" y="1760126"/>
                          <a:pt x="-684522" y="473731"/>
                          <a:pt x="1349210" y="153329"/>
                        </a:cubicBezTo>
                        <a:cubicBezTo>
                          <a:pt x="1950124" y="41218"/>
                          <a:pt x="2536385" y="13939"/>
                          <a:pt x="3326113" y="21911"/>
                        </a:cubicBezTo>
                        <a:cubicBezTo>
                          <a:pt x="5623583" y="314372"/>
                          <a:pt x="6384124" y="1151563"/>
                          <a:pt x="4692061" y="1862131"/>
                        </a:cubicBezTo>
                        <a:cubicBezTo>
                          <a:pt x="4770219" y="2022135"/>
                          <a:pt x="4805066" y="2105838"/>
                          <a:pt x="4823128" y="232166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800" b="1" dirty="0" err="1">
                <a:solidFill>
                  <a:schemeClr val="tx1"/>
                </a:solidFill>
              </a:rPr>
              <a:t>Tính</a:t>
            </a:r>
            <a:r>
              <a:rPr lang="en-US" sz="3800" b="1" dirty="0">
                <a:solidFill>
                  <a:schemeClr val="tx1"/>
                </a:solidFill>
              </a:rPr>
              <a:t> chu vi tam </a:t>
            </a:r>
            <a:r>
              <a:rPr lang="en-US" sz="3800" b="1" dirty="0" err="1">
                <a:solidFill>
                  <a:schemeClr val="tx1"/>
                </a:solidFill>
              </a:rPr>
              <a:t>giác</a:t>
            </a:r>
            <a:r>
              <a:rPr lang="en-US" sz="3800" b="1" dirty="0">
                <a:solidFill>
                  <a:schemeClr val="tx1"/>
                </a:solidFill>
              </a:rPr>
              <a:t> ABC </a:t>
            </a:r>
            <a:r>
              <a:rPr lang="en-US" sz="3800" b="1" dirty="0" err="1">
                <a:solidFill>
                  <a:schemeClr val="tx1"/>
                </a:solidFill>
              </a:rPr>
              <a:t>bằng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cách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nào</a:t>
            </a:r>
            <a:r>
              <a:rPr lang="en-US" sz="3800" b="1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E433B1D2-A16D-D898-06FE-6AC314BBB6C1}"/>
              </a:ext>
            </a:extLst>
          </p:cNvPr>
          <p:cNvSpPr/>
          <p:nvPr/>
        </p:nvSpPr>
        <p:spPr>
          <a:xfrm>
            <a:off x="4621799" y="3545890"/>
            <a:ext cx="4479138" cy="1605044"/>
          </a:xfrm>
          <a:custGeom>
            <a:avLst/>
            <a:gdLst>
              <a:gd name="connsiteX0" fmla="*/ 0 w 4479138"/>
              <a:gd name="connsiteY0" fmla="*/ 267513 h 1605044"/>
              <a:gd name="connsiteX1" fmla="*/ 267513 w 4479138"/>
              <a:gd name="connsiteY1" fmla="*/ 0 h 1605044"/>
              <a:gd name="connsiteX2" fmla="*/ 746523 w 4479138"/>
              <a:gd name="connsiteY2" fmla="*/ 0 h 1605044"/>
              <a:gd name="connsiteX3" fmla="*/ 746523 w 4479138"/>
              <a:gd name="connsiteY3" fmla="*/ 0 h 1605044"/>
              <a:gd name="connsiteX4" fmla="*/ 1295218 w 4479138"/>
              <a:gd name="connsiteY4" fmla="*/ 0 h 1605044"/>
              <a:gd name="connsiteX5" fmla="*/ 1866308 w 4479138"/>
              <a:gd name="connsiteY5" fmla="*/ 0 h 1605044"/>
              <a:gd name="connsiteX6" fmla="*/ 2499544 w 4479138"/>
              <a:gd name="connsiteY6" fmla="*/ 0 h 1605044"/>
              <a:gd name="connsiteX7" fmla="*/ 3109326 w 4479138"/>
              <a:gd name="connsiteY7" fmla="*/ 0 h 1605044"/>
              <a:gd name="connsiteX8" fmla="*/ 4211625 w 4479138"/>
              <a:gd name="connsiteY8" fmla="*/ 0 h 1605044"/>
              <a:gd name="connsiteX9" fmla="*/ 4479138 w 4479138"/>
              <a:gd name="connsiteY9" fmla="*/ 267513 h 1605044"/>
              <a:gd name="connsiteX10" fmla="*/ 4479138 w 4479138"/>
              <a:gd name="connsiteY10" fmla="*/ 936276 h 1605044"/>
              <a:gd name="connsiteX11" fmla="*/ 4479138 w 4479138"/>
              <a:gd name="connsiteY11" fmla="*/ 936276 h 1605044"/>
              <a:gd name="connsiteX12" fmla="*/ 4479138 w 4479138"/>
              <a:gd name="connsiteY12" fmla="*/ 1337537 h 1605044"/>
              <a:gd name="connsiteX13" fmla="*/ 4479138 w 4479138"/>
              <a:gd name="connsiteY13" fmla="*/ 1337531 h 1605044"/>
              <a:gd name="connsiteX14" fmla="*/ 4211625 w 4479138"/>
              <a:gd name="connsiteY14" fmla="*/ 1605044 h 1605044"/>
              <a:gd name="connsiteX15" fmla="*/ 3648749 w 4479138"/>
              <a:gd name="connsiteY15" fmla="*/ 1605044 h 1605044"/>
              <a:gd name="connsiteX16" fmla="*/ 3109326 w 4479138"/>
              <a:gd name="connsiteY16" fmla="*/ 1605044 h 1605044"/>
              <a:gd name="connsiteX17" fmla="*/ 2476090 w 4479138"/>
              <a:gd name="connsiteY17" fmla="*/ 1605044 h 1605044"/>
              <a:gd name="connsiteX18" fmla="*/ 1866308 w 4479138"/>
              <a:gd name="connsiteY18" fmla="*/ 1605044 h 1605044"/>
              <a:gd name="connsiteX19" fmla="*/ 1436750 w 4479138"/>
              <a:gd name="connsiteY19" fmla="*/ 1607999 h 1605044"/>
              <a:gd name="connsiteX20" fmla="*/ 1040235 w 4479138"/>
              <a:gd name="connsiteY20" fmla="*/ 1610726 h 1605044"/>
              <a:gd name="connsiteX21" fmla="*/ 746523 w 4479138"/>
              <a:gd name="connsiteY21" fmla="*/ 1605044 h 1605044"/>
              <a:gd name="connsiteX22" fmla="*/ 267513 w 4479138"/>
              <a:gd name="connsiteY22" fmla="*/ 1605044 h 1605044"/>
              <a:gd name="connsiteX23" fmla="*/ 0 w 4479138"/>
              <a:gd name="connsiteY23" fmla="*/ 1337531 h 1605044"/>
              <a:gd name="connsiteX24" fmla="*/ 0 w 4479138"/>
              <a:gd name="connsiteY24" fmla="*/ 1337537 h 1605044"/>
              <a:gd name="connsiteX25" fmla="*/ 0 w 4479138"/>
              <a:gd name="connsiteY25" fmla="*/ 936276 h 1605044"/>
              <a:gd name="connsiteX26" fmla="*/ 0 w 4479138"/>
              <a:gd name="connsiteY26" fmla="*/ 936276 h 1605044"/>
              <a:gd name="connsiteX27" fmla="*/ 0 w 4479138"/>
              <a:gd name="connsiteY27" fmla="*/ 267513 h 16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79138" h="1605044" fill="none" extrusionOk="0">
                <a:moveTo>
                  <a:pt x="0" y="267513"/>
                </a:moveTo>
                <a:cubicBezTo>
                  <a:pt x="3280" y="122603"/>
                  <a:pt x="97607" y="-2307"/>
                  <a:pt x="267513" y="0"/>
                </a:cubicBezTo>
                <a:cubicBezTo>
                  <a:pt x="464320" y="18098"/>
                  <a:pt x="617021" y="23032"/>
                  <a:pt x="746523" y="0"/>
                </a:cubicBezTo>
                <a:lnTo>
                  <a:pt x="746523" y="0"/>
                </a:lnTo>
                <a:cubicBezTo>
                  <a:pt x="983737" y="3957"/>
                  <a:pt x="1162958" y="-6787"/>
                  <a:pt x="1295218" y="0"/>
                </a:cubicBezTo>
                <a:cubicBezTo>
                  <a:pt x="1427478" y="6787"/>
                  <a:pt x="1745324" y="-16306"/>
                  <a:pt x="1866308" y="0"/>
                </a:cubicBezTo>
                <a:cubicBezTo>
                  <a:pt x="2111803" y="-28494"/>
                  <a:pt x="2191020" y="-2610"/>
                  <a:pt x="2499544" y="0"/>
                </a:cubicBezTo>
                <a:cubicBezTo>
                  <a:pt x="2808068" y="2610"/>
                  <a:pt x="2866396" y="-8416"/>
                  <a:pt x="3109326" y="0"/>
                </a:cubicBezTo>
                <a:cubicBezTo>
                  <a:pt x="3352256" y="8416"/>
                  <a:pt x="3670454" y="-52603"/>
                  <a:pt x="4211625" y="0"/>
                </a:cubicBezTo>
                <a:cubicBezTo>
                  <a:pt x="4333660" y="22406"/>
                  <a:pt x="4481121" y="116193"/>
                  <a:pt x="4479138" y="267513"/>
                </a:cubicBezTo>
                <a:cubicBezTo>
                  <a:pt x="4508235" y="561447"/>
                  <a:pt x="4494929" y="694199"/>
                  <a:pt x="4479138" y="936276"/>
                </a:cubicBezTo>
                <a:lnTo>
                  <a:pt x="4479138" y="936276"/>
                </a:lnTo>
                <a:cubicBezTo>
                  <a:pt x="4468442" y="1075670"/>
                  <a:pt x="4490807" y="1191642"/>
                  <a:pt x="4479138" y="1337537"/>
                </a:cubicBezTo>
                <a:lnTo>
                  <a:pt x="4479138" y="1337531"/>
                </a:lnTo>
                <a:cubicBezTo>
                  <a:pt x="4463909" y="1469754"/>
                  <a:pt x="4352717" y="1613692"/>
                  <a:pt x="4211625" y="1605044"/>
                </a:cubicBezTo>
                <a:cubicBezTo>
                  <a:pt x="4089864" y="1598329"/>
                  <a:pt x="3815415" y="1610188"/>
                  <a:pt x="3648749" y="1605044"/>
                </a:cubicBezTo>
                <a:cubicBezTo>
                  <a:pt x="3482083" y="1599900"/>
                  <a:pt x="3259969" y="1620069"/>
                  <a:pt x="3109326" y="1605044"/>
                </a:cubicBezTo>
                <a:cubicBezTo>
                  <a:pt x="2958683" y="1590019"/>
                  <a:pt x="2752467" y="1578836"/>
                  <a:pt x="2476090" y="1605044"/>
                </a:cubicBezTo>
                <a:cubicBezTo>
                  <a:pt x="2199713" y="1631252"/>
                  <a:pt x="2112283" y="1607832"/>
                  <a:pt x="1866308" y="1605044"/>
                </a:cubicBezTo>
                <a:cubicBezTo>
                  <a:pt x="1773849" y="1590615"/>
                  <a:pt x="1552054" y="1612440"/>
                  <a:pt x="1436750" y="1607999"/>
                </a:cubicBezTo>
                <a:cubicBezTo>
                  <a:pt x="1321446" y="1603558"/>
                  <a:pt x="1135084" y="1616185"/>
                  <a:pt x="1040235" y="1610726"/>
                </a:cubicBezTo>
                <a:cubicBezTo>
                  <a:pt x="920474" y="1611685"/>
                  <a:pt x="807523" y="1619651"/>
                  <a:pt x="746523" y="1605044"/>
                </a:cubicBezTo>
                <a:cubicBezTo>
                  <a:pt x="529461" y="1613550"/>
                  <a:pt x="490634" y="1618793"/>
                  <a:pt x="267513" y="1605044"/>
                </a:cubicBezTo>
                <a:cubicBezTo>
                  <a:pt x="133877" y="1580861"/>
                  <a:pt x="-25779" y="1473842"/>
                  <a:pt x="0" y="1337531"/>
                </a:cubicBezTo>
                <a:lnTo>
                  <a:pt x="0" y="1337537"/>
                </a:lnTo>
                <a:cubicBezTo>
                  <a:pt x="-639" y="1204303"/>
                  <a:pt x="12320" y="1079520"/>
                  <a:pt x="0" y="936276"/>
                </a:cubicBezTo>
                <a:lnTo>
                  <a:pt x="0" y="936276"/>
                </a:lnTo>
                <a:cubicBezTo>
                  <a:pt x="-4842" y="715323"/>
                  <a:pt x="23258" y="537622"/>
                  <a:pt x="0" y="267513"/>
                </a:cubicBezTo>
                <a:close/>
              </a:path>
              <a:path w="4479138" h="1605044" stroke="0" extrusionOk="0">
                <a:moveTo>
                  <a:pt x="0" y="267513"/>
                </a:moveTo>
                <a:cubicBezTo>
                  <a:pt x="14057" y="126734"/>
                  <a:pt x="89776" y="4701"/>
                  <a:pt x="267513" y="0"/>
                </a:cubicBezTo>
                <a:cubicBezTo>
                  <a:pt x="449064" y="3025"/>
                  <a:pt x="559475" y="5869"/>
                  <a:pt x="746523" y="0"/>
                </a:cubicBezTo>
                <a:lnTo>
                  <a:pt x="746523" y="0"/>
                </a:lnTo>
                <a:cubicBezTo>
                  <a:pt x="1014065" y="6678"/>
                  <a:pt x="1080235" y="4544"/>
                  <a:pt x="1284020" y="0"/>
                </a:cubicBezTo>
                <a:cubicBezTo>
                  <a:pt x="1487805" y="-4544"/>
                  <a:pt x="1718669" y="-16338"/>
                  <a:pt x="1866308" y="0"/>
                </a:cubicBezTo>
                <a:cubicBezTo>
                  <a:pt x="2012340" y="13644"/>
                  <a:pt x="2213190" y="6030"/>
                  <a:pt x="2429184" y="0"/>
                </a:cubicBezTo>
                <a:cubicBezTo>
                  <a:pt x="2645178" y="-6030"/>
                  <a:pt x="2758844" y="-18820"/>
                  <a:pt x="2968607" y="0"/>
                </a:cubicBezTo>
                <a:cubicBezTo>
                  <a:pt x="3178370" y="18820"/>
                  <a:pt x="3382119" y="24592"/>
                  <a:pt x="3554936" y="0"/>
                </a:cubicBezTo>
                <a:cubicBezTo>
                  <a:pt x="3727753" y="-24592"/>
                  <a:pt x="3889564" y="18992"/>
                  <a:pt x="4211625" y="0"/>
                </a:cubicBezTo>
                <a:cubicBezTo>
                  <a:pt x="4360875" y="18986"/>
                  <a:pt x="4484737" y="116522"/>
                  <a:pt x="4479138" y="267513"/>
                </a:cubicBezTo>
                <a:cubicBezTo>
                  <a:pt x="4461690" y="438305"/>
                  <a:pt x="4509132" y="759703"/>
                  <a:pt x="4479138" y="936276"/>
                </a:cubicBezTo>
                <a:lnTo>
                  <a:pt x="4479138" y="936276"/>
                </a:lnTo>
                <a:cubicBezTo>
                  <a:pt x="4469505" y="1136595"/>
                  <a:pt x="4496958" y="1243387"/>
                  <a:pt x="4479138" y="1337537"/>
                </a:cubicBezTo>
                <a:lnTo>
                  <a:pt x="4479138" y="1337531"/>
                </a:lnTo>
                <a:cubicBezTo>
                  <a:pt x="4459802" y="1475584"/>
                  <a:pt x="4367712" y="1606898"/>
                  <a:pt x="4211625" y="1605044"/>
                </a:cubicBezTo>
                <a:cubicBezTo>
                  <a:pt x="3998953" y="1581512"/>
                  <a:pt x="3874445" y="1593379"/>
                  <a:pt x="3672202" y="1605044"/>
                </a:cubicBezTo>
                <a:cubicBezTo>
                  <a:pt x="3469959" y="1616709"/>
                  <a:pt x="3210716" y="1579669"/>
                  <a:pt x="3062420" y="1605044"/>
                </a:cubicBezTo>
                <a:cubicBezTo>
                  <a:pt x="2914124" y="1630419"/>
                  <a:pt x="2746255" y="1584937"/>
                  <a:pt x="2476090" y="1605044"/>
                </a:cubicBezTo>
                <a:cubicBezTo>
                  <a:pt x="2205925" y="1625152"/>
                  <a:pt x="2090066" y="1589635"/>
                  <a:pt x="1866308" y="1605044"/>
                </a:cubicBezTo>
                <a:cubicBezTo>
                  <a:pt x="1679814" y="1597593"/>
                  <a:pt x="1620635" y="1611372"/>
                  <a:pt x="1445011" y="1607942"/>
                </a:cubicBezTo>
                <a:cubicBezTo>
                  <a:pt x="1269387" y="1604512"/>
                  <a:pt x="1126603" y="1619445"/>
                  <a:pt x="1040235" y="1610726"/>
                </a:cubicBezTo>
                <a:cubicBezTo>
                  <a:pt x="925210" y="1610367"/>
                  <a:pt x="844654" y="1606230"/>
                  <a:pt x="746523" y="1605044"/>
                </a:cubicBezTo>
                <a:cubicBezTo>
                  <a:pt x="535498" y="1608766"/>
                  <a:pt x="452713" y="1612474"/>
                  <a:pt x="267513" y="1605044"/>
                </a:cubicBezTo>
                <a:cubicBezTo>
                  <a:pt x="127020" y="1605414"/>
                  <a:pt x="-5880" y="1449591"/>
                  <a:pt x="0" y="1337531"/>
                </a:cubicBezTo>
                <a:lnTo>
                  <a:pt x="0" y="1337537"/>
                </a:lnTo>
                <a:cubicBezTo>
                  <a:pt x="7320" y="1204022"/>
                  <a:pt x="4240" y="1063634"/>
                  <a:pt x="0" y="936276"/>
                </a:cubicBezTo>
                <a:lnTo>
                  <a:pt x="0" y="936276"/>
                </a:lnTo>
                <a:cubicBezTo>
                  <a:pt x="11674" y="706025"/>
                  <a:pt x="-11491" y="584157"/>
                  <a:pt x="0" y="267513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84476322">
                  <a:prstGeom prst="wedgeRoundRectCallout">
                    <a:avLst>
                      <a:gd name="adj1" fmla="val -26776"/>
                      <a:gd name="adj2" fmla="val 50354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</a:rPr>
              <a:t>Tính</a:t>
            </a:r>
            <a:r>
              <a:rPr lang="en-US" sz="3200" b="1" dirty="0">
                <a:solidFill>
                  <a:schemeClr val="tx1"/>
                </a:solidFill>
              </a:rPr>
              <a:t> chu vi </a:t>
            </a:r>
            <a:r>
              <a:rPr lang="en-US" sz="3200" b="1" dirty="0" err="1">
                <a:solidFill>
                  <a:schemeClr val="tx1"/>
                </a:solidFill>
              </a:rPr>
              <a:t>bằng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tính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tổng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độ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dài</a:t>
            </a:r>
            <a:r>
              <a:rPr lang="en-US" sz="3200" b="1" dirty="0">
                <a:solidFill>
                  <a:schemeClr val="tx1"/>
                </a:solidFill>
              </a:rPr>
              <a:t> 3 </a:t>
            </a:r>
            <a:r>
              <a:rPr lang="en-US" sz="3200" b="1" dirty="0" err="1">
                <a:solidFill>
                  <a:schemeClr val="tx1"/>
                </a:solidFill>
              </a:rPr>
              <a:t>cạnh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của</a:t>
            </a:r>
            <a:r>
              <a:rPr lang="en-US" sz="3200" b="1" dirty="0">
                <a:solidFill>
                  <a:schemeClr val="tx1"/>
                </a:solidFill>
              </a:rPr>
              <a:t> tam </a:t>
            </a:r>
            <a:r>
              <a:rPr lang="en-US" sz="3200" b="1" dirty="0" err="1">
                <a:solidFill>
                  <a:schemeClr val="tx1"/>
                </a:solidFill>
              </a:rPr>
              <a:t>giác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đó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7502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FF5DF7-DE71-88C8-025E-BE3D897DAB22}"/>
              </a:ext>
            </a:extLst>
          </p:cNvPr>
          <p:cNvGrpSpPr/>
          <p:nvPr/>
        </p:nvGrpSpPr>
        <p:grpSpPr>
          <a:xfrm>
            <a:off x="699910" y="1195466"/>
            <a:ext cx="4840290" cy="1964267"/>
            <a:chOff x="699911" y="1061155"/>
            <a:chExt cx="4840290" cy="196426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C87AE554-0AE2-2794-D962-B73CDC48561E}"/>
                </a:ext>
              </a:extLst>
            </p:cNvPr>
            <p:cNvSpPr/>
            <p:nvPr/>
          </p:nvSpPr>
          <p:spPr>
            <a:xfrm>
              <a:off x="699911" y="1061155"/>
              <a:ext cx="4707467" cy="1964267"/>
            </a:xfrm>
            <a:custGeom>
              <a:avLst/>
              <a:gdLst>
                <a:gd name="connsiteX0" fmla="*/ 0 w 4707467"/>
                <a:gd name="connsiteY0" fmla="*/ 327384 h 1964267"/>
                <a:gd name="connsiteX1" fmla="*/ 327384 w 4707467"/>
                <a:gd name="connsiteY1" fmla="*/ 0 h 1964267"/>
                <a:gd name="connsiteX2" fmla="*/ 4380083 w 4707467"/>
                <a:gd name="connsiteY2" fmla="*/ 0 h 1964267"/>
                <a:gd name="connsiteX3" fmla="*/ 4707467 w 4707467"/>
                <a:gd name="connsiteY3" fmla="*/ 327384 h 1964267"/>
                <a:gd name="connsiteX4" fmla="*/ 4707467 w 4707467"/>
                <a:gd name="connsiteY4" fmla="*/ 1636883 h 1964267"/>
                <a:gd name="connsiteX5" fmla="*/ 4380083 w 4707467"/>
                <a:gd name="connsiteY5" fmla="*/ 1964267 h 1964267"/>
                <a:gd name="connsiteX6" fmla="*/ 327384 w 4707467"/>
                <a:gd name="connsiteY6" fmla="*/ 1964267 h 1964267"/>
                <a:gd name="connsiteX7" fmla="*/ 0 w 4707467"/>
                <a:gd name="connsiteY7" fmla="*/ 1636883 h 1964267"/>
                <a:gd name="connsiteX8" fmla="*/ 0 w 4707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951514" y="-69161"/>
                    <a:pt x="2821335" y="143127"/>
                    <a:pt x="4380083" y="0"/>
                  </a:cubicBezTo>
                  <a:cubicBezTo>
                    <a:pt x="4535934" y="9111"/>
                    <a:pt x="4684962" y="150437"/>
                    <a:pt x="4707467" y="327384"/>
                  </a:cubicBezTo>
                  <a:cubicBezTo>
                    <a:pt x="4748685" y="534610"/>
                    <a:pt x="4765953" y="1312944"/>
                    <a:pt x="4707467" y="1636883"/>
                  </a:cubicBezTo>
                  <a:cubicBezTo>
                    <a:pt x="4704334" y="1815098"/>
                    <a:pt x="4571053" y="1959503"/>
                    <a:pt x="4380083" y="1964267"/>
                  </a:cubicBezTo>
                  <a:cubicBezTo>
                    <a:pt x="2523068" y="1820557"/>
                    <a:pt x="1651880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4707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876582" y="41635"/>
                    <a:pt x="3745783" y="46301"/>
                    <a:pt x="4380083" y="0"/>
                  </a:cubicBezTo>
                  <a:cubicBezTo>
                    <a:pt x="4571400" y="5594"/>
                    <a:pt x="4723021" y="148026"/>
                    <a:pt x="4707467" y="327384"/>
                  </a:cubicBezTo>
                  <a:cubicBezTo>
                    <a:pt x="4714409" y="595060"/>
                    <a:pt x="4685574" y="1028702"/>
                    <a:pt x="4707467" y="1636883"/>
                  </a:cubicBezTo>
                  <a:cubicBezTo>
                    <a:pt x="4703166" y="1842144"/>
                    <a:pt x="4558568" y="1969086"/>
                    <a:pt x="4380083" y="1964267"/>
                  </a:cubicBezTo>
                  <a:cubicBezTo>
                    <a:pt x="3077586" y="1834738"/>
                    <a:pt x="1628552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4A6A5A7-3C4F-010E-23A3-A0DADD64D625}"/>
                </a:ext>
              </a:extLst>
            </p:cNvPr>
            <p:cNvSpPr txBox="1"/>
            <p:nvPr/>
          </p:nvSpPr>
          <p:spPr>
            <a:xfrm>
              <a:off x="976488" y="1304624"/>
              <a:ext cx="45637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VÍ DỤ 1: </a:t>
              </a:r>
              <a:r>
                <a:rPr lang="en-US" sz="3200" dirty="0" err="1"/>
                <a:t>Tính</a:t>
              </a:r>
              <a:r>
                <a:rPr lang="en-US" sz="3200" dirty="0"/>
                <a:t> chu vi tam </a:t>
              </a:r>
              <a:r>
                <a:rPr lang="en-US" sz="3200" dirty="0" err="1"/>
                <a:t>giác</a:t>
              </a:r>
              <a:r>
                <a:rPr lang="en-US" sz="3200" dirty="0"/>
                <a:t> ABC, </a:t>
              </a:r>
              <a:r>
                <a:rPr lang="en-US" sz="3200" dirty="0" err="1"/>
                <a:t>biết</a:t>
              </a:r>
              <a:r>
                <a:rPr lang="en-US" sz="3200" dirty="0"/>
                <a:t>: AB = 2 cm, BC = 3 cm, CA = 4 cm.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52E48F7-7979-CCBD-95FB-C60176292C0E}"/>
              </a:ext>
            </a:extLst>
          </p:cNvPr>
          <p:cNvGrpSpPr/>
          <p:nvPr/>
        </p:nvGrpSpPr>
        <p:grpSpPr>
          <a:xfrm>
            <a:off x="1198839" y="3268891"/>
            <a:ext cx="3709610" cy="2508882"/>
            <a:chOff x="4013311" y="3293679"/>
            <a:chExt cx="3709610" cy="2508882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xmlns="" id="{61847B9F-ED8F-FC40-A5C1-B89BB2131E2A}"/>
                </a:ext>
              </a:extLst>
            </p:cNvPr>
            <p:cNvSpPr/>
            <p:nvPr/>
          </p:nvSpPr>
          <p:spPr>
            <a:xfrm>
              <a:off x="4531278" y="3803217"/>
              <a:ext cx="2637166" cy="1761069"/>
            </a:xfrm>
            <a:prstGeom prst="triangle">
              <a:avLst>
                <a:gd name="adj" fmla="val 29709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461FF09-F75D-7872-A526-8B0D7966D071}"/>
                </a:ext>
              </a:extLst>
            </p:cNvPr>
            <p:cNvSpPr txBox="1"/>
            <p:nvPr/>
          </p:nvSpPr>
          <p:spPr>
            <a:xfrm>
              <a:off x="5232980" y="3293679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2C5BB03-5493-04FA-CBC3-3453500C7D55}"/>
                </a:ext>
              </a:extLst>
            </p:cNvPr>
            <p:cNvSpPr txBox="1"/>
            <p:nvPr/>
          </p:nvSpPr>
          <p:spPr>
            <a:xfrm>
              <a:off x="4013311" y="524326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291EDB6-41D7-3008-CD02-D19083BED5B2}"/>
                </a:ext>
              </a:extLst>
            </p:cNvPr>
            <p:cNvSpPr txBox="1"/>
            <p:nvPr/>
          </p:nvSpPr>
          <p:spPr>
            <a:xfrm>
              <a:off x="7271365" y="5248563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B1690A3-BC86-1E54-6CEE-0E0AD8D05DF4}"/>
              </a:ext>
            </a:extLst>
          </p:cNvPr>
          <p:cNvGrpSpPr/>
          <p:nvPr/>
        </p:nvGrpSpPr>
        <p:grpSpPr>
          <a:xfrm>
            <a:off x="4307091" y="147856"/>
            <a:ext cx="7304809" cy="1015663"/>
            <a:chOff x="2635213" y="280555"/>
            <a:chExt cx="7304809" cy="101566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1ECBCDD-D4EB-3629-5609-0A619D333F7E}"/>
                </a:ext>
              </a:extLst>
            </p:cNvPr>
            <p:cNvSpPr txBox="1"/>
            <p:nvPr/>
          </p:nvSpPr>
          <p:spPr>
            <a:xfrm>
              <a:off x="2635213" y="280555"/>
              <a:ext cx="73048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Cùng</a:t>
              </a:r>
              <a:r>
                <a:rPr lang="en-US" sz="6000" b="1" dirty="0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000" b="1" dirty="0" err="1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nhau</a:t>
              </a:r>
              <a:r>
                <a:rPr lang="en-US" sz="6000" b="1" dirty="0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chia </a:t>
              </a:r>
              <a:r>
                <a:rPr lang="en-US" sz="6000" b="1" dirty="0" err="1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sẻ</a:t>
              </a:r>
              <a:endParaRPr lang="en-US" sz="6000" b="1" dirty="0">
                <a:ln w="1270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1E30CF3-C5D0-F9E8-FA5F-064CFC6D5F3D}"/>
                </a:ext>
              </a:extLst>
            </p:cNvPr>
            <p:cNvSpPr txBox="1"/>
            <p:nvPr/>
          </p:nvSpPr>
          <p:spPr>
            <a:xfrm>
              <a:off x="2635213" y="280555"/>
              <a:ext cx="73048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Cùng</a:t>
              </a:r>
              <a:r>
                <a:rPr lang="en-US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0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nhau</a:t>
              </a:r>
              <a:r>
                <a:rPr lang="en-US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chia </a:t>
              </a:r>
              <a:r>
                <a:rPr lang="en-US" sz="60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sẻ</a:t>
              </a:r>
              <a:endPara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7A67477-6543-D8BC-E2F3-8CA2153C2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5808" y="1774216"/>
            <a:ext cx="6639397" cy="497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62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FF5DF7-DE71-88C8-025E-BE3D897DAB22}"/>
              </a:ext>
            </a:extLst>
          </p:cNvPr>
          <p:cNvGrpSpPr/>
          <p:nvPr/>
        </p:nvGrpSpPr>
        <p:grpSpPr>
          <a:xfrm>
            <a:off x="699910" y="1195466"/>
            <a:ext cx="4840290" cy="1964267"/>
            <a:chOff x="699911" y="1061155"/>
            <a:chExt cx="4840290" cy="196426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C87AE554-0AE2-2794-D962-B73CDC48561E}"/>
                </a:ext>
              </a:extLst>
            </p:cNvPr>
            <p:cNvSpPr/>
            <p:nvPr/>
          </p:nvSpPr>
          <p:spPr>
            <a:xfrm>
              <a:off x="699911" y="1061155"/>
              <a:ext cx="4707467" cy="1964267"/>
            </a:xfrm>
            <a:custGeom>
              <a:avLst/>
              <a:gdLst>
                <a:gd name="connsiteX0" fmla="*/ 0 w 4707467"/>
                <a:gd name="connsiteY0" fmla="*/ 327384 h 1964267"/>
                <a:gd name="connsiteX1" fmla="*/ 327384 w 4707467"/>
                <a:gd name="connsiteY1" fmla="*/ 0 h 1964267"/>
                <a:gd name="connsiteX2" fmla="*/ 4380083 w 4707467"/>
                <a:gd name="connsiteY2" fmla="*/ 0 h 1964267"/>
                <a:gd name="connsiteX3" fmla="*/ 4707467 w 4707467"/>
                <a:gd name="connsiteY3" fmla="*/ 327384 h 1964267"/>
                <a:gd name="connsiteX4" fmla="*/ 4707467 w 4707467"/>
                <a:gd name="connsiteY4" fmla="*/ 1636883 h 1964267"/>
                <a:gd name="connsiteX5" fmla="*/ 4380083 w 4707467"/>
                <a:gd name="connsiteY5" fmla="*/ 1964267 h 1964267"/>
                <a:gd name="connsiteX6" fmla="*/ 327384 w 4707467"/>
                <a:gd name="connsiteY6" fmla="*/ 1964267 h 1964267"/>
                <a:gd name="connsiteX7" fmla="*/ 0 w 4707467"/>
                <a:gd name="connsiteY7" fmla="*/ 1636883 h 1964267"/>
                <a:gd name="connsiteX8" fmla="*/ 0 w 4707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951514" y="-69161"/>
                    <a:pt x="2821335" y="143127"/>
                    <a:pt x="4380083" y="0"/>
                  </a:cubicBezTo>
                  <a:cubicBezTo>
                    <a:pt x="4535934" y="9111"/>
                    <a:pt x="4684962" y="150437"/>
                    <a:pt x="4707467" y="327384"/>
                  </a:cubicBezTo>
                  <a:cubicBezTo>
                    <a:pt x="4748685" y="534610"/>
                    <a:pt x="4765953" y="1312944"/>
                    <a:pt x="4707467" y="1636883"/>
                  </a:cubicBezTo>
                  <a:cubicBezTo>
                    <a:pt x="4704334" y="1815098"/>
                    <a:pt x="4571053" y="1959503"/>
                    <a:pt x="4380083" y="1964267"/>
                  </a:cubicBezTo>
                  <a:cubicBezTo>
                    <a:pt x="2523068" y="1820557"/>
                    <a:pt x="1651880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4707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876582" y="41635"/>
                    <a:pt x="3745783" y="46301"/>
                    <a:pt x="4380083" y="0"/>
                  </a:cubicBezTo>
                  <a:cubicBezTo>
                    <a:pt x="4571400" y="5594"/>
                    <a:pt x="4723021" y="148026"/>
                    <a:pt x="4707467" y="327384"/>
                  </a:cubicBezTo>
                  <a:cubicBezTo>
                    <a:pt x="4714409" y="595060"/>
                    <a:pt x="4685574" y="1028702"/>
                    <a:pt x="4707467" y="1636883"/>
                  </a:cubicBezTo>
                  <a:cubicBezTo>
                    <a:pt x="4703166" y="1842144"/>
                    <a:pt x="4558568" y="1969086"/>
                    <a:pt x="4380083" y="1964267"/>
                  </a:cubicBezTo>
                  <a:cubicBezTo>
                    <a:pt x="3077586" y="1834738"/>
                    <a:pt x="1628552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4A6A5A7-3C4F-010E-23A3-A0DADD64D625}"/>
                </a:ext>
              </a:extLst>
            </p:cNvPr>
            <p:cNvSpPr txBox="1"/>
            <p:nvPr/>
          </p:nvSpPr>
          <p:spPr>
            <a:xfrm>
              <a:off x="976488" y="1304624"/>
              <a:ext cx="45637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VÍ DỤ 1: </a:t>
              </a:r>
              <a:r>
                <a:rPr lang="en-US" sz="3200" dirty="0" err="1"/>
                <a:t>Tính</a:t>
              </a:r>
              <a:r>
                <a:rPr lang="en-US" sz="3200" dirty="0"/>
                <a:t> chu vi tam </a:t>
              </a:r>
              <a:r>
                <a:rPr lang="en-US" sz="3200" dirty="0" err="1"/>
                <a:t>giác</a:t>
              </a:r>
              <a:r>
                <a:rPr lang="en-US" sz="3200" dirty="0"/>
                <a:t> ABC, </a:t>
              </a:r>
              <a:r>
                <a:rPr lang="en-US" sz="3200" dirty="0" err="1"/>
                <a:t>biết</a:t>
              </a:r>
              <a:r>
                <a:rPr lang="en-US" sz="3200" dirty="0"/>
                <a:t>: AB = 2 cm, BC = 3 cm, CA = 4 cm.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52E48F7-7979-CCBD-95FB-C60176292C0E}"/>
              </a:ext>
            </a:extLst>
          </p:cNvPr>
          <p:cNvGrpSpPr/>
          <p:nvPr/>
        </p:nvGrpSpPr>
        <p:grpSpPr>
          <a:xfrm>
            <a:off x="1198839" y="3268891"/>
            <a:ext cx="3709610" cy="2508882"/>
            <a:chOff x="4013311" y="3293679"/>
            <a:chExt cx="3709610" cy="2508882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xmlns="" id="{61847B9F-ED8F-FC40-A5C1-B89BB2131E2A}"/>
                </a:ext>
              </a:extLst>
            </p:cNvPr>
            <p:cNvSpPr/>
            <p:nvPr/>
          </p:nvSpPr>
          <p:spPr>
            <a:xfrm>
              <a:off x="4531278" y="3803217"/>
              <a:ext cx="2637166" cy="1761069"/>
            </a:xfrm>
            <a:prstGeom prst="triangle">
              <a:avLst>
                <a:gd name="adj" fmla="val 29709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461FF09-F75D-7872-A526-8B0D7966D071}"/>
                </a:ext>
              </a:extLst>
            </p:cNvPr>
            <p:cNvSpPr txBox="1"/>
            <p:nvPr/>
          </p:nvSpPr>
          <p:spPr>
            <a:xfrm>
              <a:off x="5232980" y="3293679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2C5BB03-5493-04FA-CBC3-3453500C7D55}"/>
                </a:ext>
              </a:extLst>
            </p:cNvPr>
            <p:cNvSpPr txBox="1"/>
            <p:nvPr/>
          </p:nvSpPr>
          <p:spPr>
            <a:xfrm>
              <a:off x="4013311" y="524326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291EDB6-41D7-3008-CD02-D19083BED5B2}"/>
                </a:ext>
              </a:extLst>
            </p:cNvPr>
            <p:cNvSpPr txBox="1"/>
            <p:nvPr/>
          </p:nvSpPr>
          <p:spPr>
            <a:xfrm>
              <a:off x="7271365" y="5248563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7A67477-6543-D8BC-E2F3-8CA2153C2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5296" y="3429000"/>
            <a:ext cx="4483881" cy="336291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3A7861D-962E-6B9A-0DAD-08FB1B6C22C4}"/>
              </a:ext>
            </a:extLst>
          </p:cNvPr>
          <p:cNvGrpSpPr/>
          <p:nvPr/>
        </p:nvGrpSpPr>
        <p:grpSpPr>
          <a:xfrm>
            <a:off x="5937955" y="1144708"/>
            <a:ext cx="5991313" cy="2218204"/>
            <a:chOff x="699911" y="1001619"/>
            <a:chExt cx="5245370" cy="202380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BB064323-F927-B726-D944-A816CF27B553}"/>
                </a:ext>
              </a:extLst>
            </p:cNvPr>
            <p:cNvSpPr/>
            <p:nvPr/>
          </p:nvSpPr>
          <p:spPr>
            <a:xfrm>
              <a:off x="699911" y="1061155"/>
              <a:ext cx="5245370" cy="1964267"/>
            </a:xfrm>
            <a:custGeom>
              <a:avLst/>
              <a:gdLst>
                <a:gd name="connsiteX0" fmla="*/ 0 w 5245370"/>
                <a:gd name="connsiteY0" fmla="*/ 327384 h 1964267"/>
                <a:gd name="connsiteX1" fmla="*/ 327384 w 5245370"/>
                <a:gd name="connsiteY1" fmla="*/ 0 h 1964267"/>
                <a:gd name="connsiteX2" fmla="*/ 4917986 w 5245370"/>
                <a:gd name="connsiteY2" fmla="*/ 0 h 1964267"/>
                <a:gd name="connsiteX3" fmla="*/ 5245370 w 5245370"/>
                <a:gd name="connsiteY3" fmla="*/ 327384 h 1964267"/>
                <a:gd name="connsiteX4" fmla="*/ 5245370 w 5245370"/>
                <a:gd name="connsiteY4" fmla="*/ 1636883 h 1964267"/>
                <a:gd name="connsiteX5" fmla="*/ 4917986 w 5245370"/>
                <a:gd name="connsiteY5" fmla="*/ 1964267 h 1964267"/>
                <a:gd name="connsiteX6" fmla="*/ 327384 w 5245370"/>
                <a:gd name="connsiteY6" fmla="*/ 1964267 h 1964267"/>
                <a:gd name="connsiteX7" fmla="*/ 0 w 5245370"/>
                <a:gd name="connsiteY7" fmla="*/ 1636883 h 1964267"/>
                <a:gd name="connsiteX8" fmla="*/ 0 w 5245370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5370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313045" y="-69161"/>
                    <a:pt x="3385374" y="143127"/>
                    <a:pt x="4917986" y="0"/>
                  </a:cubicBezTo>
                  <a:cubicBezTo>
                    <a:pt x="5073837" y="9111"/>
                    <a:pt x="5222865" y="150437"/>
                    <a:pt x="5245370" y="327384"/>
                  </a:cubicBezTo>
                  <a:cubicBezTo>
                    <a:pt x="5286588" y="534610"/>
                    <a:pt x="5303856" y="1312944"/>
                    <a:pt x="5245370" y="1636883"/>
                  </a:cubicBezTo>
                  <a:cubicBezTo>
                    <a:pt x="5242237" y="1815098"/>
                    <a:pt x="5108956" y="1959503"/>
                    <a:pt x="4917986" y="1964267"/>
                  </a:cubicBezTo>
                  <a:cubicBezTo>
                    <a:pt x="4046842" y="1820557"/>
                    <a:pt x="985799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5245370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453275" y="41635"/>
                    <a:pt x="3664563" y="46301"/>
                    <a:pt x="4917986" y="0"/>
                  </a:cubicBezTo>
                  <a:cubicBezTo>
                    <a:pt x="5109303" y="5594"/>
                    <a:pt x="5260924" y="148026"/>
                    <a:pt x="5245370" y="327384"/>
                  </a:cubicBezTo>
                  <a:cubicBezTo>
                    <a:pt x="5252312" y="595060"/>
                    <a:pt x="5223477" y="1028702"/>
                    <a:pt x="5245370" y="1636883"/>
                  </a:cubicBezTo>
                  <a:cubicBezTo>
                    <a:pt x="5241069" y="1842144"/>
                    <a:pt x="5096471" y="1969086"/>
                    <a:pt x="4917986" y="1964267"/>
                  </a:cubicBezTo>
                  <a:cubicBezTo>
                    <a:pt x="3316827" y="1834738"/>
                    <a:pt x="2174183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custGeom>
                      <a:avLst/>
                      <a:gdLst>
                        <a:gd name="connsiteX0" fmla="*/ 0 w 5991313"/>
                        <a:gd name="connsiteY0" fmla="*/ 358831 h 2152948"/>
                        <a:gd name="connsiteX1" fmla="*/ 373941 w 5991313"/>
                        <a:gd name="connsiteY1" fmla="*/ 0 h 2152948"/>
                        <a:gd name="connsiteX2" fmla="*/ 5617371 w 5991313"/>
                        <a:gd name="connsiteY2" fmla="*/ 0 h 2152948"/>
                        <a:gd name="connsiteX3" fmla="*/ 5991313 w 5991313"/>
                        <a:gd name="connsiteY3" fmla="*/ 358831 h 2152948"/>
                        <a:gd name="connsiteX4" fmla="*/ 5991313 w 5991313"/>
                        <a:gd name="connsiteY4" fmla="*/ 1794116 h 2152948"/>
                        <a:gd name="connsiteX5" fmla="*/ 5617371 w 5991313"/>
                        <a:gd name="connsiteY5" fmla="*/ 2152948 h 2152948"/>
                        <a:gd name="connsiteX6" fmla="*/ 373941 w 5991313"/>
                        <a:gd name="connsiteY6" fmla="*/ 2152948 h 2152948"/>
                        <a:gd name="connsiteX7" fmla="*/ 0 w 5991313"/>
                        <a:gd name="connsiteY7" fmla="*/ 1794116 h 2152948"/>
                        <a:gd name="connsiteX8" fmla="*/ 0 w 5991313"/>
                        <a:gd name="connsiteY8" fmla="*/ 358831 h 2152948"/>
                        <a:gd name="connsiteX0" fmla="*/ 0 w 5991313"/>
                        <a:gd name="connsiteY0" fmla="*/ 358831 h 2152948"/>
                        <a:gd name="connsiteX1" fmla="*/ 373941 w 5991313"/>
                        <a:gd name="connsiteY1" fmla="*/ 0 h 2152948"/>
                        <a:gd name="connsiteX2" fmla="*/ 5617371 w 5991313"/>
                        <a:gd name="connsiteY2" fmla="*/ 0 h 2152948"/>
                        <a:gd name="connsiteX3" fmla="*/ 5991313 w 5991313"/>
                        <a:gd name="connsiteY3" fmla="*/ 358831 h 2152948"/>
                        <a:gd name="connsiteX4" fmla="*/ 5991313 w 5991313"/>
                        <a:gd name="connsiteY4" fmla="*/ 1794116 h 2152948"/>
                        <a:gd name="connsiteX5" fmla="*/ 5617371 w 5991313"/>
                        <a:gd name="connsiteY5" fmla="*/ 2152948 h 2152948"/>
                        <a:gd name="connsiteX6" fmla="*/ 373941 w 5991313"/>
                        <a:gd name="connsiteY6" fmla="*/ 2152948 h 2152948"/>
                        <a:gd name="connsiteX7" fmla="*/ 0 w 5991313"/>
                        <a:gd name="connsiteY7" fmla="*/ 1794116 h 2152948"/>
                        <a:gd name="connsiteX8" fmla="*/ 0 w 5991313"/>
                        <a:gd name="connsiteY8" fmla="*/ 358831 h 21529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991313" h="2152948" fill="none" extrusionOk="0">
                          <a:moveTo>
                            <a:pt x="0" y="358831"/>
                          </a:moveTo>
                          <a:cubicBezTo>
                            <a:pt x="47688" y="210933"/>
                            <a:pt x="166307" y="-38691"/>
                            <a:pt x="373941" y="0"/>
                          </a:cubicBezTo>
                          <a:cubicBezTo>
                            <a:pt x="1569130" y="-79712"/>
                            <a:pt x="3972263" y="-153083"/>
                            <a:pt x="5617371" y="0"/>
                          </a:cubicBezTo>
                          <a:cubicBezTo>
                            <a:pt x="5780053" y="15584"/>
                            <a:pt x="5931206" y="170791"/>
                            <a:pt x="5991313" y="358831"/>
                          </a:cubicBezTo>
                          <a:cubicBezTo>
                            <a:pt x="6038221" y="538679"/>
                            <a:pt x="6043415" y="1392237"/>
                            <a:pt x="5991313" y="1794116"/>
                          </a:cubicBezTo>
                          <a:cubicBezTo>
                            <a:pt x="5984143" y="1986477"/>
                            <a:pt x="5847449" y="2142123"/>
                            <a:pt x="5617371" y="2152948"/>
                          </a:cubicBezTo>
                          <a:cubicBezTo>
                            <a:pt x="4758978" y="2060126"/>
                            <a:pt x="1081613" y="1907521"/>
                            <a:pt x="373941" y="2152948"/>
                          </a:cubicBezTo>
                          <a:cubicBezTo>
                            <a:pt x="199147" y="2133689"/>
                            <a:pt x="26833" y="1954018"/>
                            <a:pt x="0" y="1794116"/>
                          </a:cubicBezTo>
                          <a:cubicBezTo>
                            <a:pt x="51219" y="1422363"/>
                            <a:pt x="89621" y="685155"/>
                            <a:pt x="0" y="358831"/>
                          </a:cubicBezTo>
                          <a:close/>
                        </a:path>
                        <a:path w="5991313" h="2152948" stroke="0" extrusionOk="0">
                          <a:moveTo>
                            <a:pt x="0" y="358831"/>
                          </a:moveTo>
                          <a:cubicBezTo>
                            <a:pt x="13934" y="117616"/>
                            <a:pt x="168370" y="-1298"/>
                            <a:pt x="373941" y="0"/>
                          </a:cubicBezTo>
                          <a:cubicBezTo>
                            <a:pt x="1457496" y="-12338"/>
                            <a:pt x="3974098" y="91842"/>
                            <a:pt x="5617371" y="0"/>
                          </a:cubicBezTo>
                          <a:cubicBezTo>
                            <a:pt x="5865826" y="748"/>
                            <a:pt x="6032765" y="146399"/>
                            <a:pt x="5991313" y="358831"/>
                          </a:cubicBezTo>
                          <a:cubicBezTo>
                            <a:pt x="5946506" y="653786"/>
                            <a:pt x="5974688" y="1137469"/>
                            <a:pt x="5991313" y="1794116"/>
                          </a:cubicBezTo>
                          <a:cubicBezTo>
                            <a:pt x="5992620" y="1984895"/>
                            <a:pt x="5785300" y="2139400"/>
                            <a:pt x="5617371" y="2152948"/>
                          </a:cubicBezTo>
                          <a:cubicBezTo>
                            <a:pt x="3592405" y="1925196"/>
                            <a:pt x="2484002" y="2079986"/>
                            <a:pt x="373941" y="2152948"/>
                          </a:cubicBezTo>
                          <a:cubicBezTo>
                            <a:pt x="174514" y="2120418"/>
                            <a:pt x="43471" y="1982059"/>
                            <a:pt x="0" y="1794116"/>
                          </a:cubicBezTo>
                          <a:cubicBezTo>
                            <a:pt x="57092" y="1437061"/>
                            <a:pt x="-54720" y="663564"/>
                            <a:pt x="0" y="358831"/>
                          </a:cubicBezTo>
                          <a:close/>
                        </a:path>
                        <a:path w="5991313" h="2152948" fill="none" stroke="0" extrusionOk="0">
                          <a:moveTo>
                            <a:pt x="0" y="358831"/>
                          </a:moveTo>
                          <a:cubicBezTo>
                            <a:pt x="27063" y="163214"/>
                            <a:pt x="173188" y="-55029"/>
                            <a:pt x="373941" y="0"/>
                          </a:cubicBezTo>
                          <a:cubicBezTo>
                            <a:pt x="1502019" y="-101291"/>
                            <a:pt x="4080840" y="393957"/>
                            <a:pt x="5617371" y="0"/>
                          </a:cubicBezTo>
                          <a:cubicBezTo>
                            <a:pt x="5802400" y="13720"/>
                            <a:pt x="5983385" y="166545"/>
                            <a:pt x="5991313" y="358831"/>
                          </a:cubicBezTo>
                          <a:cubicBezTo>
                            <a:pt x="5973103" y="556990"/>
                            <a:pt x="6050156" y="1460231"/>
                            <a:pt x="5991313" y="1794116"/>
                          </a:cubicBezTo>
                          <a:cubicBezTo>
                            <a:pt x="5984151" y="2009818"/>
                            <a:pt x="5829396" y="2160379"/>
                            <a:pt x="5617371" y="2152948"/>
                          </a:cubicBezTo>
                          <a:cubicBezTo>
                            <a:pt x="4595912" y="2031803"/>
                            <a:pt x="1170153" y="2110806"/>
                            <a:pt x="373941" y="2152948"/>
                          </a:cubicBezTo>
                          <a:cubicBezTo>
                            <a:pt x="188056" y="2116929"/>
                            <a:pt x="39014" y="1985945"/>
                            <a:pt x="0" y="1794116"/>
                          </a:cubicBezTo>
                          <a:cubicBezTo>
                            <a:pt x="-2372" y="1483138"/>
                            <a:pt x="52979" y="730513"/>
                            <a:pt x="0" y="35883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23DFDC4-7C96-FCF4-E2FB-EAED18928565}"/>
                </a:ext>
              </a:extLst>
            </p:cNvPr>
            <p:cNvSpPr txBox="1"/>
            <p:nvPr/>
          </p:nvSpPr>
          <p:spPr>
            <a:xfrm>
              <a:off x="1104991" y="1001619"/>
              <a:ext cx="4563713" cy="18813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i="1" dirty="0" err="1"/>
                <a:t>Bài</a:t>
              </a:r>
              <a:r>
                <a:rPr lang="en-US" sz="3200" b="1" i="1" dirty="0"/>
                <a:t> </a:t>
              </a:r>
              <a:r>
                <a:rPr lang="en-US" sz="3200" b="1" i="1" dirty="0" err="1"/>
                <a:t>giải</a:t>
              </a:r>
              <a:endParaRPr lang="en-US" sz="3200" b="1" i="1" dirty="0"/>
            </a:p>
            <a:p>
              <a:r>
                <a:rPr lang="en-US" sz="3200" dirty="0"/>
                <a:t>Chu vi </a:t>
              </a:r>
              <a:r>
                <a:rPr lang="en-US" sz="3200" dirty="0" err="1"/>
                <a:t>hình</a:t>
              </a:r>
              <a:r>
                <a:rPr lang="en-US" sz="3200" dirty="0"/>
                <a:t> tam </a:t>
              </a:r>
              <a:r>
                <a:rPr lang="en-US" sz="3200" dirty="0" err="1"/>
                <a:t>giác</a:t>
              </a:r>
              <a:r>
                <a:rPr lang="en-US" sz="3200" dirty="0"/>
                <a:t> ABC </a:t>
              </a:r>
              <a:r>
                <a:rPr lang="en-US" sz="3200" dirty="0" err="1"/>
                <a:t>là</a:t>
              </a:r>
              <a:r>
                <a:rPr lang="en-US" sz="3200" dirty="0"/>
                <a:t>:</a:t>
              </a:r>
            </a:p>
            <a:p>
              <a:r>
                <a:rPr lang="en-US" sz="3200" dirty="0"/>
                <a:t>	2 + 3 + 4 = 9 (cm)</a:t>
              </a:r>
            </a:p>
            <a:p>
              <a:r>
                <a:rPr lang="en-US" sz="3200" dirty="0"/>
                <a:t>	    </a:t>
              </a:r>
              <a:r>
                <a:rPr lang="en-US" sz="3200" dirty="0" err="1"/>
                <a:t>Đáp</a:t>
              </a:r>
              <a:r>
                <a:rPr lang="en-US" sz="3200" dirty="0"/>
                <a:t> </a:t>
              </a:r>
              <a:r>
                <a:rPr lang="en-US" sz="3200" dirty="0" err="1"/>
                <a:t>số</a:t>
              </a:r>
              <a:r>
                <a:rPr lang="en-US" sz="3200" dirty="0"/>
                <a:t>: 9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3294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684" y="1977240"/>
            <a:ext cx="6639397" cy="497954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3B067A2B-754A-9369-9964-0793B3A84309}"/>
              </a:ext>
            </a:extLst>
          </p:cNvPr>
          <p:cNvSpPr/>
          <p:nvPr/>
        </p:nvSpPr>
        <p:spPr>
          <a:xfrm>
            <a:off x="4153101" y="508806"/>
            <a:ext cx="6373385" cy="2823674"/>
          </a:xfrm>
          <a:custGeom>
            <a:avLst/>
            <a:gdLst>
              <a:gd name="connsiteX0" fmla="*/ -168831 w 6373385"/>
              <a:gd name="connsiteY0" fmla="*/ 2541956 h 2823674"/>
              <a:gd name="connsiteX1" fmla="*/ 328427 w 6373385"/>
              <a:gd name="connsiteY1" fmla="*/ 2036090 h 2823674"/>
              <a:gd name="connsiteX2" fmla="*/ 2789294 w 6373385"/>
              <a:gd name="connsiteY2" fmla="*/ 11021 h 2823674"/>
              <a:gd name="connsiteX3" fmla="*/ 5683680 w 6373385"/>
              <a:gd name="connsiteY3" fmla="*/ 534652 h 2823674"/>
              <a:gd name="connsiteX4" fmla="*/ 3772191 w 6373385"/>
              <a:gd name="connsiteY4" fmla="*/ 2799640 h 2823674"/>
              <a:gd name="connsiteX5" fmla="*/ 1064382 w 6373385"/>
              <a:gd name="connsiteY5" fmla="*/ 2465010 h 2823674"/>
              <a:gd name="connsiteX6" fmla="*/ -168831 w 6373385"/>
              <a:gd name="connsiteY6" fmla="*/ 2541956 h 282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3385" h="2823674" fill="none" extrusionOk="0">
                <a:moveTo>
                  <a:pt x="-168831" y="2541956"/>
                </a:moveTo>
                <a:cubicBezTo>
                  <a:pt x="-7361" y="2338234"/>
                  <a:pt x="238483" y="2122959"/>
                  <a:pt x="328427" y="2036090"/>
                </a:cubicBezTo>
                <a:cubicBezTo>
                  <a:pt x="-807685" y="1107928"/>
                  <a:pt x="612644" y="100543"/>
                  <a:pt x="2789294" y="11021"/>
                </a:cubicBezTo>
                <a:cubicBezTo>
                  <a:pt x="3922749" y="-106760"/>
                  <a:pt x="5075679" y="145386"/>
                  <a:pt x="5683680" y="534652"/>
                </a:cubicBezTo>
                <a:cubicBezTo>
                  <a:pt x="7217212" y="1467896"/>
                  <a:pt x="6101552" y="2772317"/>
                  <a:pt x="3772191" y="2799640"/>
                </a:cubicBezTo>
                <a:cubicBezTo>
                  <a:pt x="2893351" y="2876114"/>
                  <a:pt x="1834695" y="2707024"/>
                  <a:pt x="1064382" y="2465010"/>
                </a:cubicBezTo>
                <a:cubicBezTo>
                  <a:pt x="450473" y="2425449"/>
                  <a:pt x="60384" y="2598706"/>
                  <a:pt x="-168831" y="2541956"/>
                </a:cubicBezTo>
                <a:close/>
              </a:path>
              <a:path w="6373385" h="2823674" stroke="0" extrusionOk="0">
                <a:moveTo>
                  <a:pt x="-168831" y="2541956"/>
                </a:moveTo>
                <a:cubicBezTo>
                  <a:pt x="-27875" y="2454565"/>
                  <a:pt x="77945" y="2262799"/>
                  <a:pt x="328427" y="2036090"/>
                </a:cubicBezTo>
                <a:cubicBezTo>
                  <a:pt x="-615892" y="896771"/>
                  <a:pt x="628217" y="21684"/>
                  <a:pt x="2789294" y="11021"/>
                </a:cubicBezTo>
                <a:cubicBezTo>
                  <a:pt x="3839655" y="-101748"/>
                  <a:pt x="5000726" y="80548"/>
                  <a:pt x="5683680" y="534652"/>
                </a:cubicBezTo>
                <a:cubicBezTo>
                  <a:pt x="7254611" y="1668129"/>
                  <a:pt x="6107059" y="2614167"/>
                  <a:pt x="3772191" y="2799640"/>
                </a:cubicBezTo>
                <a:cubicBezTo>
                  <a:pt x="2850294" y="2932567"/>
                  <a:pt x="1836345" y="2711209"/>
                  <a:pt x="1064382" y="2465010"/>
                </a:cubicBezTo>
                <a:cubicBezTo>
                  <a:pt x="525240" y="2459910"/>
                  <a:pt x="387513" y="2581503"/>
                  <a:pt x="-168831" y="2541956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86429968">
                  <a:prstGeom prst="wedgeEllipseCallout">
                    <a:avLst>
                      <a:gd name="adj1" fmla="val -52649"/>
                      <a:gd name="adj2" fmla="val 400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err="1">
                <a:solidFill>
                  <a:schemeClr val="tx1"/>
                </a:solidFill>
              </a:rPr>
              <a:t>Chúng</a:t>
            </a:r>
            <a:r>
              <a:rPr lang="en-US" sz="3800" dirty="0">
                <a:solidFill>
                  <a:schemeClr val="tx1"/>
                </a:solidFill>
              </a:rPr>
              <a:t> ta </a:t>
            </a:r>
            <a:r>
              <a:rPr lang="en-US" sz="3800" dirty="0" err="1">
                <a:solidFill>
                  <a:schemeClr val="tx1"/>
                </a:solidFill>
              </a:rPr>
              <a:t>đã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ra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khơi</a:t>
            </a:r>
            <a:r>
              <a:rPr lang="en-US" sz="3800" dirty="0">
                <a:solidFill>
                  <a:schemeClr val="tx1"/>
                </a:solidFill>
              </a:rPr>
              <a:t> an </a:t>
            </a:r>
            <a:r>
              <a:rPr lang="en-US" sz="3800" dirty="0" err="1">
                <a:solidFill>
                  <a:schemeClr val="tx1"/>
                </a:solidFill>
              </a:rPr>
              <a:t>toàn</a:t>
            </a:r>
            <a:r>
              <a:rPr lang="en-US" sz="3800" dirty="0">
                <a:solidFill>
                  <a:schemeClr val="tx1"/>
                </a:solidFill>
              </a:rPr>
              <a:t>. </a:t>
            </a:r>
            <a:r>
              <a:rPr lang="en-US" sz="3800" dirty="0" err="1">
                <a:solidFill>
                  <a:schemeClr val="tx1"/>
                </a:solidFill>
              </a:rPr>
              <a:t>Vậy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chúng</a:t>
            </a:r>
            <a:r>
              <a:rPr lang="en-US" sz="3800" dirty="0">
                <a:solidFill>
                  <a:schemeClr val="tx1"/>
                </a:solidFill>
              </a:rPr>
              <a:t> ta </a:t>
            </a:r>
            <a:r>
              <a:rPr lang="en-US" sz="3800" dirty="0" err="1">
                <a:solidFill>
                  <a:schemeClr val="tx1"/>
                </a:solidFill>
              </a:rPr>
              <a:t>hãy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cùng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đến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hòn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đảo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đó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thôi</a:t>
            </a:r>
            <a:r>
              <a:rPr lang="en-US" sz="38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28597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EDBA66-6B51-3BE7-2C92-54901895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98765" y="2269040"/>
            <a:ext cx="6118613" cy="4588960"/>
          </a:xfrm>
          <a:prstGeom prst="rect">
            <a:avLst/>
          </a:prstGeom>
        </p:spPr>
      </p:pic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xmlns="" id="{8540E7C9-7DB3-C89F-6FA3-472BA7238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485">
            <a:off x="4569468" y="336452"/>
            <a:ext cx="8695400" cy="65215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7ED5148-8EE6-8139-F652-AB597AB6A2E5}"/>
              </a:ext>
            </a:extLst>
          </p:cNvPr>
          <p:cNvGrpSpPr/>
          <p:nvPr/>
        </p:nvGrpSpPr>
        <p:grpSpPr>
          <a:xfrm>
            <a:off x="6344354" y="633255"/>
            <a:ext cx="4696179" cy="840258"/>
            <a:chOff x="6378221" y="641565"/>
            <a:chExt cx="4696179" cy="8402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F874F8D-93CF-A55D-FA8E-0C9437B9EA92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3: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126F5C7-0122-8AD8-4F31-148FCBBF641C}"/>
                </a:ext>
              </a:extLst>
            </p:cNvPr>
            <p:cNvSpPr txBox="1"/>
            <p:nvPr/>
          </p:nvSpPr>
          <p:spPr>
            <a:xfrm>
              <a:off x="6378221" y="641565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3: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052EDF0-8050-BFED-FF45-A852BF3EE826}"/>
              </a:ext>
            </a:extLst>
          </p:cNvPr>
          <p:cNvGrpSpPr/>
          <p:nvPr/>
        </p:nvGrpSpPr>
        <p:grpSpPr>
          <a:xfrm>
            <a:off x="7868354" y="1283797"/>
            <a:ext cx="4052711" cy="2313430"/>
            <a:chOff x="7913783" y="1452636"/>
            <a:chExt cx="4052711" cy="23134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3CED273-23F6-FB92-7C8A-DC36E47CDBDF}"/>
                </a:ext>
              </a:extLst>
            </p:cNvPr>
            <p:cNvSpPr txBox="1"/>
            <p:nvPr/>
          </p:nvSpPr>
          <p:spPr>
            <a:xfrm>
              <a:off x="7913783" y="1457742"/>
              <a:ext cx="405271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n w="136525">
                    <a:solidFill>
                      <a:schemeClr val="bg1"/>
                    </a:solidFill>
                  </a:ln>
                  <a:latin typeface="UVN Banh Mi" pitchFamily="2" charset="0"/>
                </a:rPr>
                <a:t>ĐỊNH VỊ HÒN ĐẢO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313CCD1-1E5D-9D1A-921B-DD3ECA98871A}"/>
                </a:ext>
              </a:extLst>
            </p:cNvPr>
            <p:cNvSpPr txBox="1"/>
            <p:nvPr/>
          </p:nvSpPr>
          <p:spPr>
            <a:xfrm>
              <a:off x="7913783" y="1452636"/>
              <a:ext cx="405271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rgbClr val="00B050"/>
                  </a:solidFill>
                  <a:latin typeface="UVN Banh Mi" pitchFamily="2" charset="0"/>
                </a:rPr>
                <a:t>ĐỊNH VỊ HÒN ĐẢO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7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074C1F-B2CB-BEA0-B42D-9AE5AEF69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FA223956-6EB3-17BD-7D24-E3B4AACC6E94}"/>
              </a:ext>
            </a:extLst>
          </p:cNvPr>
          <p:cNvGrpSpPr/>
          <p:nvPr/>
        </p:nvGrpSpPr>
        <p:grpSpPr>
          <a:xfrm>
            <a:off x="337706" y="451556"/>
            <a:ext cx="8323118" cy="1862048"/>
            <a:chOff x="1148197" y="3797429"/>
            <a:chExt cx="8323118" cy="186204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815302A4-95F5-6240-DBF0-C4587235240C}"/>
                </a:ext>
              </a:extLst>
            </p:cNvPr>
            <p:cNvSpPr txBox="1"/>
            <p:nvPr/>
          </p:nvSpPr>
          <p:spPr>
            <a:xfrm>
              <a:off x="1148197" y="3797429"/>
              <a:ext cx="832311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254000">
                    <a:solidFill>
                      <a:schemeClr val="bg1"/>
                    </a:solidFill>
                  </a:ln>
                  <a:solidFill>
                    <a:srgbClr val="CCFFCC"/>
                  </a:solidFill>
                  <a:latin typeface="SVN-Poky's" panose="020B0606040200020203" pitchFamily="34" charset="0"/>
                </a:rPr>
                <a:t>KHỞI ĐỘNG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9373C40D-C6D0-07CA-2018-16A0A99540B3}"/>
                </a:ext>
              </a:extLst>
            </p:cNvPr>
            <p:cNvSpPr txBox="1"/>
            <p:nvPr/>
          </p:nvSpPr>
          <p:spPr>
            <a:xfrm>
              <a:off x="1148197" y="3797429"/>
              <a:ext cx="832311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38100">
                    <a:solidFill>
                      <a:srgbClr val="0070C0"/>
                    </a:solidFill>
                  </a:ln>
                  <a:solidFill>
                    <a:srgbClr val="CCFFCC"/>
                  </a:solidFill>
                  <a:latin typeface="SVN-Poky's" panose="020B0606040200020203" pitchFamily="34" charset="0"/>
                </a:rPr>
                <a:t>KHỞI ĐỘNG</a:t>
              </a: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1BF30538-01A9-6344-D256-F03C16AD4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73" y="2357110"/>
            <a:ext cx="5832764" cy="43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FF5DF7-DE71-88C8-025E-BE3D897DAB22}"/>
              </a:ext>
            </a:extLst>
          </p:cNvPr>
          <p:cNvGrpSpPr/>
          <p:nvPr/>
        </p:nvGrpSpPr>
        <p:grpSpPr>
          <a:xfrm>
            <a:off x="374447" y="1061155"/>
            <a:ext cx="5253563" cy="2180142"/>
            <a:chOff x="699911" y="1061155"/>
            <a:chExt cx="4889583" cy="218014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C87AE554-0AE2-2794-D962-B73CDC48561E}"/>
                </a:ext>
              </a:extLst>
            </p:cNvPr>
            <p:cNvSpPr/>
            <p:nvPr/>
          </p:nvSpPr>
          <p:spPr>
            <a:xfrm>
              <a:off x="699911" y="1061155"/>
              <a:ext cx="4707467" cy="1964267"/>
            </a:xfrm>
            <a:custGeom>
              <a:avLst/>
              <a:gdLst>
                <a:gd name="connsiteX0" fmla="*/ 0 w 4707467"/>
                <a:gd name="connsiteY0" fmla="*/ 327384 h 1964267"/>
                <a:gd name="connsiteX1" fmla="*/ 327384 w 4707467"/>
                <a:gd name="connsiteY1" fmla="*/ 0 h 1964267"/>
                <a:gd name="connsiteX2" fmla="*/ 4380083 w 4707467"/>
                <a:gd name="connsiteY2" fmla="*/ 0 h 1964267"/>
                <a:gd name="connsiteX3" fmla="*/ 4707467 w 4707467"/>
                <a:gd name="connsiteY3" fmla="*/ 327384 h 1964267"/>
                <a:gd name="connsiteX4" fmla="*/ 4707467 w 4707467"/>
                <a:gd name="connsiteY4" fmla="*/ 1636883 h 1964267"/>
                <a:gd name="connsiteX5" fmla="*/ 4380083 w 4707467"/>
                <a:gd name="connsiteY5" fmla="*/ 1964267 h 1964267"/>
                <a:gd name="connsiteX6" fmla="*/ 327384 w 4707467"/>
                <a:gd name="connsiteY6" fmla="*/ 1964267 h 1964267"/>
                <a:gd name="connsiteX7" fmla="*/ 0 w 4707467"/>
                <a:gd name="connsiteY7" fmla="*/ 1636883 h 1964267"/>
                <a:gd name="connsiteX8" fmla="*/ 0 w 4707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951514" y="-69161"/>
                    <a:pt x="2821335" y="143127"/>
                    <a:pt x="4380083" y="0"/>
                  </a:cubicBezTo>
                  <a:cubicBezTo>
                    <a:pt x="4535934" y="9111"/>
                    <a:pt x="4684962" y="150437"/>
                    <a:pt x="4707467" y="327384"/>
                  </a:cubicBezTo>
                  <a:cubicBezTo>
                    <a:pt x="4748685" y="534610"/>
                    <a:pt x="4765953" y="1312944"/>
                    <a:pt x="4707467" y="1636883"/>
                  </a:cubicBezTo>
                  <a:cubicBezTo>
                    <a:pt x="4704334" y="1815098"/>
                    <a:pt x="4571053" y="1959503"/>
                    <a:pt x="4380083" y="1964267"/>
                  </a:cubicBezTo>
                  <a:cubicBezTo>
                    <a:pt x="2523068" y="1820557"/>
                    <a:pt x="1651880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4707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876582" y="41635"/>
                    <a:pt x="3745783" y="46301"/>
                    <a:pt x="4380083" y="0"/>
                  </a:cubicBezTo>
                  <a:cubicBezTo>
                    <a:pt x="4571400" y="5594"/>
                    <a:pt x="4723021" y="148026"/>
                    <a:pt x="4707467" y="327384"/>
                  </a:cubicBezTo>
                  <a:cubicBezTo>
                    <a:pt x="4714409" y="595060"/>
                    <a:pt x="4685574" y="1028702"/>
                    <a:pt x="4707467" y="1636883"/>
                  </a:cubicBezTo>
                  <a:cubicBezTo>
                    <a:pt x="4703166" y="1842144"/>
                    <a:pt x="4558568" y="1969086"/>
                    <a:pt x="4380083" y="1964267"/>
                  </a:cubicBezTo>
                  <a:cubicBezTo>
                    <a:pt x="3077586" y="1834738"/>
                    <a:pt x="1628552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custGeom>
                      <a:avLst/>
                      <a:gdLst>
                        <a:gd name="connsiteX0" fmla="*/ 0 w 5057890"/>
                        <a:gd name="connsiteY0" fmla="*/ 327384 h 1964267"/>
                        <a:gd name="connsiteX1" fmla="*/ 327384 w 5057890"/>
                        <a:gd name="connsiteY1" fmla="*/ 0 h 1964267"/>
                        <a:gd name="connsiteX2" fmla="*/ 4730506 w 5057890"/>
                        <a:gd name="connsiteY2" fmla="*/ 0 h 1964267"/>
                        <a:gd name="connsiteX3" fmla="*/ 5057890 w 5057890"/>
                        <a:gd name="connsiteY3" fmla="*/ 327384 h 1964267"/>
                        <a:gd name="connsiteX4" fmla="*/ 5057890 w 5057890"/>
                        <a:gd name="connsiteY4" fmla="*/ 1636883 h 1964267"/>
                        <a:gd name="connsiteX5" fmla="*/ 4730506 w 5057890"/>
                        <a:gd name="connsiteY5" fmla="*/ 1964267 h 1964267"/>
                        <a:gd name="connsiteX6" fmla="*/ 327384 w 5057890"/>
                        <a:gd name="connsiteY6" fmla="*/ 1964267 h 1964267"/>
                        <a:gd name="connsiteX7" fmla="*/ 0 w 5057890"/>
                        <a:gd name="connsiteY7" fmla="*/ 1636883 h 1964267"/>
                        <a:gd name="connsiteX8" fmla="*/ 0 w 5057890"/>
                        <a:gd name="connsiteY8" fmla="*/ 327384 h 19642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57890" h="1964267" fill="none" extrusionOk="0">
                          <a:moveTo>
                            <a:pt x="0" y="327384"/>
                          </a:moveTo>
                          <a:cubicBezTo>
                            <a:pt x="17835" y="165709"/>
                            <a:pt x="145674" y="-32553"/>
                            <a:pt x="327384" y="0"/>
                          </a:cubicBezTo>
                          <a:cubicBezTo>
                            <a:pt x="1711745" y="-69161"/>
                            <a:pt x="3629841" y="143127"/>
                            <a:pt x="4730506" y="0"/>
                          </a:cubicBezTo>
                          <a:cubicBezTo>
                            <a:pt x="4886357" y="9111"/>
                            <a:pt x="5035385" y="150437"/>
                            <a:pt x="5057890" y="327384"/>
                          </a:cubicBezTo>
                          <a:cubicBezTo>
                            <a:pt x="5099108" y="534610"/>
                            <a:pt x="5116376" y="1312944"/>
                            <a:pt x="5057890" y="1636883"/>
                          </a:cubicBezTo>
                          <a:cubicBezTo>
                            <a:pt x="5054757" y="1815098"/>
                            <a:pt x="4921476" y="1959503"/>
                            <a:pt x="4730506" y="1964267"/>
                          </a:cubicBezTo>
                          <a:cubicBezTo>
                            <a:pt x="3229631" y="1820557"/>
                            <a:pt x="2163312" y="1841032"/>
                            <a:pt x="327384" y="1964267"/>
                          </a:cubicBezTo>
                          <a:cubicBezTo>
                            <a:pt x="155259" y="1958928"/>
                            <a:pt x="10461" y="1802497"/>
                            <a:pt x="0" y="1636883"/>
                          </a:cubicBezTo>
                          <a:cubicBezTo>
                            <a:pt x="31894" y="1303261"/>
                            <a:pt x="89656" y="628073"/>
                            <a:pt x="0" y="327384"/>
                          </a:cubicBezTo>
                          <a:close/>
                        </a:path>
                        <a:path w="5057890" h="1964267" stroke="0" extrusionOk="0">
                          <a:moveTo>
                            <a:pt x="0" y="327384"/>
                          </a:moveTo>
                          <a:cubicBezTo>
                            <a:pt x="7563" y="125765"/>
                            <a:pt x="147947" y="-3905"/>
                            <a:pt x="327384" y="0"/>
                          </a:cubicBezTo>
                          <a:cubicBezTo>
                            <a:pt x="1776983" y="41635"/>
                            <a:pt x="3109611" y="46301"/>
                            <a:pt x="4730506" y="0"/>
                          </a:cubicBezTo>
                          <a:cubicBezTo>
                            <a:pt x="4921823" y="5594"/>
                            <a:pt x="5073444" y="148026"/>
                            <a:pt x="5057890" y="327384"/>
                          </a:cubicBezTo>
                          <a:cubicBezTo>
                            <a:pt x="5064832" y="595060"/>
                            <a:pt x="5035997" y="1028702"/>
                            <a:pt x="5057890" y="1636883"/>
                          </a:cubicBezTo>
                          <a:cubicBezTo>
                            <a:pt x="5053589" y="1842144"/>
                            <a:pt x="4908991" y="1969086"/>
                            <a:pt x="4730506" y="1964267"/>
                          </a:cubicBezTo>
                          <a:cubicBezTo>
                            <a:pt x="3758972" y="1834738"/>
                            <a:pt x="1176610" y="1813064"/>
                            <a:pt x="327384" y="1964267"/>
                          </a:cubicBezTo>
                          <a:cubicBezTo>
                            <a:pt x="153760" y="1944043"/>
                            <a:pt x="6298" y="1820091"/>
                            <a:pt x="0" y="1636883"/>
                          </a:cubicBezTo>
                          <a:cubicBezTo>
                            <a:pt x="41378" y="1320778"/>
                            <a:pt x="-55531" y="598122"/>
                            <a:pt x="0" y="327384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4A6A5A7-3C4F-010E-23A3-A0DADD64D625}"/>
                </a:ext>
              </a:extLst>
            </p:cNvPr>
            <p:cNvSpPr txBox="1"/>
            <p:nvPr/>
          </p:nvSpPr>
          <p:spPr>
            <a:xfrm>
              <a:off x="753011" y="1179194"/>
              <a:ext cx="4836483" cy="20621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b="1" dirty="0"/>
                <a:t>VÍ DỤ 2: </a:t>
              </a:r>
              <a:r>
                <a:rPr lang="en-US" sz="3200" dirty="0" err="1"/>
                <a:t>Tính</a:t>
              </a:r>
              <a:r>
                <a:rPr lang="en-US" sz="3200" dirty="0"/>
                <a:t> chu vi </a:t>
              </a:r>
              <a:r>
                <a:rPr lang="en-US" sz="3200" dirty="0" err="1"/>
                <a:t>hình</a:t>
              </a:r>
              <a:r>
                <a:rPr lang="en-US" sz="3200" dirty="0"/>
                <a:t> </a:t>
              </a:r>
              <a:r>
                <a:rPr lang="en-US" sz="3200" dirty="0" err="1"/>
                <a:t>tứ</a:t>
              </a:r>
              <a:r>
                <a:rPr lang="en-US" sz="3200" dirty="0"/>
                <a:t> </a:t>
              </a:r>
              <a:r>
                <a:rPr lang="en-US" sz="3200" dirty="0" err="1"/>
                <a:t>giác</a:t>
              </a:r>
              <a:r>
                <a:rPr lang="en-US" sz="3200" dirty="0"/>
                <a:t> DEKI, </a:t>
              </a:r>
              <a:r>
                <a:rPr lang="en-US" sz="3200" dirty="0" err="1"/>
                <a:t>biết</a:t>
              </a:r>
              <a:r>
                <a:rPr lang="en-US" sz="3200" dirty="0"/>
                <a:t>: DE = 2 cm, EK = 2 cm, KI = 3 cm, ID = 4 cm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F650A5A-4F56-A452-DAB1-E7C76B21C915}"/>
              </a:ext>
            </a:extLst>
          </p:cNvPr>
          <p:cNvGrpSpPr/>
          <p:nvPr/>
        </p:nvGrpSpPr>
        <p:grpSpPr>
          <a:xfrm>
            <a:off x="5628011" y="1441678"/>
            <a:ext cx="6504710" cy="926220"/>
            <a:chOff x="2973393" y="3773299"/>
            <a:chExt cx="6504710" cy="9262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BC6395-1B8F-672A-1C72-FF7153B40392}"/>
                </a:ext>
              </a:extLst>
            </p:cNvPr>
            <p:cNvSpPr txBox="1"/>
            <p:nvPr/>
          </p:nvSpPr>
          <p:spPr>
            <a:xfrm>
              <a:off x="2973394" y="3776189"/>
              <a:ext cx="6504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Thảo</a:t>
              </a:r>
              <a:r>
                <a:rPr lang="en-US" sz="5400" b="1" dirty="0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5400" b="1" dirty="0" err="1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luận</a:t>
              </a:r>
              <a:r>
                <a:rPr lang="en-US" sz="5400" b="1" dirty="0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5400" b="1" dirty="0" err="1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nhóm</a:t>
              </a:r>
              <a:r>
                <a:rPr lang="en-US" sz="5400" b="1" dirty="0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98A0855-4253-49DE-C47D-A65F5EEE954C}"/>
                </a:ext>
              </a:extLst>
            </p:cNvPr>
            <p:cNvSpPr txBox="1"/>
            <p:nvPr/>
          </p:nvSpPr>
          <p:spPr>
            <a:xfrm>
              <a:off x="2973393" y="3773299"/>
              <a:ext cx="6504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Thảo</a:t>
              </a:r>
              <a:r>
                <a:rPr lang="en-US" sz="5400" b="1" dirty="0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5400" b="1" dirty="0" err="1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luận</a:t>
              </a:r>
              <a:r>
                <a:rPr lang="en-US" sz="5400" b="1" dirty="0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5400" b="1" dirty="0" err="1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nhóm</a:t>
              </a:r>
              <a:r>
                <a:rPr lang="en-US" sz="5400" b="1" dirty="0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2</a:t>
              </a:r>
            </a:p>
          </p:txBody>
        </p:sp>
      </p:grpSp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E37A61F3-B0A9-FBE2-4DFB-BFF305886D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01" y="2642007"/>
            <a:ext cx="4186695" cy="359059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68AC192-6D0A-60C0-37B4-EAB7A54BD187}"/>
              </a:ext>
            </a:extLst>
          </p:cNvPr>
          <p:cNvGrpSpPr/>
          <p:nvPr/>
        </p:nvGrpSpPr>
        <p:grpSpPr>
          <a:xfrm>
            <a:off x="1147104" y="3524282"/>
            <a:ext cx="3625524" cy="2381806"/>
            <a:chOff x="7879175" y="3386394"/>
            <a:chExt cx="3625524" cy="2381806"/>
          </a:xfrm>
        </p:grpSpPr>
        <p:sp>
          <p:nvSpPr>
            <p:cNvPr id="16" name="Trapezoid 6">
              <a:extLst>
                <a:ext uri="{FF2B5EF4-FFF2-40B4-BE49-F238E27FC236}">
                  <a16:creationId xmlns:a16="http://schemas.microsoft.com/office/drawing/2014/main" xmlns="" id="{9B39FB26-1353-DEA8-6C52-BE289E1F9616}"/>
                </a:ext>
              </a:extLst>
            </p:cNvPr>
            <p:cNvSpPr/>
            <p:nvPr/>
          </p:nvSpPr>
          <p:spPr>
            <a:xfrm>
              <a:off x="8331200" y="3790246"/>
              <a:ext cx="2619022" cy="1730021"/>
            </a:xfrm>
            <a:custGeom>
              <a:avLst/>
              <a:gdLst>
                <a:gd name="connsiteX0" fmla="*/ 0 w 2619022"/>
                <a:gd name="connsiteY0" fmla="*/ 1730021 h 1730021"/>
                <a:gd name="connsiteX1" fmla="*/ 534109 w 2619022"/>
                <a:gd name="connsiteY1" fmla="*/ 0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  <a:gd name="connsiteX0" fmla="*/ 0 w 2619022"/>
                <a:gd name="connsiteY0" fmla="*/ 1730021 h 1730021"/>
                <a:gd name="connsiteX1" fmla="*/ 621194 w 2619022"/>
                <a:gd name="connsiteY1" fmla="*/ 337457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022" h="1730021">
                  <a:moveTo>
                    <a:pt x="0" y="1730021"/>
                  </a:moveTo>
                  <a:lnTo>
                    <a:pt x="621194" y="337457"/>
                  </a:lnTo>
                  <a:lnTo>
                    <a:pt x="2084913" y="0"/>
                  </a:lnTo>
                  <a:lnTo>
                    <a:pt x="2619022" y="1730021"/>
                  </a:lnTo>
                  <a:lnTo>
                    <a:pt x="0" y="1730021"/>
                  </a:lnTo>
                  <a:close/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F2A1C61-5F86-92A1-6945-AA28AA4B93D1}"/>
                </a:ext>
              </a:extLst>
            </p:cNvPr>
            <p:cNvSpPr txBox="1"/>
            <p:nvPr/>
          </p:nvSpPr>
          <p:spPr>
            <a:xfrm>
              <a:off x="8579667" y="369145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7A096D9-8C9A-0EAD-94C5-6DD334FB02FD}"/>
                </a:ext>
              </a:extLst>
            </p:cNvPr>
            <p:cNvSpPr txBox="1"/>
            <p:nvPr/>
          </p:nvSpPr>
          <p:spPr>
            <a:xfrm>
              <a:off x="10498666" y="3386394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4231B57-8DC7-E3AC-1943-3DC057DC1E67}"/>
                </a:ext>
              </a:extLst>
            </p:cNvPr>
            <p:cNvSpPr txBox="1"/>
            <p:nvPr/>
          </p:nvSpPr>
          <p:spPr>
            <a:xfrm>
              <a:off x="7879175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65DFB7B-5317-307C-241E-B6BE7FACAFCD}"/>
                </a:ext>
              </a:extLst>
            </p:cNvPr>
            <p:cNvSpPr txBox="1"/>
            <p:nvPr/>
          </p:nvSpPr>
          <p:spPr>
            <a:xfrm>
              <a:off x="11053143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5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FF5DF7-DE71-88C8-025E-BE3D897DAB22}"/>
              </a:ext>
            </a:extLst>
          </p:cNvPr>
          <p:cNvGrpSpPr/>
          <p:nvPr/>
        </p:nvGrpSpPr>
        <p:grpSpPr>
          <a:xfrm>
            <a:off x="699911" y="1061155"/>
            <a:ext cx="4889583" cy="1964267"/>
            <a:chOff x="699911" y="1061155"/>
            <a:chExt cx="4889583" cy="196426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C87AE554-0AE2-2794-D962-B73CDC48561E}"/>
                </a:ext>
              </a:extLst>
            </p:cNvPr>
            <p:cNvSpPr/>
            <p:nvPr/>
          </p:nvSpPr>
          <p:spPr>
            <a:xfrm>
              <a:off x="699911" y="1061155"/>
              <a:ext cx="4707467" cy="1964267"/>
            </a:xfrm>
            <a:custGeom>
              <a:avLst/>
              <a:gdLst>
                <a:gd name="connsiteX0" fmla="*/ 0 w 4707467"/>
                <a:gd name="connsiteY0" fmla="*/ 327384 h 1964267"/>
                <a:gd name="connsiteX1" fmla="*/ 327384 w 4707467"/>
                <a:gd name="connsiteY1" fmla="*/ 0 h 1964267"/>
                <a:gd name="connsiteX2" fmla="*/ 4380083 w 4707467"/>
                <a:gd name="connsiteY2" fmla="*/ 0 h 1964267"/>
                <a:gd name="connsiteX3" fmla="*/ 4707467 w 4707467"/>
                <a:gd name="connsiteY3" fmla="*/ 327384 h 1964267"/>
                <a:gd name="connsiteX4" fmla="*/ 4707467 w 4707467"/>
                <a:gd name="connsiteY4" fmla="*/ 1636883 h 1964267"/>
                <a:gd name="connsiteX5" fmla="*/ 4380083 w 4707467"/>
                <a:gd name="connsiteY5" fmla="*/ 1964267 h 1964267"/>
                <a:gd name="connsiteX6" fmla="*/ 327384 w 4707467"/>
                <a:gd name="connsiteY6" fmla="*/ 1964267 h 1964267"/>
                <a:gd name="connsiteX7" fmla="*/ 0 w 4707467"/>
                <a:gd name="connsiteY7" fmla="*/ 1636883 h 1964267"/>
                <a:gd name="connsiteX8" fmla="*/ 0 w 4707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951514" y="-69161"/>
                    <a:pt x="2821335" y="143127"/>
                    <a:pt x="4380083" y="0"/>
                  </a:cubicBezTo>
                  <a:cubicBezTo>
                    <a:pt x="4535934" y="9111"/>
                    <a:pt x="4684962" y="150437"/>
                    <a:pt x="4707467" y="327384"/>
                  </a:cubicBezTo>
                  <a:cubicBezTo>
                    <a:pt x="4748685" y="534610"/>
                    <a:pt x="4765953" y="1312944"/>
                    <a:pt x="4707467" y="1636883"/>
                  </a:cubicBezTo>
                  <a:cubicBezTo>
                    <a:pt x="4704334" y="1815098"/>
                    <a:pt x="4571053" y="1959503"/>
                    <a:pt x="4380083" y="1964267"/>
                  </a:cubicBezTo>
                  <a:cubicBezTo>
                    <a:pt x="2523068" y="1820557"/>
                    <a:pt x="1651880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4707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876582" y="41635"/>
                    <a:pt x="3745783" y="46301"/>
                    <a:pt x="4380083" y="0"/>
                  </a:cubicBezTo>
                  <a:cubicBezTo>
                    <a:pt x="4571400" y="5594"/>
                    <a:pt x="4723021" y="148026"/>
                    <a:pt x="4707467" y="327384"/>
                  </a:cubicBezTo>
                  <a:cubicBezTo>
                    <a:pt x="4714409" y="595060"/>
                    <a:pt x="4685574" y="1028702"/>
                    <a:pt x="4707467" y="1636883"/>
                  </a:cubicBezTo>
                  <a:cubicBezTo>
                    <a:pt x="4703166" y="1842144"/>
                    <a:pt x="4558568" y="1969086"/>
                    <a:pt x="4380083" y="1964267"/>
                  </a:cubicBezTo>
                  <a:cubicBezTo>
                    <a:pt x="3077586" y="1834738"/>
                    <a:pt x="1628552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4A6A5A7-3C4F-010E-23A3-A0DADD64D625}"/>
                </a:ext>
              </a:extLst>
            </p:cNvPr>
            <p:cNvSpPr txBox="1"/>
            <p:nvPr/>
          </p:nvSpPr>
          <p:spPr>
            <a:xfrm>
              <a:off x="753011" y="1303178"/>
              <a:ext cx="483648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/>
                <a:t>VÍ DỤ 2: </a:t>
              </a:r>
              <a:r>
                <a:rPr lang="en-US" sz="3000" dirty="0" err="1"/>
                <a:t>Tính</a:t>
              </a:r>
              <a:r>
                <a:rPr lang="en-US" sz="3000" dirty="0"/>
                <a:t> chu vi </a:t>
              </a:r>
              <a:r>
                <a:rPr lang="en-US" sz="3000" dirty="0" err="1"/>
                <a:t>hình</a:t>
              </a:r>
              <a:r>
                <a:rPr lang="en-US" sz="3000" dirty="0"/>
                <a:t> </a:t>
              </a:r>
              <a:r>
                <a:rPr lang="en-US" sz="3000" dirty="0" err="1"/>
                <a:t>tứ</a:t>
              </a:r>
              <a:r>
                <a:rPr lang="en-US" sz="3000" dirty="0"/>
                <a:t> </a:t>
              </a:r>
              <a:r>
                <a:rPr lang="en-US" sz="3000" dirty="0" err="1"/>
                <a:t>giác</a:t>
              </a:r>
              <a:r>
                <a:rPr lang="en-US" sz="3000" dirty="0"/>
                <a:t> DEKI, </a:t>
              </a:r>
              <a:r>
                <a:rPr lang="en-US" sz="3000" dirty="0" err="1"/>
                <a:t>biết</a:t>
              </a:r>
              <a:r>
                <a:rPr lang="en-US" sz="3000" dirty="0"/>
                <a:t>: DE = 2 cm, EK = 2 cm, KI = 3 cm, ID = 4 cm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68AC192-6D0A-60C0-37B4-EAB7A54BD187}"/>
              </a:ext>
            </a:extLst>
          </p:cNvPr>
          <p:cNvGrpSpPr/>
          <p:nvPr/>
        </p:nvGrpSpPr>
        <p:grpSpPr>
          <a:xfrm>
            <a:off x="1147104" y="3524282"/>
            <a:ext cx="3625524" cy="2381806"/>
            <a:chOff x="7879175" y="3386394"/>
            <a:chExt cx="3625524" cy="2381806"/>
          </a:xfrm>
        </p:grpSpPr>
        <p:sp>
          <p:nvSpPr>
            <p:cNvPr id="16" name="Trapezoid 6">
              <a:extLst>
                <a:ext uri="{FF2B5EF4-FFF2-40B4-BE49-F238E27FC236}">
                  <a16:creationId xmlns:a16="http://schemas.microsoft.com/office/drawing/2014/main" xmlns="" id="{9B39FB26-1353-DEA8-6C52-BE289E1F9616}"/>
                </a:ext>
              </a:extLst>
            </p:cNvPr>
            <p:cNvSpPr/>
            <p:nvPr/>
          </p:nvSpPr>
          <p:spPr>
            <a:xfrm>
              <a:off x="8331200" y="3790246"/>
              <a:ext cx="2619022" cy="1730021"/>
            </a:xfrm>
            <a:custGeom>
              <a:avLst/>
              <a:gdLst>
                <a:gd name="connsiteX0" fmla="*/ 0 w 2619022"/>
                <a:gd name="connsiteY0" fmla="*/ 1730021 h 1730021"/>
                <a:gd name="connsiteX1" fmla="*/ 534109 w 2619022"/>
                <a:gd name="connsiteY1" fmla="*/ 0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  <a:gd name="connsiteX0" fmla="*/ 0 w 2619022"/>
                <a:gd name="connsiteY0" fmla="*/ 1730021 h 1730021"/>
                <a:gd name="connsiteX1" fmla="*/ 621194 w 2619022"/>
                <a:gd name="connsiteY1" fmla="*/ 337457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022" h="1730021">
                  <a:moveTo>
                    <a:pt x="0" y="1730021"/>
                  </a:moveTo>
                  <a:lnTo>
                    <a:pt x="621194" y="337457"/>
                  </a:lnTo>
                  <a:lnTo>
                    <a:pt x="2084913" y="0"/>
                  </a:lnTo>
                  <a:lnTo>
                    <a:pt x="2619022" y="1730021"/>
                  </a:lnTo>
                  <a:lnTo>
                    <a:pt x="0" y="1730021"/>
                  </a:lnTo>
                  <a:close/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F2A1C61-5F86-92A1-6945-AA28AA4B93D1}"/>
                </a:ext>
              </a:extLst>
            </p:cNvPr>
            <p:cNvSpPr txBox="1"/>
            <p:nvPr/>
          </p:nvSpPr>
          <p:spPr>
            <a:xfrm>
              <a:off x="8579667" y="369145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7A096D9-8C9A-0EAD-94C5-6DD334FB02FD}"/>
                </a:ext>
              </a:extLst>
            </p:cNvPr>
            <p:cNvSpPr txBox="1"/>
            <p:nvPr/>
          </p:nvSpPr>
          <p:spPr>
            <a:xfrm>
              <a:off x="10498666" y="3386394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4231B57-8DC7-E3AC-1943-3DC057DC1E67}"/>
                </a:ext>
              </a:extLst>
            </p:cNvPr>
            <p:cNvSpPr txBox="1"/>
            <p:nvPr/>
          </p:nvSpPr>
          <p:spPr>
            <a:xfrm>
              <a:off x="7879175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65DFB7B-5317-307C-241E-B6BE7FACAFCD}"/>
                </a:ext>
              </a:extLst>
            </p:cNvPr>
            <p:cNvSpPr txBox="1"/>
            <p:nvPr/>
          </p:nvSpPr>
          <p:spPr>
            <a:xfrm>
              <a:off x="11053143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20FB34-78CE-478B-1A01-89207E884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58" y="2909668"/>
            <a:ext cx="5264442" cy="3948332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xmlns="" id="{9C4BEA1D-005E-FAAA-D6E2-B5546D5FEC39}"/>
              </a:ext>
            </a:extLst>
          </p:cNvPr>
          <p:cNvSpPr/>
          <p:nvPr/>
        </p:nvSpPr>
        <p:spPr>
          <a:xfrm>
            <a:off x="5673024" y="805542"/>
            <a:ext cx="4853462" cy="2164241"/>
          </a:xfrm>
          <a:custGeom>
            <a:avLst/>
            <a:gdLst>
              <a:gd name="connsiteX0" fmla="*/ 4223531 w 4853462"/>
              <a:gd name="connsiteY0" fmla="*/ 2321668 h 2164241"/>
              <a:gd name="connsiteX1" fmla="*/ 3331007 w 4853462"/>
              <a:gd name="connsiteY1" fmla="*/ 2086306 h 2164241"/>
              <a:gd name="connsiteX2" fmla="*/ 1516595 w 4853462"/>
              <a:gd name="connsiteY2" fmla="*/ 2085253 h 2164241"/>
              <a:gd name="connsiteX3" fmla="*/ 1172092 w 4853462"/>
              <a:gd name="connsiteY3" fmla="*/ 155845 h 2164241"/>
              <a:gd name="connsiteX4" fmla="*/ 3046881 w 4853462"/>
              <a:gd name="connsiteY4" fmla="*/ 35930 h 2164241"/>
              <a:gd name="connsiteX5" fmla="*/ 4108758 w 4853462"/>
              <a:gd name="connsiteY5" fmla="*/ 1862132 h 2164241"/>
              <a:gd name="connsiteX6" fmla="*/ 4223531 w 4853462"/>
              <a:gd name="connsiteY6" fmla="*/ 2321668 h 216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3462" h="2164241" fill="none" extrusionOk="0">
                <a:moveTo>
                  <a:pt x="4223531" y="2321668"/>
                </a:moveTo>
                <a:cubicBezTo>
                  <a:pt x="4077681" y="2267998"/>
                  <a:pt x="3509324" y="2057153"/>
                  <a:pt x="3331007" y="2086306"/>
                </a:cubicBezTo>
                <a:cubicBezTo>
                  <a:pt x="2711301" y="2177703"/>
                  <a:pt x="2096107" y="2170549"/>
                  <a:pt x="1516595" y="2085253"/>
                </a:cubicBezTo>
                <a:cubicBezTo>
                  <a:pt x="-327862" y="1733512"/>
                  <a:pt x="-326458" y="610078"/>
                  <a:pt x="1172092" y="155845"/>
                </a:cubicBezTo>
                <a:cubicBezTo>
                  <a:pt x="1743385" y="24469"/>
                  <a:pt x="2404856" y="-2049"/>
                  <a:pt x="3046881" y="35930"/>
                </a:cubicBezTo>
                <a:cubicBezTo>
                  <a:pt x="4985682" y="247003"/>
                  <a:pt x="5498223" y="1240235"/>
                  <a:pt x="4108758" y="1862132"/>
                </a:cubicBezTo>
                <a:cubicBezTo>
                  <a:pt x="4134790" y="2086530"/>
                  <a:pt x="4224144" y="2202281"/>
                  <a:pt x="4223531" y="2321668"/>
                </a:cubicBezTo>
                <a:close/>
              </a:path>
              <a:path w="4853462" h="2164241" stroke="0" extrusionOk="0">
                <a:moveTo>
                  <a:pt x="4223531" y="2321668"/>
                </a:moveTo>
                <a:cubicBezTo>
                  <a:pt x="3893858" y="2236348"/>
                  <a:pt x="3650525" y="2205860"/>
                  <a:pt x="3331007" y="2086306"/>
                </a:cubicBezTo>
                <a:cubicBezTo>
                  <a:pt x="2755825" y="2110409"/>
                  <a:pt x="2104053" y="2137661"/>
                  <a:pt x="1516595" y="2085253"/>
                </a:cubicBezTo>
                <a:cubicBezTo>
                  <a:pt x="-469676" y="1626269"/>
                  <a:pt x="-533809" y="576686"/>
                  <a:pt x="1172092" y="155845"/>
                </a:cubicBezTo>
                <a:cubicBezTo>
                  <a:pt x="1766621" y="123754"/>
                  <a:pt x="2322963" y="-2547"/>
                  <a:pt x="3046881" y="35930"/>
                </a:cubicBezTo>
                <a:cubicBezTo>
                  <a:pt x="4985342" y="367846"/>
                  <a:pt x="5530263" y="1203744"/>
                  <a:pt x="4108758" y="1862132"/>
                </a:cubicBezTo>
                <a:cubicBezTo>
                  <a:pt x="4133217" y="2096548"/>
                  <a:pt x="4173924" y="2126182"/>
                  <a:pt x="4223531" y="2321668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86429968">
                  <a:prstGeom prst="wedgeEllipseCallout">
                    <a:avLst>
                      <a:gd name="adj1" fmla="val 37021"/>
                      <a:gd name="adj2" fmla="val 5727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800" b="1" dirty="0" err="1">
                <a:solidFill>
                  <a:schemeClr val="tx1"/>
                </a:solidFill>
              </a:rPr>
              <a:t>Tính</a:t>
            </a:r>
            <a:r>
              <a:rPr lang="en-US" sz="3800" b="1" dirty="0">
                <a:solidFill>
                  <a:schemeClr val="tx1"/>
                </a:solidFill>
              </a:rPr>
              <a:t> chu vi </a:t>
            </a:r>
            <a:r>
              <a:rPr lang="en-US" sz="3800" b="1" dirty="0" err="1">
                <a:solidFill>
                  <a:schemeClr val="tx1"/>
                </a:solidFill>
              </a:rPr>
              <a:t>hình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tứ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giác</a:t>
            </a:r>
            <a:r>
              <a:rPr lang="en-US" sz="3800" b="1" dirty="0">
                <a:solidFill>
                  <a:schemeClr val="tx1"/>
                </a:solidFill>
              </a:rPr>
              <a:t> DEKI.</a:t>
            </a:r>
          </a:p>
        </p:txBody>
      </p:sp>
    </p:spTree>
    <p:extLst>
      <p:ext uri="{BB962C8B-B14F-4D97-AF65-F5344CB8AC3E}">
        <p14:creationId xmlns:p14="http://schemas.microsoft.com/office/powerpoint/2010/main" val="30358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FF5DF7-DE71-88C8-025E-BE3D897DAB22}"/>
              </a:ext>
            </a:extLst>
          </p:cNvPr>
          <p:cNvGrpSpPr/>
          <p:nvPr/>
        </p:nvGrpSpPr>
        <p:grpSpPr>
          <a:xfrm>
            <a:off x="699911" y="1061155"/>
            <a:ext cx="4889583" cy="1964267"/>
            <a:chOff x="699911" y="1061155"/>
            <a:chExt cx="4889583" cy="196426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C87AE554-0AE2-2794-D962-B73CDC48561E}"/>
                </a:ext>
              </a:extLst>
            </p:cNvPr>
            <p:cNvSpPr/>
            <p:nvPr/>
          </p:nvSpPr>
          <p:spPr>
            <a:xfrm>
              <a:off x="699911" y="1061155"/>
              <a:ext cx="4707467" cy="1964267"/>
            </a:xfrm>
            <a:custGeom>
              <a:avLst/>
              <a:gdLst>
                <a:gd name="connsiteX0" fmla="*/ 0 w 4707467"/>
                <a:gd name="connsiteY0" fmla="*/ 327384 h 1964267"/>
                <a:gd name="connsiteX1" fmla="*/ 327384 w 4707467"/>
                <a:gd name="connsiteY1" fmla="*/ 0 h 1964267"/>
                <a:gd name="connsiteX2" fmla="*/ 4380083 w 4707467"/>
                <a:gd name="connsiteY2" fmla="*/ 0 h 1964267"/>
                <a:gd name="connsiteX3" fmla="*/ 4707467 w 4707467"/>
                <a:gd name="connsiteY3" fmla="*/ 327384 h 1964267"/>
                <a:gd name="connsiteX4" fmla="*/ 4707467 w 4707467"/>
                <a:gd name="connsiteY4" fmla="*/ 1636883 h 1964267"/>
                <a:gd name="connsiteX5" fmla="*/ 4380083 w 4707467"/>
                <a:gd name="connsiteY5" fmla="*/ 1964267 h 1964267"/>
                <a:gd name="connsiteX6" fmla="*/ 327384 w 4707467"/>
                <a:gd name="connsiteY6" fmla="*/ 1964267 h 1964267"/>
                <a:gd name="connsiteX7" fmla="*/ 0 w 4707467"/>
                <a:gd name="connsiteY7" fmla="*/ 1636883 h 1964267"/>
                <a:gd name="connsiteX8" fmla="*/ 0 w 4707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951514" y="-69161"/>
                    <a:pt x="2821335" y="143127"/>
                    <a:pt x="4380083" y="0"/>
                  </a:cubicBezTo>
                  <a:cubicBezTo>
                    <a:pt x="4535934" y="9111"/>
                    <a:pt x="4684962" y="150437"/>
                    <a:pt x="4707467" y="327384"/>
                  </a:cubicBezTo>
                  <a:cubicBezTo>
                    <a:pt x="4748685" y="534610"/>
                    <a:pt x="4765953" y="1312944"/>
                    <a:pt x="4707467" y="1636883"/>
                  </a:cubicBezTo>
                  <a:cubicBezTo>
                    <a:pt x="4704334" y="1815098"/>
                    <a:pt x="4571053" y="1959503"/>
                    <a:pt x="4380083" y="1964267"/>
                  </a:cubicBezTo>
                  <a:cubicBezTo>
                    <a:pt x="2523068" y="1820557"/>
                    <a:pt x="1651880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4707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876582" y="41635"/>
                    <a:pt x="3745783" y="46301"/>
                    <a:pt x="4380083" y="0"/>
                  </a:cubicBezTo>
                  <a:cubicBezTo>
                    <a:pt x="4571400" y="5594"/>
                    <a:pt x="4723021" y="148026"/>
                    <a:pt x="4707467" y="327384"/>
                  </a:cubicBezTo>
                  <a:cubicBezTo>
                    <a:pt x="4714409" y="595060"/>
                    <a:pt x="4685574" y="1028702"/>
                    <a:pt x="4707467" y="1636883"/>
                  </a:cubicBezTo>
                  <a:cubicBezTo>
                    <a:pt x="4703166" y="1842144"/>
                    <a:pt x="4558568" y="1969086"/>
                    <a:pt x="4380083" y="1964267"/>
                  </a:cubicBezTo>
                  <a:cubicBezTo>
                    <a:pt x="3077586" y="1834738"/>
                    <a:pt x="1628552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4A6A5A7-3C4F-010E-23A3-A0DADD64D625}"/>
                </a:ext>
              </a:extLst>
            </p:cNvPr>
            <p:cNvSpPr txBox="1"/>
            <p:nvPr/>
          </p:nvSpPr>
          <p:spPr>
            <a:xfrm>
              <a:off x="753011" y="1303178"/>
              <a:ext cx="483648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/>
                <a:t>VÍ DỤ 2: </a:t>
              </a:r>
              <a:r>
                <a:rPr lang="en-US" sz="3000" dirty="0" err="1"/>
                <a:t>Tính</a:t>
              </a:r>
              <a:r>
                <a:rPr lang="en-US" sz="3000" dirty="0"/>
                <a:t> chu vi </a:t>
              </a:r>
              <a:r>
                <a:rPr lang="en-US" sz="3000" dirty="0" err="1"/>
                <a:t>hình</a:t>
              </a:r>
              <a:r>
                <a:rPr lang="en-US" sz="3000" dirty="0"/>
                <a:t> </a:t>
              </a:r>
              <a:r>
                <a:rPr lang="en-US" sz="3000" dirty="0" err="1"/>
                <a:t>tứ</a:t>
              </a:r>
              <a:r>
                <a:rPr lang="en-US" sz="3000" dirty="0"/>
                <a:t> </a:t>
              </a:r>
              <a:r>
                <a:rPr lang="en-US" sz="3000" dirty="0" err="1"/>
                <a:t>giác</a:t>
              </a:r>
              <a:r>
                <a:rPr lang="en-US" sz="3000" dirty="0"/>
                <a:t> DEKI, </a:t>
              </a:r>
              <a:r>
                <a:rPr lang="en-US" sz="3000" dirty="0" err="1"/>
                <a:t>biết</a:t>
              </a:r>
              <a:r>
                <a:rPr lang="en-US" sz="3000" dirty="0"/>
                <a:t>: DE = 2 cm, EK = 2 cm, KI = 3 cm, ID = 4 cm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68AC192-6D0A-60C0-37B4-EAB7A54BD187}"/>
              </a:ext>
            </a:extLst>
          </p:cNvPr>
          <p:cNvGrpSpPr/>
          <p:nvPr/>
        </p:nvGrpSpPr>
        <p:grpSpPr>
          <a:xfrm>
            <a:off x="1147104" y="3524282"/>
            <a:ext cx="3625524" cy="2381806"/>
            <a:chOff x="7879175" y="3386394"/>
            <a:chExt cx="3625524" cy="2381806"/>
          </a:xfrm>
        </p:grpSpPr>
        <p:sp>
          <p:nvSpPr>
            <p:cNvPr id="16" name="Trapezoid 6">
              <a:extLst>
                <a:ext uri="{FF2B5EF4-FFF2-40B4-BE49-F238E27FC236}">
                  <a16:creationId xmlns:a16="http://schemas.microsoft.com/office/drawing/2014/main" xmlns="" id="{9B39FB26-1353-DEA8-6C52-BE289E1F9616}"/>
                </a:ext>
              </a:extLst>
            </p:cNvPr>
            <p:cNvSpPr/>
            <p:nvPr/>
          </p:nvSpPr>
          <p:spPr>
            <a:xfrm>
              <a:off x="8331200" y="3790246"/>
              <a:ext cx="2619022" cy="1730021"/>
            </a:xfrm>
            <a:custGeom>
              <a:avLst/>
              <a:gdLst>
                <a:gd name="connsiteX0" fmla="*/ 0 w 2619022"/>
                <a:gd name="connsiteY0" fmla="*/ 1730021 h 1730021"/>
                <a:gd name="connsiteX1" fmla="*/ 534109 w 2619022"/>
                <a:gd name="connsiteY1" fmla="*/ 0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  <a:gd name="connsiteX0" fmla="*/ 0 w 2619022"/>
                <a:gd name="connsiteY0" fmla="*/ 1730021 h 1730021"/>
                <a:gd name="connsiteX1" fmla="*/ 621194 w 2619022"/>
                <a:gd name="connsiteY1" fmla="*/ 337457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022" h="1730021">
                  <a:moveTo>
                    <a:pt x="0" y="1730021"/>
                  </a:moveTo>
                  <a:lnTo>
                    <a:pt x="621194" y="337457"/>
                  </a:lnTo>
                  <a:lnTo>
                    <a:pt x="2084913" y="0"/>
                  </a:lnTo>
                  <a:lnTo>
                    <a:pt x="2619022" y="1730021"/>
                  </a:lnTo>
                  <a:lnTo>
                    <a:pt x="0" y="1730021"/>
                  </a:lnTo>
                  <a:close/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F2A1C61-5F86-92A1-6945-AA28AA4B93D1}"/>
                </a:ext>
              </a:extLst>
            </p:cNvPr>
            <p:cNvSpPr txBox="1"/>
            <p:nvPr/>
          </p:nvSpPr>
          <p:spPr>
            <a:xfrm>
              <a:off x="8579667" y="369145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7A096D9-8C9A-0EAD-94C5-6DD334FB02FD}"/>
                </a:ext>
              </a:extLst>
            </p:cNvPr>
            <p:cNvSpPr txBox="1"/>
            <p:nvPr/>
          </p:nvSpPr>
          <p:spPr>
            <a:xfrm>
              <a:off x="10498666" y="3386394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4231B57-8DC7-E3AC-1943-3DC057DC1E67}"/>
                </a:ext>
              </a:extLst>
            </p:cNvPr>
            <p:cNvSpPr txBox="1"/>
            <p:nvPr/>
          </p:nvSpPr>
          <p:spPr>
            <a:xfrm>
              <a:off x="7879175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65DFB7B-5317-307C-241E-B6BE7FACAFCD}"/>
                </a:ext>
              </a:extLst>
            </p:cNvPr>
            <p:cNvSpPr txBox="1"/>
            <p:nvPr/>
          </p:nvSpPr>
          <p:spPr>
            <a:xfrm>
              <a:off x="11053143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20FB34-78CE-478B-1A01-89207E884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58" y="2909668"/>
            <a:ext cx="5264442" cy="3948332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xmlns="" id="{9C4BEA1D-005E-FAAA-D6E2-B5546D5FEC39}"/>
              </a:ext>
            </a:extLst>
          </p:cNvPr>
          <p:cNvSpPr/>
          <p:nvPr/>
        </p:nvSpPr>
        <p:spPr>
          <a:xfrm>
            <a:off x="5673024" y="805542"/>
            <a:ext cx="4707467" cy="2164241"/>
          </a:xfrm>
          <a:custGeom>
            <a:avLst/>
            <a:gdLst>
              <a:gd name="connsiteX0" fmla="*/ 4096485 w 4707467"/>
              <a:gd name="connsiteY0" fmla="*/ 2321668 h 2164241"/>
              <a:gd name="connsiteX1" fmla="*/ 3230808 w 4707467"/>
              <a:gd name="connsiteY1" fmla="*/ 2086306 h 2164241"/>
              <a:gd name="connsiteX2" fmla="*/ 1425255 w 4707467"/>
              <a:gd name="connsiteY2" fmla="*/ 2076490 h 2164241"/>
              <a:gd name="connsiteX3" fmla="*/ 1134630 w 4707467"/>
              <a:gd name="connsiteY3" fmla="*/ 156458 h 2164241"/>
              <a:gd name="connsiteX4" fmla="*/ 2989261 w 4707467"/>
              <a:gd name="connsiteY4" fmla="*/ 40191 h 2164241"/>
              <a:gd name="connsiteX5" fmla="*/ 3985166 w 4707467"/>
              <a:gd name="connsiteY5" fmla="*/ 1862132 h 2164241"/>
              <a:gd name="connsiteX6" fmla="*/ 4096485 w 4707467"/>
              <a:gd name="connsiteY6" fmla="*/ 2321668 h 216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7467" h="2164241" fill="none" extrusionOk="0">
                <a:moveTo>
                  <a:pt x="4096485" y="2321668"/>
                </a:moveTo>
                <a:cubicBezTo>
                  <a:pt x="3821335" y="2299732"/>
                  <a:pt x="3342575" y="2135960"/>
                  <a:pt x="3230808" y="2086306"/>
                </a:cubicBezTo>
                <a:cubicBezTo>
                  <a:pt x="2602666" y="2177180"/>
                  <a:pt x="1998846" y="2176912"/>
                  <a:pt x="1425255" y="2076490"/>
                </a:cubicBezTo>
                <a:cubicBezTo>
                  <a:pt x="-267504" y="1596423"/>
                  <a:pt x="-397961" y="609184"/>
                  <a:pt x="1134630" y="156458"/>
                </a:cubicBezTo>
                <a:cubicBezTo>
                  <a:pt x="1719532" y="67872"/>
                  <a:pt x="2347759" y="44577"/>
                  <a:pt x="2989261" y="40191"/>
                </a:cubicBezTo>
                <a:cubicBezTo>
                  <a:pt x="4835750" y="262148"/>
                  <a:pt x="5410175" y="1115660"/>
                  <a:pt x="3985166" y="1862132"/>
                </a:cubicBezTo>
                <a:cubicBezTo>
                  <a:pt x="4025568" y="2083223"/>
                  <a:pt x="4012761" y="2108237"/>
                  <a:pt x="4096485" y="2321668"/>
                </a:cubicBezTo>
                <a:close/>
              </a:path>
              <a:path w="4707467" h="2164241" stroke="0" extrusionOk="0">
                <a:moveTo>
                  <a:pt x="4096485" y="2321668"/>
                </a:moveTo>
                <a:cubicBezTo>
                  <a:pt x="3747109" y="2233651"/>
                  <a:pt x="3521262" y="2090999"/>
                  <a:pt x="3230808" y="2086306"/>
                </a:cubicBezTo>
                <a:cubicBezTo>
                  <a:pt x="2658002" y="2104701"/>
                  <a:pt x="2010431" y="2097078"/>
                  <a:pt x="1425255" y="2076490"/>
                </a:cubicBezTo>
                <a:cubicBezTo>
                  <a:pt x="-424765" y="1644653"/>
                  <a:pt x="-486566" y="485130"/>
                  <a:pt x="1134630" y="156458"/>
                </a:cubicBezTo>
                <a:cubicBezTo>
                  <a:pt x="1713420" y="84549"/>
                  <a:pt x="2248480" y="6496"/>
                  <a:pt x="2989261" y="40191"/>
                </a:cubicBezTo>
                <a:cubicBezTo>
                  <a:pt x="4841180" y="372598"/>
                  <a:pt x="5421374" y="1122502"/>
                  <a:pt x="3985166" y="1862132"/>
                </a:cubicBezTo>
                <a:cubicBezTo>
                  <a:pt x="4019874" y="2086375"/>
                  <a:pt x="4026943" y="2139372"/>
                  <a:pt x="4096485" y="2321668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86429968">
                  <a:prstGeom prst="wedgeEllipseCallout">
                    <a:avLst>
                      <a:gd name="adj1" fmla="val 37021"/>
                      <a:gd name="adj2" fmla="val 5727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800" b="1" dirty="0" err="1">
                <a:solidFill>
                  <a:schemeClr val="tx1"/>
                </a:solidFill>
              </a:rPr>
              <a:t>Hình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tứ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giác</a:t>
            </a:r>
            <a:r>
              <a:rPr lang="en-US" sz="3800" b="1" dirty="0">
                <a:solidFill>
                  <a:schemeClr val="tx1"/>
                </a:solidFill>
              </a:rPr>
              <a:t> DEKI </a:t>
            </a:r>
            <a:r>
              <a:rPr lang="en-US" sz="3800" b="1" dirty="0" err="1">
                <a:solidFill>
                  <a:schemeClr val="tx1"/>
                </a:solidFill>
              </a:rPr>
              <a:t>đã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biết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độ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dài</a:t>
            </a:r>
            <a:r>
              <a:rPr lang="en-US" sz="3800" b="1" dirty="0">
                <a:solidFill>
                  <a:schemeClr val="tx1"/>
                </a:solidFill>
              </a:rPr>
              <a:t> 4 </a:t>
            </a:r>
            <a:r>
              <a:rPr lang="en-US" sz="3800" b="1" dirty="0" err="1">
                <a:solidFill>
                  <a:schemeClr val="tx1"/>
                </a:solidFill>
              </a:rPr>
              <a:t>cạnh</a:t>
            </a:r>
            <a:r>
              <a:rPr lang="en-US" sz="38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049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FF5DF7-DE71-88C8-025E-BE3D897DAB22}"/>
              </a:ext>
            </a:extLst>
          </p:cNvPr>
          <p:cNvGrpSpPr/>
          <p:nvPr/>
        </p:nvGrpSpPr>
        <p:grpSpPr>
          <a:xfrm>
            <a:off x="699911" y="1061155"/>
            <a:ext cx="4889583" cy="1964267"/>
            <a:chOff x="699911" y="1061155"/>
            <a:chExt cx="4889583" cy="196426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C87AE554-0AE2-2794-D962-B73CDC48561E}"/>
                </a:ext>
              </a:extLst>
            </p:cNvPr>
            <p:cNvSpPr/>
            <p:nvPr/>
          </p:nvSpPr>
          <p:spPr>
            <a:xfrm>
              <a:off x="699911" y="1061155"/>
              <a:ext cx="4707467" cy="1964267"/>
            </a:xfrm>
            <a:custGeom>
              <a:avLst/>
              <a:gdLst>
                <a:gd name="connsiteX0" fmla="*/ 0 w 4707467"/>
                <a:gd name="connsiteY0" fmla="*/ 327384 h 1964267"/>
                <a:gd name="connsiteX1" fmla="*/ 327384 w 4707467"/>
                <a:gd name="connsiteY1" fmla="*/ 0 h 1964267"/>
                <a:gd name="connsiteX2" fmla="*/ 4380083 w 4707467"/>
                <a:gd name="connsiteY2" fmla="*/ 0 h 1964267"/>
                <a:gd name="connsiteX3" fmla="*/ 4707467 w 4707467"/>
                <a:gd name="connsiteY3" fmla="*/ 327384 h 1964267"/>
                <a:gd name="connsiteX4" fmla="*/ 4707467 w 4707467"/>
                <a:gd name="connsiteY4" fmla="*/ 1636883 h 1964267"/>
                <a:gd name="connsiteX5" fmla="*/ 4380083 w 4707467"/>
                <a:gd name="connsiteY5" fmla="*/ 1964267 h 1964267"/>
                <a:gd name="connsiteX6" fmla="*/ 327384 w 4707467"/>
                <a:gd name="connsiteY6" fmla="*/ 1964267 h 1964267"/>
                <a:gd name="connsiteX7" fmla="*/ 0 w 4707467"/>
                <a:gd name="connsiteY7" fmla="*/ 1636883 h 1964267"/>
                <a:gd name="connsiteX8" fmla="*/ 0 w 4707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951514" y="-69161"/>
                    <a:pt x="2821335" y="143127"/>
                    <a:pt x="4380083" y="0"/>
                  </a:cubicBezTo>
                  <a:cubicBezTo>
                    <a:pt x="4535934" y="9111"/>
                    <a:pt x="4684962" y="150437"/>
                    <a:pt x="4707467" y="327384"/>
                  </a:cubicBezTo>
                  <a:cubicBezTo>
                    <a:pt x="4748685" y="534610"/>
                    <a:pt x="4765953" y="1312944"/>
                    <a:pt x="4707467" y="1636883"/>
                  </a:cubicBezTo>
                  <a:cubicBezTo>
                    <a:pt x="4704334" y="1815098"/>
                    <a:pt x="4571053" y="1959503"/>
                    <a:pt x="4380083" y="1964267"/>
                  </a:cubicBezTo>
                  <a:cubicBezTo>
                    <a:pt x="2523068" y="1820557"/>
                    <a:pt x="1651880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4707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876582" y="41635"/>
                    <a:pt x="3745783" y="46301"/>
                    <a:pt x="4380083" y="0"/>
                  </a:cubicBezTo>
                  <a:cubicBezTo>
                    <a:pt x="4571400" y="5594"/>
                    <a:pt x="4723021" y="148026"/>
                    <a:pt x="4707467" y="327384"/>
                  </a:cubicBezTo>
                  <a:cubicBezTo>
                    <a:pt x="4714409" y="595060"/>
                    <a:pt x="4685574" y="1028702"/>
                    <a:pt x="4707467" y="1636883"/>
                  </a:cubicBezTo>
                  <a:cubicBezTo>
                    <a:pt x="4703166" y="1842144"/>
                    <a:pt x="4558568" y="1969086"/>
                    <a:pt x="4380083" y="1964267"/>
                  </a:cubicBezTo>
                  <a:cubicBezTo>
                    <a:pt x="3077586" y="1834738"/>
                    <a:pt x="1628552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4A6A5A7-3C4F-010E-23A3-A0DADD64D625}"/>
                </a:ext>
              </a:extLst>
            </p:cNvPr>
            <p:cNvSpPr txBox="1"/>
            <p:nvPr/>
          </p:nvSpPr>
          <p:spPr>
            <a:xfrm>
              <a:off x="753011" y="1303178"/>
              <a:ext cx="483648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/>
                <a:t>VÍ DỤ 2: </a:t>
              </a:r>
              <a:r>
                <a:rPr lang="en-US" sz="3000" dirty="0" err="1"/>
                <a:t>Tính</a:t>
              </a:r>
              <a:r>
                <a:rPr lang="en-US" sz="3000" dirty="0"/>
                <a:t> chu vi </a:t>
              </a:r>
              <a:r>
                <a:rPr lang="en-US" sz="3000" dirty="0" err="1"/>
                <a:t>hình</a:t>
              </a:r>
              <a:r>
                <a:rPr lang="en-US" sz="3000" dirty="0"/>
                <a:t> </a:t>
              </a:r>
              <a:r>
                <a:rPr lang="en-US" sz="3000" dirty="0" err="1"/>
                <a:t>tứ</a:t>
              </a:r>
              <a:r>
                <a:rPr lang="en-US" sz="3000" dirty="0"/>
                <a:t> </a:t>
              </a:r>
              <a:r>
                <a:rPr lang="en-US" sz="3000" dirty="0" err="1"/>
                <a:t>giác</a:t>
              </a:r>
              <a:r>
                <a:rPr lang="en-US" sz="3000" dirty="0"/>
                <a:t> DEKI, </a:t>
              </a:r>
              <a:r>
                <a:rPr lang="en-US" sz="3000" dirty="0" err="1"/>
                <a:t>biết</a:t>
              </a:r>
              <a:r>
                <a:rPr lang="en-US" sz="3000" dirty="0"/>
                <a:t>: DE = 2 cm, EK = 2 cm, KI = 3 cm, ID = 4 cm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68AC192-6D0A-60C0-37B4-EAB7A54BD187}"/>
              </a:ext>
            </a:extLst>
          </p:cNvPr>
          <p:cNvGrpSpPr/>
          <p:nvPr/>
        </p:nvGrpSpPr>
        <p:grpSpPr>
          <a:xfrm>
            <a:off x="1147104" y="3524282"/>
            <a:ext cx="3625524" cy="2381806"/>
            <a:chOff x="7879175" y="3386394"/>
            <a:chExt cx="3625524" cy="2381806"/>
          </a:xfrm>
        </p:grpSpPr>
        <p:sp>
          <p:nvSpPr>
            <p:cNvPr id="16" name="Trapezoid 6">
              <a:extLst>
                <a:ext uri="{FF2B5EF4-FFF2-40B4-BE49-F238E27FC236}">
                  <a16:creationId xmlns:a16="http://schemas.microsoft.com/office/drawing/2014/main" xmlns="" id="{9B39FB26-1353-DEA8-6C52-BE289E1F9616}"/>
                </a:ext>
              </a:extLst>
            </p:cNvPr>
            <p:cNvSpPr/>
            <p:nvPr/>
          </p:nvSpPr>
          <p:spPr>
            <a:xfrm>
              <a:off x="8331200" y="3790246"/>
              <a:ext cx="2619022" cy="1730021"/>
            </a:xfrm>
            <a:custGeom>
              <a:avLst/>
              <a:gdLst>
                <a:gd name="connsiteX0" fmla="*/ 0 w 2619022"/>
                <a:gd name="connsiteY0" fmla="*/ 1730021 h 1730021"/>
                <a:gd name="connsiteX1" fmla="*/ 534109 w 2619022"/>
                <a:gd name="connsiteY1" fmla="*/ 0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  <a:gd name="connsiteX0" fmla="*/ 0 w 2619022"/>
                <a:gd name="connsiteY0" fmla="*/ 1730021 h 1730021"/>
                <a:gd name="connsiteX1" fmla="*/ 621194 w 2619022"/>
                <a:gd name="connsiteY1" fmla="*/ 337457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022" h="1730021">
                  <a:moveTo>
                    <a:pt x="0" y="1730021"/>
                  </a:moveTo>
                  <a:lnTo>
                    <a:pt x="621194" y="337457"/>
                  </a:lnTo>
                  <a:lnTo>
                    <a:pt x="2084913" y="0"/>
                  </a:lnTo>
                  <a:lnTo>
                    <a:pt x="2619022" y="1730021"/>
                  </a:lnTo>
                  <a:lnTo>
                    <a:pt x="0" y="1730021"/>
                  </a:lnTo>
                  <a:close/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F2A1C61-5F86-92A1-6945-AA28AA4B93D1}"/>
                </a:ext>
              </a:extLst>
            </p:cNvPr>
            <p:cNvSpPr txBox="1"/>
            <p:nvPr/>
          </p:nvSpPr>
          <p:spPr>
            <a:xfrm>
              <a:off x="8579667" y="369145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7A096D9-8C9A-0EAD-94C5-6DD334FB02FD}"/>
                </a:ext>
              </a:extLst>
            </p:cNvPr>
            <p:cNvSpPr txBox="1"/>
            <p:nvPr/>
          </p:nvSpPr>
          <p:spPr>
            <a:xfrm>
              <a:off x="10498666" y="3386394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4231B57-8DC7-E3AC-1943-3DC057DC1E67}"/>
                </a:ext>
              </a:extLst>
            </p:cNvPr>
            <p:cNvSpPr txBox="1"/>
            <p:nvPr/>
          </p:nvSpPr>
          <p:spPr>
            <a:xfrm>
              <a:off x="7879175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65DFB7B-5317-307C-241E-B6BE7FACAFCD}"/>
                </a:ext>
              </a:extLst>
            </p:cNvPr>
            <p:cNvSpPr txBox="1"/>
            <p:nvPr/>
          </p:nvSpPr>
          <p:spPr>
            <a:xfrm>
              <a:off x="11053143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20FB34-78CE-478B-1A01-89207E884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45" y="2469809"/>
            <a:ext cx="5264442" cy="39483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8F59E9D-E9DB-266E-A4CE-152BC0867557}"/>
              </a:ext>
            </a:extLst>
          </p:cNvPr>
          <p:cNvGrpSpPr/>
          <p:nvPr/>
        </p:nvGrpSpPr>
        <p:grpSpPr>
          <a:xfrm>
            <a:off x="4601560" y="54865"/>
            <a:ext cx="7304809" cy="1015663"/>
            <a:chOff x="2635213" y="280555"/>
            <a:chExt cx="7304809" cy="10156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5B7EF93-44EC-C38D-202F-58CD18498556}"/>
                </a:ext>
              </a:extLst>
            </p:cNvPr>
            <p:cNvSpPr txBox="1"/>
            <p:nvPr/>
          </p:nvSpPr>
          <p:spPr>
            <a:xfrm>
              <a:off x="2635213" y="280555"/>
              <a:ext cx="73048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Cùng</a:t>
              </a:r>
              <a:r>
                <a:rPr lang="en-US" sz="6000" b="1" dirty="0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000" b="1" dirty="0" err="1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nhau</a:t>
              </a:r>
              <a:r>
                <a:rPr lang="en-US" sz="6000" b="1" dirty="0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chia </a:t>
              </a:r>
              <a:r>
                <a:rPr lang="en-US" sz="6000" b="1" dirty="0" err="1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sẻ</a:t>
              </a:r>
              <a:endParaRPr lang="en-US" sz="6000" b="1" dirty="0">
                <a:ln w="1270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C131147-A191-D841-B144-C16E5D8479C2}"/>
                </a:ext>
              </a:extLst>
            </p:cNvPr>
            <p:cNvSpPr txBox="1"/>
            <p:nvPr/>
          </p:nvSpPr>
          <p:spPr>
            <a:xfrm>
              <a:off x="2635213" y="280555"/>
              <a:ext cx="73048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Cùng</a:t>
              </a:r>
              <a:r>
                <a:rPr lang="en-US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0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nhau</a:t>
              </a:r>
              <a:r>
                <a:rPr lang="en-US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chia </a:t>
              </a:r>
              <a:r>
                <a:rPr lang="en-US" sz="60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sẻ</a:t>
              </a:r>
              <a:endPara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8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FF5DF7-DE71-88C8-025E-BE3D897DAB22}"/>
              </a:ext>
            </a:extLst>
          </p:cNvPr>
          <p:cNvGrpSpPr/>
          <p:nvPr/>
        </p:nvGrpSpPr>
        <p:grpSpPr>
          <a:xfrm>
            <a:off x="699911" y="1061155"/>
            <a:ext cx="4889583" cy="1964267"/>
            <a:chOff x="699911" y="1061155"/>
            <a:chExt cx="4889583" cy="196426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C87AE554-0AE2-2794-D962-B73CDC48561E}"/>
                </a:ext>
              </a:extLst>
            </p:cNvPr>
            <p:cNvSpPr/>
            <p:nvPr/>
          </p:nvSpPr>
          <p:spPr>
            <a:xfrm>
              <a:off x="699911" y="1061155"/>
              <a:ext cx="4707467" cy="1964267"/>
            </a:xfrm>
            <a:custGeom>
              <a:avLst/>
              <a:gdLst>
                <a:gd name="connsiteX0" fmla="*/ 0 w 4707467"/>
                <a:gd name="connsiteY0" fmla="*/ 327384 h 1964267"/>
                <a:gd name="connsiteX1" fmla="*/ 327384 w 4707467"/>
                <a:gd name="connsiteY1" fmla="*/ 0 h 1964267"/>
                <a:gd name="connsiteX2" fmla="*/ 4380083 w 4707467"/>
                <a:gd name="connsiteY2" fmla="*/ 0 h 1964267"/>
                <a:gd name="connsiteX3" fmla="*/ 4707467 w 4707467"/>
                <a:gd name="connsiteY3" fmla="*/ 327384 h 1964267"/>
                <a:gd name="connsiteX4" fmla="*/ 4707467 w 4707467"/>
                <a:gd name="connsiteY4" fmla="*/ 1636883 h 1964267"/>
                <a:gd name="connsiteX5" fmla="*/ 4380083 w 4707467"/>
                <a:gd name="connsiteY5" fmla="*/ 1964267 h 1964267"/>
                <a:gd name="connsiteX6" fmla="*/ 327384 w 4707467"/>
                <a:gd name="connsiteY6" fmla="*/ 1964267 h 1964267"/>
                <a:gd name="connsiteX7" fmla="*/ 0 w 4707467"/>
                <a:gd name="connsiteY7" fmla="*/ 1636883 h 1964267"/>
                <a:gd name="connsiteX8" fmla="*/ 0 w 4707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951514" y="-69161"/>
                    <a:pt x="2821335" y="143127"/>
                    <a:pt x="4380083" y="0"/>
                  </a:cubicBezTo>
                  <a:cubicBezTo>
                    <a:pt x="4535934" y="9111"/>
                    <a:pt x="4684962" y="150437"/>
                    <a:pt x="4707467" y="327384"/>
                  </a:cubicBezTo>
                  <a:cubicBezTo>
                    <a:pt x="4748685" y="534610"/>
                    <a:pt x="4765953" y="1312944"/>
                    <a:pt x="4707467" y="1636883"/>
                  </a:cubicBezTo>
                  <a:cubicBezTo>
                    <a:pt x="4704334" y="1815098"/>
                    <a:pt x="4571053" y="1959503"/>
                    <a:pt x="4380083" y="1964267"/>
                  </a:cubicBezTo>
                  <a:cubicBezTo>
                    <a:pt x="2523068" y="1820557"/>
                    <a:pt x="1651880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4707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876582" y="41635"/>
                    <a:pt x="3745783" y="46301"/>
                    <a:pt x="4380083" y="0"/>
                  </a:cubicBezTo>
                  <a:cubicBezTo>
                    <a:pt x="4571400" y="5594"/>
                    <a:pt x="4723021" y="148026"/>
                    <a:pt x="4707467" y="327384"/>
                  </a:cubicBezTo>
                  <a:cubicBezTo>
                    <a:pt x="4714409" y="595060"/>
                    <a:pt x="4685574" y="1028702"/>
                    <a:pt x="4707467" y="1636883"/>
                  </a:cubicBezTo>
                  <a:cubicBezTo>
                    <a:pt x="4703166" y="1842144"/>
                    <a:pt x="4558568" y="1969086"/>
                    <a:pt x="4380083" y="1964267"/>
                  </a:cubicBezTo>
                  <a:cubicBezTo>
                    <a:pt x="3077586" y="1834738"/>
                    <a:pt x="1628552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4A6A5A7-3C4F-010E-23A3-A0DADD64D625}"/>
                </a:ext>
              </a:extLst>
            </p:cNvPr>
            <p:cNvSpPr txBox="1"/>
            <p:nvPr/>
          </p:nvSpPr>
          <p:spPr>
            <a:xfrm>
              <a:off x="753011" y="1303178"/>
              <a:ext cx="483648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/>
                <a:t>VÍ DỤ 2: </a:t>
              </a:r>
              <a:r>
                <a:rPr lang="en-US" sz="3000" dirty="0" err="1"/>
                <a:t>Tính</a:t>
              </a:r>
              <a:r>
                <a:rPr lang="en-US" sz="3000" dirty="0"/>
                <a:t> chu vi </a:t>
              </a:r>
              <a:r>
                <a:rPr lang="en-US" sz="3000" dirty="0" err="1"/>
                <a:t>hình</a:t>
              </a:r>
              <a:r>
                <a:rPr lang="en-US" sz="3000" dirty="0"/>
                <a:t> </a:t>
              </a:r>
              <a:r>
                <a:rPr lang="en-US" sz="3000" dirty="0" err="1"/>
                <a:t>tứ</a:t>
              </a:r>
              <a:r>
                <a:rPr lang="en-US" sz="3000" dirty="0"/>
                <a:t> </a:t>
              </a:r>
              <a:r>
                <a:rPr lang="en-US" sz="3000" dirty="0" err="1"/>
                <a:t>giác</a:t>
              </a:r>
              <a:r>
                <a:rPr lang="en-US" sz="3000" dirty="0"/>
                <a:t> DEKI, </a:t>
              </a:r>
              <a:r>
                <a:rPr lang="en-US" sz="3000" dirty="0" err="1"/>
                <a:t>biết</a:t>
              </a:r>
              <a:r>
                <a:rPr lang="en-US" sz="3000" dirty="0"/>
                <a:t>: DE = 2 cm, EK = 2 cm, KI = 3 cm, ID = 4 cm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68AC192-6D0A-60C0-37B4-EAB7A54BD187}"/>
              </a:ext>
            </a:extLst>
          </p:cNvPr>
          <p:cNvGrpSpPr/>
          <p:nvPr/>
        </p:nvGrpSpPr>
        <p:grpSpPr>
          <a:xfrm>
            <a:off x="1147104" y="3524282"/>
            <a:ext cx="3625524" cy="2381806"/>
            <a:chOff x="7879175" y="3386394"/>
            <a:chExt cx="3625524" cy="2381806"/>
          </a:xfrm>
        </p:grpSpPr>
        <p:sp>
          <p:nvSpPr>
            <p:cNvPr id="16" name="Trapezoid 6">
              <a:extLst>
                <a:ext uri="{FF2B5EF4-FFF2-40B4-BE49-F238E27FC236}">
                  <a16:creationId xmlns:a16="http://schemas.microsoft.com/office/drawing/2014/main" xmlns="" id="{9B39FB26-1353-DEA8-6C52-BE289E1F9616}"/>
                </a:ext>
              </a:extLst>
            </p:cNvPr>
            <p:cNvSpPr/>
            <p:nvPr/>
          </p:nvSpPr>
          <p:spPr>
            <a:xfrm>
              <a:off x="8331200" y="3790246"/>
              <a:ext cx="2619022" cy="1730021"/>
            </a:xfrm>
            <a:custGeom>
              <a:avLst/>
              <a:gdLst>
                <a:gd name="connsiteX0" fmla="*/ 0 w 2619022"/>
                <a:gd name="connsiteY0" fmla="*/ 1730021 h 1730021"/>
                <a:gd name="connsiteX1" fmla="*/ 534109 w 2619022"/>
                <a:gd name="connsiteY1" fmla="*/ 0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  <a:gd name="connsiteX0" fmla="*/ 0 w 2619022"/>
                <a:gd name="connsiteY0" fmla="*/ 1730021 h 1730021"/>
                <a:gd name="connsiteX1" fmla="*/ 621194 w 2619022"/>
                <a:gd name="connsiteY1" fmla="*/ 337457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022" h="1730021">
                  <a:moveTo>
                    <a:pt x="0" y="1730021"/>
                  </a:moveTo>
                  <a:lnTo>
                    <a:pt x="621194" y="337457"/>
                  </a:lnTo>
                  <a:lnTo>
                    <a:pt x="2084913" y="0"/>
                  </a:lnTo>
                  <a:lnTo>
                    <a:pt x="2619022" y="1730021"/>
                  </a:lnTo>
                  <a:lnTo>
                    <a:pt x="0" y="1730021"/>
                  </a:lnTo>
                  <a:close/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F2A1C61-5F86-92A1-6945-AA28AA4B93D1}"/>
                </a:ext>
              </a:extLst>
            </p:cNvPr>
            <p:cNvSpPr txBox="1"/>
            <p:nvPr/>
          </p:nvSpPr>
          <p:spPr>
            <a:xfrm>
              <a:off x="8579667" y="369145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7A096D9-8C9A-0EAD-94C5-6DD334FB02FD}"/>
                </a:ext>
              </a:extLst>
            </p:cNvPr>
            <p:cNvSpPr txBox="1"/>
            <p:nvPr/>
          </p:nvSpPr>
          <p:spPr>
            <a:xfrm>
              <a:off x="10498666" y="3386394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4231B57-8DC7-E3AC-1943-3DC057DC1E67}"/>
                </a:ext>
              </a:extLst>
            </p:cNvPr>
            <p:cNvSpPr txBox="1"/>
            <p:nvPr/>
          </p:nvSpPr>
          <p:spPr>
            <a:xfrm>
              <a:off x="7879175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65DFB7B-5317-307C-241E-B6BE7FACAFCD}"/>
                </a:ext>
              </a:extLst>
            </p:cNvPr>
            <p:cNvSpPr txBox="1"/>
            <p:nvPr/>
          </p:nvSpPr>
          <p:spPr>
            <a:xfrm>
              <a:off x="11053143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801D0B-A4DA-AC45-90D7-F5F453D21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5296" y="3429000"/>
            <a:ext cx="4483881" cy="33629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6064F36-70E5-6069-B94B-194D83CDA014}"/>
              </a:ext>
            </a:extLst>
          </p:cNvPr>
          <p:cNvGrpSpPr/>
          <p:nvPr/>
        </p:nvGrpSpPr>
        <p:grpSpPr>
          <a:xfrm>
            <a:off x="6246720" y="1209963"/>
            <a:ext cx="5245370" cy="2152948"/>
            <a:chOff x="699911" y="1061155"/>
            <a:chExt cx="5245370" cy="196426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E9EB32BA-0113-36F5-9E4B-29ACC167EDDE}"/>
                </a:ext>
              </a:extLst>
            </p:cNvPr>
            <p:cNvSpPr/>
            <p:nvPr/>
          </p:nvSpPr>
          <p:spPr>
            <a:xfrm>
              <a:off x="699911" y="1061155"/>
              <a:ext cx="5245370" cy="1964267"/>
            </a:xfrm>
            <a:custGeom>
              <a:avLst/>
              <a:gdLst>
                <a:gd name="connsiteX0" fmla="*/ 0 w 5245370"/>
                <a:gd name="connsiteY0" fmla="*/ 327384 h 1964267"/>
                <a:gd name="connsiteX1" fmla="*/ 327384 w 5245370"/>
                <a:gd name="connsiteY1" fmla="*/ 0 h 1964267"/>
                <a:gd name="connsiteX2" fmla="*/ 4917986 w 5245370"/>
                <a:gd name="connsiteY2" fmla="*/ 0 h 1964267"/>
                <a:gd name="connsiteX3" fmla="*/ 5245370 w 5245370"/>
                <a:gd name="connsiteY3" fmla="*/ 327384 h 1964267"/>
                <a:gd name="connsiteX4" fmla="*/ 5245370 w 5245370"/>
                <a:gd name="connsiteY4" fmla="*/ 1636883 h 1964267"/>
                <a:gd name="connsiteX5" fmla="*/ 4917986 w 5245370"/>
                <a:gd name="connsiteY5" fmla="*/ 1964267 h 1964267"/>
                <a:gd name="connsiteX6" fmla="*/ 327384 w 5245370"/>
                <a:gd name="connsiteY6" fmla="*/ 1964267 h 1964267"/>
                <a:gd name="connsiteX7" fmla="*/ 0 w 5245370"/>
                <a:gd name="connsiteY7" fmla="*/ 1636883 h 1964267"/>
                <a:gd name="connsiteX8" fmla="*/ 0 w 5245370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5370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313045" y="-69161"/>
                    <a:pt x="3385374" y="143127"/>
                    <a:pt x="4917986" y="0"/>
                  </a:cubicBezTo>
                  <a:cubicBezTo>
                    <a:pt x="5073837" y="9111"/>
                    <a:pt x="5222865" y="150437"/>
                    <a:pt x="5245370" y="327384"/>
                  </a:cubicBezTo>
                  <a:cubicBezTo>
                    <a:pt x="5286588" y="534610"/>
                    <a:pt x="5303856" y="1312944"/>
                    <a:pt x="5245370" y="1636883"/>
                  </a:cubicBezTo>
                  <a:cubicBezTo>
                    <a:pt x="5242237" y="1815098"/>
                    <a:pt x="5108956" y="1959503"/>
                    <a:pt x="4917986" y="1964267"/>
                  </a:cubicBezTo>
                  <a:cubicBezTo>
                    <a:pt x="4046842" y="1820557"/>
                    <a:pt x="985799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5245370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453275" y="41635"/>
                    <a:pt x="3664563" y="46301"/>
                    <a:pt x="4917986" y="0"/>
                  </a:cubicBezTo>
                  <a:cubicBezTo>
                    <a:pt x="5109303" y="5594"/>
                    <a:pt x="5260924" y="148026"/>
                    <a:pt x="5245370" y="327384"/>
                  </a:cubicBezTo>
                  <a:cubicBezTo>
                    <a:pt x="5252312" y="595060"/>
                    <a:pt x="5223477" y="1028702"/>
                    <a:pt x="5245370" y="1636883"/>
                  </a:cubicBezTo>
                  <a:cubicBezTo>
                    <a:pt x="5241069" y="1842144"/>
                    <a:pt x="5096471" y="1969086"/>
                    <a:pt x="4917986" y="1964267"/>
                  </a:cubicBezTo>
                  <a:cubicBezTo>
                    <a:pt x="3316827" y="1834738"/>
                    <a:pt x="2174183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7AFF40B-4060-F8C2-3BDF-03203E16B788}"/>
                </a:ext>
              </a:extLst>
            </p:cNvPr>
            <p:cNvSpPr txBox="1"/>
            <p:nvPr/>
          </p:nvSpPr>
          <p:spPr>
            <a:xfrm>
              <a:off x="1040739" y="1158758"/>
              <a:ext cx="4563713" cy="176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 err="1"/>
                <a:t>Bài</a:t>
              </a:r>
              <a:r>
                <a:rPr lang="en-US" sz="3000" b="1" i="1" dirty="0"/>
                <a:t> </a:t>
              </a:r>
              <a:r>
                <a:rPr lang="en-US" sz="3000" b="1" i="1" dirty="0" err="1"/>
                <a:t>giải</a:t>
              </a:r>
              <a:endParaRPr lang="en-US" sz="3000" b="1" i="1" dirty="0"/>
            </a:p>
            <a:p>
              <a:r>
                <a:rPr lang="en-US" sz="3000" dirty="0"/>
                <a:t>Chu vi </a:t>
              </a:r>
              <a:r>
                <a:rPr lang="en-US" sz="3000" dirty="0" err="1"/>
                <a:t>hình</a:t>
              </a:r>
              <a:r>
                <a:rPr lang="en-US" sz="3000" dirty="0"/>
                <a:t> </a:t>
              </a:r>
              <a:r>
                <a:rPr lang="en-US" sz="3000" dirty="0" err="1"/>
                <a:t>tứ</a:t>
              </a:r>
              <a:r>
                <a:rPr lang="en-US" sz="3000" dirty="0"/>
                <a:t> </a:t>
              </a:r>
              <a:r>
                <a:rPr lang="en-US" sz="3000" dirty="0" err="1"/>
                <a:t>giác</a:t>
              </a:r>
              <a:r>
                <a:rPr lang="en-US" sz="3000" dirty="0"/>
                <a:t> DEKI </a:t>
              </a:r>
              <a:r>
                <a:rPr lang="en-US" sz="3000" dirty="0" err="1"/>
                <a:t>là</a:t>
              </a:r>
              <a:r>
                <a:rPr lang="en-US" sz="3000" dirty="0"/>
                <a:t>:</a:t>
              </a:r>
            </a:p>
            <a:p>
              <a:r>
                <a:rPr lang="en-US" sz="3000" dirty="0"/>
                <a:t>	2 + 2 + 3 + 4 = 11 (cm)</a:t>
              </a:r>
            </a:p>
            <a:p>
              <a:r>
                <a:rPr lang="en-US" sz="3000" dirty="0"/>
                <a:t>	     </a:t>
              </a:r>
              <a:r>
                <a:rPr lang="en-US" sz="3000" dirty="0" err="1"/>
                <a:t>Đáp</a:t>
              </a:r>
              <a:r>
                <a:rPr lang="en-US" sz="3000" dirty="0"/>
                <a:t> </a:t>
              </a:r>
              <a:r>
                <a:rPr lang="en-US" sz="3000" dirty="0" err="1"/>
                <a:t>số</a:t>
              </a:r>
              <a:r>
                <a:rPr lang="en-US" sz="3000" dirty="0"/>
                <a:t>: 11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82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B93746B-2C2D-3876-6506-65AD4ECA50A8}"/>
              </a:ext>
            </a:extLst>
          </p:cNvPr>
          <p:cNvSpPr/>
          <p:nvPr/>
        </p:nvSpPr>
        <p:spPr>
          <a:xfrm>
            <a:off x="715689" y="905961"/>
            <a:ext cx="10301716" cy="1086922"/>
          </a:xfrm>
          <a:custGeom>
            <a:avLst/>
            <a:gdLst>
              <a:gd name="connsiteX0" fmla="*/ 0 w 10301716"/>
              <a:gd name="connsiteY0" fmla="*/ 181157 h 1086922"/>
              <a:gd name="connsiteX1" fmla="*/ 181157 w 10301716"/>
              <a:gd name="connsiteY1" fmla="*/ 0 h 1086922"/>
              <a:gd name="connsiteX2" fmla="*/ 10120559 w 10301716"/>
              <a:gd name="connsiteY2" fmla="*/ 0 h 1086922"/>
              <a:gd name="connsiteX3" fmla="*/ 10301716 w 10301716"/>
              <a:gd name="connsiteY3" fmla="*/ 181157 h 1086922"/>
              <a:gd name="connsiteX4" fmla="*/ 10301716 w 10301716"/>
              <a:gd name="connsiteY4" fmla="*/ 905765 h 1086922"/>
              <a:gd name="connsiteX5" fmla="*/ 10120559 w 10301716"/>
              <a:gd name="connsiteY5" fmla="*/ 1086922 h 1086922"/>
              <a:gd name="connsiteX6" fmla="*/ 181157 w 10301716"/>
              <a:gd name="connsiteY6" fmla="*/ 1086922 h 1086922"/>
              <a:gd name="connsiteX7" fmla="*/ 0 w 10301716"/>
              <a:gd name="connsiteY7" fmla="*/ 905765 h 1086922"/>
              <a:gd name="connsiteX8" fmla="*/ 0 w 10301716"/>
              <a:gd name="connsiteY8" fmla="*/ 181157 h 108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01716" h="1086922" fill="none" extrusionOk="0">
                <a:moveTo>
                  <a:pt x="0" y="181157"/>
                </a:moveTo>
                <a:cubicBezTo>
                  <a:pt x="4314" y="85736"/>
                  <a:pt x="80641" y="-16831"/>
                  <a:pt x="181157" y="0"/>
                </a:cubicBezTo>
                <a:cubicBezTo>
                  <a:pt x="3518054" y="-69161"/>
                  <a:pt x="8220451" y="143127"/>
                  <a:pt x="10120559" y="0"/>
                </a:cubicBezTo>
                <a:cubicBezTo>
                  <a:pt x="10208796" y="4313"/>
                  <a:pt x="10289370" y="83226"/>
                  <a:pt x="10301716" y="181157"/>
                </a:cubicBezTo>
                <a:cubicBezTo>
                  <a:pt x="10242496" y="460545"/>
                  <a:pt x="10315999" y="594616"/>
                  <a:pt x="10301716" y="905765"/>
                </a:cubicBezTo>
                <a:cubicBezTo>
                  <a:pt x="10300422" y="1004744"/>
                  <a:pt x="10232856" y="1081180"/>
                  <a:pt x="10120559" y="1086922"/>
                </a:cubicBezTo>
                <a:cubicBezTo>
                  <a:pt x="6278362" y="943212"/>
                  <a:pt x="4072465" y="963687"/>
                  <a:pt x="181157" y="1086922"/>
                </a:cubicBezTo>
                <a:cubicBezTo>
                  <a:pt x="96211" y="1077637"/>
                  <a:pt x="5627" y="997642"/>
                  <a:pt x="0" y="905765"/>
                </a:cubicBezTo>
                <a:cubicBezTo>
                  <a:pt x="-4085" y="701975"/>
                  <a:pt x="50596" y="316750"/>
                  <a:pt x="0" y="181157"/>
                </a:cubicBezTo>
                <a:close/>
              </a:path>
              <a:path w="10301716" h="1086922" stroke="0" extrusionOk="0">
                <a:moveTo>
                  <a:pt x="0" y="181157"/>
                </a:moveTo>
                <a:cubicBezTo>
                  <a:pt x="1247" y="77675"/>
                  <a:pt x="87336" y="-17732"/>
                  <a:pt x="181157" y="0"/>
                </a:cubicBezTo>
                <a:cubicBezTo>
                  <a:pt x="1822042" y="41635"/>
                  <a:pt x="6146335" y="46301"/>
                  <a:pt x="10120559" y="0"/>
                </a:cubicBezTo>
                <a:cubicBezTo>
                  <a:pt x="10224166" y="1894"/>
                  <a:pt x="10307877" y="81682"/>
                  <a:pt x="10301716" y="181157"/>
                </a:cubicBezTo>
                <a:cubicBezTo>
                  <a:pt x="10281039" y="539535"/>
                  <a:pt x="10334716" y="682265"/>
                  <a:pt x="10301716" y="905765"/>
                </a:cubicBezTo>
                <a:cubicBezTo>
                  <a:pt x="10300079" y="1015121"/>
                  <a:pt x="10214709" y="1099153"/>
                  <a:pt x="10120559" y="1086922"/>
                </a:cubicBezTo>
                <a:cubicBezTo>
                  <a:pt x="6328918" y="957393"/>
                  <a:pt x="2296016" y="935719"/>
                  <a:pt x="181157" y="1086922"/>
                </a:cubicBezTo>
                <a:cubicBezTo>
                  <a:pt x="85700" y="1073994"/>
                  <a:pt x="10206" y="1009702"/>
                  <a:pt x="0" y="905765"/>
                </a:cubicBezTo>
                <a:cubicBezTo>
                  <a:pt x="24860" y="793628"/>
                  <a:pt x="20361" y="270262"/>
                  <a:pt x="0" y="181157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0553406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MUỐN TÍNH CHU VI HÌNH TAM GIÁC, HÌNH TỨ GIÁC: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654733D-1B80-E162-0FB4-776168ACDDBB}"/>
              </a:ext>
            </a:extLst>
          </p:cNvPr>
          <p:cNvSpPr/>
          <p:nvPr/>
        </p:nvSpPr>
        <p:spPr>
          <a:xfrm>
            <a:off x="2813375" y="2255166"/>
            <a:ext cx="8592659" cy="1086922"/>
          </a:xfrm>
          <a:custGeom>
            <a:avLst/>
            <a:gdLst>
              <a:gd name="connsiteX0" fmla="*/ 0 w 8592659"/>
              <a:gd name="connsiteY0" fmla="*/ 181157 h 1086922"/>
              <a:gd name="connsiteX1" fmla="*/ 181157 w 8592659"/>
              <a:gd name="connsiteY1" fmla="*/ 0 h 1086922"/>
              <a:gd name="connsiteX2" fmla="*/ 8411502 w 8592659"/>
              <a:gd name="connsiteY2" fmla="*/ 0 h 1086922"/>
              <a:gd name="connsiteX3" fmla="*/ 8592659 w 8592659"/>
              <a:gd name="connsiteY3" fmla="*/ 181157 h 1086922"/>
              <a:gd name="connsiteX4" fmla="*/ 8592659 w 8592659"/>
              <a:gd name="connsiteY4" fmla="*/ 905765 h 1086922"/>
              <a:gd name="connsiteX5" fmla="*/ 8411502 w 8592659"/>
              <a:gd name="connsiteY5" fmla="*/ 1086922 h 1086922"/>
              <a:gd name="connsiteX6" fmla="*/ 181157 w 8592659"/>
              <a:gd name="connsiteY6" fmla="*/ 1086922 h 1086922"/>
              <a:gd name="connsiteX7" fmla="*/ 0 w 8592659"/>
              <a:gd name="connsiteY7" fmla="*/ 905765 h 1086922"/>
              <a:gd name="connsiteX8" fmla="*/ 0 w 8592659"/>
              <a:gd name="connsiteY8" fmla="*/ 181157 h 108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2659" h="1086922" fill="none" extrusionOk="0">
                <a:moveTo>
                  <a:pt x="0" y="181157"/>
                </a:moveTo>
                <a:cubicBezTo>
                  <a:pt x="4314" y="85736"/>
                  <a:pt x="80641" y="-16831"/>
                  <a:pt x="181157" y="0"/>
                </a:cubicBezTo>
                <a:cubicBezTo>
                  <a:pt x="1822041" y="-69161"/>
                  <a:pt x="5390663" y="143127"/>
                  <a:pt x="8411502" y="0"/>
                </a:cubicBezTo>
                <a:cubicBezTo>
                  <a:pt x="8499739" y="4313"/>
                  <a:pt x="8580313" y="83226"/>
                  <a:pt x="8592659" y="181157"/>
                </a:cubicBezTo>
                <a:cubicBezTo>
                  <a:pt x="8533439" y="460545"/>
                  <a:pt x="8606942" y="594616"/>
                  <a:pt x="8592659" y="905765"/>
                </a:cubicBezTo>
                <a:cubicBezTo>
                  <a:pt x="8591365" y="1004744"/>
                  <a:pt x="8523799" y="1081180"/>
                  <a:pt x="8411502" y="1086922"/>
                </a:cubicBezTo>
                <a:cubicBezTo>
                  <a:pt x="7538478" y="943212"/>
                  <a:pt x="2940746" y="963687"/>
                  <a:pt x="181157" y="1086922"/>
                </a:cubicBezTo>
                <a:cubicBezTo>
                  <a:pt x="96211" y="1077637"/>
                  <a:pt x="5627" y="997642"/>
                  <a:pt x="0" y="905765"/>
                </a:cubicBezTo>
                <a:cubicBezTo>
                  <a:pt x="-4085" y="701975"/>
                  <a:pt x="50596" y="316750"/>
                  <a:pt x="0" y="181157"/>
                </a:cubicBezTo>
                <a:close/>
              </a:path>
              <a:path w="8592659" h="1086922" stroke="0" extrusionOk="0">
                <a:moveTo>
                  <a:pt x="0" y="181157"/>
                </a:moveTo>
                <a:cubicBezTo>
                  <a:pt x="1247" y="77675"/>
                  <a:pt x="87336" y="-17732"/>
                  <a:pt x="181157" y="0"/>
                </a:cubicBezTo>
                <a:cubicBezTo>
                  <a:pt x="3418168" y="41635"/>
                  <a:pt x="7132755" y="46301"/>
                  <a:pt x="8411502" y="0"/>
                </a:cubicBezTo>
                <a:cubicBezTo>
                  <a:pt x="8515109" y="1894"/>
                  <a:pt x="8598820" y="81682"/>
                  <a:pt x="8592659" y="181157"/>
                </a:cubicBezTo>
                <a:cubicBezTo>
                  <a:pt x="8571982" y="539535"/>
                  <a:pt x="8625659" y="682265"/>
                  <a:pt x="8592659" y="905765"/>
                </a:cubicBezTo>
                <a:cubicBezTo>
                  <a:pt x="8591022" y="1015121"/>
                  <a:pt x="8505652" y="1099153"/>
                  <a:pt x="8411502" y="1086922"/>
                </a:cubicBezTo>
                <a:cubicBezTo>
                  <a:pt x="6623264" y="957393"/>
                  <a:pt x="1851301" y="935719"/>
                  <a:pt x="181157" y="1086922"/>
                </a:cubicBezTo>
                <a:cubicBezTo>
                  <a:pt x="85700" y="1073994"/>
                  <a:pt x="10206" y="1009702"/>
                  <a:pt x="0" y="905765"/>
                </a:cubicBezTo>
                <a:cubicBezTo>
                  <a:pt x="24860" y="793628"/>
                  <a:pt x="20361" y="270262"/>
                  <a:pt x="0" y="181157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0553406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Phải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biết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độ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dài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các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cạnh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của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mỗi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hình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69306E3-7BEC-5491-8B89-3D47F3D3CEA8}"/>
              </a:ext>
            </a:extLst>
          </p:cNvPr>
          <p:cNvSpPr/>
          <p:nvPr/>
        </p:nvSpPr>
        <p:spPr>
          <a:xfrm>
            <a:off x="3629803" y="3515913"/>
            <a:ext cx="8244316" cy="1086922"/>
          </a:xfrm>
          <a:custGeom>
            <a:avLst/>
            <a:gdLst>
              <a:gd name="connsiteX0" fmla="*/ 0 w 8244316"/>
              <a:gd name="connsiteY0" fmla="*/ 181157 h 1086922"/>
              <a:gd name="connsiteX1" fmla="*/ 181157 w 8244316"/>
              <a:gd name="connsiteY1" fmla="*/ 0 h 1086922"/>
              <a:gd name="connsiteX2" fmla="*/ 8063159 w 8244316"/>
              <a:gd name="connsiteY2" fmla="*/ 0 h 1086922"/>
              <a:gd name="connsiteX3" fmla="*/ 8244316 w 8244316"/>
              <a:gd name="connsiteY3" fmla="*/ 181157 h 1086922"/>
              <a:gd name="connsiteX4" fmla="*/ 8244316 w 8244316"/>
              <a:gd name="connsiteY4" fmla="*/ 905765 h 1086922"/>
              <a:gd name="connsiteX5" fmla="*/ 8063159 w 8244316"/>
              <a:gd name="connsiteY5" fmla="*/ 1086922 h 1086922"/>
              <a:gd name="connsiteX6" fmla="*/ 181157 w 8244316"/>
              <a:gd name="connsiteY6" fmla="*/ 1086922 h 1086922"/>
              <a:gd name="connsiteX7" fmla="*/ 0 w 8244316"/>
              <a:gd name="connsiteY7" fmla="*/ 905765 h 1086922"/>
              <a:gd name="connsiteX8" fmla="*/ 0 w 8244316"/>
              <a:gd name="connsiteY8" fmla="*/ 181157 h 108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4316" h="1086922" fill="none" extrusionOk="0">
                <a:moveTo>
                  <a:pt x="0" y="181157"/>
                </a:moveTo>
                <a:cubicBezTo>
                  <a:pt x="4314" y="85736"/>
                  <a:pt x="80641" y="-16831"/>
                  <a:pt x="181157" y="0"/>
                </a:cubicBezTo>
                <a:cubicBezTo>
                  <a:pt x="2703469" y="-69161"/>
                  <a:pt x="5053486" y="143127"/>
                  <a:pt x="8063159" y="0"/>
                </a:cubicBezTo>
                <a:cubicBezTo>
                  <a:pt x="8151396" y="4313"/>
                  <a:pt x="8231970" y="83226"/>
                  <a:pt x="8244316" y="181157"/>
                </a:cubicBezTo>
                <a:cubicBezTo>
                  <a:pt x="8185096" y="460545"/>
                  <a:pt x="8258599" y="594616"/>
                  <a:pt x="8244316" y="905765"/>
                </a:cubicBezTo>
                <a:cubicBezTo>
                  <a:pt x="8243022" y="1004744"/>
                  <a:pt x="8175456" y="1081180"/>
                  <a:pt x="8063159" y="1086922"/>
                </a:cubicBezTo>
                <a:cubicBezTo>
                  <a:pt x="6873198" y="943212"/>
                  <a:pt x="1420538" y="963687"/>
                  <a:pt x="181157" y="1086922"/>
                </a:cubicBezTo>
                <a:cubicBezTo>
                  <a:pt x="96211" y="1077637"/>
                  <a:pt x="5627" y="997642"/>
                  <a:pt x="0" y="905765"/>
                </a:cubicBezTo>
                <a:cubicBezTo>
                  <a:pt x="-4085" y="701975"/>
                  <a:pt x="50596" y="316750"/>
                  <a:pt x="0" y="181157"/>
                </a:cubicBezTo>
                <a:close/>
              </a:path>
              <a:path w="8244316" h="1086922" stroke="0" extrusionOk="0">
                <a:moveTo>
                  <a:pt x="0" y="181157"/>
                </a:moveTo>
                <a:cubicBezTo>
                  <a:pt x="1247" y="77675"/>
                  <a:pt x="87336" y="-17732"/>
                  <a:pt x="181157" y="0"/>
                </a:cubicBezTo>
                <a:cubicBezTo>
                  <a:pt x="1007457" y="41635"/>
                  <a:pt x="5572210" y="46301"/>
                  <a:pt x="8063159" y="0"/>
                </a:cubicBezTo>
                <a:cubicBezTo>
                  <a:pt x="8166766" y="1894"/>
                  <a:pt x="8250477" y="81682"/>
                  <a:pt x="8244316" y="181157"/>
                </a:cubicBezTo>
                <a:cubicBezTo>
                  <a:pt x="8223639" y="539535"/>
                  <a:pt x="8277316" y="682265"/>
                  <a:pt x="8244316" y="905765"/>
                </a:cubicBezTo>
                <a:cubicBezTo>
                  <a:pt x="8242679" y="1015121"/>
                  <a:pt x="8157309" y="1099153"/>
                  <a:pt x="8063159" y="1086922"/>
                </a:cubicBezTo>
                <a:cubicBezTo>
                  <a:pt x="5443064" y="957393"/>
                  <a:pt x="2154238" y="935719"/>
                  <a:pt x="181157" y="1086922"/>
                </a:cubicBezTo>
                <a:cubicBezTo>
                  <a:pt x="85700" y="1073994"/>
                  <a:pt x="10206" y="1009702"/>
                  <a:pt x="0" y="905765"/>
                </a:cubicBezTo>
                <a:cubicBezTo>
                  <a:pt x="24860" y="793628"/>
                  <a:pt x="20361" y="270262"/>
                  <a:pt x="0" y="181157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0553406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Tính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tổng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độ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dài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tất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cả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các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cạnh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CE00571-D37E-8711-CAAA-10C6BDD82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85842" y="2785919"/>
            <a:ext cx="5264442" cy="394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612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684" y="1977240"/>
            <a:ext cx="6639397" cy="497954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3B067A2B-754A-9369-9964-0793B3A84309}"/>
              </a:ext>
            </a:extLst>
          </p:cNvPr>
          <p:cNvSpPr/>
          <p:nvPr/>
        </p:nvSpPr>
        <p:spPr>
          <a:xfrm>
            <a:off x="4153101" y="508806"/>
            <a:ext cx="7004756" cy="2843994"/>
          </a:xfrm>
          <a:custGeom>
            <a:avLst/>
            <a:gdLst>
              <a:gd name="connsiteX0" fmla="*/ -185556 w 7004756"/>
              <a:gd name="connsiteY0" fmla="*/ 2560249 h 2843994"/>
              <a:gd name="connsiteX1" fmla="*/ 360963 w 7004756"/>
              <a:gd name="connsiteY1" fmla="*/ 2050742 h 2843994"/>
              <a:gd name="connsiteX2" fmla="*/ 3133977 w 7004756"/>
              <a:gd name="connsiteY2" fmla="*/ 7888 h 2843994"/>
              <a:gd name="connsiteX3" fmla="*/ 6244130 w 7004756"/>
              <a:gd name="connsiteY3" fmla="*/ 537171 h 2843994"/>
              <a:gd name="connsiteX4" fmla="*/ 4046399 w 7004756"/>
              <a:gd name="connsiteY4" fmla="*/ 2826735 h 2843994"/>
              <a:gd name="connsiteX5" fmla="*/ 1169825 w 7004756"/>
              <a:gd name="connsiteY5" fmla="*/ 2482748 h 2843994"/>
              <a:gd name="connsiteX6" fmla="*/ -185556 w 7004756"/>
              <a:gd name="connsiteY6" fmla="*/ 2560249 h 284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4756" h="2843994" fill="none" extrusionOk="0">
                <a:moveTo>
                  <a:pt x="-185556" y="2560249"/>
                </a:moveTo>
                <a:cubicBezTo>
                  <a:pt x="78790" y="2355103"/>
                  <a:pt x="271045" y="2148189"/>
                  <a:pt x="360963" y="2050742"/>
                </a:cubicBezTo>
                <a:cubicBezTo>
                  <a:pt x="-881245" y="1106650"/>
                  <a:pt x="687537" y="-96496"/>
                  <a:pt x="3133977" y="7888"/>
                </a:cubicBezTo>
                <a:cubicBezTo>
                  <a:pt x="4363640" y="-118924"/>
                  <a:pt x="5570840" y="154113"/>
                  <a:pt x="6244130" y="537171"/>
                </a:cubicBezTo>
                <a:cubicBezTo>
                  <a:pt x="8042794" y="1692776"/>
                  <a:pt x="6661843" y="2861616"/>
                  <a:pt x="4046399" y="2826735"/>
                </a:cubicBezTo>
                <a:cubicBezTo>
                  <a:pt x="3143072" y="2887244"/>
                  <a:pt x="1998318" y="2700183"/>
                  <a:pt x="1169825" y="2482748"/>
                </a:cubicBezTo>
                <a:cubicBezTo>
                  <a:pt x="896393" y="2528255"/>
                  <a:pt x="435409" y="2545014"/>
                  <a:pt x="-185556" y="2560249"/>
                </a:cubicBezTo>
                <a:close/>
              </a:path>
              <a:path w="7004756" h="2843994" stroke="0" extrusionOk="0">
                <a:moveTo>
                  <a:pt x="-185556" y="2560249"/>
                </a:moveTo>
                <a:cubicBezTo>
                  <a:pt x="75384" y="2297094"/>
                  <a:pt x="225189" y="2181227"/>
                  <a:pt x="360963" y="2050742"/>
                </a:cubicBezTo>
                <a:cubicBezTo>
                  <a:pt x="-684734" y="811604"/>
                  <a:pt x="730324" y="-63566"/>
                  <a:pt x="3133977" y="7888"/>
                </a:cubicBezTo>
                <a:cubicBezTo>
                  <a:pt x="4274026" y="-91442"/>
                  <a:pt x="5517179" y="17568"/>
                  <a:pt x="6244130" y="537171"/>
                </a:cubicBezTo>
                <a:cubicBezTo>
                  <a:pt x="7974390" y="1616602"/>
                  <a:pt x="6677178" y="2665900"/>
                  <a:pt x="4046399" y="2826735"/>
                </a:cubicBezTo>
                <a:cubicBezTo>
                  <a:pt x="3111457" y="3002818"/>
                  <a:pt x="2053006" y="2638366"/>
                  <a:pt x="1169825" y="2482748"/>
                </a:cubicBezTo>
                <a:cubicBezTo>
                  <a:pt x="941492" y="2438198"/>
                  <a:pt x="-37627" y="2659110"/>
                  <a:pt x="-185556" y="2560249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86429968">
                  <a:prstGeom prst="wedgeEllipseCallout">
                    <a:avLst>
                      <a:gd name="adj1" fmla="val -52649"/>
                      <a:gd name="adj2" fmla="val 400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chemeClr val="tx1"/>
                </a:solidFill>
              </a:rPr>
              <a:t>Vị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trí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của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hòn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đảo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đã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được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định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vị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chúng</a:t>
            </a:r>
            <a:r>
              <a:rPr lang="en-US" sz="3800" b="1" dirty="0">
                <a:solidFill>
                  <a:schemeClr val="tx1"/>
                </a:solidFill>
              </a:rPr>
              <a:t> ta </a:t>
            </a:r>
            <a:r>
              <a:rPr lang="en-US" sz="3800" b="1" dirty="0" err="1">
                <a:solidFill>
                  <a:schemeClr val="tx1"/>
                </a:solidFill>
              </a:rPr>
              <a:t>cùng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nhau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đến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hòn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đả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thôi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nào</a:t>
            </a:r>
            <a:r>
              <a:rPr lang="en-US" sz="3800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16650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074C1F-B2CB-BEA0-B42D-9AE5AEF69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1BF30538-01A9-6344-D256-F03C16AD4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73" y="2357110"/>
            <a:ext cx="5832764" cy="437457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AB1C384-62D0-4579-3854-E70C9EE1BA54}"/>
              </a:ext>
            </a:extLst>
          </p:cNvPr>
          <p:cNvGrpSpPr/>
          <p:nvPr/>
        </p:nvGrpSpPr>
        <p:grpSpPr>
          <a:xfrm>
            <a:off x="-83127" y="398039"/>
            <a:ext cx="8769928" cy="1862048"/>
            <a:chOff x="-955963" y="231785"/>
            <a:chExt cx="8769928" cy="18620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33CCE7A-5B2E-DFF9-A018-DC8A30EDF405}"/>
                </a:ext>
              </a:extLst>
            </p:cNvPr>
            <p:cNvSpPr txBox="1"/>
            <p:nvPr/>
          </p:nvSpPr>
          <p:spPr>
            <a:xfrm>
              <a:off x="-955963" y="231785"/>
              <a:ext cx="876992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279400">
                    <a:solidFill>
                      <a:schemeClr val="bg1"/>
                    </a:solidFill>
                  </a:ln>
                  <a:latin typeface="SVN-Poky's" panose="020B0606040200020203" pitchFamily="34" charset="0"/>
                </a:rPr>
                <a:t>THỰC HÀNH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B869B20-A916-984B-F64E-3E3AD2133300}"/>
                </a:ext>
              </a:extLst>
            </p:cNvPr>
            <p:cNvSpPr txBox="1"/>
            <p:nvPr/>
          </p:nvSpPr>
          <p:spPr>
            <a:xfrm>
              <a:off x="-695757" y="231785"/>
              <a:ext cx="824951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38100">
                    <a:solidFill>
                      <a:srgbClr val="0070C0"/>
                    </a:solidFill>
                  </a:ln>
                  <a:solidFill>
                    <a:srgbClr val="CCFFFF"/>
                  </a:solidFill>
                  <a:latin typeface="SVN-Poky's" panose="020B0606040200020203" pitchFamily="34" charset="0"/>
                </a:rPr>
                <a:t>THỰC HÀNH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4532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EDBA66-6B51-3BE7-2C92-54901895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98765" y="2269040"/>
            <a:ext cx="6118613" cy="4588960"/>
          </a:xfrm>
          <a:prstGeom prst="rect">
            <a:avLst/>
          </a:prstGeom>
        </p:spPr>
      </p:pic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xmlns="" id="{8540E7C9-7DB3-C89F-6FA3-472BA7238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485">
            <a:off x="4569468" y="392897"/>
            <a:ext cx="8695400" cy="65215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7ED5148-8EE6-8139-F652-AB597AB6A2E5}"/>
              </a:ext>
            </a:extLst>
          </p:cNvPr>
          <p:cNvGrpSpPr/>
          <p:nvPr/>
        </p:nvGrpSpPr>
        <p:grpSpPr>
          <a:xfrm>
            <a:off x="6344355" y="642516"/>
            <a:ext cx="4696178" cy="830997"/>
            <a:chOff x="6378222" y="650826"/>
            <a:chExt cx="4696178" cy="8309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F874F8D-93CF-A55D-FA8E-0C9437B9EA92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4: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126F5C7-0122-8AD8-4F31-148FCBBF641C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4: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052EDF0-8050-BFED-FF45-A852BF3EE826}"/>
              </a:ext>
            </a:extLst>
          </p:cNvPr>
          <p:cNvGrpSpPr/>
          <p:nvPr/>
        </p:nvGrpSpPr>
        <p:grpSpPr>
          <a:xfrm>
            <a:off x="7372153" y="1345348"/>
            <a:ext cx="4436536" cy="2308324"/>
            <a:chOff x="7913782" y="1457742"/>
            <a:chExt cx="4436536" cy="23083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3CED273-23F6-FB92-7C8A-DC36E47CDBDF}"/>
                </a:ext>
              </a:extLst>
            </p:cNvPr>
            <p:cNvSpPr txBox="1"/>
            <p:nvPr/>
          </p:nvSpPr>
          <p:spPr>
            <a:xfrm>
              <a:off x="7913783" y="1457742"/>
              <a:ext cx="443653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n w="136525">
                    <a:solidFill>
                      <a:schemeClr val="bg1"/>
                    </a:solidFill>
                  </a:ln>
                  <a:latin typeface="UVN Banh Mi" pitchFamily="2" charset="0"/>
                </a:rPr>
                <a:t>KHÁM PHÁ HÒN ĐẢO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313CCD1-1E5D-9D1A-921B-DD3ECA98871A}"/>
                </a:ext>
              </a:extLst>
            </p:cNvPr>
            <p:cNvSpPr txBox="1"/>
            <p:nvPr/>
          </p:nvSpPr>
          <p:spPr>
            <a:xfrm>
              <a:off x="7913782" y="1457742"/>
              <a:ext cx="443653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rgbClr val="9933FF"/>
                  </a:solidFill>
                  <a:latin typeface="UVN Banh Mi" pitchFamily="2" charset="0"/>
                </a:rPr>
                <a:t>KHÁM PHÁ HÒN ĐẢO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71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CF0E096-ED4A-6E8D-B189-E95039D38F97}"/>
              </a:ext>
            </a:extLst>
          </p:cNvPr>
          <p:cNvGrpSpPr/>
          <p:nvPr/>
        </p:nvGrpSpPr>
        <p:grpSpPr>
          <a:xfrm>
            <a:off x="7539710" y="897455"/>
            <a:ext cx="4093275" cy="2242178"/>
            <a:chOff x="7230175" y="670645"/>
            <a:chExt cx="4093275" cy="2242178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25FDD87C-30B3-14AF-1725-98F4CEBD3ABE}"/>
                </a:ext>
              </a:extLst>
            </p:cNvPr>
            <p:cNvSpPr/>
            <p:nvPr/>
          </p:nvSpPr>
          <p:spPr>
            <a:xfrm>
              <a:off x="7725565" y="1224643"/>
              <a:ext cx="2452578" cy="1484690"/>
            </a:xfrm>
            <a:prstGeom prst="triangle">
              <a:avLst>
                <a:gd name="adj" fmla="val 75430"/>
              </a:avLst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E910D82-7B6F-2190-05E7-6E1429CBD69B}"/>
                </a:ext>
              </a:extLst>
            </p:cNvPr>
            <p:cNvSpPr txBox="1"/>
            <p:nvPr/>
          </p:nvSpPr>
          <p:spPr>
            <a:xfrm>
              <a:off x="9386599" y="67064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604DF17-1FEF-FBCC-87D9-A87834AA786F}"/>
                </a:ext>
              </a:extLst>
            </p:cNvPr>
            <p:cNvSpPr txBox="1"/>
            <p:nvPr/>
          </p:nvSpPr>
          <p:spPr>
            <a:xfrm>
              <a:off x="7230175" y="2299269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2C3F035-0E8A-DB44-3C0C-872089C0FDC8}"/>
                </a:ext>
              </a:extLst>
            </p:cNvPr>
            <p:cNvSpPr txBox="1"/>
            <p:nvPr/>
          </p:nvSpPr>
          <p:spPr>
            <a:xfrm>
              <a:off x="10465494" y="235882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9F9112B-3886-1F6A-8512-936A3540E422}"/>
              </a:ext>
            </a:extLst>
          </p:cNvPr>
          <p:cNvGrpSpPr/>
          <p:nvPr/>
        </p:nvGrpSpPr>
        <p:grpSpPr>
          <a:xfrm>
            <a:off x="317688" y="480039"/>
            <a:ext cx="7341466" cy="1849843"/>
            <a:chOff x="317688" y="480039"/>
            <a:chExt cx="7341466" cy="1849843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974302BD-648D-786E-F087-F8C6D0CB3266}"/>
                </a:ext>
              </a:extLst>
            </p:cNvPr>
            <p:cNvSpPr/>
            <p:nvPr/>
          </p:nvSpPr>
          <p:spPr>
            <a:xfrm>
              <a:off x="317688" y="480039"/>
              <a:ext cx="857956" cy="688435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C38BA03-4B4F-7672-65E4-FB41A36432C8}"/>
                </a:ext>
              </a:extLst>
            </p:cNvPr>
            <p:cNvSpPr txBox="1"/>
            <p:nvPr/>
          </p:nvSpPr>
          <p:spPr>
            <a:xfrm>
              <a:off x="1141497" y="1129388"/>
              <a:ext cx="64987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/>
                <a:t>a) </a:t>
              </a:r>
              <a:r>
                <a:rPr lang="en-US" sz="3400" b="1" dirty="0" err="1"/>
                <a:t>Đo</a:t>
              </a:r>
              <a:r>
                <a:rPr lang="en-US" sz="3400" b="1" dirty="0"/>
                <a:t> </a:t>
              </a:r>
              <a:r>
                <a:rPr lang="en-US" sz="3400" b="1" dirty="0" err="1"/>
                <a:t>độ</a:t>
              </a:r>
              <a:r>
                <a:rPr lang="en-US" sz="3400" b="1" dirty="0"/>
                <a:t> </a:t>
              </a:r>
              <a:r>
                <a:rPr lang="en-US" sz="3400" b="1" dirty="0" err="1"/>
                <a:t>dài</a:t>
              </a:r>
              <a:r>
                <a:rPr lang="en-US" sz="3400" b="1" dirty="0"/>
                <a:t> </a:t>
              </a:r>
              <a:r>
                <a:rPr lang="en-US" sz="3400" b="1" dirty="0" err="1"/>
                <a:t>các</a:t>
              </a:r>
              <a:r>
                <a:rPr lang="en-US" sz="3400" b="1" dirty="0"/>
                <a:t> </a:t>
              </a:r>
              <a:r>
                <a:rPr lang="en-US" sz="3400" b="1" dirty="0" err="1"/>
                <a:t>cạnh</a:t>
              </a:r>
              <a:r>
                <a:rPr lang="en-US" sz="3400" b="1" dirty="0"/>
                <a:t> DE, EK, KD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B94698D-A0DB-E2C5-D48A-4685806995B9}"/>
                </a:ext>
              </a:extLst>
            </p:cNvPr>
            <p:cNvSpPr txBox="1"/>
            <p:nvPr/>
          </p:nvSpPr>
          <p:spPr>
            <a:xfrm>
              <a:off x="1160382" y="1714329"/>
              <a:ext cx="64987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/>
                <a:t>b) </a:t>
              </a:r>
              <a:r>
                <a:rPr lang="en-US" sz="3400" b="1" dirty="0" err="1"/>
                <a:t>Tính</a:t>
              </a:r>
              <a:r>
                <a:rPr lang="en-US" sz="3400" b="1" dirty="0"/>
                <a:t> chu vi tam </a:t>
              </a:r>
              <a:r>
                <a:rPr lang="en-US" sz="3400" b="1" dirty="0" err="1"/>
                <a:t>giác</a:t>
              </a:r>
              <a:r>
                <a:rPr lang="en-US" sz="3400" b="1" dirty="0"/>
                <a:t> DEK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F191227-4F44-49CA-296F-930FFDD89897}"/>
              </a:ext>
            </a:extLst>
          </p:cNvPr>
          <p:cNvGrpSpPr/>
          <p:nvPr/>
        </p:nvGrpSpPr>
        <p:grpSpPr>
          <a:xfrm>
            <a:off x="682817" y="2299438"/>
            <a:ext cx="6872389" cy="1026605"/>
            <a:chOff x="2973394" y="3762554"/>
            <a:chExt cx="6519410" cy="127900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99C1B0E-387B-B21D-470F-3548B9CEC9B1}"/>
                </a:ext>
              </a:extLst>
            </p:cNvPr>
            <p:cNvSpPr txBox="1"/>
            <p:nvPr/>
          </p:nvSpPr>
          <p:spPr>
            <a:xfrm>
              <a:off x="2973394" y="3776189"/>
              <a:ext cx="6504709" cy="1265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Thảo</a:t>
              </a:r>
              <a:r>
                <a:rPr lang="en-US" sz="6000" b="1" dirty="0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luận</a:t>
              </a:r>
              <a:r>
                <a:rPr lang="en-US" sz="6000" b="1" dirty="0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nhóm</a:t>
              </a:r>
              <a:r>
                <a:rPr lang="en-US" sz="6000" b="1" dirty="0">
                  <a:ln w="1270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5CE5F4A-8FF6-8002-D823-445A45134499}"/>
                </a:ext>
              </a:extLst>
            </p:cNvPr>
            <p:cNvSpPr txBox="1"/>
            <p:nvPr/>
          </p:nvSpPr>
          <p:spPr>
            <a:xfrm>
              <a:off x="2988095" y="3762554"/>
              <a:ext cx="6504709" cy="12653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6000" b="1" dirty="0" err="1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Thảo</a:t>
              </a:r>
              <a:r>
                <a:rPr lang="en-US" sz="6000" b="1" dirty="0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luận</a:t>
              </a:r>
              <a:r>
                <a:rPr lang="en-US" sz="6000" b="1" dirty="0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nhóm</a:t>
              </a:r>
              <a:r>
                <a:rPr lang="en-US" sz="6000" b="1" dirty="0">
                  <a:ln w="1905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2</a:t>
              </a:r>
            </a:p>
          </p:txBody>
        </p:sp>
      </p:grpSp>
      <p:pic>
        <p:nvPicPr>
          <p:cNvPr id="25" name="Picture 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7C47B7BE-F0FC-9395-4A8F-D848A30B3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99" y="3219954"/>
            <a:ext cx="3930491" cy="33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62C151D-BF2D-BB35-A7EA-798796E66FD5}"/>
              </a:ext>
            </a:extLst>
          </p:cNvPr>
          <p:cNvGrpSpPr/>
          <p:nvPr/>
        </p:nvGrpSpPr>
        <p:grpSpPr>
          <a:xfrm>
            <a:off x="5527964" y="737754"/>
            <a:ext cx="7591086" cy="4582392"/>
            <a:chOff x="4468091" y="1007917"/>
            <a:chExt cx="7591086" cy="4582392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xmlns="" id="{1E9723A5-D892-D791-E1BC-3134394E74B1}"/>
                </a:ext>
              </a:extLst>
            </p:cNvPr>
            <p:cNvSpPr/>
            <p:nvPr/>
          </p:nvSpPr>
          <p:spPr>
            <a:xfrm>
              <a:off x="6280777" y="1007917"/>
              <a:ext cx="4149436" cy="1766455"/>
            </a:xfrm>
            <a:prstGeom prst="triangle">
              <a:avLst>
                <a:gd name="adj" fmla="val 26962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picture containing text, lamp, light&#10;&#10;Description automatically generated">
              <a:extLst>
                <a:ext uri="{FF2B5EF4-FFF2-40B4-BE49-F238E27FC236}">
                  <a16:creationId xmlns:a16="http://schemas.microsoft.com/office/drawing/2014/main" xmlns="" id="{310EF4E0-501A-B5A5-8342-20964F561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506" y="1083213"/>
              <a:ext cx="3879274" cy="2909455"/>
            </a:xfrm>
            <a:prstGeom prst="rect">
              <a:avLst/>
            </a:prstGeom>
          </p:spPr>
        </p:pic>
        <p:pic>
          <p:nvPicPr>
            <p:cNvPr id="8" name="Picture 7" descr="A red and white lamp&#10;&#10;Description automatically generated with low confidence">
              <a:extLst>
                <a:ext uri="{FF2B5EF4-FFF2-40B4-BE49-F238E27FC236}">
                  <a16:creationId xmlns:a16="http://schemas.microsoft.com/office/drawing/2014/main" xmlns="" id="{4378BF91-1FDE-B5BE-0335-516804C5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6400" y="2774372"/>
              <a:ext cx="3082777" cy="2312083"/>
            </a:xfrm>
            <a:prstGeom prst="rect">
              <a:avLst/>
            </a:prstGeom>
          </p:spPr>
        </p:pic>
        <p:pic>
          <p:nvPicPr>
            <p:cNvPr id="10" name="Picture 9" descr="A picture containing lamp, dark, light&#10;&#10;Description automatically generated">
              <a:extLst>
                <a:ext uri="{FF2B5EF4-FFF2-40B4-BE49-F238E27FC236}">
                  <a16:creationId xmlns:a16="http://schemas.microsoft.com/office/drawing/2014/main" xmlns="" id="{AB2A4DFD-BF04-1D9C-A5B2-A3F2EFC57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091" y="2774372"/>
              <a:ext cx="3754583" cy="2815937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CA857AB-9DB7-C906-E93B-9B9862CDA7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426" y="3289600"/>
            <a:ext cx="4757866" cy="356840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32B6D40A-929E-79CB-AF3E-805FA7AE2C39}"/>
              </a:ext>
            </a:extLst>
          </p:cNvPr>
          <p:cNvSpPr/>
          <p:nvPr/>
        </p:nvSpPr>
        <p:spPr>
          <a:xfrm>
            <a:off x="2116221" y="1070264"/>
            <a:ext cx="4297379" cy="2254826"/>
          </a:xfrm>
          <a:custGeom>
            <a:avLst/>
            <a:gdLst>
              <a:gd name="connsiteX0" fmla="*/ 0 w 4297379"/>
              <a:gd name="connsiteY0" fmla="*/ 375812 h 2254826"/>
              <a:gd name="connsiteX1" fmla="*/ 375812 w 4297379"/>
              <a:gd name="connsiteY1" fmla="*/ 0 h 2254826"/>
              <a:gd name="connsiteX2" fmla="*/ 716230 w 4297379"/>
              <a:gd name="connsiteY2" fmla="*/ 0 h 2254826"/>
              <a:gd name="connsiteX3" fmla="*/ 716230 w 4297379"/>
              <a:gd name="connsiteY3" fmla="*/ 0 h 2254826"/>
              <a:gd name="connsiteX4" fmla="*/ 1253403 w 4297379"/>
              <a:gd name="connsiteY4" fmla="*/ 0 h 2254826"/>
              <a:gd name="connsiteX5" fmla="*/ 1790575 w 4297379"/>
              <a:gd name="connsiteY5" fmla="*/ 0 h 2254826"/>
              <a:gd name="connsiteX6" fmla="*/ 2280703 w 4297379"/>
              <a:gd name="connsiteY6" fmla="*/ 0 h 2254826"/>
              <a:gd name="connsiteX7" fmla="*/ 2856071 w 4297379"/>
              <a:gd name="connsiteY7" fmla="*/ 0 h 2254826"/>
              <a:gd name="connsiteX8" fmla="*/ 3324889 w 4297379"/>
              <a:gd name="connsiteY8" fmla="*/ 0 h 2254826"/>
              <a:gd name="connsiteX9" fmla="*/ 3921567 w 4297379"/>
              <a:gd name="connsiteY9" fmla="*/ 0 h 2254826"/>
              <a:gd name="connsiteX10" fmla="*/ 4297379 w 4297379"/>
              <a:gd name="connsiteY10" fmla="*/ 375812 h 2254826"/>
              <a:gd name="connsiteX11" fmla="*/ 4297379 w 4297379"/>
              <a:gd name="connsiteY11" fmla="*/ 826773 h 2254826"/>
              <a:gd name="connsiteX12" fmla="*/ 4297379 w 4297379"/>
              <a:gd name="connsiteY12" fmla="*/ 1315315 h 2254826"/>
              <a:gd name="connsiteX13" fmla="*/ 4297379 w 4297379"/>
              <a:gd name="connsiteY13" fmla="*/ 1315315 h 2254826"/>
              <a:gd name="connsiteX14" fmla="*/ 4297379 w 4297379"/>
              <a:gd name="connsiteY14" fmla="*/ 1879022 h 2254826"/>
              <a:gd name="connsiteX15" fmla="*/ 4297379 w 4297379"/>
              <a:gd name="connsiteY15" fmla="*/ 1879014 h 2254826"/>
              <a:gd name="connsiteX16" fmla="*/ 3921567 w 4297379"/>
              <a:gd name="connsiteY16" fmla="*/ 2254826 h 2254826"/>
              <a:gd name="connsiteX17" fmla="*/ 3388819 w 4297379"/>
              <a:gd name="connsiteY17" fmla="*/ 2254826 h 2254826"/>
              <a:gd name="connsiteX18" fmla="*/ 2898691 w 4297379"/>
              <a:gd name="connsiteY18" fmla="*/ 2254826 h 2254826"/>
              <a:gd name="connsiteX19" fmla="*/ 2429873 w 4297379"/>
              <a:gd name="connsiteY19" fmla="*/ 2254826 h 2254826"/>
              <a:gd name="connsiteX20" fmla="*/ 1790575 w 4297379"/>
              <a:gd name="connsiteY20" fmla="*/ 2254826 h 2254826"/>
              <a:gd name="connsiteX21" fmla="*/ 1262219 w 4297379"/>
              <a:gd name="connsiteY21" fmla="*/ 2390894 h 2254826"/>
              <a:gd name="connsiteX22" fmla="*/ 733863 w 4297379"/>
              <a:gd name="connsiteY22" fmla="*/ 2526961 h 2254826"/>
              <a:gd name="connsiteX23" fmla="*/ 716230 w 4297379"/>
              <a:gd name="connsiteY23" fmla="*/ 2254826 h 2254826"/>
              <a:gd name="connsiteX24" fmla="*/ 375812 w 4297379"/>
              <a:gd name="connsiteY24" fmla="*/ 2254826 h 2254826"/>
              <a:gd name="connsiteX25" fmla="*/ 0 w 4297379"/>
              <a:gd name="connsiteY25" fmla="*/ 1879014 h 2254826"/>
              <a:gd name="connsiteX26" fmla="*/ 0 w 4297379"/>
              <a:gd name="connsiteY26" fmla="*/ 1879022 h 2254826"/>
              <a:gd name="connsiteX27" fmla="*/ 0 w 4297379"/>
              <a:gd name="connsiteY27" fmla="*/ 1315315 h 2254826"/>
              <a:gd name="connsiteX28" fmla="*/ 0 w 4297379"/>
              <a:gd name="connsiteY28" fmla="*/ 1315315 h 2254826"/>
              <a:gd name="connsiteX29" fmla="*/ 0 w 4297379"/>
              <a:gd name="connsiteY29" fmla="*/ 854959 h 2254826"/>
              <a:gd name="connsiteX30" fmla="*/ 0 w 4297379"/>
              <a:gd name="connsiteY30" fmla="*/ 375812 h 225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97379" h="2254826" fill="none" extrusionOk="0">
                <a:moveTo>
                  <a:pt x="0" y="375812"/>
                </a:moveTo>
                <a:cubicBezTo>
                  <a:pt x="13285" y="188559"/>
                  <a:pt x="117929" y="362"/>
                  <a:pt x="375812" y="0"/>
                </a:cubicBezTo>
                <a:cubicBezTo>
                  <a:pt x="468322" y="-8728"/>
                  <a:pt x="640698" y="-5047"/>
                  <a:pt x="716230" y="0"/>
                </a:cubicBezTo>
                <a:lnTo>
                  <a:pt x="716230" y="0"/>
                </a:lnTo>
                <a:cubicBezTo>
                  <a:pt x="824362" y="18347"/>
                  <a:pt x="1119862" y="-22464"/>
                  <a:pt x="1253403" y="0"/>
                </a:cubicBezTo>
                <a:cubicBezTo>
                  <a:pt x="1386944" y="22464"/>
                  <a:pt x="1624433" y="-366"/>
                  <a:pt x="1790575" y="0"/>
                </a:cubicBezTo>
                <a:cubicBezTo>
                  <a:pt x="1959407" y="2792"/>
                  <a:pt x="2078792" y="4172"/>
                  <a:pt x="2280703" y="0"/>
                </a:cubicBezTo>
                <a:cubicBezTo>
                  <a:pt x="2482614" y="-4172"/>
                  <a:pt x="2618888" y="24886"/>
                  <a:pt x="2856071" y="0"/>
                </a:cubicBezTo>
                <a:cubicBezTo>
                  <a:pt x="3093254" y="-24886"/>
                  <a:pt x="3219011" y="17369"/>
                  <a:pt x="3324889" y="0"/>
                </a:cubicBezTo>
                <a:cubicBezTo>
                  <a:pt x="3430767" y="-17369"/>
                  <a:pt x="3700132" y="-14522"/>
                  <a:pt x="3921567" y="0"/>
                </a:cubicBezTo>
                <a:cubicBezTo>
                  <a:pt x="4154359" y="5367"/>
                  <a:pt x="4324582" y="159070"/>
                  <a:pt x="4297379" y="375812"/>
                </a:cubicBezTo>
                <a:cubicBezTo>
                  <a:pt x="4278593" y="542243"/>
                  <a:pt x="4285574" y="731287"/>
                  <a:pt x="4297379" y="826773"/>
                </a:cubicBezTo>
                <a:cubicBezTo>
                  <a:pt x="4309184" y="922259"/>
                  <a:pt x="4310588" y="1081665"/>
                  <a:pt x="4297379" y="1315315"/>
                </a:cubicBezTo>
                <a:lnTo>
                  <a:pt x="4297379" y="1315315"/>
                </a:lnTo>
                <a:cubicBezTo>
                  <a:pt x="4313490" y="1434727"/>
                  <a:pt x="4296634" y="1705368"/>
                  <a:pt x="4297379" y="1879022"/>
                </a:cubicBezTo>
                <a:lnTo>
                  <a:pt x="4297379" y="1879014"/>
                </a:lnTo>
                <a:cubicBezTo>
                  <a:pt x="4276467" y="2060069"/>
                  <a:pt x="4120062" y="2277625"/>
                  <a:pt x="3921567" y="2254826"/>
                </a:cubicBezTo>
                <a:cubicBezTo>
                  <a:pt x="3659141" y="2245834"/>
                  <a:pt x="3531008" y="2260038"/>
                  <a:pt x="3388819" y="2254826"/>
                </a:cubicBezTo>
                <a:cubicBezTo>
                  <a:pt x="3246630" y="2249614"/>
                  <a:pt x="3011263" y="2258661"/>
                  <a:pt x="2898691" y="2254826"/>
                </a:cubicBezTo>
                <a:cubicBezTo>
                  <a:pt x="2786119" y="2250991"/>
                  <a:pt x="2652173" y="2263868"/>
                  <a:pt x="2429873" y="2254826"/>
                </a:cubicBezTo>
                <a:cubicBezTo>
                  <a:pt x="2207573" y="2245784"/>
                  <a:pt x="1983542" y="2237223"/>
                  <a:pt x="1790575" y="2254826"/>
                </a:cubicBezTo>
                <a:cubicBezTo>
                  <a:pt x="1678862" y="2270104"/>
                  <a:pt x="1450933" y="2349072"/>
                  <a:pt x="1262219" y="2390894"/>
                </a:cubicBezTo>
                <a:cubicBezTo>
                  <a:pt x="1073505" y="2432716"/>
                  <a:pt x="980234" y="2487168"/>
                  <a:pt x="733863" y="2526961"/>
                </a:cubicBezTo>
                <a:cubicBezTo>
                  <a:pt x="726955" y="2434475"/>
                  <a:pt x="725240" y="2363362"/>
                  <a:pt x="716230" y="2254826"/>
                </a:cubicBezTo>
                <a:cubicBezTo>
                  <a:pt x="625000" y="2268349"/>
                  <a:pt x="537060" y="2260524"/>
                  <a:pt x="375812" y="2254826"/>
                </a:cubicBezTo>
                <a:cubicBezTo>
                  <a:pt x="215476" y="2236211"/>
                  <a:pt x="599" y="2101136"/>
                  <a:pt x="0" y="1879014"/>
                </a:cubicBezTo>
                <a:lnTo>
                  <a:pt x="0" y="1879022"/>
                </a:lnTo>
                <a:cubicBezTo>
                  <a:pt x="16038" y="1643093"/>
                  <a:pt x="18497" y="1478205"/>
                  <a:pt x="0" y="1315315"/>
                </a:cubicBezTo>
                <a:lnTo>
                  <a:pt x="0" y="1315315"/>
                </a:lnTo>
                <a:cubicBezTo>
                  <a:pt x="13392" y="1092630"/>
                  <a:pt x="-18599" y="1003409"/>
                  <a:pt x="0" y="854959"/>
                </a:cubicBezTo>
                <a:cubicBezTo>
                  <a:pt x="18599" y="706509"/>
                  <a:pt x="10119" y="536756"/>
                  <a:pt x="0" y="375812"/>
                </a:cubicBezTo>
                <a:close/>
              </a:path>
              <a:path w="4297379" h="2254826" stroke="0" extrusionOk="0">
                <a:moveTo>
                  <a:pt x="0" y="375812"/>
                </a:moveTo>
                <a:cubicBezTo>
                  <a:pt x="34398" y="185297"/>
                  <a:pt x="130878" y="5858"/>
                  <a:pt x="375812" y="0"/>
                </a:cubicBezTo>
                <a:cubicBezTo>
                  <a:pt x="539073" y="8456"/>
                  <a:pt x="564852" y="-13753"/>
                  <a:pt x="716230" y="0"/>
                </a:cubicBezTo>
                <a:lnTo>
                  <a:pt x="716230" y="0"/>
                </a:lnTo>
                <a:cubicBezTo>
                  <a:pt x="969996" y="-19543"/>
                  <a:pt x="1105481" y="-16291"/>
                  <a:pt x="1231916" y="0"/>
                </a:cubicBezTo>
                <a:cubicBezTo>
                  <a:pt x="1358351" y="16291"/>
                  <a:pt x="1524913" y="4111"/>
                  <a:pt x="1790575" y="0"/>
                </a:cubicBezTo>
                <a:cubicBezTo>
                  <a:pt x="1903536" y="-11005"/>
                  <a:pt x="2178658" y="25436"/>
                  <a:pt x="2302013" y="0"/>
                </a:cubicBezTo>
                <a:cubicBezTo>
                  <a:pt x="2425368" y="-25436"/>
                  <a:pt x="2614460" y="9721"/>
                  <a:pt x="2792141" y="0"/>
                </a:cubicBezTo>
                <a:cubicBezTo>
                  <a:pt x="2969822" y="-9721"/>
                  <a:pt x="3189333" y="6613"/>
                  <a:pt x="3324889" y="0"/>
                </a:cubicBezTo>
                <a:cubicBezTo>
                  <a:pt x="3460445" y="-6613"/>
                  <a:pt x="3774370" y="-4043"/>
                  <a:pt x="3921567" y="0"/>
                </a:cubicBezTo>
                <a:cubicBezTo>
                  <a:pt x="4130736" y="20338"/>
                  <a:pt x="4323464" y="153127"/>
                  <a:pt x="4297379" y="375812"/>
                </a:cubicBezTo>
                <a:cubicBezTo>
                  <a:pt x="4293193" y="516784"/>
                  <a:pt x="4306452" y="668978"/>
                  <a:pt x="4297379" y="826773"/>
                </a:cubicBezTo>
                <a:cubicBezTo>
                  <a:pt x="4288306" y="984568"/>
                  <a:pt x="4306483" y="1175176"/>
                  <a:pt x="4297379" y="1315315"/>
                </a:cubicBezTo>
                <a:lnTo>
                  <a:pt x="4297379" y="1315315"/>
                </a:lnTo>
                <a:cubicBezTo>
                  <a:pt x="4323916" y="1574900"/>
                  <a:pt x="4292326" y="1680939"/>
                  <a:pt x="4297379" y="1879022"/>
                </a:cubicBezTo>
                <a:lnTo>
                  <a:pt x="4297379" y="1879014"/>
                </a:lnTo>
                <a:cubicBezTo>
                  <a:pt x="4288142" y="2049599"/>
                  <a:pt x="4085005" y="2278936"/>
                  <a:pt x="3921567" y="2254826"/>
                </a:cubicBezTo>
                <a:cubicBezTo>
                  <a:pt x="3797149" y="2251078"/>
                  <a:pt x="3615132" y="2276169"/>
                  <a:pt x="3431439" y="2254826"/>
                </a:cubicBezTo>
                <a:cubicBezTo>
                  <a:pt x="3247746" y="2233483"/>
                  <a:pt x="3029817" y="2265494"/>
                  <a:pt x="2898691" y="2254826"/>
                </a:cubicBezTo>
                <a:cubicBezTo>
                  <a:pt x="2767565" y="2244158"/>
                  <a:pt x="2591580" y="2260029"/>
                  <a:pt x="2387253" y="2254826"/>
                </a:cubicBezTo>
                <a:cubicBezTo>
                  <a:pt x="2182926" y="2249623"/>
                  <a:pt x="2075151" y="2246969"/>
                  <a:pt x="1790575" y="2254826"/>
                </a:cubicBezTo>
                <a:cubicBezTo>
                  <a:pt x="1543037" y="2329295"/>
                  <a:pt x="1448558" y="2327223"/>
                  <a:pt x="1262219" y="2390894"/>
                </a:cubicBezTo>
                <a:cubicBezTo>
                  <a:pt x="1075880" y="2454565"/>
                  <a:pt x="864753" y="2469496"/>
                  <a:pt x="733863" y="2526961"/>
                </a:cubicBezTo>
                <a:cubicBezTo>
                  <a:pt x="714817" y="2433131"/>
                  <a:pt x="712636" y="2361598"/>
                  <a:pt x="716230" y="2254826"/>
                </a:cubicBezTo>
                <a:cubicBezTo>
                  <a:pt x="581195" y="2256003"/>
                  <a:pt x="511049" y="2260592"/>
                  <a:pt x="375812" y="2254826"/>
                </a:cubicBezTo>
                <a:cubicBezTo>
                  <a:pt x="188212" y="2294318"/>
                  <a:pt x="10791" y="2100884"/>
                  <a:pt x="0" y="1879014"/>
                </a:cubicBezTo>
                <a:lnTo>
                  <a:pt x="0" y="1879022"/>
                </a:lnTo>
                <a:cubicBezTo>
                  <a:pt x="-19021" y="1625817"/>
                  <a:pt x="8905" y="1550008"/>
                  <a:pt x="0" y="1315315"/>
                </a:cubicBezTo>
                <a:lnTo>
                  <a:pt x="0" y="1315315"/>
                </a:lnTo>
                <a:cubicBezTo>
                  <a:pt x="-3196" y="1172655"/>
                  <a:pt x="-21448" y="932818"/>
                  <a:pt x="0" y="826773"/>
                </a:cubicBezTo>
                <a:cubicBezTo>
                  <a:pt x="21448" y="720728"/>
                  <a:pt x="-10976" y="514239"/>
                  <a:pt x="0" y="375812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84476322">
                  <a:prstGeom prst="wedgeRoundRectCallout">
                    <a:avLst>
                      <a:gd name="adj1" fmla="val -32923"/>
                      <a:gd name="adj2" fmla="val 6206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Người</a:t>
            </a:r>
            <a:r>
              <a:rPr lang="en-US" sz="3200" b="1" dirty="0">
                <a:solidFill>
                  <a:sysClr val="windowText" lastClr="000000"/>
                </a:solidFill>
              </a:rPr>
              <a:t> ta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làm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khung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tranh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bằng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cách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nào</a:t>
            </a:r>
            <a:r>
              <a:rPr lang="en-US" sz="3200" b="1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11ED755B-F13F-F880-B74D-99644189FF75}"/>
              </a:ext>
            </a:extLst>
          </p:cNvPr>
          <p:cNvSpPr/>
          <p:nvPr/>
        </p:nvSpPr>
        <p:spPr>
          <a:xfrm>
            <a:off x="2953233" y="4118262"/>
            <a:ext cx="3642009" cy="1281545"/>
          </a:xfrm>
          <a:custGeom>
            <a:avLst/>
            <a:gdLst>
              <a:gd name="connsiteX0" fmla="*/ 0 w 3642009"/>
              <a:gd name="connsiteY0" fmla="*/ 213595 h 1281545"/>
              <a:gd name="connsiteX1" fmla="*/ 213595 w 3642009"/>
              <a:gd name="connsiteY1" fmla="*/ 0 h 1281545"/>
              <a:gd name="connsiteX2" fmla="*/ 607002 w 3642009"/>
              <a:gd name="connsiteY2" fmla="*/ 0 h 1281545"/>
              <a:gd name="connsiteX3" fmla="*/ 607002 w 3642009"/>
              <a:gd name="connsiteY3" fmla="*/ 0 h 1281545"/>
              <a:gd name="connsiteX4" fmla="*/ 1044043 w 3642009"/>
              <a:gd name="connsiteY4" fmla="*/ 0 h 1281545"/>
              <a:gd name="connsiteX5" fmla="*/ 1517504 w 3642009"/>
              <a:gd name="connsiteY5" fmla="*/ 0 h 1281545"/>
              <a:gd name="connsiteX6" fmla="*/ 2135365 w 3642009"/>
              <a:gd name="connsiteY6" fmla="*/ 0 h 1281545"/>
              <a:gd name="connsiteX7" fmla="*/ 2791444 w 3642009"/>
              <a:gd name="connsiteY7" fmla="*/ 0 h 1281545"/>
              <a:gd name="connsiteX8" fmla="*/ 3428414 w 3642009"/>
              <a:gd name="connsiteY8" fmla="*/ 0 h 1281545"/>
              <a:gd name="connsiteX9" fmla="*/ 3642009 w 3642009"/>
              <a:gd name="connsiteY9" fmla="*/ 213595 h 1281545"/>
              <a:gd name="connsiteX10" fmla="*/ 3642009 w 3642009"/>
              <a:gd name="connsiteY10" fmla="*/ 747568 h 1281545"/>
              <a:gd name="connsiteX11" fmla="*/ 3642009 w 3642009"/>
              <a:gd name="connsiteY11" fmla="*/ 747568 h 1281545"/>
              <a:gd name="connsiteX12" fmla="*/ 3642009 w 3642009"/>
              <a:gd name="connsiteY12" fmla="*/ 1067954 h 1281545"/>
              <a:gd name="connsiteX13" fmla="*/ 3642009 w 3642009"/>
              <a:gd name="connsiteY13" fmla="*/ 1067950 h 1281545"/>
              <a:gd name="connsiteX14" fmla="*/ 3428414 w 3642009"/>
              <a:gd name="connsiteY14" fmla="*/ 1281545 h 1281545"/>
              <a:gd name="connsiteX15" fmla="*/ 2848771 w 3642009"/>
              <a:gd name="connsiteY15" fmla="*/ 1281545 h 1281545"/>
              <a:gd name="connsiteX16" fmla="*/ 2173583 w 3642009"/>
              <a:gd name="connsiteY16" fmla="*/ 1281545 h 1281545"/>
              <a:gd name="connsiteX17" fmla="*/ 1517504 w 3642009"/>
              <a:gd name="connsiteY17" fmla="*/ 1281545 h 1281545"/>
              <a:gd name="connsiteX18" fmla="*/ 819998 w 3642009"/>
              <a:gd name="connsiteY18" fmla="*/ 1281545 h 1281545"/>
              <a:gd name="connsiteX19" fmla="*/ 607002 w 3642009"/>
              <a:gd name="connsiteY19" fmla="*/ 1281545 h 1281545"/>
              <a:gd name="connsiteX20" fmla="*/ 213595 w 3642009"/>
              <a:gd name="connsiteY20" fmla="*/ 1281545 h 1281545"/>
              <a:gd name="connsiteX21" fmla="*/ 0 w 3642009"/>
              <a:gd name="connsiteY21" fmla="*/ 1067950 h 1281545"/>
              <a:gd name="connsiteX22" fmla="*/ 0 w 3642009"/>
              <a:gd name="connsiteY22" fmla="*/ 1067954 h 1281545"/>
              <a:gd name="connsiteX23" fmla="*/ 0 w 3642009"/>
              <a:gd name="connsiteY23" fmla="*/ 747568 h 1281545"/>
              <a:gd name="connsiteX24" fmla="*/ 0 w 3642009"/>
              <a:gd name="connsiteY24" fmla="*/ 747568 h 1281545"/>
              <a:gd name="connsiteX25" fmla="*/ 0 w 3642009"/>
              <a:gd name="connsiteY25" fmla="*/ 213595 h 128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42009" h="1281545" fill="none" extrusionOk="0">
                <a:moveTo>
                  <a:pt x="0" y="213595"/>
                </a:moveTo>
                <a:cubicBezTo>
                  <a:pt x="1854" y="98090"/>
                  <a:pt x="115791" y="7844"/>
                  <a:pt x="213595" y="0"/>
                </a:cubicBezTo>
                <a:cubicBezTo>
                  <a:pt x="316315" y="14782"/>
                  <a:pt x="485837" y="1157"/>
                  <a:pt x="607002" y="0"/>
                </a:cubicBezTo>
                <a:lnTo>
                  <a:pt x="607002" y="0"/>
                </a:lnTo>
                <a:cubicBezTo>
                  <a:pt x="709995" y="1819"/>
                  <a:pt x="843907" y="-1327"/>
                  <a:pt x="1044043" y="0"/>
                </a:cubicBezTo>
                <a:cubicBezTo>
                  <a:pt x="1244179" y="1327"/>
                  <a:pt x="1399262" y="21377"/>
                  <a:pt x="1517504" y="0"/>
                </a:cubicBezTo>
                <a:cubicBezTo>
                  <a:pt x="1743710" y="-4806"/>
                  <a:pt x="1975744" y="998"/>
                  <a:pt x="2135365" y="0"/>
                </a:cubicBezTo>
                <a:cubicBezTo>
                  <a:pt x="2294986" y="-998"/>
                  <a:pt x="2654020" y="-11910"/>
                  <a:pt x="2791444" y="0"/>
                </a:cubicBezTo>
                <a:cubicBezTo>
                  <a:pt x="2928868" y="11910"/>
                  <a:pt x="3168668" y="19539"/>
                  <a:pt x="3428414" y="0"/>
                </a:cubicBezTo>
                <a:cubicBezTo>
                  <a:pt x="3541910" y="13274"/>
                  <a:pt x="3660457" y="98085"/>
                  <a:pt x="3642009" y="213595"/>
                </a:cubicBezTo>
                <a:cubicBezTo>
                  <a:pt x="3667007" y="368711"/>
                  <a:pt x="3645290" y="563772"/>
                  <a:pt x="3642009" y="747568"/>
                </a:cubicBezTo>
                <a:lnTo>
                  <a:pt x="3642009" y="747568"/>
                </a:lnTo>
                <a:cubicBezTo>
                  <a:pt x="3626392" y="870303"/>
                  <a:pt x="3638790" y="981369"/>
                  <a:pt x="3642009" y="1067954"/>
                </a:cubicBezTo>
                <a:lnTo>
                  <a:pt x="3642009" y="1067950"/>
                </a:lnTo>
                <a:cubicBezTo>
                  <a:pt x="3643832" y="1183772"/>
                  <a:pt x="3543778" y="1277410"/>
                  <a:pt x="3428414" y="1281545"/>
                </a:cubicBezTo>
                <a:cubicBezTo>
                  <a:pt x="3299994" y="1254550"/>
                  <a:pt x="2972054" y="1298462"/>
                  <a:pt x="2848771" y="1281545"/>
                </a:cubicBezTo>
                <a:cubicBezTo>
                  <a:pt x="2725488" y="1264628"/>
                  <a:pt x="2472254" y="1270392"/>
                  <a:pt x="2173583" y="1281545"/>
                </a:cubicBezTo>
                <a:cubicBezTo>
                  <a:pt x="1874912" y="1292698"/>
                  <a:pt x="1776058" y="1272042"/>
                  <a:pt x="1517504" y="1281545"/>
                </a:cubicBezTo>
                <a:cubicBezTo>
                  <a:pt x="1305477" y="1265252"/>
                  <a:pt x="1012803" y="1267135"/>
                  <a:pt x="819998" y="1281545"/>
                </a:cubicBezTo>
                <a:cubicBezTo>
                  <a:pt x="770803" y="1289397"/>
                  <a:pt x="692936" y="1285109"/>
                  <a:pt x="607002" y="1281545"/>
                </a:cubicBezTo>
                <a:cubicBezTo>
                  <a:pt x="493277" y="1298581"/>
                  <a:pt x="396805" y="1278534"/>
                  <a:pt x="213595" y="1281545"/>
                </a:cubicBezTo>
                <a:cubicBezTo>
                  <a:pt x="107454" y="1294118"/>
                  <a:pt x="-3440" y="1174608"/>
                  <a:pt x="0" y="1067950"/>
                </a:cubicBezTo>
                <a:lnTo>
                  <a:pt x="0" y="1067954"/>
                </a:lnTo>
                <a:cubicBezTo>
                  <a:pt x="3865" y="945424"/>
                  <a:pt x="14237" y="901572"/>
                  <a:pt x="0" y="747568"/>
                </a:cubicBezTo>
                <a:lnTo>
                  <a:pt x="0" y="747568"/>
                </a:lnTo>
                <a:cubicBezTo>
                  <a:pt x="-135" y="568943"/>
                  <a:pt x="-23618" y="464463"/>
                  <a:pt x="0" y="213595"/>
                </a:cubicBezTo>
                <a:close/>
              </a:path>
              <a:path w="3642009" h="1281545" stroke="0" extrusionOk="0">
                <a:moveTo>
                  <a:pt x="0" y="213595"/>
                </a:moveTo>
                <a:cubicBezTo>
                  <a:pt x="5953" y="98579"/>
                  <a:pt x="79956" y="2456"/>
                  <a:pt x="213595" y="0"/>
                </a:cubicBezTo>
                <a:cubicBezTo>
                  <a:pt x="403766" y="11067"/>
                  <a:pt x="466530" y="12585"/>
                  <a:pt x="607002" y="0"/>
                </a:cubicBezTo>
                <a:lnTo>
                  <a:pt x="607002" y="0"/>
                </a:lnTo>
                <a:cubicBezTo>
                  <a:pt x="823583" y="-21128"/>
                  <a:pt x="828074" y="-11012"/>
                  <a:pt x="1044043" y="0"/>
                </a:cubicBezTo>
                <a:cubicBezTo>
                  <a:pt x="1260012" y="11012"/>
                  <a:pt x="1391761" y="-8610"/>
                  <a:pt x="1517504" y="0"/>
                </a:cubicBezTo>
                <a:cubicBezTo>
                  <a:pt x="1778784" y="22533"/>
                  <a:pt x="1842823" y="-2410"/>
                  <a:pt x="2135365" y="0"/>
                </a:cubicBezTo>
                <a:cubicBezTo>
                  <a:pt x="2427907" y="2410"/>
                  <a:pt x="2464734" y="-189"/>
                  <a:pt x="2734117" y="0"/>
                </a:cubicBezTo>
                <a:cubicBezTo>
                  <a:pt x="3003500" y="189"/>
                  <a:pt x="3165454" y="-22770"/>
                  <a:pt x="3428414" y="0"/>
                </a:cubicBezTo>
                <a:cubicBezTo>
                  <a:pt x="3549041" y="-14965"/>
                  <a:pt x="3632022" y="88046"/>
                  <a:pt x="3642009" y="213595"/>
                </a:cubicBezTo>
                <a:cubicBezTo>
                  <a:pt x="3645373" y="365781"/>
                  <a:pt x="3633164" y="555725"/>
                  <a:pt x="3642009" y="747568"/>
                </a:cubicBezTo>
                <a:lnTo>
                  <a:pt x="3642009" y="747568"/>
                </a:lnTo>
                <a:cubicBezTo>
                  <a:pt x="3640391" y="881705"/>
                  <a:pt x="3655630" y="913966"/>
                  <a:pt x="3642009" y="1067954"/>
                </a:cubicBezTo>
                <a:lnTo>
                  <a:pt x="3642009" y="1067950"/>
                </a:lnTo>
                <a:cubicBezTo>
                  <a:pt x="3653612" y="1200148"/>
                  <a:pt x="3551679" y="1296044"/>
                  <a:pt x="3428414" y="1281545"/>
                </a:cubicBezTo>
                <a:cubicBezTo>
                  <a:pt x="3232169" y="1269611"/>
                  <a:pt x="3040930" y="1262434"/>
                  <a:pt x="2791444" y="1281545"/>
                </a:cubicBezTo>
                <a:cubicBezTo>
                  <a:pt x="2541958" y="1300657"/>
                  <a:pt x="2442504" y="1310938"/>
                  <a:pt x="2192692" y="1281545"/>
                </a:cubicBezTo>
                <a:cubicBezTo>
                  <a:pt x="1942880" y="1252152"/>
                  <a:pt x="1730142" y="1265439"/>
                  <a:pt x="1517504" y="1281545"/>
                </a:cubicBezTo>
                <a:cubicBezTo>
                  <a:pt x="1298767" y="1294017"/>
                  <a:pt x="1076643" y="1291657"/>
                  <a:pt x="819998" y="1281545"/>
                </a:cubicBezTo>
                <a:cubicBezTo>
                  <a:pt x="775546" y="1292172"/>
                  <a:pt x="673568" y="1285149"/>
                  <a:pt x="607002" y="1281545"/>
                </a:cubicBezTo>
                <a:cubicBezTo>
                  <a:pt x="496896" y="1299874"/>
                  <a:pt x="341501" y="1298318"/>
                  <a:pt x="213595" y="1281545"/>
                </a:cubicBezTo>
                <a:cubicBezTo>
                  <a:pt x="95316" y="1260862"/>
                  <a:pt x="-3441" y="1180528"/>
                  <a:pt x="0" y="1067950"/>
                </a:cubicBezTo>
                <a:lnTo>
                  <a:pt x="0" y="1067954"/>
                </a:lnTo>
                <a:cubicBezTo>
                  <a:pt x="4344" y="943015"/>
                  <a:pt x="506" y="834366"/>
                  <a:pt x="0" y="747568"/>
                </a:cubicBezTo>
                <a:lnTo>
                  <a:pt x="0" y="747568"/>
                </a:lnTo>
                <a:cubicBezTo>
                  <a:pt x="23280" y="567836"/>
                  <a:pt x="-19106" y="442760"/>
                  <a:pt x="0" y="21359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84476322">
                  <a:prstGeom prst="wedgeRoundRectCallout">
                    <a:avLst>
                      <a:gd name="adj1" fmla="val -27485"/>
                      <a:gd name="adj2" fmla="val 48551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</a:rPr>
              <a:t>Người</a:t>
            </a:r>
            <a:r>
              <a:rPr lang="en-US" sz="3200" dirty="0">
                <a:solidFill>
                  <a:sysClr val="windowText" lastClr="000000"/>
                </a:solidFill>
              </a:rPr>
              <a:t> ta </a:t>
            </a:r>
            <a:r>
              <a:rPr lang="en-US" sz="3200" dirty="0" err="1">
                <a:solidFill>
                  <a:sysClr val="windowText" lastClr="000000"/>
                </a:solidFill>
              </a:rPr>
              <a:t>uốn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đoạn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dây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thép</a:t>
            </a:r>
            <a:r>
              <a:rPr lang="en-US" sz="3200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030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CF0E096-ED4A-6E8D-B189-E95039D38F97}"/>
              </a:ext>
            </a:extLst>
          </p:cNvPr>
          <p:cNvGrpSpPr/>
          <p:nvPr/>
        </p:nvGrpSpPr>
        <p:grpSpPr>
          <a:xfrm>
            <a:off x="7539710" y="897455"/>
            <a:ext cx="4093275" cy="2242178"/>
            <a:chOff x="7230175" y="670645"/>
            <a:chExt cx="4093275" cy="2242178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25FDD87C-30B3-14AF-1725-98F4CEBD3ABE}"/>
                </a:ext>
              </a:extLst>
            </p:cNvPr>
            <p:cNvSpPr/>
            <p:nvPr/>
          </p:nvSpPr>
          <p:spPr>
            <a:xfrm>
              <a:off x="7725565" y="1224643"/>
              <a:ext cx="2452578" cy="1484690"/>
            </a:xfrm>
            <a:prstGeom prst="triangle">
              <a:avLst>
                <a:gd name="adj" fmla="val 75430"/>
              </a:avLst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E910D82-7B6F-2190-05E7-6E1429CBD69B}"/>
                </a:ext>
              </a:extLst>
            </p:cNvPr>
            <p:cNvSpPr txBox="1"/>
            <p:nvPr/>
          </p:nvSpPr>
          <p:spPr>
            <a:xfrm>
              <a:off x="9386599" y="67064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604DF17-1FEF-FBCC-87D9-A87834AA786F}"/>
                </a:ext>
              </a:extLst>
            </p:cNvPr>
            <p:cNvSpPr txBox="1"/>
            <p:nvPr/>
          </p:nvSpPr>
          <p:spPr>
            <a:xfrm>
              <a:off x="7230175" y="2299269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2C3F035-0E8A-DB44-3C0C-872089C0FDC8}"/>
                </a:ext>
              </a:extLst>
            </p:cNvPr>
            <p:cNvSpPr txBox="1"/>
            <p:nvPr/>
          </p:nvSpPr>
          <p:spPr>
            <a:xfrm>
              <a:off x="10465494" y="235882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9F9112B-3886-1F6A-8512-936A3540E422}"/>
              </a:ext>
            </a:extLst>
          </p:cNvPr>
          <p:cNvGrpSpPr/>
          <p:nvPr/>
        </p:nvGrpSpPr>
        <p:grpSpPr>
          <a:xfrm>
            <a:off x="598414" y="622205"/>
            <a:ext cx="7060740" cy="1707677"/>
            <a:chOff x="598414" y="622205"/>
            <a:chExt cx="7060740" cy="1707677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974302BD-648D-786E-F087-F8C6D0CB3266}"/>
                </a:ext>
              </a:extLst>
            </p:cNvPr>
            <p:cNvSpPr/>
            <p:nvPr/>
          </p:nvSpPr>
          <p:spPr>
            <a:xfrm>
              <a:off x="598414" y="622205"/>
              <a:ext cx="642638" cy="553998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C38BA03-4B4F-7672-65E4-FB41A36432C8}"/>
                </a:ext>
              </a:extLst>
            </p:cNvPr>
            <p:cNvSpPr txBox="1"/>
            <p:nvPr/>
          </p:nvSpPr>
          <p:spPr>
            <a:xfrm>
              <a:off x="1141497" y="1129388"/>
              <a:ext cx="64987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/>
                <a:t>a) </a:t>
              </a:r>
              <a:r>
                <a:rPr lang="en-US" sz="3400" b="1" dirty="0" err="1"/>
                <a:t>Đo</a:t>
              </a:r>
              <a:r>
                <a:rPr lang="en-US" sz="3400" b="1" dirty="0"/>
                <a:t> </a:t>
              </a:r>
              <a:r>
                <a:rPr lang="en-US" sz="3400" b="1" dirty="0" err="1"/>
                <a:t>độ</a:t>
              </a:r>
              <a:r>
                <a:rPr lang="en-US" sz="3400" b="1" dirty="0"/>
                <a:t> </a:t>
              </a:r>
              <a:r>
                <a:rPr lang="en-US" sz="3400" b="1" dirty="0" err="1"/>
                <a:t>dài</a:t>
              </a:r>
              <a:r>
                <a:rPr lang="en-US" sz="3400" b="1" dirty="0"/>
                <a:t> </a:t>
              </a:r>
              <a:r>
                <a:rPr lang="en-US" sz="3400" b="1" dirty="0" err="1"/>
                <a:t>các</a:t>
              </a:r>
              <a:r>
                <a:rPr lang="en-US" sz="3400" b="1" dirty="0"/>
                <a:t> </a:t>
              </a:r>
              <a:r>
                <a:rPr lang="en-US" sz="3400" b="1" dirty="0" err="1"/>
                <a:t>cạnh</a:t>
              </a:r>
              <a:r>
                <a:rPr lang="en-US" sz="3400" b="1" dirty="0"/>
                <a:t> DE, EK, KD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B94698D-A0DB-E2C5-D48A-4685806995B9}"/>
                </a:ext>
              </a:extLst>
            </p:cNvPr>
            <p:cNvSpPr txBox="1"/>
            <p:nvPr/>
          </p:nvSpPr>
          <p:spPr>
            <a:xfrm>
              <a:off x="1160382" y="1714329"/>
              <a:ext cx="64987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/>
                <a:t>b) </a:t>
              </a:r>
              <a:r>
                <a:rPr lang="en-US" sz="3400" b="1" dirty="0" err="1"/>
                <a:t>Tính</a:t>
              </a:r>
              <a:r>
                <a:rPr lang="en-US" sz="3400" b="1" dirty="0"/>
                <a:t> chu vi tam </a:t>
              </a:r>
              <a:r>
                <a:rPr lang="en-US" sz="3400" b="1" dirty="0" err="1"/>
                <a:t>giác</a:t>
              </a:r>
              <a:r>
                <a:rPr lang="en-US" sz="3400" b="1" dirty="0"/>
                <a:t> DEK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AF396EB-B680-D436-3999-CC1F04D0D50E}"/>
              </a:ext>
            </a:extLst>
          </p:cNvPr>
          <p:cNvGrpSpPr/>
          <p:nvPr/>
        </p:nvGrpSpPr>
        <p:grpSpPr>
          <a:xfrm>
            <a:off x="358612" y="2554388"/>
            <a:ext cx="7428793" cy="1046650"/>
            <a:chOff x="2511229" y="249568"/>
            <a:chExt cx="7428793" cy="10466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83C4A31-7483-8C7C-53C6-E820F51DFC31}"/>
                </a:ext>
              </a:extLst>
            </p:cNvPr>
            <p:cNvSpPr txBox="1"/>
            <p:nvPr/>
          </p:nvSpPr>
          <p:spPr>
            <a:xfrm>
              <a:off x="2635213" y="280555"/>
              <a:ext cx="73048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Cùng</a:t>
              </a:r>
              <a:r>
                <a:rPr lang="en-US" sz="6000" dirty="0">
                  <a:ln w="12700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6000" err="1">
                  <a:ln w="12700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nhau</a:t>
              </a:r>
              <a:r>
                <a:rPr lang="en-US" sz="6000">
                  <a:ln w="12700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 chia </a:t>
              </a:r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sẻ</a:t>
              </a:r>
              <a:endParaRPr lang="en-US" sz="6000" dirty="0">
                <a:ln w="127000">
                  <a:solidFill>
                    <a:schemeClr val="bg1"/>
                  </a:solidFill>
                </a:ln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A065D0C-46B5-4921-745D-7AC43AF1898A}"/>
                </a:ext>
              </a:extLst>
            </p:cNvPr>
            <p:cNvSpPr txBox="1"/>
            <p:nvPr/>
          </p:nvSpPr>
          <p:spPr>
            <a:xfrm>
              <a:off x="2511229" y="249568"/>
              <a:ext cx="73048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Cùng</a:t>
              </a:r>
              <a:r>
                <a:rPr 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</a:t>
              </a:r>
              <a:r>
                <a:rPr lang="en-US" sz="6000" b="1" err="1"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nhau</a:t>
              </a:r>
              <a:r>
                <a:rPr lang="en-US" sz="6000" b="1">
                  <a:solidFill>
                    <a:srgbClr val="002060"/>
                  </a:solidFill>
                  <a:latin typeface="Times New Roman" panose="02020603050405020304" pitchFamily="18" charset="0"/>
                  <a:ea typeface="LNTH-LuoLuoNotangYuanTi 1" pitchFamily="2" charset="-128"/>
                  <a:cs typeface="Times New Roman" panose="02020603050405020304" pitchFamily="18" charset="0"/>
                </a:rPr>
                <a:t> chia sẻ</a:t>
              </a:r>
              <a:endPara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FC85611-1458-0FC3-D23A-8479348D7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32" y="2958745"/>
            <a:ext cx="4651565" cy="348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589" y="2168045"/>
            <a:ext cx="5761284" cy="432096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CF0E096-ED4A-6E8D-B189-E95039D38F97}"/>
              </a:ext>
            </a:extLst>
          </p:cNvPr>
          <p:cNvGrpSpPr/>
          <p:nvPr/>
        </p:nvGrpSpPr>
        <p:grpSpPr>
          <a:xfrm>
            <a:off x="7230175" y="670645"/>
            <a:ext cx="4093275" cy="2242178"/>
            <a:chOff x="7230175" y="670645"/>
            <a:chExt cx="4093275" cy="2242178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25FDD87C-30B3-14AF-1725-98F4CEBD3ABE}"/>
                </a:ext>
              </a:extLst>
            </p:cNvPr>
            <p:cNvSpPr/>
            <p:nvPr/>
          </p:nvSpPr>
          <p:spPr>
            <a:xfrm>
              <a:off x="7725565" y="1224643"/>
              <a:ext cx="2452578" cy="1484690"/>
            </a:xfrm>
            <a:prstGeom prst="triangle">
              <a:avLst>
                <a:gd name="adj" fmla="val 75430"/>
              </a:avLst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E910D82-7B6F-2190-05E7-6E1429CBD69B}"/>
                </a:ext>
              </a:extLst>
            </p:cNvPr>
            <p:cNvSpPr txBox="1"/>
            <p:nvPr/>
          </p:nvSpPr>
          <p:spPr>
            <a:xfrm>
              <a:off x="9386599" y="67064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604DF17-1FEF-FBCC-87D9-A87834AA786F}"/>
                </a:ext>
              </a:extLst>
            </p:cNvPr>
            <p:cNvSpPr txBox="1"/>
            <p:nvPr/>
          </p:nvSpPr>
          <p:spPr>
            <a:xfrm>
              <a:off x="7230175" y="2299269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2C3F035-0E8A-DB44-3C0C-872089C0FDC8}"/>
                </a:ext>
              </a:extLst>
            </p:cNvPr>
            <p:cNvSpPr txBox="1"/>
            <p:nvPr/>
          </p:nvSpPr>
          <p:spPr>
            <a:xfrm>
              <a:off x="10465494" y="235882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</p:grpSp>
      <p:pic>
        <p:nvPicPr>
          <p:cNvPr id="8" name="Picture 7" descr="A picture containing measuring stick, colorful&#10;&#10;Description automatically generated">
            <a:extLst>
              <a:ext uri="{FF2B5EF4-FFF2-40B4-BE49-F238E27FC236}">
                <a16:creationId xmlns:a16="http://schemas.microsoft.com/office/drawing/2014/main" xmlns="" id="{94BE3FCC-C7F9-BD4A-FEC8-337F209EAB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58"/>
          <a:stretch/>
        </p:blipFill>
        <p:spPr>
          <a:xfrm rot="19266681">
            <a:off x="7441218" y="-66284"/>
            <a:ext cx="3663245" cy="4645478"/>
          </a:xfrm>
          <a:prstGeom prst="rect">
            <a:avLst/>
          </a:prstGeom>
        </p:spPr>
      </p:pic>
      <p:pic>
        <p:nvPicPr>
          <p:cNvPr id="13" name="Picture 12" descr="A picture containing measuring stick, colorful&#10;&#10;Description automatically generated">
            <a:extLst>
              <a:ext uri="{FF2B5EF4-FFF2-40B4-BE49-F238E27FC236}">
                <a16:creationId xmlns:a16="http://schemas.microsoft.com/office/drawing/2014/main" xmlns="" id="{3FE498C3-5D2E-B2C6-0BD5-EC8D51A26A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58"/>
          <a:stretch/>
        </p:blipFill>
        <p:spPr>
          <a:xfrm>
            <a:off x="7355841" y="1028298"/>
            <a:ext cx="3663245" cy="4645478"/>
          </a:xfrm>
          <a:prstGeom prst="rect">
            <a:avLst/>
          </a:prstGeom>
        </p:spPr>
      </p:pic>
      <p:pic>
        <p:nvPicPr>
          <p:cNvPr id="14" name="Picture 13" descr="A picture containing measuring stick, colorful&#10;&#10;Description automatically generated">
            <a:extLst>
              <a:ext uri="{FF2B5EF4-FFF2-40B4-BE49-F238E27FC236}">
                <a16:creationId xmlns:a16="http://schemas.microsoft.com/office/drawing/2014/main" xmlns="" id="{8D255196-FC21-4402-8377-9F8949D133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58"/>
          <a:stretch/>
        </p:blipFill>
        <p:spPr>
          <a:xfrm rot="4023079">
            <a:off x="7754690" y="530327"/>
            <a:ext cx="3663245" cy="464547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61E034A-C641-E621-5498-6708F4F16040}"/>
              </a:ext>
            </a:extLst>
          </p:cNvPr>
          <p:cNvGrpSpPr/>
          <p:nvPr/>
        </p:nvGrpSpPr>
        <p:grpSpPr>
          <a:xfrm>
            <a:off x="598414" y="622205"/>
            <a:ext cx="7041855" cy="1122736"/>
            <a:chOff x="598414" y="622205"/>
            <a:chExt cx="7041855" cy="1122736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974302BD-648D-786E-F087-F8C6D0CB3266}"/>
                </a:ext>
              </a:extLst>
            </p:cNvPr>
            <p:cNvSpPr/>
            <p:nvPr/>
          </p:nvSpPr>
          <p:spPr>
            <a:xfrm>
              <a:off x="598414" y="622205"/>
              <a:ext cx="642638" cy="553998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C38BA03-4B4F-7672-65E4-FB41A36432C8}"/>
                </a:ext>
              </a:extLst>
            </p:cNvPr>
            <p:cNvSpPr txBox="1"/>
            <p:nvPr/>
          </p:nvSpPr>
          <p:spPr>
            <a:xfrm>
              <a:off x="1141497" y="1129388"/>
              <a:ext cx="64987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/>
                <a:t>a) </a:t>
              </a:r>
              <a:r>
                <a:rPr lang="en-US" sz="3400" b="1" dirty="0" err="1"/>
                <a:t>Đo</a:t>
              </a:r>
              <a:r>
                <a:rPr lang="en-US" sz="3400" b="1" dirty="0"/>
                <a:t> </a:t>
              </a:r>
              <a:r>
                <a:rPr lang="en-US" sz="3400" b="1" dirty="0" err="1"/>
                <a:t>độ</a:t>
              </a:r>
              <a:r>
                <a:rPr lang="en-US" sz="3400" b="1" dirty="0"/>
                <a:t> </a:t>
              </a:r>
              <a:r>
                <a:rPr lang="en-US" sz="3400" b="1" dirty="0" err="1"/>
                <a:t>dài</a:t>
              </a:r>
              <a:r>
                <a:rPr lang="en-US" sz="3400" b="1" dirty="0"/>
                <a:t> </a:t>
              </a:r>
              <a:r>
                <a:rPr lang="en-US" sz="3400" b="1" dirty="0" err="1"/>
                <a:t>các</a:t>
              </a:r>
              <a:r>
                <a:rPr lang="en-US" sz="3400" b="1" dirty="0"/>
                <a:t> </a:t>
              </a:r>
              <a:r>
                <a:rPr lang="en-US" sz="3400" b="1" dirty="0" err="1"/>
                <a:t>cạnh</a:t>
              </a:r>
              <a:r>
                <a:rPr lang="en-US" sz="3400" b="1" dirty="0"/>
                <a:t> DE, EK, KD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9D7623F8-FA05-56B0-019A-7868155E10F3}"/>
              </a:ext>
            </a:extLst>
          </p:cNvPr>
          <p:cNvSpPr/>
          <p:nvPr/>
        </p:nvSpPr>
        <p:spPr>
          <a:xfrm>
            <a:off x="4033217" y="2198206"/>
            <a:ext cx="2514249" cy="744777"/>
          </a:xfrm>
          <a:custGeom>
            <a:avLst/>
            <a:gdLst>
              <a:gd name="connsiteX0" fmla="*/ 0 w 2514249"/>
              <a:gd name="connsiteY0" fmla="*/ 124132 h 744777"/>
              <a:gd name="connsiteX1" fmla="*/ 124132 w 2514249"/>
              <a:gd name="connsiteY1" fmla="*/ 0 h 744777"/>
              <a:gd name="connsiteX2" fmla="*/ 2390117 w 2514249"/>
              <a:gd name="connsiteY2" fmla="*/ 0 h 744777"/>
              <a:gd name="connsiteX3" fmla="*/ 2514249 w 2514249"/>
              <a:gd name="connsiteY3" fmla="*/ 124132 h 744777"/>
              <a:gd name="connsiteX4" fmla="*/ 2514249 w 2514249"/>
              <a:gd name="connsiteY4" fmla="*/ 620645 h 744777"/>
              <a:gd name="connsiteX5" fmla="*/ 2390117 w 2514249"/>
              <a:gd name="connsiteY5" fmla="*/ 744777 h 744777"/>
              <a:gd name="connsiteX6" fmla="*/ 124132 w 2514249"/>
              <a:gd name="connsiteY6" fmla="*/ 744777 h 744777"/>
              <a:gd name="connsiteX7" fmla="*/ 0 w 2514249"/>
              <a:gd name="connsiteY7" fmla="*/ 620645 h 744777"/>
              <a:gd name="connsiteX8" fmla="*/ 0 w 2514249"/>
              <a:gd name="connsiteY8" fmla="*/ 124132 h 74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249" h="744777" fill="none" extrusionOk="0">
                <a:moveTo>
                  <a:pt x="0" y="124132"/>
                </a:moveTo>
                <a:cubicBezTo>
                  <a:pt x="4919" y="59663"/>
                  <a:pt x="45222" y="852"/>
                  <a:pt x="124132" y="0"/>
                </a:cubicBezTo>
                <a:cubicBezTo>
                  <a:pt x="381245" y="66070"/>
                  <a:pt x="1926018" y="-146717"/>
                  <a:pt x="2390117" y="0"/>
                </a:cubicBezTo>
                <a:cubicBezTo>
                  <a:pt x="2449729" y="-5884"/>
                  <a:pt x="2510530" y="46607"/>
                  <a:pt x="2514249" y="124132"/>
                </a:cubicBezTo>
                <a:cubicBezTo>
                  <a:pt x="2491528" y="342184"/>
                  <a:pt x="2542995" y="502062"/>
                  <a:pt x="2514249" y="620645"/>
                </a:cubicBezTo>
                <a:cubicBezTo>
                  <a:pt x="2512490" y="686300"/>
                  <a:pt x="2457397" y="733472"/>
                  <a:pt x="2390117" y="744777"/>
                </a:cubicBezTo>
                <a:cubicBezTo>
                  <a:pt x="1358489" y="668535"/>
                  <a:pt x="493918" y="794370"/>
                  <a:pt x="124132" y="744777"/>
                </a:cubicBezTo>
                <a:cubicBezTo>
                  <a:pt x="46907" y="751937"/>
                  <a:pt x="-11778" y="685629"/>
                  <a:pt x="0" y="620645"/>
                </a:cubicBezTo>
                <a:cubicBezTo>
                  <a:pt x="-26826" y="377665"/>
                  <a:pt x="-14551" y="308049"/>
                  <a:pt x="0" y="124132"/>
                </a:cubicBezTo>
                <a:close/>
              </a:path>
              <a:path w="2514249" h="744777" stroke="0" extrusionOk="0">
                <a:moveTo>
                  <a:pt x="0" y="124132"/>
                </a:moveTo>
                <a:cubicBezTo>
                  <a:pt x="-6857" y="62709"/>
                  <a:pt x="59667" y="11732"/>
                  <a:pt x="124132" y="0"/>
                </a:cubicBezTo>
                <a:cubicBezTo>
                  <a:pt x="1088161" y="73387"/>
                  <a:pt x="1345750" y="-19774"/>
                  <a:pt x="2390117" y="0"/>
                </a:cubicBezTo>
                <a:cubicBezTo>
                  <a:pt x="2464600" y="2687"/>
                  <a:pt x="2526374" y="60351"/>
                  <a:pt x="2514249" y="124132"/>
                </a:cubicBezTo>
                <a:cubicBezTo>
                  <a:pt x="2528171" y="204786"/>
                  <a:pt x="2474342" y="475048"/>
                  <a:pt x="2514249" y="620645"/>
                </a:cubicBezTo>
                <a:cubicBezTo>
                  <a:pt x="2513691" y="691233"/>
                  <a:pt x="2451222" y="756140"/>
                  <a:pt x="2390117" y="744777"/>
                </a:cubicBezTo>
                <a:cubicBezTo>
                  <a:pt x="1752378" y="791798"/>
                  <a:pt x="1020812" y="621035"/>
                  <a:pt x="124132" y="744777"/>
                </a:cubicBezTo>
                <a:cubicBezTo>
                  <a:pt x="60341" y="745258"/>
                  <a:pt x="-7202" y="681678"/>
                  <a:pt x="0" y="620645"/>
                </a:cubicBezTo>
                <a:cubicBezTo>
                  <a:pt x="-42040" y="556283"/>
                  <a:pt x="18692" y="290087"/>
                  <a:pt x="0" y="124132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77573947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DE = 3 cm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BC93FA3-7B60-1803-8750-21EAB0003F17}"/>
              </a:ext>
            </a:extLst>
          </p:cNvPr>
          <p:cNvSpPr/>
          <p:nvPr/>
        </p:nvSpPr>
        <p:spPr>
          <a:xfrm>
            <a:off x="4079592" y="3366087"/>
            <a:ext cx="2514249" cy="744777"/>
          </a:xfrm>
          <a:custGeom>
            <a:avLst/>
            <a:gdLst>
              <a:gd name="connsiteX0" fmla="*/ 0 w 2514249"/>
              <a:gd name="connsiteY0" fmla="*/ 124132 h 744777"/>
              <a:gd name="connsiteX1" fmla="*/ 124132 w 2514249"/>
              <a:gd name="connsiteY1" fmla="*/ 0 h 744777"/>
              <a:gd name="connsiteX2" fmla="*/ 2390117 w 2514249"/>
              <a:gd name="connsiteY2" fmla="*/ 0 h 744777"/>
              <a:gd name="connsiteX3" fmla="*/ 2514249 w 2514249"/>
              <a:gd name="connsiteY3" fmla="*/ 124132 h 744777"/>
              <a:gd name="connsiteX4" fmla="*/ 2514249 w 2514249"/>
              <a:gd name="connsiteY4" fmla="*/ 620645 h 744777"/>
              <a:gd name="connsiteX5" fmla="*/ 2390117 w 2514249"/>
              <a:gd name="connsiteY5" fmla="*/ 744777 h 744777"/>
              <a:gd name="connsiteX6" fmla="*/ 124132 w 2514249"/>
              <a:gd name="connsiteY6" fmla="*/ 744777 h 744777"/>
              <a:gd name="connsiteX7" fmla="*/ 0 w 2514249"/>
              <a:gd name="connsiteY7" fmla="*/ 620645 h 744777"/>
              <a:gd name="connsiteX8" fmla="*/ 0 w 2514249"/>
              <a:gd name="connsiteY8" fmla="*/ 124132 h 74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249" h="744777" fill="none" extrusionOk="0">
                <a:moveTo>
                  <a:pt x="0" y="124132"/>
                </a:moveTo>
                <a:cubicBezTo>
                  <a:pt x="4919" y="59663"/>
                  <a:pt x="45222" y="852"/>
                  <a:pt x="124132" y="0"/>
                </a:cubicBezTo>
                <a:cubicBezTo>
                  <a:pt x="381245" y="66070"/>
                  <a:pt x="1926018" y="-146717"/>
                  <a:pt x="2390117" y="0"/>
                </a:cubicBezTo>
                <a:cubicBezTo>
                  <a:pt x="2449729" y="-5884"/>
                  <a:pt x="2510530" y="46607"/>
                  <a:pt x="2514249" y="124132"/>
                </a:cubicBezTo>
                <a:cubicBezTo>
                  <a:pt x="2491528" y="342184"/>
                  <a:pt x="2542995" y="502062"/>
                  <a:pt x="2514249" y="620645"/>
                </a:cubicBezTo>
                <a:cubicBezTo>
                  <a:pt x="2512490" y="686300"/>
                  <a:pt x="2457397" y="733472"/>
                  <a:pt x="2390117" y="744777"/>
                </a:cubicBezTo>
                <a:cubicBezTo>
                  <a:pt x="1358489" y="668535"/>
                  <a:pt x="493918" y="794370"/>
                  <a:pt x="124132" y="744777"/>
                </a:cubicBezTo>
                <a:cubicBezTo>
                  <a:pt x="46907" y="751937"/>
                  <a:pt x="-11778" y="685629"/>
                  <a:pt x="0" y="620645"/>
                </a:cubicBezTo>
                <a:cubicBezTo>
                  <a:pt x="-26826" y="377665"/>
                  <a:pt x="-14551" y="308049"/>
                  <a:pt x="0" y="124132"/>
                </a:cubicBezTo>
                <a:close/>
              </a:path>
              <a:path w="2514249" h="744777" stroke="0" extrusionOk="0">
                <a:moveTo>
                  <a:pt x="0" y="124132"/>
                </a:moveTo>
                <a:cubicBezTo>
                  <a:pt x="-6857" y="62709"/>
                  <a:pt x="59667" y="11732"/>
                  <a:pt x="124132" y="0"/>
                </a:cubicBezTo>
                <a:cubicBezTo>
                  <a:pt x="1088161" y="73387"/>
                  <a:pt x="1345750" y="-19774"/>
                  <a:pt x="2390117" y="0"/>
                </a:cubicBezTo>
                <a:cubicBezTo>
                  <a:pt x="2464600" y="2687"/>
                  <a:pt x="2526374" y="60351"/>
                  <a:pt x="2514249" y="124132"/>
                </a:cubicBezTo>
                <a:cubicBezTo>
                  <a:pt x="2528171" y="204786"/>
                  <a:pt x="2474342" y="475048"/>
                  <a:pt x="2514249" y="620645"/>
                </a:cubicBezTo>
                <a:cubicBezTo>
                  <a:pt x="2513691" y="691233"/>
                  <a:pt x="2451222" y="756140"/>
                  <a:pt x="2390117" y="744777"/>
                </a:cubicBezTo>
                <a:cubicBezTo>
                  <a:pt x="1752378" y="791798"/>
                  <a:pt x="1020812" y="621035"/>
                  <a:pt x="124132" y="744777"/>
                </a:cubicBezTo>
                <a:cubicBezTo>
                  <a:pt x="60341" y="745258"/>
                  <a:pt x="-7202" y="681678"/>
                  <a:pt x="0" y="620645"/>
                </a:cubicBezTo>
                <a:cubicBezTo>
                  <a:pt x="-42040" y="556283"/>
                  <a:pt x="18692" y="290087"/>
                  <a:pt x="0" y="124132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77573947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EK = 3 cm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E15A275-FE53-5BD2-53A9-6432B1468046}"/>
              </a:ext>
            </a:extLst>
          </p:cNvPr>
          <p:cNvSpPr/>
          <p:nvPr/>
        </p:nvSpPr>
        <p:spPr>
          <a:xfrm>
            <a:off x="4125967" y="4533968"/>
            <a:ext cx="2514249" cy="744777"/>
          </a:xfrm>
          <a:custGeom>
            <a:avLst/>
            <a:gdLst>
              <a:gd name="connsiteX0" fmla="*/ 0 w 2514249"/>
              <a:gd name="connsiteY0" fmla="*/ 124132 h 744777"/>
              <a:gd name="connsiteX1" fmla="*/ 124132 w 2514249"/>
              <a:gd name="connsiteY1" fmla="*/ 0 h 744777"/>
              <a:gd name="connsiteX2" fmla="*/ 2390117 w 2514249"/>
              <a:gd name="connsiteY2" fmla="*/ 0 h 744777"/>
              <a:gd name="connsiteX3" fmla="*/ 2514249 w 2514249"/>
              <a:gd name="connsiteY3" fmla="*/ 124132 h 744777"/>
              <a:gd name="connsiteX4" fmla="*/ 2514249 w 2514249"/>
              <a:gd name="connsiteY4" fmla="*/ 620645 h 744777"/>
              <a:gd name="connsiteX5" fmla="*/ 2390117 w 2514249"/>
              <a:gd name="connsiteY5" fmla="*/ 744777 h 744777"/>
              <a:gd name="connsiteX6" fmla="*/ 124132 w 2514249"/>
              <a:gd name="connsiteY6" fmla="*/ 744777 h 744777"/>
              <a:gd name="connsiteX7" fmla="*/ 0 w 2514249"/>
              <a:gd name="connsiteY7" fmla="*/ 620645 h 744777"/>
              <a:gd name="connsiteX8" fmla="*/ 0 w 2514249"/>
              <a:gd name="connsiteY8" fmla="*/ 124132 h 74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249" h="744777" fill="none" extrusionOk="0">
                <a:moveTo>
                  <a:pt x="0" y="124132"/>
                </a:moveTo>
                <a:cubicBezTo>
                  <a:pt x="4919" y="59663"/>
                  <a:pt x="45222" y="852"/>
                  <a:pt x="124132" y="0"/>
                </a:cubicBezTo>
                <a:cubicBezTo>
                  <a:pt x="381245" y="66070"/>
                  <a:pt x="1926018" y="-146717"/>
                  <a:pt x="2390117" y="0"/>
                </a:cubicBezTo>
                <a:cubicBezTo>
                  <a:pt x="2449729" y="-5884"/>
                  <a:pt x="2510530" y="46607"/>
                  <a:pt x="2514249" y="124132"/>
                </a:cubicBezTo>
                <a:cubicBezTo>
                  <a:pt x="2491528" y="342184"/>
                  <a:pt x="2542995" y="502062"/>
                  <a:pt x="2514249" y="620645"/>
                </a:cubicBezTo>
                <a:cubicBezTo>
                  <a:pt x="2512490" y="686300"/>
                  <a:pt x="2457397" y="733472"/>
                  <a:pt x="2390117" y="744777"/>
                </a:cubicBezTo>
                <a:cubicBezTo>
                  <a:pt x="1358489" y="668535"/>
                  <a:pt x="493918" y="794370"/>
                  <a:pt x="124132" y="744777"/>
                </a:cubicBezTo>
                <a:cubicBezTo>
                  <a:pt x="46907" y="751937"/>
                  <a:pt x="-11778" y="685629"/>
                  <a:pt x="0" y="620645"/>
                </a:cubicBezTo>
                <a:cubicBezTo>
                  <a:pt x="-26826" y="377665"/>
                  <a:pt x="-14551" y="308049"/>
                  <a:pt x="0" y="124132"/>
                </a:cubicBezTo>
                <a:close/>
              </a:path>
              <a:path w="2514249" h="744777" stroke="0" extrusionOk="0">
                <a:moveTo>
                  <a:pt x="0" y="124132"/>
                </a:moveTo>
                <a:cubicBezTo>
                  <a:pt x="-6857" y="62709"/>
                  <a:pt x="59667" y="11732"/>
                  <a:pt x="124132" y="0"/>
                </a:cubicBezTo>
                <a:cubicBezTo>
                  <a:pt x="1088161" y="73387"/>
                  <a:pt x="1345750" y="-19774"/>
                  <a:pt x="2390117" y="0"/>
                </a:cubicBezTo>
                <a:cubicBezTo>
                  <a:pt x="2464600" y="2687"/>
                  <a:pt x="2526374" y="60351"/>
                  <a:pt x="2514249" y="124132"/>
                </a:cubicBezTo>
                <a:cubicBezTo>
                  <a:pt x="2528171" y="204786"/>
                  <a:pt x="2474342" y="475048"/>
                  <a:pt x="2514249" y="620645"/>
                </a:cubicBezTo>
                <a:cubicBezTo>
                  <a:pt x="2513691" y="691233"/>
                  <a:pt x="2451222" y="756140"/>
                  <a:pt x="2390117" y="744777"/>
                </a:cubicBezTo>
                <a:cubicBezTo>
                  <a:pt x="1752378" y="791798"/>
                  <a:pt x="1020812" y="621035"/>
                  <a:pt x="124132" y="744777"/>
                </a:cubicBezTo>
                <a:cubicBezTo>
                  <a:pt x="60341" y="745258"/>
                  <a:pt x="-7202" y="681678"/>
                  <a:pt x="0" y="620645"/>
                </a:cubicBezTo>
                <a:cubicBezTo>
                  <a:pt x="-42040" y="556283"/>
                  <a:pt x="18692" y="290087"/>
                  <a:pt x="0" y="124132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77573947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KD = 2 cm</a:t>
            </a:r>
          </a:p>
        </p:txBody>
      </p:sp>
    </p:spTree>
    <p:extLst>
      <p:ext uri="{BB962C8B-B14F-4D97-AF65-F5344CB8AC3E}">
        <p14:creationId xmlns:p14="http://schemas.microsoft.com/office/powerpoint/2010/main" val="265474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589" y="2168045"/>
            <a:ext cx="5761284" cy="432096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CF0E096-ED4A-6E8D-B189-E95039D38F97}"/>
              </a:ext>
            </a:extLst>
          </p:cNvPr>
          <p:cNvGrpSpPr/>
          <p:nvPr/>
        </p:nvGrpSpPr>
        <p:grpSpPr>
          <a:xfrm>
            <a:off x="6688309" y="362890"/>
            <a:ext cx="4093275" cy="2242178"/>
            <a:chOff x="7230175" y="670645"/>
            <a:chExt cx="4093275" cy="2242178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25FDD87C-30B3-14AF-1725-98F4CEBD3ABE}"/>
                </a:ext>
              </a:extLst>
            </p:cNvPr>
            <p:cNvSpPr/>
            <p:nvPr/>
          </p:nvSpPr>
          <p:spPr>
            <a:xfrm>
              <a:off x="7725565" y="1224643"/>
              <a:ext cx="2452578" cy="1484690"/>
            </a:xfrm>
            <a:prstGeom prst="triangle">
              <a:avLst>
                <a:gd name="adj" fmla="val 75430"/>
              </a:avLst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E910D82-7B6F-2190-05E7-6E1429CBD69B}"/>
                </a:ext>
              </a:extLst>
            </p:cNvPr>
            <p:cNvSpPr txBox="1"/>
            <p:nvPr/>
          </p:nvSpPr>
          <p:spPr>
            <a:xfrm>
              <a:off x="9386599" y="67064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604DF17-1FEF-FBCC-87D9-A87834AA786F}"/>
                </a:ext>
              </a:extLst>
            </p:cNvPr>
            <p:cNvSpPr txBox="1"/>
            <p:nvPr/>
          </p:nvSpPr>
          <p:spPr>
            <a:xfrm>
              <a:off x="7230175" y="2299269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2C3F035-0E8A-DB44-3C0C-872089C0FDC8}"/>
                </a:ext>
              </a:extLst>
            </p:cNvPr>
            <p:cNvSpPr txBox="1"/>
            <p:nvPr/>
          </p:nvSpPr>
          <p:spPr>
            <a:xfrm>
              <a:off x="10465494" y="235882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0B95ABB-2C59-453E-46A8-FE6CFCE66DE2}"/>
              </a:ext>
            </a:extLst>
          </p:cNvPr>
          <p:cNvGrpSpPr/>
          <p:nvPr/>
        </p:nvGrpSpPr>
        <p:grpSpPr>
          <a:xfrm>
            <a:off x="598414" y="622205"/>
            <a:ext cx="6879456" cy="1169551"/>
            <a:chOff x="598414" y="622205"/>
            <a:chExt cx="6879456" cy="1169551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974302BD-648D-786E-F087-F8C6D0CB3266}"/>
                </a:ext>
              </a:extLst>
            </p:cNvPr>
            <p:cNvSpPr/>
            <p:nvPr/>
          </p:nvSpPr>
          <p:spPr>
            <a:xfrm>
              <a:off x="598414" y="622205"/>
              <a:ext cx="642638" cy="553998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C38BA03-4B4F-7672-65E4-FB41A36432C8}"/>
                </a:ext>
              </a:extLst>
            </p:cNvPr>
            <p:cNvSpPr txBox="1"/>
            <p:nvPr/>
          </p:nvSpPr>
          <p:spPr>
            <a:xfrm>
              <a:off x="979098" y="1176203"/>
              <a:ext cx="64987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/>
                <a:t>b) </a:t>
              </a:r>
              <a:r>
                <a:rPr lang="en-US" sz="3400" b="1" dirty="0" err="1"/>
                <a:t>Tính</a:t>
              </a:r>
              <a:r>
                <a:rPr lang="en-US" sz="3400" b="1" dirty="0"/>
                <a:t> chu vi tam </a:t>
              </a:r>
              <a:r>
                <a:rPr lang="en-US" sz="3400" b="1" dirty="0" err="1"/>
                <a:t>giác</a:t>
              </a:r>
              <a:r>
                <a:rPr lang="en-US" sz="3400" b="1" dirty="0"/>
                <a:t> DEK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4B6543-F545-9810-06BE-3EB450AFD1ED}"/>
              </a:ext>
            </a:extLst>
          </p:cNvPr>
          <p:cNvGrpSpPr/>
          <p:nvPr/>
        </p:nvGrpSpPr>
        <p:grpSpPr>
          <a:xfrm>
            <a:off x="5240695" y="3252052"/>
            <a:ext cx="5245370" cy="2152948"/>
            <a:chOff x="699911" y="1061155"/>
            <a:chExt cx="5245370" cy="196426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0563E6BB-D607-FDD3-FAE7-9B60CC58A854}"/>
                </a:ext>
              </a:extLst>
            </p:cNvPr>
            <p:cNvSpPr/>
            <p:nvPr/>
          </p:nvSpPr>
          <p:spPr>
            <a:xfrm>
              <a:off x="699911" y="1061155"/>
              <a:ext cx="5245370" cy="1964267"/>
            </a:xfrm>
            <a:custGeom>
              <a:avLst/>
              <a:gdLst>
                <a:gd name="connsiteX0" fmla="*/ 0 w 5245370"/>
                <a:gd name="connsiteY0" fmla="*/ 327384 h 1964267"/>
                <a:gd name="connsiteX1" fmla="*/ 327384 w 5245370"/>
                <a:gd name="connsiteY1" fmla="*/ 0 h 1964267"/>
                <a:gd name="connsiteX2" fmla="*/ 4917986 w 5245370"/>
                <a:gd name="connsiteY2" fmla="*/ 0 h 1964267"/>
                <a:gd name="connsiteX3" fmla="*/ 5245370 w 5245370"/>
                <a:gd name="connsiteY3" fmla="*/ 327384 h 1964267"/>
                <a:gd name="connsiteX4" fmla="*/ 5245370 w 5245370"/>
                <a:gd name="connsiteY4" fmla="*/ 1636883 h 1964267"/>
                <a:gd name="connsiteX5" fmla="*/ 4917986 w 5245370"/>
                <a:gd name="connsiteY5" fmla="*/ 1964267 h 1964267"/>
                <a:gd name="connsiteX6" fmla="*/ 327384 w 5245370"/>
                <a:gd name="connsiteY6" fmla="*/ 1964267 h 1964267"/>
                <a:gd name="connsiteX7" fmla="*/ 0 w 5245370"/>
                <a:gd name="connsiteY7" fmla="*/ 1636883 h 1964267"/>
                <a:gd name="connsiteX8" fmla="*/ 0 w 5245370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5370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313045" y="-69161"/>
                    <a:pt x="3385374" y="143127"/>
                    <a:pt x="4917986" y="0"/>
                  </a:cubicBezTo>
                  <a:cubicBezTo>
                    <a:pt x="5073837" y="9111"/>
                    <a:pt x="5222865" y="150437"/>
                    <a:pt x="5245370" y="327384"/>
                  </a:cubicBezTo>
                  <a:cubicBezTo>
                    <a:pt x="5286588" y="534610"/>
                    <a:pt x="5303856" y="1312944"/>
                    <a:pt x="5245370" y="1636883"/>
                  </a:cubicBezTo>
                  <a:cubicBezTo>
                    <a:pt x="5242237" y="1815098"/>
                    <a:pt x="5108956" y="1959503"/>
                    <a:pt x="4917986" y="1964267"/>
                  </a:cubicBezTo>
                  <a:cubicBezTo>
                    <a:pt x="4046842" y="1820557"/>
                    <a:pt x="985799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5245370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453275" y="41635"/>
                    <a:pt x="3664563" y="46301"/>
                    <a:pt x="4917986" y="0"/>
                  </a:cubicBezTo>
                  <a:cubicBezTo>
                    <a:pt x="5109303" y="5594"/>
                    <a:pt x="5260924" y="148026"/>
                    <a:pt x="5245370" y="327384"/>
                  </a:cubicBezTo>
                  <a:cubicBezTo>
                    <a:pt x="5252312" y="595060"/>
                    <a:pt x="5223477" y="1028702"/>
                    <a:pt x="5245370" y="1636883"/>
                  </a:cubicBezTo>
                  <a:cubicBezTo>
                    <a:pt x="5241069" y="1842144"/>
                    <a:pt x="5096471" y="1969086"/>
                    <a:pt x="4917986" y="1964267"/>
                  </a:cubicBezTo>
                  <a:cubicBezTo>
                    <a:pt x="3316827" y="1834738"/>
                    <a:pt x="2174183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E6B3B32-83A6-BFF1-6C99-C5157CDBCBD9}"/>
                </a:ext>
              </a:extLst>
            </p:cNvPr>
            <p:cNvSpPr txBox="1"/>
            <p:nvPr/>
          </p:nvSpPr>
          <p:spPr>
            <a:xfrm>
              <a:off x="978907" y="1071933"/>
              <a:ext cx="4563713" cy="176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/>
                <a:t>Bài</a:t>
              </a:r>
              <a:r>
                <a:rPr lang="en-US" sz="3000" dirty="0"/>
                <a:t> </a:t>
              </a:r>
              <a:r>
                <a:rPr lang="en-US" sz="3000" dirty="0" err="1"/>
                <a:t>giải</a:t>
              </a:r>
              <a:endParaRPr lang="en-US" sz="3000" dirty="0"/>
            </a:p>
            <a:p>
              <a:r>
                <a:rPr lang="en-US" sz="3000" dirty="0"/>
                <a:t>Chu vi </a:t>
              </a:r>
              <a:r>
                <a:rPr lang="en-US" sz="3000" dirty="0" err="1"/>
                <a:t>hình</a:t>
              </a:r>
              <a:r>
                <a:rPr lang="en-US" sz="3000" dirty="0"/>
                <a:t> tam </a:t>
              </a:r>
              <a:r>
                <a:rPr lang="en-US" sz="3000" dirty="0" err="1"/>
                <a:t>giác</a:t>
              </a:r>
              <a:r>
                <a:rPr lang="en-US" sz="3000" dirty="0"/>
                <a:t> DEK </a:t>
              </a:r>
              <a:r>
                <a:rPr lang="en-US" sz="3000" dirty="0" err="1"/>
                <a:t>là</a:t>
              </a:r>
              <a:r>
                <a:rPr lang="en-US" sz="3000" dirty="0"/>
                <a:t>:</a:t>
              </a:r>
            </a:p>
            <a:p>
              <a:r>
                <a:rPr lang="en-US" sz="3000" dirty="0"/>
                <a:t>	3 + 3 + 2 = 8 (cm)</a:t>
              </a:r>
            </a:p>
            <a:p>
              <a:r>
                <a:rPr lang="en-US" sz="3000" dirty="0"/>
                <a:t>		</a:t>
              </a:r>
              <a:r>
                <a:rPr lang="en-US" sz="3000" dirty="0" err="1"/>
                <a:t>Đáp</a:t>
              </a:r>
              <a:r>
                <a:rPr lang="en-US" sz="3000" dirty="0"/>
                <a:t> </a:t>
              </a:r>
              <a:r>
                <a:rPr lang="en-US" sz="3000" dirty="0" err="1"/>
                <a:t>số</a:t>
              </a:r>
              <a:r>
                <a:rPr lang="en-US" sz="3000" dirty="0"/>
                <a:t>: 8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25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684" y="1977240"/>
            <a:ext cx="6639397" cy="497954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3B067A2B-754A-9369-9964-0793B3A84309}"/>
              </a:ext>
            </a:extLst>
          </p:cNvPr>
          <p:cNvSpPr/>
          <p:nvPr/>
        </p:nvSpPr>
        <p:spPr>
          <a:xfrm>
            <a:off x="4153101" y="508805"/>
            <a:ext cx="5905299" cy="2778681"/>
          </a:xfrm>
          <a:custGeom>
            <a:avLst/>
            <a:gdLst>
              <a:gd name="connsiteX0" fmla="*/ -156431 w 5905299"/>
              <a:gd name="connsiteY0" fmla="*/ 2501452 h 2778681"/>
              <a:gd name="connsiteX1" fmla="*/ 304306 w 5905299"/>
              <a:gd name="connsiteY1" fmla="*/ 2003647 h 2778681"/>
              <a:gd name="connsiteX2" fmla="*/ 2538836 w 5905299"/>
              <a:gd name="connsiteY2" fmla="*/ 13712 h 2778681"/>
              <a:gd name="connsiteX3" fmla="*/ 5267937 w 5905299"/>
              <a:gd name="connsiteY3" fmla="*/ 527136 h 2778681"/>
              <a:gd name="connsiteX4" fmla="*/ 3561026 w 5905299"/>
              <a:gd name="connsiteY4" fmla="*/ 2748870 h 2778681"/>
              <a:gd name="connsiteX5" fmla="*/ 986208 w 5905299"/>
              <a:gd name="connsiteY5" fmla="*/ 2425732 h 2778681"/>
              <a:gd name="connsiteX6" fmla="*/ -156431 w 5905299"/>
              <a:gd name="connsiteY6" fmla="*/ 2501452 h 277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5299" h="2778681" fill="none" extrusionOk="0">
                <a:moveTo>
                  <a:pt x="-156431" y="2501452"/>
                </a:moveTo>
                <a:cubicBezTo>
                  <a:pt x="-38356" y="2285059"/>
                  <a:pt x="77011" y="2198043"/>
                  <a:pt x="304306" y="2003647"/>
                </a:cubicBezTo>
                <a:cubicBezTo>
                  <a:pt x="-839604" y="1067361"/>
                  <a:pt x="538944" y="60208"/>
                  <a:pt x="2538836" y="13712"/>
                </a:cubicBezTo>
                <a:cubicBezTo>
                  <a:pt x="3616867" y="-132831"/>
                  <a:pt x="4728257" y="136478"/>
                  <a:pt x="5267937" y="527136"/>
                </a:cubicBezTo>
                <a:cubicBezTo>
                  <a:pt x="6674135" y="1442931"/>
                  <a:pt x="5683275" y="2670298"/>
                  <a:pt x="3561026" y="2748870"/>
                </a:cubicBezTo>
                <a:cubicBezTo>
                  <a:pt x="2760344" y="2834856"/>
                  <a:pt x="1713339" y="2680380"/>
                  <a:pt x="986208" y="2425732"/>
                </a:cubicBezTo>
                <a:cubicBezTo>
                  <a:pt x="762616" y="2476757"/>
                  <a:pt x="185818" y="2542702"/>
                  <a:pt x="-156431" y="2501452"/>
                </a:cubicBezTo>
                <a:close/>
              </a:path>
              <a:path w="5905299" h="2778681" stroke="0" extrusionOk="0">
                <a:moveTo>
                  <a:pt x="-156431" y="2501452"/>
                </a:moveTo>
                <a:cubicBezTo>
                  <a:pt x="-36816" y="2404187"/>
                  <a:pt x="153003" y="2078278"/>
                  <a:pt x="304306" y="2003647"/>
                </a:cubicBezTo>
                <a:cubicBezTo>
                  <a:pt x="-557446" y="854199"/>
                  <a:pt x="574606" y="-91801"/>
                  <a:pt x="2538836" y="13712"/>
                </a:cubicBezTo>
                <a:cubicBezTo>
                  <a:pt x="3515431" y="-113921"/>
                  <a:pt x="4634550" y="6789"/>
                  <a:pt x="5267937" y="527136"/>
                </a:cubicBezTo>
                <a:cubicBezTo>
                  <a:pt x="6652473" y="1425314"/>
                  <a:pt x="5511656" y="2616721"/>
                  <a:pt x="3561026" y="2748870"/>
                </a:cubicBezTo>
                <a:cubicBezTo>
                  <a:pt x="2718779" y="2921811"/>
                  <a:pt x="1763081" y="2621479"/>
                  <a:pt x="986208" y="2425732"/>
                </a:cubicBezTo>
                <a:cubicBezTo>
                  <a:pt x="528992" y="2488846"/>
                  <a:pt x="-18615" y="2575335"/>
                  <a:pt x="-156431" y="2501452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86429968">
                  <a:prstGeom prst="wedgeEllipseCallout">
                    <a:avLst>
                      <a:gd name="adj1" fmla="val -52649"/>
                      <a:gd name="adj2" fmla="val 400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chemeClr val="tx1"/>
                </a:solidFill>
              </a:rPr>
              <a:t>Các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bạn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hãy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cùng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mình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giải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mã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kho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báu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này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nhé</a:t>
            </a:r>
            <a:r>
              <a:rPr lang="en-US" sz="3800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4936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074C1F-B2CB-BEA0-B42D-9AE5AEF69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1BF30538-01A9-6344-D256-F03C16AD4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73" y="2357110"/>
            <a:ext cx="5832764" cy="437457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B7E8023-AE2E-3D62-AC40-7EF676731877}"/>
              </a:ext>
            </a:extLst>
          </p:cNvPr>
          <p:cNvGrpSpPr/>
          <p:nvPr/>
        </p:nvGrpSpPr>
        <p:grpSpPr>
          <a:xfrm>
            <a:off x="-83127" y="398039"/>
            <a:ext cx="8769928" cy="1862048"/>
            <a:chOff x="-83127" y="398039"/>
            <a:chExt cx="8769928" cy="18620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BAAE26E-4E96-90C1-57E7-9DCAE62170B8}"/>
                </a:ext>
              </a:extLst>
            </p:cNvPr>
            <p:cNvSpPr txBox="1"/>
            <p:nvPr/>
          </p:nvSpPr>
          <p:spPr>
            <a:xfrm>
              <a:off x="-83127" y="398039"/>
              <a:ext cx="876992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279400"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0B46B63-2A60-3012-FFAC-4C3442972366}"/>
                </a:ext>
              </a:extLst>
            </p:cNvPr>
            <p:cNvSpPr txBox="1"/>
            <p:nvPr/>
          </p:nvSpPr>
          <p:spPr>
            <a:xfrm>
              <a:off x="177079" y="398039"/>
              <a:ext cx="824951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38100">
                    <a:solidFill>
                      <a:srgbClr val="0070C0"/>
                    </a:solidFill>
                  </a:ln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86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EDBA66-6B51-3BE7-2C92-54901895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98765" y="2269040"/>
            <a:ext cx="6118613" cy="4588960"/>
          </a:xfrm>
          <a:prstGeom prst="rect">
            <a:avLst/>
          </a:prstGeom>
        </p:spPr>
      </p:pic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xmlns="" id="{8540E7C9-7DB3-C89F-6FA3-472BA7238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485">
            <a:off x="4569468" y="392897"/>
            <a:ext cx="8695400" cy="65215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7ED5148-8EE6-8139-F652-AB597AB6A2E5}"/>
              </a:ext>
            </a:extLst>
          </p:cNvPr>
          <p:cNvGrpSpPr/>
          <p:nvPr/>
        </p:nvGrpSpPr>
        <p:grpSpPr>
          <a:xfrm>
            <a:off x="6344355" y="637185"/>
            <a:ext cx="4696178" cy="836328"/>
            <a:chOff x="6378222" y="645495"/>
            <a:chExt cx="4696178" cy="8363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F874F8D-93CF-A55D-FA8E-0C9437B9EA92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5: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126F5C7-0122-8AD8-4F31-148FCBBF641C}"/>
                </a:ext>
              </a:extLst>
            </p:cNvPr>
            <p:cNvSpPr txBox="1"/>
            <p:nvPr/>
          </p:nvSpPr>
          <p:spPr>
            <a:xfrm>
              <a:off x="6378222" y="645495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5: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052EDF0-8050-BFED-FF45-A852BF3EE826}"/>
              </a:ext>
            </a:extLst>
          </p:cNvPr>
          <p:cNvGrpSpPr/>
          <p:nvPr/>
        </p:nvGrpSpPr>
        <p:grpSpPr>
          <a:xfrm>
            <a:off x="7582070" y="1310590"/>
            <a:ext cx="4846999" cy="2313655"/>
            <a:chOff x="7913784" y="1457742"/>
            <a:chExt cx="4846999" cy="2313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3CED273-23F6-FB92-7C8A-DC36E47CDBDF}"/>
                </a:ext>
              </a:extLst>
            </p:cNvPr>
            <p:cNvSpPr txBox="1"/>
            <p:nvPr/>
          </p:nvSpPr>
          <p:spPr>
            <a:xfrm>
              <a:off x="7913784" y="1457742"/>
              <a:ext cx="484699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n w="136525">
                    <a:solidFill>
                      <a:schemeClr val="bg1"/>
                    </a:solidFill>
                  </a:ln>
                  <a:latin typeface="UVN Banh Mi" pitchFamily="2" charset="0"/>
                </a:rPr>
                <a:t>GIẢI MÃ KHO BÁU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313CCD1-1E5D-9D1A-921B-DD3ECA98871A}"/>
                </a:ext>
              </a:extLst>
            </p:cNvPr>
            <p:cNvSpPr txBox="1"/>
            <p:nvPr/>
          </p:nvSpPr>
          <p:spPr>
            <a:xfrm>
              <a:off x="7913784" y="1463073"/>
              <a:ext cx="484699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n>
                    <a:solidFill>
                      <a:srgbClr val="0070C0"/>
                    </a:solidFill>
                  </a:ln>
                  <a:solidFill>
                    <a:srgbClr val="FFFF00"/>
                  </a:solidFill>
                  <a:latin typeface="UVN Banh Mi" pitchFamily="2" charset="0"/>
                </a:rPr>
                <a:t>GIẢI MÃ KHO BÁU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83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6295E47-6ECE-400F-6866-361098B26E18}"/>
              </a:ext>
            </a:extLst>
          </p:cNvPr>
          <p:cNvGrpSpPr/>
          <p:nvPr/>
        </p:nvGrpSpPr>
        <p:grpSpPr>
          <a:xfrm>
            <a:off x="1055913" y="699106"/>
            <a:ext cx="10406744" cy="678988"/>
            <a:chOff x="729342" y="699106"/>
            <a:chExt cx="10406744" cy="6789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A73F4CA-CDCD-76D4-DDEA-0C2734F48D35}"/>
                </a:ext>
              </a:extLst>
            </p:cNvPr>
            <p:cNvSpPr/>
            <p:nvPr/>
          </p:nvSpPr>
          <p:spPr>
            <a:xfrm>
              <a:off x="729342" y="699106"/>
              <a:ext cx="653143" cy="653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114AD0A-E4DB-2B53-92E7-8BF1B74660AA}"/>
                </a:ext>
              </a:extLst>
            </p:cNvPr>
            <p:cNvSpPr txBox="1"/>
            <p:nvPr/>
          </p:nvSpPr>
          <p:spPr>
            <a:xfrm>
              <a:off x="1515308" y="731763"/>
              <a:ext cx="96207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Tính</a:t>
              </a:r>
              <a:r>
                <a:rPr lang="en-US" sz="3600" b="1" dirty="0"/>
                <a:t> chu vi </a:t>
              </a:r>
              <a:r>
                <a:rPr lang="en-US" sz="3600" b="1" dirty="0" err="1"/>
                <a:t>tứ</a:t>
              </a:r>
              <a:r>
                <a:rPr lang="en-US" sz="3600" b="1" dirty="0"/>
                <a:t> </a:t>
              </a:r>
              <a:r>
                <a:rPr lang="en-US" sz="3600" b="1" dirty="0" err="1"/>
                <a:t>giác</a:t>
              </a:r>
              <a:r>
                <a:rPr lang="en-US" sz="3600" b="1" dirty="0"/>
                <a:t> </a:t>
              </a:r>
              <a:r>
                <a:rPr lang="en-US" sz="3600" b="1" dirty="0" err="1"/>
                <a:t>có</a:t>
              </a:r>
              <a:r>
                <a:rPr lang="en-US" sz="3600" b="1" dirty="0"/>
                <a:t> </a:t>
              </a:r>
              <a:r>
                <a:rPr lang="en-US" sz="3600" b="1" dirty="0" err="1"/>
                <a:t>độ</a:t>
              </a:r>
              <a:r>
                <a:rPr lang="en-US" sz="3600" b="1" dirty="0"/>
                <a:t> </a:t>
              </a:r>
              <a:r>
                <a:rPr lang="en-US" sz="3600" b="1" dirty="0" err="1"/>
                <a:t>dài</a:t>
              </a:r>
              <a:r>
                <a:rPr lang="en-US" sz="3600" b="1" dirty="0"/>
                <a:t> </a:t>
              </a:r>
              <a:r>
                <a:rPr lang="en-US" sz="3600" b="1" dirty="0" err="1"/>
                <a:t>mỗi</a:t>
              </a:r>
              <a:r>
                <a:rPr lang="en-US" sz="3600" b="1" dirty="0"/>
                <a:t> </a:t>
              </a:r>
              <a:r>
                <a:rPr lang="en-US" sz="3600" b="1" dirty="0" err="1"/>
                <a:t>cạnh</a:t>
              </a:r>
              <a:r>
                <a:rPr lang="en-US" sz="3600" b="1" dirty="0"/>
                <a:t> </a:t>
              </a:r>
              <a:r>
                <a:rPr lang="en-US" sz="3600" b="1" dirty="0" err="1"/>
                <a:t>là</a:t>
              </a:r>
              <a:r>
                <a:rPr lang="en-US" sz="3600" b="1" dirty="0"/>
                <a:t> 17 cm. 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3A278A7-489B-514E-A165-8A9AED982F22}"/>
              </a:ext>
            </a:extLst>
          </p:cNvPr>
          <p:cNvSpPr/>
          <p:nvPr/>
        </p:nvSpPr>
        <p:spPr>
          <a:xfrm>
            <a:off x="3836633" y="1939480"/>
            <a:ext cx="4708653" cy="1173834"/>
          </a:xfrm>
          <a:custGeom>
            <a:avLst/>
            <a:gdLst>
              <a:gd name="connsiteX0" fmla="*/ 0 w 4708653"/>
              <a:gd name="connsiteY0" fmla="*/ 195643 h 1173834"/>
              <a:gd name="connsiteX1" fmla="*/ 195643 w 4708653"/>
              <a:gd name="connsiteY1" fmla="*/ 0 h 1173834"/>
              <a:gd name="connsiteX2" fmla="*/ 4513010 w 4708653"/>
              <a:gd name="connsiteY2" fmla="*/ 0 h 1173834"/>
              <a:gd name="connsiteX3" fmla="*/ 4708653 w 4708653"/>
              <a:gd name="connsiteY3" fmla="*/ 195643 h 1173834"/>
              <a:gd name="connsiteX4" fmla="*/ 4708653 w 4708653"/>
              <a:gd name="connsiteY4" fmla="*/ 978191 h 1173834"/>
              <a:gd name="connsiteX5" fmla="*/ 4513010 w 4708653"/>
              <a:gd name="connsiteY5" fmla="*/ 1173834 h 1173834"/>
              <a:gd name="connsiteX6" fmla="*/ 195643 w 4708653"/>
              <a:gd name="connsiteY6" fmla="*/ 1173834 h 1173834"/>
              <a:gd name="connsiteX7" fmla="*/ 0 w 4708653"/>
              <a:gd name="connsiteY7" fmla="*/ 978191 h 1173834"/>
              <a:gd name="connsiteX8" fmla="*/ 0 w 4708653"/>
              <a:gd name="connsiteY8" fmla="*/ 195643 h 117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8653" h="1173834" fill="none" extrusionOk="0">
                <a:moveTo>
                  <a:pt x="0" y="195643"/>
                </a:moveTo>
                <a:cubicBezTo>
                  <a:pt x="3123" y="90942"/>
                  <a:pt x="87171" y="-15198"/>
                  <a:pt x="195643" y="0"/>
                </a:cubicBezTo>
                <a:cubicBezTo>
                  <a:pt x="819943" y="-69161"/>
                  <a:pt x="2761734" y="143127"/>
                  <a:pt x="4513010" y="0"/>
                </a:cubicBezTo>
                <a:cubicBezTo>
                  <a:pt x="4608976" y="4412"/>
                  <a:pt x="4703345" y="88503"/>
                  <a:pt x="4708653" y="195643"/>
                </a:cubicBezTo>
                <a:cubicBezTo>
                  <a:pt x="4749064" y="310218"/>
                  <a:pt x="4686750" y="838189"/>
                  <a:pt x="4708653" y="978191"/>
                </a:cubicBezTo>
                <a:cubicBezTo>
                  <a:pt x="4695801" y="1075602"/>
                  <a:pt x="4624799" y="1172081"/>
                  <a:pt x="4513010" y="1173834"/>
                </a:cubicBezTo>
                <a:cubicBezTo>
                  <a:pt x="3769039" y="1030124"/>
                  <a:pt x="859777" y="1050599"/>
                  <a:pt x="195643" y="1173834"/>
                </a:cubicBezTo>
                <a:cubicBezTo>
                  <a:pt x="98956" y="1166848"/>
                  <a:pt x="8342" y="1074125"/>
                  <a:pt x="0" y="978191"/>
                </a:cubicBezTo>
                <a:cubicBezTo>
                  <a:pt x="-46821" y="644860"/>
                  <a:pt x="-55629" y="475556"/>
                  <a:pt x="0" y="195643"/>
                </a:cubicBezTo>
                <a:close/>
              </a:path>
              <a:path w="4708653" h="1173834" stroke="0" extrusionOk="0">
                <a:moveTo>
                  <a:pt x="0" y="195643"/>
                </a:moveTo>
                <a:cubicBezTo>
                  <a:pt x="4790" y="74412"/>
                  <a:pt x="94035" y="-18340"/>
                  <a:pt x="195643" y="0"/>
                </a:cubicBezTo>
                <a:cubicBezTo>
                  <a:pt x="850878" y="41635"/>
                  <a:pt x="3037332" y="46301"/>
                  <a:pt x="4513010" y="0"/>
                </a:cubicBezTo>
                <a:cubicBezTo>
                  <a:pt x="4629226" y="4346"/>
                  <a:pt x="4714833" y="88168"/>
                  <a:pt x="4708653" y="195643"/>
                </a:cubicBezTo>
                <a:cubicBezTo>
                  <a:pt x="4731119" y="365027"/>
                  <a:pt x="4642938" y="789053"/>
                  <a:pt x="4708653" y="978191"/>
                </a:cubicBezTo>
                <a:cubicBezTo>
                  <a:pt x="4705369" y="1104911"/>
                  <a:pt x="4611855" y="1192919"/>
                  <a:pt x="4513010" y="1173834"/>
                </a:cubicBezTo>
                <a:cubicBezTo>
                  <a:pt x="3555017" y="1044305"/>
                  <a:pt x="643965" y="1022631"/>
                  <a:pt x="195643" y="1173834"/>
                </a:cubicBezTo>
                <a:cubicBezTo>
                  <a:pt x="88587" y="1171033"/>
                  <a:pt x="6116" y="1088571"/>
                  <a:pt x="0" y="978191"/>
                </a:cubicBezTo>
                <a:cubicBezTo>
                  <a:pt x="27274" y="754429"/>
                  <a:pt x="34069" y="567408"/>
                  <a:pt x="0" y="195643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0553406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Tính</a:t>
            </a:r>
            <a:r>
              <a:rPr lang="en-US" sz="3600" b="1" dirty="0">
                <a:solidFill>
                  <a:schemeClr val="tx1"/>
                </a:solidFill>
              </a:rPr>
              <a:t> chu vi </a:t>
            </a:r>
            <a:r>
              <a:rPr lang="en-US" sz="3600" b="1" dirty="0" err="1">
                <a:solidFill>
                  <a:schemeClr val="tx1"/>
                </a:solidFill>
              </a:rPr>
              <a:t>tứ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giác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A2EE165-83E0-EDDF-34C9-02C3A132D398}"/>
              </a:ext>
            </a:extLst>
          </p:cNvPr>
          <p:cNvSpPr/>
          <p:nvPr/>
        </p:nvSpPr>
        <p:spPr>
          <a:xfrm>
            <a:off x="5195432" y="3465687"/>
            <a:ext cx="5276625" cy="1530856"/>
          </a:xfrm>
          <a:custGeom>
            <a:avLst/>
            <a:gdLst>
              <a:gd name="connsiteX0" fmla="*/ 0 w 5276625"/>
              <a:gd name="connsiteY0" fmla="*/ 255148 h 1530856"/>
              <a:gd name="connsiteX1" fmla="*/ 255148 w 5276625"/>
              <a:gd name="connsiteY1" fmla="*/ 0 h 1530856"/>
              <a:gd name="connsiteX2" fmla="*/ 5021477 w 5276625"/>
              <a:gd name="connsiteY2" fmla="*/ 0 h 1530856"/>
              <a:gd name="connsiteX3" fmla="*/ 5276625 w 5276625"/>
              <a:gd name="connsiteY3" fmla="*/ 255148 h 1530856"/>
              <a:gd name="connsiteX4" fmla="*/ 5276625 w 5276625"/>
              <a:gd name="connsiteY4" fmla="*/ 1275708 h 1530856"/>
              <a:gd name="connsiteX5" fmla="*/ 5021477 w 5276625"/>
              <a:gd name="connsiteY5" fmla="*/ 1530856 h 1530856"/>
              <a:gd name="connsiteX6" fmla="*/ 255148 w 5276625"/>
              <a:gd name="connsiteY6" fmla="*/ 1530856 h 1530856"/>
              <a:gd name="connsiteX7" fmla="*/ 0 w 5276625"/>
              <a:gd name="connsiteY7" fmla="*/ 1275708 h 1530856"/>
              <a:gd name="connsiteX8" fmla="*/ 0 w 5276625"/>
              <a:gd name="connsiteY8" fmla="*/ 255148 h 153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6625" h="1530856" fill="none" extrusionOk="0">
                <a:moveTo>
                  <a:pt x="0" y="255148"/>
                </a:moveTo>
                <a:cubicBezTo>
                  <a:pt x="18357" y="133928"/>
                  <a:pt x="114097" y="-4937"/>
                  <a:pt x="255148" y="0"/>
                </a:cubicBezTo>
                <a:cubicBezTo>
                  <a:pt x="1562217" y="-69161"/>
                  <a:pt x="2756332" y="143127"/>
                  <a:pt x="5021477" y="0"/>
                </a:cubicBezTo>
                <a:cubicBezTo>
                  <a:pt x="5155482" y="2522"/>
                  <a:pt x="5265562" y="116133"/>
                  <a:pt x="5276625" y="255148"/>
                </a:cubicBezTo>
                <a:cubicBezTo>
                  <a:pt x="5233131" y="611903"/>
                  <a:pt x="5287195" y="818593"/>
                  <a:pt x="5276625" y="1275708"/>
                </a:cubicBezTo>
                <a:cubicBezTo>
                  <a:pt x="5255483" y="1399118"/>
                  <a:pt x="5169963" y="1527305"/>
                  <a:pt x="5021477" y="1530856"/>
                </a:cubicBezTo>
                <a:cubicBezTo>
                  <a:pt x="3094664" y="1387146"/>
                  <a:pt x="1860339" y="1407621"/>
                  <a:pt x="255148" y="1530856"/>
                </a:cubicBezTo>
                <a:cubicBezTo>
                  <a:pt x="123677" y="1525051"/>
                  <a:pt x="6081" y="1407789"/>
                  <a:pt x="0" y="1275708"/>
                </a:cubicBezTo>
                <a:cubicBezTo>
                  <a:pt x="-66556" y="1089146"/>
                  <a:pt x="-91632" y="443775"/>
                  <a:pt x="0" y="255148"/>
                </a:cubicBezTo>
                <a:close/>
              </a:path>
              <a:path w="5276625" h="1530856" stroke="0" extrusionOk="0">
                <a:moveTo>
                  <a:pt x="0" y="255148"/>
                </a:moveTo>
                <a:cubicBezTo>
                  <a:pt x="8926" y="89674"/>
                  <a:pt x="123503" y="-26383"/>
                  <a:pt x="255148" y="0"/>
                </a:cubicBezTo>
                <a:cubicBezTo>
                  <a:pt x="1772737" y="41635"/>
                  <a:pt x="4201893" y="46301"/>
                  <a:pt x="5021477" y="0"/>
                </a:cubicBezTo>
                <a:cubicBezTo>
                  <a:pt x="5174604" y="6501"/>
                  <a:pt x="5301136" y="116520"/>
                  <a:pt x="5276625" y="255148"/>
                </a:cubicBezTo>
                <a:cubicBezTo>
                  <a:pt x="5229401" y="604811"/>
                  <a:pt x="5309659" y="856792"/>
                  <a:pt x="5276625" y="1275708"/>
                </a:cubicBezTo>
                <a:cubicBezTo>
                  <a:pt x="5274701" y="1427557"/>
                  <a:pt x="5157816" y="1540340"/>
                  <a:pt x="5021477" y="1530856"/>
                </a:cubicBezTo>
                <a:cubicBezTo>
                  <a:pt x="4063934" y="1401327"/>
                  <a:pt x="2597565" y="1379653"/>
                  <a:pt x="255148" y="1530856"/>
                </a:cubicBezTo>
                <a:cubicBezTo>
                  <a:pt x="117472" y="1521742"/>
                  <a:pt x="9468" y="1420228"/>
                  <a:pt x="0" y="1275708"/>
                </a:cubicBezTo>
                <a:cubicBezTo>
                  <a:pt x="-38153" y="895777"/>
                  <a:pt x="-73456" y="392939"/>
                  <a:pt x="0" y="255148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0553406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Các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cạnh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của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tứ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giác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bằng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nhau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và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bằng</a:t>
            </a:r>
            <a:r>
              <a:rPr lang="en-US" sz="3600" b="1" dirty="0">
                <a:solidFill>
                  <a:schemeClr val="tx1"/>
                </a:solidFill>
              </a:rPr>
              <a:t> 17 cm.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BAC6F7-3CA2-AB31-25C1-9BB697FD5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884" y="1871277"/>
            <a:ext cx="6639397" cy="497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6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6295E47-6ECE-400F-6866-361098B26E18}"/>
              </a:ext>
            </a:extLst>
          </p:cNvPr>
          <p:cNvGrpSpPr/>
          <p:nvPr/>
        </p:nvGrpSpPr>
        <p:grpSpPr>
          <a:xfrm>
            <a:off x="1055913" y="699106"/>
            <a:ext cx="10406744" cy="678988"/>
            <a:chOff x="729342" y="699106"/>
            <a:chExt cx="10406744" cy="6789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A73F4CA-CDCD-76D4-DDEA-0C2734F48D35}"/>
                </a:ext>
              </a:extLst>
            </p:cNvPr>
            <p:cNvSpPr/>
            <p:nvPr/>
          </p:nvSpPr>
          <p:spPr>
            <a:xfrm>
              <a:off x="729342" y="699106"/>
              <a:ext cx="653143" cy="653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114AD0A-E4DB-2B53-92E7-8BF1B74660AA}"/>
                </a:ext>
              </a:extLst>
            </p:cNvPr>
            <p:cNvSpPr txBox="1"/>
            <p:nvPr/>
          </p:nvSpPr>
          <p:spPr>
            <a:xfrm>
              <a:off x="1515308" y="731763"/>
              <a:ext cx="96207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Tính</a:t>
              </a:r>
              <a:r>
                <a:rPr lang="en-US" sz="3600" b="1" dirty="0"/>
                <a:t> chu vi </a:t>
              </a:r>
              <a:r>
                <a:rPr lang="en-US" sz="3600" b="1" dirty="0" err="1"/>
                <a:t>tứ</a:t>
              </a:r>
              <a:r>
                <a:rPr lang="en-US" sz="3600" b="1" dirty="0"/>
                <a:t> </a:t>
              </a:r>
              <a:r>
                <a:rPr lang="en-US" sz="3600" b="1" dirty="0" err="1"/>
                <a:t>giác</a:t>
              </a:r>
              <a:r>
                <a:rPr lang="en-US" sz="3600" b="1" dirty="0"/>
                <a:t> </a:t>
              </a:r>
              <a:r>
                <a:rPr lang="en-US" sz="3600" b="1" dirty="0" err="1"/>
                <a:t>có</a:t>
              </a:r>
              <a:r>
                <a:rPr lang="en-US" sz="3600" b="1" dirty="0"/>
                <a:t> </a:t>
              </a:r>
              <a:r>
                <a:rPr lang="en-US" sz="3600" b="1" dirty="0" err="1"/>
                <a:t>độ</a:t>
              </a:r>
              <a:r>
                <a:rPr lang="en-US" sz="3600" b="1" dirty="0"/>
                <a:t> </a:t>
              </a:r>
              <a:r>
                <a:rPr lang="en-US" sz="3600" b="1" dirty="0" err="1"/>
                <a:t>dài</a:t>
              </a:r>
              <a:r>
                <a:rPr lang="en-US" sz="3600" b="1" dirty="0"/>
                <a:t> </a:t>
              </a:r>
              <a:r>
                <a:rPr lang="en-US" sz="3600" b="1" dirty="0" err="1"/>
                <a:t>mỗi</a:t>
              </a:r>
              <a:r>
                <a:rPr lang="en-US" sz="3600" b="1" dirty="0"/>
                <a:t> </a:t>
              </a:r>
              <a:r>
                <a:rPr lang="en-US" sz="3600" b="1" dirty="0" err="1"/>
                <a:t>cạnh</a:t>
              </a:r>
              <a:r>
                <a:rPr lang="en-US" sz="3600" b="1" dirty="0"/>
                <a:t> </a:t>
              </a:r>
              <a:r>
                <a:rPr lang="en-US" sz="3600" b="1" dirty="0" err="1"/>
                <a:t>là</a:t>
              </a:r>
              <a:r>
                <a:rPr lang="en-US" sz="3600" b="1" dirty="0"/>
                <a:t> 17 cm.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BAC6F7-3CA2-AB31-25C1-9BB697FD5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884" y="1871277"/>
            <a:ext cx="6639397" cy="49795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AC52A90-7100-B4A3-F14D-687A49CDBA93}"/>
              </a:ext>
            </a:extLst>
          </p:cNvPr>
          <p:cNvGrpSpPr/>
          <p:nvPr/>
        </p:nvGrpSpPr>
        <p:grpSpPr>
          <a:xfrm>
            <a:off x="5071063" y="1864101"/>
            <a:ext cx="6010594" cy="3219527"/>
            <a:chOff x="699911" y="1061155"/>
            <a:chExt cx="5245370" cy="19642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C4025D4-BD7B-DF51-80E5-F05832431619}"/>
                </a:ext>
              </a:extLst>
            </p:cNvPr>
            <p:cNvSpPr/>
            <p:nvPr/>
          </p:nvSpPr>
          <p:spPr>
            <a:xfrm>
              <a:off x="699911" y="1061155"/>
              <a:ext cx="5245370" cy="1964267"/>
            </a:xfrm>
            <a:custGeom>
              <a:avLst/>
              <a:gdLst>
                <a:gd name="connsiteX0" fmla="*/ 0 w 5245370"/>
                <a:gd name="connsiteY0" fmla="*/ 327384 h 1964267"/>
                <a:gd name="connsiteX1" fmla="*/ 327384 w 5245370"/>
                <a:gd name="connsiteY1" fmla="*/ 0 h 1964267"/>
                <a:gd name="connsiteX2" fmla="*/ 4917986 w 5245370"/>
                <a:gd name="connsiteY2" fmla="*/ 0 h 1964267"/>
                <a:gd name="connsiteX3" fmla="*/ 5245370 w 5245370"/>
                <a:gd name="connsiteY3" fmla="*/ 327384 h 1964267"/>
                <a:gd name="connsiteX4" fmla="*/ 5245370 w 5245370"/>
                <a:gd name="connsiteY4" fmla="*/ 1636883 h 1964267"/>
                <a:gd name="connsiteX5" fmla="*/ 4917986 w 5245370"/>
                <a:gd name="connsiteY5" fmla="*/ 1964267 h 1964267"/>
                <a:gd name="connsiteX6" fmla="*/ 327384 w 5245370"/>
                <a:gd name="connsiteY6" fmla="*/ 1964267 h 1964267"/>
                <a:gd name="connsiteX7" fmla="*/ 0 w 5245370"/>
                <a:gd name="connsiteY7" fmla="*/ 1636883 h 1964267"/>
                <a:gd name="connsiteX8" fmla="*/ 0 w 5245370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5370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313045" y="-69161"/>
                    <a:pt x="3385374" y="143127"/>
                    <a:pt x="4917986" y="0"/>
                  </a:cubicBezTo>
                  <a:cubicBezTo>
                    <a:pt x="5073837" y="9111"/>
                    <a:pt x="5222865" y="150437"/>
                    <a:pt x="5245370" y="327384"/>
                  </a:cubicBezTo>
                  <a:cubicBezTo>
                    <a:pt x="5286588" y="534610"/>
                    <a:pt x="5303856" y="1312944"/>
                    <a:pt x="5245370" y="1636883"/>
                  </a:cubicBezTo>
                  <a:cubicBezTo>
                    <a:pt x="5242237" y="1815098"/>
                    <a:pt x="5108956" y="1959503"/>
                    <a:pt x="4917986" y="1964267"/>
                  </a:cubicBezTo>
                  <a:cubicBezTo>
                    <a:pt x="4046842" y="1820557"/>
                    <a:pt x="985799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5245370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453275" y="41635"/>
                    <a:pt x="3664563" y="46301"/>
                    <a:pt x="4917986" y="0"/>
                  </a:cubicBezTo>
                  <a:cubicBezTo>
                    <a:pt x="5109303" y="5594"/>
                    <a:pt x="5260924" y="148026"/>
                    <a:pt x="5245370" y="327384"/>
                  </a:cubicBezTo>
                  <a:cubicBezTo>
                    <a:pt x="5252312" y="595060"/>
                    <a:pt x="5223477" y="1028702"/>
                    <a:pt x="5245370" y="1636883"/>
                  </a:cubicBezTo>
                  <a:cubicBezTo>
                    <a:pt x="5241069" y="1842144"/>
                    <a:pt x="5096471" y="1969086"/>
                    <a:pt x="4917986" y="1964267"/>
                  </a:cubicBezTo>
                  <a:cubicBezTo>
                    <a:pt x="3316827" y="1834738"/>
                    <a:pt x="2174183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468888F-2D49-A23F-9D39-F892CAB7371E}"/>
                </a:ext>
              </a:extLst>
            </p:cNvPr>
            <p:cNvSpPr txBox="1"/>
            <p:nvPr/>
          </p:nvSpPr>
          <p:spPr>
            <a:xfrm>
              <a:off x="1040739" y="1311749"/>
              <a:ext cx="4563713" cy="140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/>
                <a:t>Bài</a:t>
              </a:r>
              <a:r>
                <a:rPr lang="en-US" sz="3600" dirty="0"/>
                <a:t> </a:t>
              </a:r>
              <a:r>
                <a:rPr lang="en-US" sz="3600" dirty="0" err="1"/>
                <a:t>giải</a:t>
              </a:r>
              <a:endParaRPr lang="en-US" sz="3600" dirty="0"/>
            </a:p>
            <a:p>
              <a:r>
                <a:rPr lang="en-US" sz="3600" dirty="0"/>
                <a:t>Chu vi </a:t>
              </a:r>
              <a:r>
                <a:rPr lang="en-US" sz="3600" dirty="0" err="1"/>
                <a:t>hình</a:t>
              </a:r>
              <a:r>
                <a:rPr lang="en-US" sz="3600" dirty="0"/>
                <a:t> </a:t>
              </a:r>
              <a:r>
                <a:rPr lang="en-US" sz="3600" dirty="0" err="1"/>
                <a:t>tứ</a:t>
              </a:r>
              <a:r>
                <a:rPr lang="en-US" sz="3600" dirty="0"/>
                <a:t> </a:t>
              </a:r>
              <a:r>
                <a:rPr lang="en-US" sz="3600" dirty="0" err="1"/>
                <a:t>giác</a:t>
              </a:r>
              <a:r>
                <a:rPr lang="en-US" sz="3600" dirty="0"/>
                <a:t> </a:t>
              </a:r>
              <a:r>
                <a:rPr lang="en-US" sz="3600" dirty="0" err="1"/>
                <a:t>là</a:t>
              </a:r>
              <a:r>
                <a:rPr lang="en-US" sz="3600" dirty="0"/>
                <a:t>:</a:t>
              </a:r>
            </a:p>
            <a:p>
              <a:r>
                <a:rPr lang="en-US" sz="3600" dirty="0"/>
                <a:t>	7 + 7 + 7 + 7 = 68 (dm)</a:t>
              </a:r>
            </a:p>
            <a:p>
              <a:r>
                <a:rPr lang="en-US" sz="3600" dirty="0"/>
                <a:t>		</a:t>
              </a:r>
              <a:r>
                <a:rPr lang="en-US" sz="3600" dirty="0" err="1"/>
                <a:t>Đáp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: 68 dm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964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6295E47-6ECE-400F-6866-361098B26E18}"/>
              </a:ext>
            </a:extLst>
          </p:cNvPr>
          <p:cNvGrpSpPr/>
          <p:nvPr/>
        </p:nvGrpSpPr>
        <p:grpSpPr>
          <a:xfrm>
            <a:off x="1055913" y="699106"/>
            <a:ext cx="10406744" cy="678988"/>
            <a:chOff x="729342" y="699106"/>
            <a:chExt cx="10406744" cy="6789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A73F4CA-CDCD-76D4-DDEA-0C2734F48D35}"/>
                </a:ext>
              </a:extLst>
            </p:cNvPr>
            <p:cNvSpPr/>
            <p:nvPr/>
          </p:nvSpPr>
          <p:spPr>
            <a:xfrm>
              <a:off x="729342" y="699106"/>
              <a:ext cx="653143" cy="653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114AD0A-E4DB-2B53-92E7-8BF1B74660AA}"/>
                </a:ext>
              </a:extLst>
            </p:cNvPr>
            <p:cNvSpPr txBox="1"/>
            <p:nvPr/>
          </p:nvSpPr>
          <p:spPr>
            <a:xfrm>
              <a:off x="1515308" y="731763"/>
              <a:ext cx="96207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Tính</a:t>
              </a:r>
              <a:r>
                <a:rPr lang="en-US" sz="3600" b="1" dirty="0"/>
                <a:t> chu vi </a:t>
              </a:r>
              <a:r>
                <a:rPr lang="en-US" sz="3600" b="1" dirty="0" err="1"/>
                <a:t>tứ</a:t>
              </a:r>
              <a:r>
                <a:rPr lang="en-US" sz="3600" b="1" dirty="0"/>
                <a:t> </a:t>
              </a:r>
              <a:r>
                <a:rPr lang="en-US" sz="3600" b="1" dirty="0" err="1"/>
                <a:t>giác</a:t>
              </a:r>
              <a:r>
                <a:rPr lang="en-US" sz="3600" b="1" dirty="0"/>
                <a:t> </a:t>
              </a:r>
              <a:r>
                <a:rPr lang="en-US" sz="3600" b="1" dirty="0" err="1"/>
                <a:t>có</a:t>
              </a:r>
              <a:r>
                <a:rPr lang="en-US" sz="3600" b="1" dirty="0"/>
                <a:t> </a:t>
              </a:r>
              <a:r>
                <a:rPr lang="en-US" sz="3600" b="1" dirty="0" err="1"/>
                <a:t>độ</a:t>
              </a:r>
              <a:r>
                <a:rPr lang="en-US" sz="3600" b="1" dirty="0"/>
                <a:t> </a:t>
              </a:r>
              <a:r>
                <a:rPr lang="en-US" sz="3600" b="1" dirty="0" err="1"/>
                <a:t>dài</a:t>
              </a:r>
              <a:r>
                <a:rPr lang="en-US" sz="3600" b="1" dirty="0"/>
                <a:t> </a:t>
              </a:r>
              <a:r>
                <a:rPr lang="en-US" sz="3600" b="1" dirty="0" err="1"/>
                <a:t>mỗi</a:t>
              </a:r>
              <a:r>
                <a:rPr lang="en-US" sz="3600" b="1" dirty="0"/>
                <a:t> </a:t>
              </a:r>
              <a:r>
                <a:rPr lang="en-US" sz="3600" b="1" dirty="0" err="1"/>
                <a:t>cạnh</a:t>
              </a:r>
              <a:r>
                <a:rPr lang="en-US" sz="3600" b="1" dirty="0"/>
                <a:t> </a:t>
              </a:r>
              <a:r>
                <a:rPr lang="en-US" sz="3600" b="1" dirty="0" err="1"/>
                <a:t>là</a:t>
              </a:r>
              <a:r>
                <a:rPr lang="en-US" sz="3600" b="1" dirty="0"/>
                <a:t> 17 cm.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BAC6F7-3CA2-AB31-25C1-9BB697FD5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884" y="1871277"/>
            <a:ext cx="6639397" cy="49795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AC52A90-7100-B4A3-F14D-687A49CDBA93}"/>
              </a:ext>
            </a:extLst>
          </p:cNvPr>
          <p:cNvGrpSpPr/>
          <p:nvPr/>
        </p:nvGrpSpPr>
        <p:grpSpPr>
          <a:xfrm>
            <a:off x="5071063" y="1864101"/>
            <a:ext cx="6685508" cy="3448128"/>
            <a:chOff x="699911" y="1061155"/>
            <a:chExt cx="5245370" cy="210373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C4025D4-BD7B-DF51-80E5-F05832431619}"/>
                </a:ext>
              </a:extLst>
            </p:cNvPr>
            <p:cNvSpPr/>
            <p:nvPr/>
          </p:nvSpPr>
          <p:spPr>
            <a:xfrm>
              <a:off x="699911" y="1061155"/>
              <a:ext cx="5245370" cy="2103739"/>
            </a:xfrm>
            <a:custGeom>
              <a:avLst/>
              <a:gdLst>
                <a:gd name="connsiteX0" fmla="*/ 0 w 5245370"/>
                <a:gd name="connsiteY0" fmla="*/ 350630 h 2103739"/>
                <a:gd name="connsiteX1" fmla="*/ 350630 w 5245370"/>
                <a:gd name="connsiteY1" fmla="*/ 0 h 2103739"/>
                <a:gd name="connsiteX2" fmla="*/ 4894740 w 5245370"/>
                <a:gd name="connsiteY2" fmla="*/ 0 h 2103739"/>
                <a:gd name="connsiteX3" fmla="*/ 5245370 w 5245370"/>
                <a:gd name="connsiteY3" fmla="*/ 350630 h 2103739"/>
                <a:gd name="connsiteX4" fmla="*/ 5245370 w 5245370"/>
                <a:gd name="connsiteY4" fmla="*/ 1753109 h 2103739"/>
                <a:gd name="connsiteX5" fmla="*/ 4894740 w 5245370"/>
                <a:gd name="connsiteY5" fmla="*/ 2103739 h 2103739"/>
                <a:gd name="connsiteX6" fmla="*/ 350630 w 5245370"/>
                <a:gd name="connsiteY6" fmla="*/ 2103739 h 2103739"/>
                <a:gd name="connsiteX7" fmla="*/ 0 w 5245370"/>
                <a:gd name="connsiteY7" fmla="*/ 1753109 h 2103739"/>
                <a:gd name="connsiteX8" fmla="*/ 0 w 5245370"/>
                <a:gd name="connsiteY8" fmla="*/ 350630 h 210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5370" h="2103739" fill="none" extrusionOk="0">
                  <a:moveTo>
                    <a:pt x="0" y="350630"/>
                  </a:moveTo>
                  <a:cubicBezTo>
                    <a:pt x="9769" y="167462"/>
                    <a:pt x="155934" y="-37870"/>
                    <a:pt x="350630" y="0"/>
                  </a:cubicBezTo>
                  <a:cubicBezTo>
                    <a:pt x="2546813" y="-69161"/>
                    <a:pt x="2833849" y="143127"/>
                    <a:pt x="4894740" y="0"/>
                  </a:cubicBezTo>
                  <a:cubicBezTo>
                    <a:pt x="5072928" y="5644"/>
                    <a:pt x="5225301" y="160426"/>
                    <a:pt x="5245370" y="350630"/>
                  </a:cubicBezTo>
                  <a:cubicBezTo>
                    <a:pt x="5243573" y="590056"/>
                    <a:pt x="5249166" y="1277966"/>
                    <a:pt x="5245370" y="1753109"/>
                  </a:cubicBezTo>
                  <a:cubicBezTo>
                    <a:pt x="5218054" y="1924141"/>
                    <a:pt x="5094867" y="2100701"/>
                    <a:pt x="4894740" y="2103739"/>
                  </a:cubicBezTo>
                  <a:cubicBezTo>
                    <a:pt x="3025015" y="1960029"/>
                    <a:pt x="1698316" y="1980504"/>
                    <a:pt x="350630" y="2103739"/>
                  </a:cubicBezTo>
                  <a:cubicBezTo>
                    <a:pt x="164922" y="2098858"/>
                    <a:pt x="12245" y="1928970"/>
                    <a:pt x="0" y="1753109"/>
                  </a:cubicBezTo>
                  <a:cubicBezTo>
                    <a:pt x="102118" y="1463510"/>
                    <a:pt x="-97230" y="579865"/>
                    <a:pt x="0" y="350630"/>
                  </a:cubicBezTo>
                  <a:close/>
                </a:path>
                <a:path w="5245370" h="2103739" stroke="0" extrusionOk="0">
                  <a:moveTo>
                    <a:pt x="0" y="350630"/>
                  </a:moveTo>
                  <a:cubicBezTo>
                    <a:pt x="12765" y="121861"/>
                    <a:pt x="161939" y="-14108"/>
                    <a:pt x="350630" y="0"/>
                  </a:cubicBezTo>
                  <a:cubicBezTo>
                    <a:pt x="850801" y="41635"/>
                    <a:pt x="4308843" y="46301"/>
                    <a:pt x="4894740" y="0"/>
                  </a:cubicBezTo>
                  <a:cubicBezTo>
                    <a:pt x="5105794" y="9266"/>
                    <a:pt x="5259204" y="158272"/>
                    <a:pt x="5245370" y="350630"/>
                  </a:cubicBezTo>
                  <a:cubicBezTo>
                    <a:pt x="5311305" y="888727"/>
                    <a:pt x="5307466" y="1317824"/>
                    <a:pt x="5245370" y="1753109"/>
                  </a:cubicBezTo>
                  <a:cubicBezTo>
                    <a:pt x="5244291" y="1952890"/>
                    <a:pt x="5074822" y="2131864"/>
                    <a:pt x="4894740" y="2103739"/>
                  </a:cubicBezTo>
                  <a:cubicBezTo>
                    <a:pt x="3436553" y="1974210"/>
                    <a:pt x="1275158" y="1952536"/>
                    <a:pt x="350630" y="2103739"/>
                  </a:cubicBezTo>
                  <a:cubicBezTo>
                    <a:pt x="169630" y="2068140"/>
                    <a:pt x="33158" y="1959384"/>
                    <a:pt x="0" y="1753109"/>
                  </a:cubicBezTo>
                  <a:cubicBezTo>
                    <a:pt x="10729" y="1374809"/>
                    <a:pt x="81025" y="940016"/>
                    <a:pt x="0" y="350630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468888F-2D49-A23F-9D39-F892CAB7371E}"/>
                </a:ext>
              </a:extLst>
            </p:cNvPr>
            <p:cNvSpPr txBox="1"/>
            <p:nvPr/>
          </p:nvSpPr>
          <p:spPr>
            <a:xfrm>
              <a:off x="810138" y="1239858"/>
              <a:ext cx="4904542" cy="1746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/>
                <a:t>Bài</a:t>
              </a:r>
              <a:r>
                <a:rPr lang="en-US" sz="3600" dirty="0"/>
                <a:t> </a:t>
              </a:r>
              <a:r>
                <a:rPr lang="en-US" sz="3600" dirty="0" err="1"/>
                <a:t>giải</a:t>
              </a:r>
              <a:endParaRPr lang="en-US" sz="3600" dirty="0"/>
            </a:p>
            <a:p>
              <a:r>
                <a:rPr lang="en-US" sz="3600" dirty="0"/>
                <a:t>Chu vi </a:t>
              </a:r>
              <a:r>
                <a:rPr lang="en-US" sz="3600" dirty="0" err="1"/>
                <a:t>hình</a:t>
              </a:r>
              <a:r>
                <a:rPr lang="en-US" sz="3600" dirty="0"/>
                <a:t> </a:t>
              </a:r>
              <a:r>
                <a:rPr lang="en-US" sz="3600" dirty="0" err="1"/>
                <a:t>tứ</a:t>
              </a:r>
              <a:r>
                <a:rPr lang="en-US" sz="3600" dirty="0"/>
                <a:t> </a:t>
              </a:r>
              <a:r>
                <a:rPr lang="en-US" sz="3600" dirty="0" err="1"/>
                <a:t>giác</a:t>
              </a:r>
              <a:r>
                <a:rPr lang="en-US" sz="3600" dirty="0"/>
                <a:t> </a:t>
              </a:r>
              <a:r>
                <a:rPr lang="en-US" sz="3600" dirty="0" err="1"/>
                <a:t>có</a:t>
              </a:r>
              <a:r>
                <a:rPr lang="en-US" sz="3600" dirty="0"/>
                <a:t> </a:t>
              </a:r>
              <a:r>
                <a:rPr lang="en-US" sz="3600" dirty="0" err="1"/>
                <a:t>độ</a:t>
              </a:r>
              <a:r>
                <a:rPr lang="en-US" sz="3600" dirty="0"/>
                <a:t> </a:t>
              </a:r>
              <a:r>
                <a:rPr lang="en-US" sz="3600" dirty="0" err="1"/>
                <a:t>dài</a:t>
              </a:r>
              <a:r>
                <a:rPr lang="en-US" sz="3600" dirty="0"/>
                <a:t> </a:t>
              </a:r>
              <a:r>
                <a:rPr lang="en-US" sz="3600" dirty="0" err="1"/>
                <a:t>mỗi</a:t>
              </a:r>
              <a:r>
                <a:rPr lang="en-US" sz="3600" dirty="0"/>
                <a:t> </a:t>
              </a:r>
              <a:r>
                <a:rPr lang="en-US" sz="3600" dirty="0" err="1"/>
                <a:t>cạnh</a:t>
              </a:r>
              <a:r>
                <a:rPr lang="en-US" sz="3600" dirty="0"/>
                <a:t> 17 dm </a:t>
              </a:r>
              <a:r>
                <a:rPr lang="en-US" sz="3600" dirty="0" err="1"/>
                <a:t>là</a:t>
              </a:r>
              <a:r>
                <a:rPr lang="en-US" sz="3600" dirty="0"/>
                <a:t>: </a:t>
              </a:r>
            </a:p>
            <a:p>
              <a:r>
                <a:rPr lang="en-US" sz="3600" dirty="0"/>
                <a:t>	7 x 4 = 68 (dm)</a:t>
              </a:r>
            </a:p>
            <a:p>
              <a:r>
                <a:rPr lang="en-US" sz="3600" dirty="0"/>
                <a:t>		</a:t>
              </a:r>
              <a:r>
                <a:rPr lang="en-US" sz="3600" dirty="0" err="1"/>
                <a:t>Đáp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: 68 dm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33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6295E47-6ECE-400F-6866-361098B26E18}"/>
              </a:ext>
            </a:extLst>
          </p:cNvPr>
          <p:cNvGrpSpPr/>
          <p:nvPr/>
        </p:nvGrpSpPr>
        <p:grpSpPr>
          <a:xfrm>
            <a:off x="1055913" y="657983"/>
            <a:ext cx="10493829" cy="1754326"/>
            <a:chOff x="729342" y="657983"/>
            <a:chExt cx="10493829" cy="175432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A73F4CA-CDCD-76D4-DDEA-0C2734F48D35}"/>
                </a:ext>
              </a:extLst>
            </p:cNvPr>
            <p:cNvSpPr/>
            <p:nvPr/>
          </p:nvSpPr>
          <p:spPr>
            <a:xfrm>
              <a:off x="729342" y="699106"/>
              <a:ext cx="653143" cy="653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114AD0A-E4DB-2B53-92E7-8BF1B74660AA}"/>
                </a:ext>
              </a:extLst>
            </p:cNvPr>
            <p:cNvSpPr txBox="1"/>
            <p:nvPr/>
          </p:nvSpPr>
          <p:spPr>
            <a:xfrm>
              <a:off x="1602393" y="657983"/>
              <a:ext cx="96207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Một</a:t>
              </a:r>
              <a:r>
                <a:rPr lang="en-US" sz="3600" b="1" dirty="0"/>
                <a:t> </a:t>
              </a:r>
              <a:r>
                <a:rPr lang="en-US" sz="3600" b="1" dirty="0" err="1"/>
                <a:t>vùng</a:t>
              </a:r>
              <a:r>
                <a:rPr lang="en-US" sz="3600" b="1" dirty="0"/>
                <a:t> </a:t>
              </a:r>
              <a:r>
                <a:rPr lang="en-US" sz="3600" b="1" dirty="0" err="1"/>
                <a:t>đất</a:t>
              </a:r>
              <a:r>
                <a:rPr lang="en-US" sz="3600" b="1" dirty="0"/>
                <a:t> </a:t>
              </a:r>
              <a:r>
                <a:rPr lang="en-US" sz="3600" b="1" dirty="0" err="1"/>
                <a:t>hình</a:t>
              </a:r>
              <a:r>
                <a:rPr lang="en-US" sz="3600" b="1" dirty="0"/>
                <a:t> </a:t>
              </a:r>
              <a:r>
                <a:rPr lang="en-US" sz="3600" b="1" dirty="0" err="1"/>
                <a:t>tứ</a:t>
              </a:r>
              <a:r>
                <a:rPr lang="en-US" sz="3600" b="1" dirty="0"/>
                <a:t> </a:t>
              </a:r>
              <a:r>
                <a:rPr lang="en-US" sz="3600" b="1" dirty="0" err="1"/>
                <a:t>giác</a:t>
              </a:r>
              <a:r>
                <a:rPr lang="en-US" sz="3600" b="1" dirty="0"/>
                <a:t> </a:t>
              </a:r>
              <a:r>
                <a:rPr lang="en-US" sz="3600" b="1" dirty="0" err="1"/>
                <a:t>có</a:t>
              </a:r>
              <a:r>
                <a:rPr lang="en-US" sz="3600" b="1" dirty="0"/>
                <a:t> </a:t>
              </a:r>
              <a:r>
                <a:rPr lang="en-US" sz="3600" b="1" dirty="0" err="1"/>
                <a:t>độ</a:t>
              </a:r>
              <a:r>
                <a:rPr lang="en-US" sz="3600" b="1" dirty="0"/>
                <a:t> </a:t>
              </a:r>
              <a:r>
                <a:rPr lang="en-US" sz="3600" b="1" dirty="0" err="1"/>
                <a:t>dài</a:t>
              </a:r>
              <a:r>
                <a:rPr lang="en-US" sz="3600" b="1" dirty="0"/>
                <a:t> </a:t>
              </a:r>
              <a:r>
                <a:rPr lang="en-US" sz="3600" b="1" dirty="0" err="1"/>
                <a:t>các</a:t>
              </a:r>
              <a:r>
                <a:rPr lang="en-US" sz="3600" b="1" dirty="0"/>
                <a:t> </a:t>
              </a:r>
              <a:r>
                <a:rPr lang="en-US" sz="3600" b="1" dirty="0" err="1"/>
                <a:t>cạnh</a:t>
              </a:r>
              <a:r>
                <a:rPr lang="en-US" sz="3600" b="1" dirty="0"/>
                <a:t> </a:t>
              </a:r>
              <a:r>
                <a:rPr lang="en-US" sz="3600" b="1" dirty="0" err="1"/>
                <a:t>lần</a:t>
              </a:r>
              <a:r>
                <a:rPr lang="en-US" sz="3600" b="1" dirty="0"/>
                <a:t> </a:t>
              </a:r>
              <a:r>
                <a:rPr lang="en-US" sz="3600" b="1" dirty="0" err="1"/>
                <a:t>lượt</a:t>
              </a:r>
              <a:r>
                <a:rPr lang="en-US" sz="3600" b="1" dirty="0"/>
                <a:t> </a:t>
              </a:r>
              <a:r>
                <a:rPr lang="en-US" sz="3600" b="1" dirty="0" err="1"/>
                <a:t>là</a:t>
              </a:r>
              <a:r>
                <a:rPr lang="en-US" sz="3600" b="1" dirty="0"/>
                <a:t> 76 km, 51 km, 48 km </a:t>
              </a:r>
              <a:r>
                <a:rPr lang="en-US" sz="3600" b="1" dirty="0" err="1"/>
                <a:t>và</a:t>
              </a:r>
              <a:r>
                <a:rPr lang="en-US" sz="3600" b="1" dirty="0"/>
                <a:t> 75 km. </a:t>
              </a:r>
              <a:r>
                <a:rPr lang="en-US" sz="3600" b="1" dirty="0" err="1"/>
                <a:t>Tính</a:t>
              </a:r>
              <a:r>
                <a:rPr lang="en-US" sz="3600" b="1" dirty="0"/>
                <a:t> chu vi </a:t>
              </a:r>
              <a:r>
                <a:rPr lang="en-US" sz="3600" b="1" dirty="0" err="1"/>
                <a:t>vùng</a:t>
              </a:r>
              <a:r>
                <a:rPr lang="en-US" sz="3600" b="1" dirty="0"/>
                <a:t> </a:t>
              </a:r>
              <a:r>
                <a:rPr lang="en-US" sz="3600" b="1" dirty="0" err="1"/>
                <a:t>đất</a:t>
              </a:r>
              <a:r>
                <a:rPr lang="en-US" sz="3600" b="1" dirty="0"/>
                <a:t> </a:t>
              </a:r>
              <a:r>
                <a:rPr lang="en-US" sz="3600" b="1" dirty="0" err="1"/>
                <a:t>đó</a:t>
              </a:r>
              <a:r>
                <a:rPr lang="en-US" sz="3600" b="1" dirty="0"/>
                <a:t>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BAC6F7-3CA2-AB31-25C1-9BB697FD5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883" y="2351313"/>
            <a:ext cx="5999348" cy="44995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61007-DEF4-30F8-C27F-5F948216A701}"/>
              </a:ext>
            </a:extLst>
          </p:cNvPr>
          <p:cNvGrpSpPr/>
          <p:nvPr/>
        </p:nvGrpSpPr>
        <p:grpSpPr>
          <a:xfrm>
            <a:off x="5055373" y="2412309"/>
            <a:ext cx="6627192" cy="3219527"/>
            <a:chOff x="699911" y="1061155"/>
            <a:chExt cx="5783467" cy="19642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E8B006C8-3E8C-FC4A-A162-F6E7F98197C7}"/>
                </a:ext>
              </a:extLst>
            </p:cNvPr>
            <p:cNvSpPr/>
            <p:nvPr/>
          </p:nvSpPr>
          <p:spPr>
            <a:xfrm>
              <a:off x="699911" y="1061155"/>
              <a:ext cx="5783467" cy="1964267"/>
            </a:xfrm>
            <a:custGeom>
              <a:avLst/>
              <a:gdLst>
                <a:gd name="connsiteX0" fmla="*/ 0 w 5783467"/>
                <a:gd name="connsiteY0" fmla="*/ 327384 h 1964267"/>
                <a:gd name="connsiteX1" fmla="*/ 327384 w 5783467"/>
                <a:gd name="connsiteY1" fmla="*/ 0 h 1964267"/>
                <a:gd name="connsiteX2" fmla="*/ 5456083 w 5783467"/>
                <a:gd name="connsiteY2" fmla="*/ 0 h 1964267"/>
                <a:gd name="connsiteX3" fmla="*/ 5783467 w 5783467"/>
                <a:gd name="connsiteY3" fmla="*/ 327384 h 1964267"/>
                <a:gd name="connsiteX4" fmla="*/ 5783467 w 5783467"/>
                <a:gd name="connsiteY4" fmla="*/ 1636883 h 1964267"/>
                <a:gd name="connsiteX5" fmla="*/ 5456083 w 5783467"/>
                <a:gd name="connsiteY5" fmla="*/ 1964267 h 1964267"/>
                <a:gd name="connsiteX6" fmla="*/ 327384 w 5783467"/>
                <a:gd name="connsiteY6" fmla="*/ 1964267 h 1964267"/>
                <a:gd name="connsiteX7" fmla="*/ 0 w 5783467"/>
                <a:gd name="connsiteY7" fmla="*/ 1636883 h 1964267"/>
                <a:gd name="connsiteX8" fmla="*/ 0 w 5783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83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062768" y="-69161"/>
                    <a:pt x="3283216" y="143127"/>
                    <a:pt x="5456083" y="0"/>
                  </a:cubicBezTo>
                  <a:cubicBezTo>
                    <a:pt x="5611934" y="9111"/>
                    <a:pt x="5760962" y="150437"/>
                    <a:pt x="5783467" y="327384"/>
                  </a:cubicBezTo>
                  <a:cubicBezTo>
                    <a:pt x="5824685" y="534610"/>
                    <a:pt x="5841953" y="1312944"/>
                    <a:pt x="5783467" y="1636883"/>
                  </a:cubicBezTo>
                  <a:cubicBezTo>
                    <a:pt x="5780334" y="1815098"/>
                    <a:pt x="5647053" y="1959503"/>
                    <a:pt x="5456083" y="1964267"/>
                  </a:cubicBezTo>
                  <a:cubicBezTo>
                    <a:pt x="3504875" y="1820557"/>
                    <a:pt x="2414314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5783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418237" y="41635"/>
                    <a:pt x="3521223" y="46301"/>
                    <a:pt x="5456083" y="0"/>
                  </a:cubicBezTo>
                  <a:cubicBezTo>
                    <a:pt x="5647400" y="5594"/>
                    <a:pt x="5799021" y="148026"/>
                    <a:pt x="5783467" y="327384"/>
                  </a:cubicBezTo>
                  <a:cubicBezTo>
                    <a:pt x="5790409" y="595060"/>
                    <a:pt x="5761574" y="1028702"/>
                    <a:pt x="5783467" y="1636883"/>
                  </a:cubicBezTo>
                  <a:cubicBezTo>
                    <a:pt x="5779166" y="1842144"/>
                    <a:pt x="5634568" y="1969086"/>
                    <a:pt x="5456083" y="1964267"/>
                  </a:cubicBezTo>
                  <a:cubicBezTo>
                    <a:pt x="3284063" y="1834738"/>
                    <a:pt x="1139740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FE8343C-E1CA-B63A-D2EF-9F2A0041B4D5}"/>
                </a:ext>
              </a:extLst>
            </p:cNvPr>
            <p:cNvSpPr txBox="1"/>
            <p:nvPr/>
          </p:nvSpPr>
          <p:spPr>
            <a:xfrm>
              <a:off x="911159" y="1275730"/>
              <a:ext cx="5497724" cy="140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/>
                <a:t>Bài</a:t>
              </a:r>
              <a:r>
                <a:rPr lang="en-US" sz="3600" dirty="0"/>
                <a:t> </a:t>
              </a:r>
              <a:r>
                <a:rPr lang="en-US" sz="3600" dirty="0" err="1"/>
                <a:t>giải</a:t>
              </a:r>
              <a:endParaRPr lang="en-US" sz="3600" dirty="0"/>
            </a:p>
            <a:p>
              <a:r>
                <a:rPr lang="en-US" sz="3600" dirty="0"/>
                <a:t>Chu vi </a:t>
              </a:r>
              <a:r>
                <a:rPr lang="en-US" sz="3600" dirty="0" err="1"/>
                <a:t>vùng</a:t>
              </a:r>
              <a:r>
                <a:rPr lang="en-US" sz="3600" dirty="0"/>
                <a:t> </a:t>
              </a:r>
              <a:r>
                <a:rPr lang="en-US" sz="3600" dirty="0" err="1"/>
                <a:t>đất</a:t>
              </a:r>
              <a:r>
                <a:rPr lang="en-US" sz="3600" dirty="0"/>
                <a:t> </a:t>
              </a:r>
              <a:r>
                <a:rPr lang="en-US" sz="3600" dirty="0" err="1"/>
                <a:t>đó</a:t>
              </a:r>
              <a:r>
                <a:rPr lang="en-US" sz="3600" dirty="0"/>
                <a:t> </a:t>
              </a:r>
              <a:r>
                <a:rPr lang="en-US" sz="3600" dirty="0" err="1"/>
                <a:t>là</a:t>
              </a:r>
              <a:r>
                <a:rPr lang="en-US" sz="3600" dirty="0"/>
                <a:t>:</a:t>
              </a:r>
            </a:p>
            <a:p>
              <a:r>
                <a:rPr lang="en-US" sz="3600" dirty="0"/>
                <a:t>	76 + 51 + 48 + 75 =250 (km)</a:t>
              </a:r>
            </a:p>
            <a:p>
              <a:r>
                <a:rPr lang="en-US" sz="3600" dirty="0"/>
                <a:t>		</a:t>
              </a:r>
              <a:r>
                <a:rPr lang="en-US" sz="3600" dirty="0" err="1"/>
                <a:t>Đáp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: 250 km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62C151D-BF2D-BB35-A7EA-798796E66FD5}"/>
              </a:ext>
            </a:extLst>
          </p:cNvPr>
          <p:cNvGrpSpPr/>
          <p:nvPr/>
        </p:nvGrpSpPr>
        <p:grpSpPr>
          <a:xfrm>
            <a:off x="5527964" y="737754"/>
            <a:ext cx="7591086" cy="4582392"/>
            <a:chOff x="4468091" y="1007917"/>
            <a:chExt cx="7591086" cy="4582392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xmlns="" id="{1E9723A5-D892-D791-E1BC-3134394E74B1}"/>
                </a:ext>
              </a:extLst>
            </p:cNvPr>
            <p:cNvSpPr/>
            <p:nvPr/>
          </p:nvSpPr>
          <p:spPr>
            <a:xfrm>
              <a:off x="6280777" y="1007917"/>
              <a:ext cx="4149436" cy="1766455"/>
            </a:xfrm>
            <a:prstGeom prst="triangle">
              <a:avLst>
                <a:gd name="adj" fmla="val 26962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picture containing text, lamp, light&#10;&#10;Description automatically generated">
              <a:extLst>
                <a:ext uri="{FF2B5EF4-FFF2-40B4-BE49-F238E27FC236}">
                  <a16:creationId xmlns:a16="http://schemas.microsoft.com/office/drawing/2014/main" xmlns="" id="{310EF4E0-501A-B5A5-8342-20964F561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506" y="1083213"/>
              <a:ext cx="3879274" cy="2909455"/>
            </a:xfrm>
            <a:prstGeom prst="rect">
              <a:avLst/>
            </a:prstGeom>
          </p:spPr>
        </p:pic>
        <p:pic>
          <p:nvPicPr>
            <p:cNvPr id="8" name="Picture 7" descr="A red and white lamp&#10;&#10;Description automatically generated with low confidence">
              <a:extLst>
                <a:ext uri="{FF2B5EF4-FFF2-40B4-BE49-F238E27FC236}">
                  <a16:creationId xmlns:a16="http://schemas.microsoft.com/office/drawing/2014/main" xmlns="" id="{4378BF91-1FDE-B5BE-0335-516804C5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6400" y="2774372"/>
              <a:ext cx="3082777" cy="2312083"/>
            </a:xfrm>
            <a:prstGeom prst="rect">
              <a:avLst/>
            </a:prstGeom>
          </p:spPr>
        </p:pic>
        <p:pic>
          <p:nvPicPr>
            <p:cNvPr id="10" name="Picture 9" descr="A picture containing lamp, dark, light&#10;&#10;Description automatically generated">
              <a:extLst>
                <a:ext uri="{FF2B5EF4-FFF2-40B4-BE49-F238E27FC236}">
                  <a16:creationId xmlns:a16="http://schemas.microsoft.com/office/drawing/2014/main" xmlns="" id="{AB2A4DFD-BF04-1D9C-A5B2-A3F2EFC57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091" y="2774372"/>
              <a:ext cx="3754583" cy="2815937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CA857AB-9DB7-C906-E93B-9B9862CDA7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426" y="3289600"/>
            <a:ext cx="4757866" cy="356840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32B6D40A-929E-79CB-AF3E-805FA7AE2C39}"/>
              </a:ext>
            </a:extLst>
          </p:cNvPr>
          <p:cNvSpPr/>
          <p:nvPr/>
        </p:nvSpPr>
        <p:spPr>
          <a:xfrm>
            <a:off x="2116221" y="1070264"/>
            <a:ext cx="4297379" cy="2254826"/>
          </a:xfrm>
          <a:custGeom>
            <a:avLst/>
            <a:gdLst>
              <a:gd name="connsiteX0" fmla="*/ 0 w 4297379"/>
              <a:gd name="connsiteY0" fmla="*/ 375812 h 2254826"/>
              <a:gd name="connsiteX1" fmla="*/ 375812 w 4297379"/>
              <a:gd name="connsiteY1" fmla="*/ 0 h 2254826"/>
              <a:gd name="connsiteX2" fmla="*/ 716230 w 4297379"/>
              <a:gd name="connsiteY2" fmla="*/ 0 h 2254826"/>
              <a:gd name="connsiteX3" fmla="*/ 716230 w 4297379"/>
              <a:gd name="connsiteY3" fmla="*/ 0 h 2254826"/>
              <a:gd name="connsiteX4" fmla="*/ 1253403 w 4297379"/>
              <a:gd name="connsiteY4" fmla="*/ 0 h 2254826"/>
              <a:gd name="connsiteX5" fmla="*/ 1790575 w 4297379"/>
              <a:gd name="connsiteY5" fmla="*/ 0 h 2254826"/>
              <a:gd name="connsiteX6" fmla="*/ 2280703 w 4297379"/>
              <a:gd name="connsiteY6" fmla="*/ 0 h 2254826"/>
              <a:gd name="connsiteX7" fmla="*/ 2856071 w 4297379"/>
              <a:gd name="connsiteY7" fmla="*/ 0 h 2254826"/>
              <a:gd name="connsiteX8" fmla="*/ 3324889 w 4297379"/>
              <a:gd name="connsiteY8" fmla="*/ 0 h 2254826"/>
              <a:gd name="connsiteX9" fmla="*/ 3921567 w 4297379"/>
              <a:gd name="connsiteY9" fmla="*/ 0 h 2254826"/>
              <a:gd name="connsiteX10" fmla="*/ 4297379 w 4297379"/>
              <a:gd name="connsiteY10" fmla="*/ 375812 h 2254826"/>
              <a:gd name="connsiteX11" fmla="*/ 4297379 w 4297379"/>
              <a:gd name="connsiteY11" fmla="*/ 826773 h 2254826"/>
              <a:gd name="connsiteX12" fmla="*/ 4297379 w 4297379"/>
              <a:gd name="connsiteY12" fmla="*/ 1315315 h 2254826"/>
              <a:gd name="connsiteX13" fmla="*/ 4297379 w 4297379"/>
              <a:gd name="connsiteY13" fmla="*/ 1315315 h 2254826"/>
              <a:gd name="connsiteX14" fmla="*/ 4297379 w 4297379"/>
              <a:gd name="connsiteY14" fmla="*/ 1879022 h 2254826"/>
              <a:gd name="connsiteX15" fmla="*/ 4297379 w 4297379"/>
              <a:gd name="connsiteY15" fmla="*/ 1879014 h 2254826"/>
              <a:gd name="connsiteX16" fmla="*/ 3921567 w 4297379"/>
              <a:gd name="connsiteY16" fmla="*/ 2254826 h 2254826"/>
              <a:gd name="connsiteX17" fmla="*/ 3388819 w 4297379"/>
              <a:gd name="connsiteY17" fmla="*/ 2254826 h 2254826"/>
              <a:gd name="connsiteX18" fmla="*/ 2898691 w 4297379"/>
              <a:gd name="connsiteY18" fmla="*/ 2254826 h 2254826"/>
              <a:gd name="connsiteX19" fmla="*/ 2429873 w 4297379"/>
              <a:gd name="connsiteY19" fmla="*/ 2254826 h 2254826"/>
              <a:gd name="connsiteX20" fmla="*/ 1790575 w 4297379"/>
              <a:gd name="connsiteY20" fmla="*/ 2254826 h 2254826"/>
              <a:gd name="connsiteX21" fmla="*/ 1262219 w 4297379"/>
              <a:gd name="connsiteY21" fmla="*/ 2390894 h 2254826"/>
              <a:gd name="connsiteX22" fmla="*/ 733863 w 4297379"/>
              <a:gd name="connsiteY22" fmla="*/ 2526961 h 2254826"/>
              <a:gd name="connsiteX23" fmla="*/ 716230 w 4297379"/>
              <a:gd name="connsiteY23" fmla="*/ 2254826 h 2254826"/>
              <a:gd name="connsiteX24" fmla="*/ 375812 w 4297379"/>
              <a:gd name="connsiteY24" fmla="*/ 2254826 h 2254826"/>
              <a:gd name="connsiteX25" fmla="*/ 0 w 4297379"/>
              <a:gd name="connsiteY25" fmla="*/ 1879014 h 2254826"/>
              <a:gd name="connsiteX26" fmla="*/ 0 w 4297379"/>
              <a:gd name="connsiteY26" fmla="*/ 1879022 h 2254826"/>
              <a:gd name="connsiteX27" fmla="*/ 0 w 4297379"/>
              <a:gd name="connsiteY27" fmla="*/ 1315315 h 2254826"/>
              <a:gd name="connsiteX28" fmla="*/ 0 w 4297379"/>
              <a:gd name="connsiteY28" fmla="*/ 1315315 h 2254826"/>
              <a:gd name="connsiteX29" fmla="*/ 0 w 4297379"/>
              <a:gd name="connsiteY29" fmla="*/ 854959 h 2254826"/>
              <a:gd name="connsiteX30" fmla="*/ 0 w 4297379"/>
              <a:gd name="connsiteY30" fmla="*/ 375812 h 225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97379" h="2254826" fill="none" extrusionOk="0">
                <a:moveTo>
                  <a:pt x="0" y="375812"/>
                </a:moveTo>
                <a:cubicBezTo>
                  <a:pt x="13285" y="188559"/>
                  <a:pt x="117929" y="362"/>
                  <a:pt x="375812" y="0"/>
                </a:cubicBezTo>
                <a:cubicBezTo>
                  <a:pt x="468322" y="-8728"/>
                  <a:pt x="640698" y="-5047"/>
                  <a:pt x="716230" y="0"/>
                </a:cubicBezTo>
                <a:lnTo>
                  <a:pt x="716230" y="0"/>
                </a:lnTo>
                <a:cubicBezTo>
                  <a:pt x="824362" y="18347"/>
                  <a:pt x="1119862" y="-22464"/>
                  <a:pt x="1253403" y="0"/>
                </a:cubicBezTo>
                <a:cubicBezTo>
                  <a:pt x="1386944" y="22464"/>
                  <a:pt x="1624433" y="-366"/>
                  <a:pt x="1790575" y="0"/>
                </a:cubicBezTo>
                <a:cubicBezTo>
                  <a:pt x="1959407" y="2792"/>
                  <a:pt x="2078792" y="4172"/>
                  <a:pt x="2280703" y="0"/>
                </a:cubicBezTo>
                <a:cubicBezTo>
                  <a:pt x="2482614" y="-4172"/>
                  <a:pt x="2618888" y="24886"/>
                  <a:pt x="2856071" y="0"/>
                </a:cubicBezTo>
                <a:cubicBezTo>
                  <a:pt x="3093254" y="-24886"/>
                  <a:pt x="3219011" y="17369"/>
                  <a:pt x="3324889" y="0"/>
                </a:cubicBezTo>
                <a:cubicBezTo>
                  <a:pt x="3430767" y="-17369"/>
                  <a:pt x="3700132" y="-14522"/>
                  <a:pt x="3921567" y="0"/>
                </a:cubicBezTo>
                <a:cubicBezTo>
                  <a:pt x="4154359" y="5367"/>
                  <a:pt x="4324582" y="159070"/>
                  <a:pt x="4297379" y="375812"/>
                </a:cubicBezTo>
                <a:cubicBezTo>
                  <a:pt x="4278593" y="542243"/>
                  <a:pt x="4285574" y="731287"/>
                  <a:pt x="4297379" y="826773"/>
                </a:cubicBezTo>
                <a:cubicBezTo>
                  <a:pt x="4309184" y="922259"/>
                  <a:pt x="4310588" y="1081665"/>
                  <a:pt x="4297379" y="1315315"/>
                </a:cubicBezTo>
                <a:lnTo>
                  <a:pt x="4297379" y="1315315"/>
                </a:lnTo>
                <a:cubicBezTo>
                  <a:pt x="4313490" y="1434727"/>
                  <a:pt x="4296634" y="1705368"/>
                  <a:pt x="4297379" y="1879022"/>
                </a:cubicBezTo>
                <a:lnTo>
                  <a:pt x="4297379" y="1879014"/>
                </a:lnTo>
                <a:cubicBezTo>
                  <a:pt x="4276467" y="2060069"/>
                  <a:pt x="4120062" y="2277625"/>
                  <a:pt x="3921567" y="2254826"/>
                </a:cubicBezTo>
                <a:cubicBezTo>
                  <a:pt x="3659141" y="2245834"/>
                  <a:pt x="3531008" y="2260038"/>
                  <a:pt x="3388819" y="2254826"/>
                </a:cubicBezTo>
                <a:cubicBezTo>
                  <a:pt x="3246630" y="2249614"/>
                  <a:pt x="3011263" y="2258661"/>
                  <a:pt x="2898691" y="2254826"/>
                </a:cubicBezTo>
                <a:cubicBezTo>
                  <a:pt x="2786119" y="2250991"/>
                  <a:pt x="2652173" y="2263868"/>
                  <a:pt x="2429873" y="2254826"/>
                </a:cubicBezTo>
                <a:cubicBezTo>
                  <a:pt x="2207573" y="2245784"/>
                  <a:pt x="1983542" y="2237223"/>
                  <a:pt x="1790575" y="2254826"/>
                </a:cubicBezTo>
                <a:cubicBezTo>
                  <a:pt x="1678862" y="2270104"/>
                  <a:pt x="1450933" y="2349072"/>
                  <a:pt x="1262219" y="2390894"/>
                </a:cubicBezTo>
                <a:cubicBezTo>
                  <a:pt x="1073505" y="2432716"/>
                  <a:pt x="980234" y="2487168"/>
                  <a:pt x="733863" y="2526961"/>
                </a:cubicBezTo>
                <a:cubicBezTo>
                  <a:pt x="726955" y="2434475"/>
                  <a:pt x="725240" y="2363362"/>
                  <a:pt x="716230" y="2254826"/>
                </a:cubicBezTo>
                <a:cubicBezTo>
                  <a:pt x="625000" y="2268349"/>
                  <a:pt x="537060" y="2260524"/>
                  <a:pt x="375812" y="2254826"/>
                </a:cubicBezTo>
                <a:cubicBezTo>
                  <a:pt x="215476" y="2236211"/>
                  <a:pt x="599" y="2101136"/>
                  <a:pt x="0" y="1879014"/>
                </a:cubicBezTo>
                <a:lnTo>
                  <a:pt x="0" y="1879022"/>
                </a:lnTo>
                <a:cubicBezTo>
                  <a:pt x="16038" y="1643093"/>
                  <a:pt x="18497" y="1478205"/>
                  <a:pt x="0" y="1315315"/>
                </a:cubicBezTo>
                <a:lnTo>
                  <a:pt x="0" y="1315315"/>
                </a:lnTo>
                <a:cubicBezTo>
                  <a:pt x="13392" y="1092630"/>
                  <a:pt x="-18599" y="1003409"/>
                  <a:pt x="0" y="854959"/>
                </a:cubicBezTo>
                <a:cubicBezTo>
                  <a:pt x="18599" y="706509"/>
                  <a:pt x="10119" y="536756"/>
                  <a:pt x="0" y="375812"/>
                </a:cubicBezTo>
                <a:close/>
              </a:path>
              <a:path w="4297379" h="2254826" stroke="0" extrusionOk="0">
                <a:moveTo>
                  <a:pt x="0" y="375812"/>
                </a:moveTo>
                <a:cubicBezTo>
                  <a:pt x="34398" y="185297"/>
                  <a:pt x="130878" y="5858"/>
                  <a:pt x="375812" y="0"/>
                </a:cubicBezTo>
                <a:cubicBezTo>
                  <a:pt x="539073" y="8456"/>
                  <a:pt x="564852" y="-13753"/>
                  <a:pt x="716230" y="0"/>
                </a:cubicBezTo>
                <a:lnTo>
                  <a:pt x="716230" y="0"/>
                </a:lnTo>
                <a:cubicBezTo>
                  <a:pt x="969996" y="-19543"/>
                  <a:pt x="1105481" y="-16291"/>
                  <a:pt x="1231916" y="0"/>
                </a:cubicBezTo>
                <a:cubicBezTo>
                  <a:pt x="1358351" y="16291"/>
                  <a:pt x="1524913" y="4111"/>
                  <a:pt x="1790575" y="0"/>
                </a:cubicBezTo>
                <a:cubicBezTo>
                  <a:pt x="1903536" y="-11005"/>
                  <a:pt x="2178658" y="25436"/>
                  <a:pt x="2302013" y="0"/>
                </a:cubicBezTo>
                <a:cubicBezTo>
                  <a:pt x="2425368" y="-25436"/>
                  <a:pt x="2614460" y="9721"/>
                  <a:pt x="2792141" y="0"/>
                </a:cubicBezTo>
                <a:cubicBezTo>
                  <a:pt x="2969822" y="-9721"/>
                  <a:pt x="3189333" y="6613"/>
                  <a:pt x="3324889" y="0"/>
                </a:cubicBezTo>
                <a:cubicBezTo>
                  <a:pt x="3460445" y="-6613"/>
                  <a:pt x="3774370" y="-4043"/>
                  <a:pt x="3921567" y="0"/>
                </a:cubicBezTo>
                <a:cubicBezTo>
                  <a:pt x="4130736" y="20338"/>
                  <a:pt x="4323464" y="153127"/>
                  <a:pt x="4297379" y="375812"/>
                </a:cubicBezTo>
                <a:cubicBezTo>
                  <a:pt x="4293193" y="516784"/>
                  <a:pt x="4306452" y="668978"/>
                  <a:pt x="4297379" y="826773"/>
                </a:cubicBezTo>
                <a:cubicBezTo>
                  <a:pt x="4288306" y="984568"/>
                  <a:pt x="4306483" y="1175176"/>
                  <a:pt x="4297379" y="1315315"/>
                </a:cubicBezTo>
                <a:lnTo>
                  <a:pt x="4297379" y="1315315"/>
                </a:lnTo>
                <a:cubicBezTo>
                  <a:pt x="4323916" y="1574900"/>
                  <a:pt x="4292326" y="1680939"/>
                  <a:pt x="4297379" y="1879022"/>
                </a:cubicBezTo>
                <a:lnTo>
                  <a:pt x="4297379" y="1879014"/>
                </a:lnTo>
                <a:cubicBezTo>
                  <a:pt x="4288142" y="2049599"/>
                  <a:pt x="4085005" y="2278936"/>
                  <a:pt x="3921567" y="2254826"/>
                </a:cubicBezTo>
                <a:cubicBezTo>
                  <a:pt x="3797149" y="2251078"/>
                  <a:pt x="3615132" y="2276169"/>
                  <a:pt x="3431439" y="2254826"/>
                </a:cubicBezTo>
                <a:cubicBezTo>
                  <a:pt x="3247746" y="2233483"/>
                  <a:pt x="3029817" y="2265494"/>
                  <a:pt x="2898691" y="2254826"/>
                </a:cubicBezTo>
                <a:cubicBezTo>
                  <a:pt x="2767565" y="2244158"/>
                  <a:pt x="2591580" y="2260029"/>
                  <a:pt x="2387253" y="2254826"/>
                </a:cubicBezTo>
                <a:cubicBezTo>
                  <a:pt x="2182926" y="2249623"/>
                  <a:pt x="2075151" y="2246969"/>
                  <a:pt x="1790575" y="2254826"/>
                </a:cubicBezTo>
                <a:cubicBezTo>
                  <a:pt x="1543037" y="2329295"/>
                  <a:pt x="1448558" y="2327223"/>
                  <a:pt x="1262219" y="2390894"/>
                </a:cubicBezTo>
                <a:cubicBezTo>
                  <a:pt x="1075880" y="2454565"/>
                  <a:pt x="864753" y="2469496"/>
                  <a:pt x="733863" y="2526961"/>
                </a:cubicBezTo>
                <a:cubicBezTo>
                  <a:pt x="714817" y="2433131"/>
                  <a:pt x="712636" y="2361598"/>
                  <a:pt x="716230" y="2254826"/>
                </a:cubicBezTo>
                <a:cubicBezTo>
                  <a:pt x="581195" y="2256003"/>
                  <a:pt x="511049" y="2260592"/>
                  <a:pt x="375812" y="2254826"/>
                </a:cubicBezTo>
                <a:cubicBezTo>
                  <a:pt x="188212" y="2294318"/>
                  <a:pt x="10791" y="2100884"/>
                  <a:pt x="0" y="1879014"/>
                </a:cubicBezTo>
                <a:lnTo>
                  <a:pt x="0" y="1879022"/>
                </a:lnTo>
                <a:cubicBezTo>
                  <a:pt x="-19021" y="1625817"/>
                  <a:pt x="8905" y="1550008"/>
                  <a:pt x="0" y="1315315"/>
                </a:cubicBezTo>
                <a:lnTo>
                  <a:pt x="0" y="1315315"/>
                </a:lnTo>
                <a:cubicBezTo>
                  <a:pt x="-3196" y="1172655"/>
                  <a:pt x="-21448" y="932818"/>
                  <a:pt x="0" y="826773"/>
                </a:cubicBezTo>
                <a:cubicBezTo>
                  <a:pt x="21448" y="720728"/>
                  <a:pt x="-10976" y="514239"/>
                  <a:pt x="0" y="375812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84476322">
                  <a:prstGeom prst="wedgeRoundRectCallout">
                    <a:avLst>
                      <a:gd name="adj1" fmla="val -32923"/>
                      <a:gd name="adj2" fmla="val 6206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Muốn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biết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đoạn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dây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thép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lúc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đầu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dài</a:t>
            </a:r>
            <a:r>
              <a:rPr lang="en-US" sz="3200" b="1" dirty="0">
                <a:solidFill>
                  <a:sysClr val="windowText" lastClr="000000"/>
                </a:solidFill>
              </a:rPr>
              <a:t> bao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nhiêu</a:t>
            </a:r>
            <a:r>
              <a:rPr lang="en-US" sz="3200" b="1" dirty="0">
                <a:solidFill>
                  <a:sysClr val="windowText" lastClr="000000"/>
                </a:solidFill>
              </a:rPr>
              <a:t>, ta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làm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sao</a:t>
            </a:r>
            <a:r>
              <a:rPr lang="en-US" sz="3200" b="1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92321359-54B5-EA3A-25B9-4504BCA80127}"/>
              </a:ext>
            </a:extLst>
          </p:cNvPr>
          <p:cNvSpPr/>
          <p:nvPr/>
        </p:nvSpPr>
        <p:spPr>
          <a:xfrm>
            <a:off x="2845559" y="3962193"/>
            <a:ext cx="3510710" cy="1708197"/>
          </a:xfrm>
          <a:custGeom>
            <a:avLst/>
            <a:gdLst>
              <a:gd name="connsiteX0" fmla="*/ 0 w 3510710"/>
              <a:gd name="connsiteY0" fmla="*/ 284705 h 1708197"/>
              <a:gd name="connsiteX1" fmla="*/ 284705 w 3510710"/>
              <a:gd name="connsiteY1" fmla="*/ 0 h 1708197"/>
              <a:gd name="connsiteX2" fmla="*/ 585118 w 3510710"/>
              <a:gd name="connsiteY2" fmla="*/ 0 h 1708197"/>
              <a:gd name="connsiteX3" fmla="*/ 585118 w 3510710"/>
              <a:gd name="connsiteY3" fmla="*/ 0 h 1708197"/>
              <a:gd name="connsiteX4" fmla="*/ 997627 w 3510710"/>
              <a:gd name="connsiteY4" fmla="*/ 0 h 1708197"/>
              <a:gd name="connsiteX5" fmla="*/ 1462796 w 3510710"/>
              <a:gd name="connsiteY5" fmla="*/ 0 h 1708197"/>
              <a:gd name="connsiteX6" fmla="*/ 2085797 w 3510710"/>
              <a:gd name="connsiteY6" fmla="*/ 0 h 1708197"/>
              <a:gd name="connsiteX7" fmla="*/ 2673533 w 3510710"/>
              <a:gd name="connsiteY7" fmla="*/ 0 h 1708197"/>
              <a:gd name="connsiteX8" fmla="*/ 3226005 w 3510710"/>
              <a:gd name="connsiteY8" fmla="*/ 0 h 1708197"/>
              <a:gd name="connsiteX9" fmla="*/ 3510710 w 3510710"/>
              <a:gd name="connsiteY9" fmla="*/ 284705 h 1708197"/>
              <a:gd name="connsiteX10" fmla="*/ 3510710 w 3510710"/>
              <a:gd name="connsiteY10" fmla="*/ 647694 h 1708197"/>
              <a:gd name="connsiteX11" fmla="*/ 3510710 w 3510710"/>
              <a:gd name="connsiteY11" fmla="*/ 996448 h 1708197"/>
              <a:gd name="connsiteX12" fmla="*/ 3510710 w 3510710"/>
              <a:gd name="connsiteY12" fmla="*/ 996448 h 1708197"/>
              <a:gd name="connsiteX13" fmla="*/ 3510710 w 3510710"/>
              <a:gd name="connsiteY13" fmla="*/ 1423498 h 1708197"/>
              <a:gd name="connsiteX14" fmla="*/ 3510710 w 3510710"/>
              <a:gd name="connsiteY14" fmla="*/ 1423492 h 1708197"/>
              <a:gd name="connsiteX15" fmla="*/ 3226005 w 3510710"/>
              <a:gd name="connsiteY15" fmla="*/ 1708197 h 1708197"/>
              <a:gd name="connsiteX16" fmla="*/ 2655901 w 3510710"/>
              <a:gd name="connsiteY16" fmla="*/ 1708197 h 1708197"/>
              <a:gd name="connsiteX17" fmla="*/ 2103429 w 3510710"/>
              <a:gd name="connsiteY17" fmla="*/ 1708197 h 1708197"/>
              <a:gd name="connsiteX18" fmla="*/ 1462796 w 3510710"/>
              <a:gd name="connsiteY18" fmla="*/ 1708197 h 1708197"/>
              <a:gd name="connsiteX19" fmla="*/ 815327 w 3510710"/>
              <a:gd name="connsiteY19" fmla="*/ 1714244 h 1708197"/>
              <a:gd name="connsiteX20" fmla="*/ 585118 w 3510710"/>
              <a:gd name="connsiteY20" fmla="*/ 1708197 h 1708197"/>
              <a:gd name="connsiteX21" fmla="*/ 284705 w 3510710"/>
              <a:gd name="connsiteY21" fmla="*/ 1708197 h 1708197"/>
              <a:gd name="connsiteX22" fmla="*/ 0 w 3510710"/>
              <a:gd name="connsiteY22" fmla="*/ 1423492 h 1708197"/>
              <a:gd name="connsiteX23" fmla="*/ 0 w 3510710"/>
              <a:gd name="connsiteY23" fmla="*/ 1423498 h 1708197"/>
              <a:gd name="connsiteX24" fmla="*/ 0 w 3510710"/>
              <a:gd name="connsiteY24" fmla="*/ 996448 h 1708197"/>
              <a:gd name="connsiteX25" fmla="*/ 0 w 3510710"/>
              <a:gd name="connsiteY25" fmla="*/ 996448 h 1708197"/>
              <a:gd name="connsiteX26" fmla="*/ 0 w 3510710"/>
              <a:gd name="connsiteY26" fmla="*/ 647694 h 1708197"/>
              <a:gd name="connsiteX27" fmla="*/ 0 w 3510710"/>
              <a:gd name="connsiteY27" fmla="*/ 284705 h 170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510710" h="1708197" fill="none" extrusionOk="0">
                <a:moveTo>
                  <a:pt x="0" y="284705"/>
                </a:moveTo>
                <a:cubicBezTo>
                  <a:pt x="12487" y="131098"/>
                  <a:pt x="116087" y="-13040"/>
                  <a:pt x="284705" y="0"/>
                </a:cubicBezTo>
                <a:cubicBezTo>
                  <a:pt x="387492" y="-564"/>
                  <a:pt x="458732" y="8403"/>
                  <a:pt x="585118" y="0"/>
                </a:cubicBezTo>
                <a:lnTo>
                  <a:pt x="585118" y="0"/>
                </a:lnTo>
                <a:cubicBezTo>
                  <a:pt x="669587" y="-13397"/>
                  <a:pt x="914727" y="-10664"/>
                  <a:pt x="997627" y="0"/>
                </a:cubicBezTo>
                <a:cubicBezTo>
                  <a:pt x="1080527" y="10664"/>
                  <a:pt x="1292020" y="9358"/>
                  <a:pt x="1462796" y="0"/>
                </a:cubicBezTo>
                <a:cubicBezTo>
                  <a:pt x="1763335" y="19178"/>
                  <a:pt x="1829335" y="-23704"/>
                  <a:pt x="2085797" y="0"/>
                </a:cubicBezTo>
                <a:cubicBezTo>
                  <a:pt x="2342259" y="23704"/>
                  <a:pt x="2417328" y="17127"/>
                  <a:pt x="2673533" y="0"/>
                </a:cubicBezTo>
                <a:cubicBezTo>
                  <a:pt x="2929738" y="-17127"/>
                  <a:pt x="3029339" y="23049"/>
                  <a:pt x="3226005" y="0"/>
                </a:cubicBezTo>
                <a:cubicBezTo>
                  <a:pt x="3369181" y="25589"/>
                  <a:pt x="3521478" y="102419"/>
                  <a:pt x="3510710" y="284705"/>
                </a:cubicBezTo>
                <a:cubicBezTo>
                  <a:pt x="3526228" y="379867"/>
                  <a:pt x="3501399" y="517668"/>
                  <a:pt x="3510710" y="647694"/>
                </a:cubicBezTo>
                <a:cubicBezTo>
                  <a:pt x="3520021" y="777720"/>
                  <a:pt x="3499254" y="872460"/>
                  <a:pt x="3510710" y="996448"/>
                </a:cubicBezTo>
                <a:lnTo>
                  <a:pt x="3510710" y="996448"/>
                </a:lnTo>
                <a:cubicBezTo>
                  <a:pt x="3508292" y="1082369"/>
                  <a:pt x="3515274" y="1268474"/>
                  <a:pt x="3510710" y="1423498"/>
                </a:cubicBezTo>
                <a:lnTo>
                  <a:pt x="3510710" y="1423492"/>
                </a:lnTo>
                <a:cubicBezTo>
                  <a:pt x="3483469" y="1552968"/>
                  <a:pt x="3372208" y="1722545"/>
                  <a:pt x="3226005" y="1708197"/>
                </a:cubicBezTo>
                <a:cubicBezTo>
                  <a:pt x="2959435" y="1713728"/>
                  <a:pt x="2910217" y="1691666"/>
                  <a:pt x="2655901" y="1708197"/>
                </a:cubicBezTo>
                <a:cubicBezTo>
                  <a:pt x="2401585" y="1724728"/>
                  <a:pt x="2221313" y="1690503"/>
                  <a:pt x="2103429" y="1708197"/>
                </a:cubicBezTo>
                <a:cubicBezTo>
                  <a:pt x="1985545" y="1725891"/>
                  <a:pt x="1602285" y="1714406"/>
                  <a:pt x="1462796" y="1708197"/>
                </a:cubicBezTo>
                <a:cubicBezTo>
                  <a:pt x="1278498" y="1733369"/>
                  <a:pt x="960001" y="1700077"/>
                  <a:pt x="815327" y="1714244"/>
                </a:cubicBezTo>
                <a:cubicBezTo>
                  <a:pt x="714858" y="1714402"/>
                  <a:pt x="636491" y="1718709"/>
                  <a:pt x="585118" y="1708197"/>
                </a:cubicBezTo>
                <a:cubicBezTo>
                  <a:pt x="505705" y="1715878"/>
                  <a:pt x="394496" y="1702085"/>
                  <a:pt x="284705" y="1708197"/>
                </a:cubicBezTo>
                <a:cubicBezTo>
                  <a:pt x="150061" y="1693867"/>
                  <a:pt x="-33593" y="1590007"/>
                  <a:pt x="0" y="1423492"/>
                </a:cubicBezTo>
                <a:lnTo>
                  <a:pt x="0" y="1423498"/>
                </a:lnTo>
                <a:cubicBezTo>
                  <a:pt x="-5753" y="1318668"/>
                  <a:pt x="-17706" y="1202267"/>
                  <a:pt x="0" y="996448"/>
                </a:cubicBezTo>
                <a:lnTo>
                  <a:pt x="0" y="996448"/>
                </a:lnTo>
                <a:cubicBezTo>
                  <a:pt x="-14727" y="877401"/>
                  <a:pt x="2482" y="809509"/>
                  <a:pt x="0" y="647694"/>
                </a:cubicBezTo>
                <a:cubicBezTo>
                  <a:pt x="-2482" y="485879"/>
                  <a:pt x="17437" y="373779"/>
                  <a:pt x="0" y="284705"/>
                </a:cubicBezTo>
                <a:close/>
              </a:path>
              <a:path w="3510710" h="1708197" stroke="0" extrusionOk="0">
                <a:moveTo>
                  <a:pt x="0" y="284705"/>
                </a:moveTo>
                <a:cubicBezTo>
                  <a:pt x="20150" y="137449"/>
                  <a:pt x="104679" y="3571"/>
                  <a:pt x="284705" y="0"/>
                </a:cubicBezTo>
                <a:cubicBezTo>
                  <a:pt x="427669" y="11471"/>
                  <a:pt x="468678" y="-5499"/>
                  <a:pt x="585118" y="0"/>
                </a:cubicBezTo>
                <a:lnTo>
                  <a:pt x="585118" y="0"/>
                </a:lnTo>
                <a:cubicBezTo>
                  <a:pt x="742642" y="7972"/>
                  <a:pt x="836185" y="-822"/>
                  <a:pt x="1006403" y="0"/>
                </a:cubicBezTo>
                <a:cubicBezTo>
                  <a:pt x="1176622" y="822"/>
                  <a:pt x="1370156" y="-16683"/>
                  <a:pt x="1462796" y="0"/>
                </a:cubicBezTo>
                <a:cubicBezTo>
                  <a:pt x="1592588" y="9336"/>
                  <a:pt x="1885098" y="-19135"/>
                  <a:pt x="2032900" y="0"/>
                </a:cubicBezTo>
                <a:cubicBezTo>
                  <a:pt x="2180702" y="19135"/>
                  <a:pt x="2470070" y="-26500"/>
                  <a:pt x="2585372" y="0"/>
                </a:cubicBezTo>
                <a:cubicBezTo>
                  <a:pt x="2700674" y="26500"/>
                  <a:pt x="2931049" y="20963"/>
                  <a:pt x="3226005" y="0"/>
                </a:cubicBezTo>
                <a:cubicBezTo>
                  <a:pt x="3387675" y="-24910"/>
                  <a:pt x="3507736" y="125209"/>
                  <a:pt x="3510710" y="284705"/>
                </a:cubicBezTo>
                <a:cubicBezTo>
                  <a:pt x="3511532" y="410821"/>
                  <a:pt x="3505178" y="504077"/>
                  <a:pt x="3510710" y="654811"/>
                </a:cubicBezTo>
                <a:cubicBezTo>
                  <a:pt x="3516242" y="805545"/>
                  <a:pt x="3516815" y="865373"/>
                  <a:pt x="3510710" y="996448"/>
                </a:cubicBezTo>
                <a:lnTo>
                  <a:pt x="3510710" y="996448"/>
                </a:lnTo>
                <a:cubicBezTo>
                  <a:pt x="3511875" y="1159719"/>
                  <a:pt x="3521454" y="1224969"/>
                  <a:pt x="3510710" y="1423498"/>
                </a:cubicBezTo>
                <a:lnTo>
                  <a:pt x="3510710" y="1423492"/>
                </a:lnTo>
                <a:cubicBezTo>
                  <a:pt x="3493436" y="1572073"/>
                  <a:pt x="3419178" y="1716183"/>
                  <a:pt x="3226005" y="1708197"/>
                </a:cubicBezTo>
                <a:cubicBezTo>
                  <a:pt x="3029003" y="1694476"/>
                  <a:pt x="2917625" y="1733196"/>
                  <a:pt x="2673533" y="1708197"/>
                </a:cubicBezTo>
                <a:cubicBezTo>
                  <a:pt x="2429441" y="1683198"/>
                  <a:pt x="2272214" y="1684586"/>
                  <a:pt x="2068164" y="1708197"/>
                </a:cubicBezTo>
                <a:cubicBezTo>
                  <a:pt x="1864114" y="1731808"/>
                  <a:pt x="1633922" y="1715393"/>
                  <a:pt x="1462796" y="1708197"/>
                </a:cubicBezTo>
                <a:cubicBezTo>
                  <a:pt x="1153902" y="1707589"/>
                  <a:pt x="1075216" y="1739229"/>
                  <a:pt x="815327" y="1714244"/>
                </a:cubicBezTo>
                <a:cubicBezTo>
                  <a:pt x="705752" y="1705637"/>
                  <a:pt x="653722" y="1702714"/>
                  <a:pt x="585118" y="1708197"/>
                </a:cubicBezTo>
                <a:cubicBezTo>
                  <a:pt x="510348" y="1693262"/>
                  <a:pt x="395309" y="1701694"/>
                  <a:pt x="284705" y="1708197"/>
                </a:cubicBezTo>
                <a:cubicBezTo>
                  <a:pt x="146305" y="1678590"/>
                  <a:pt x="-18742" y="1576561"/>
                  <a:pt x="0" y="1423492"/>
                </a:cubicBezTo>
                <a:lnTo>
                  <a:pt x="0" y="1423498"/>
                </a:lnTo>
                <a:cubicBezTo>
                  <a:pt x="5144" y="1228794"/>
                  <a:pt x="6124" y="1102383"/>
                  <a:pt x="0" y="996448"/>
                </a:cubicBezTo>
                <a:lnTo>
                  <a:pt x="0" y="996448"/>
                </a:lnTo>
                <a:cubicBezTo>
                  <a:pt x="345" y="895940"/>
                  <a:pt x="-6342" y="766098"/>
                  <a:pt x="0" y="661929"/>
                </a:cubicBezTo>
                <a:cubicBezTo>
                  <a:pt x="6342" y="557760"/>
                  <a:pt x="6617" y="449413"/>
                  <a:pt x="0" y="28470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84476322">
                  <a:prstGeom prst="wedgeRoundRectCallout">
                    <a:avLst>
                      <a:gd name="adj1" fmla="val -26776"/>
                      <a:gd name="adj2" fmla="val 50354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</a:rPr>
              <a:t>Đo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cạnh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khung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tranh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rồi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tính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tổng</a:t>
            </a:r>
            <a:r>
              <a:rPr lang="en-US" sz="3200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7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684" y="1977240"/>
            <a:ext cx="6639397" cy="497954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3B067A2B-754A-9369-9964-0793B3A84309}"/>
              </a:ext>
            </a:extLst>
          </p:cNvPr>
          <p:cNvSpPr/>
          <p:nvPr/>
        </p:nvSpPr>
        <p:spPr>
          <a:xfrm>
            <a:off x="4142215" y="457271"/>
            <a:ext cx="7222470" cy="3039937"/>
          </a:xfrm>
          <a:custGeom>
            <a:avLst/>
            <a:gdLst>
              <a:gd name="connsiteX0" fmla="*/ -191323 w 7222470"/>
              <a:gd name="connsiteY0" fmla="*/ 2736642 h 3039937"/>
              <a:gd name="connsiteX1" fmla="*/ 372182 w 7222470"/>
              <a:gd name="connsiteY1" fmla="*/ 2192033 h 3039937"/>
              <a:gd name="connsiteX2" fmla="*/ 3203690 w 7222470"/>
              <a:gd name="connsiteY2" fmla="*/ 9710 h 3039937"/>
              <a:gd name="connsiteX3" fmla="*/ 6439263 w 7222470"/>
              <a:gd name="connsiteY3" fmla="*/ 574743 h 3039937"/>
              <a:gd name="connsiteX4" fmla="*/ 4212550 w 7222470"/>
              <a:gd name="connsiteY4" fmla="*/ 3018717 h 3039937"/>
              <a:gd name="connsiteX5" fmla="*/ 1206182 w 7222470"/>
              <a:gd name="connsiteY5" fmla="*/ 2653802 h 3039937"/>
              <a:gd name="connsiteX6" fmla="*/ -191323 w 7222470"/>
              <a:gd name="connsiteY6" fmla="*/ 2736642 h 30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22470" h="3039937" fill="none" extrusionOk="0">
                <a:moveTo>
                  <a:pt x="-191323" y="2736642"/>
                </a:moveTo>
                <a:cubicBezTo>
                  <a:pt x="64619" y="2519680"/>
                  <a:pt x="281719" y="2218828"/>
                  <a:pt x="372182" y="2192033"/>
                </a:cubicBezTo>
                <a:cubicBezTo>
                  <a:pt x="-1075169" y="1130278"/>
                  <a:pt x="685560" y="-169859"/>
                  <a:pt x="3203690" y="9710"/>
                </a:cubicBezTo>
                <a:cubicBezTo>
                  <a:pt x="4484046" y="-133543"/>
                  <a:pt x="5692454" y="163220"/>
                  <a:pt x="6439263" y="574743"/>
                </a:cubicBezTo>
                <a:cubicBezTo>
                  <a:pt x="8273856" y="1775682"/>
                  <a:pt x="6889532" y="3014298"/>
                  <a:pt x="4212550" y="3018717"/>
                </a:cubicBezTo>
                <a:cubicBezTo>
                  <a:pt x="3180044" y="3093506"/>
                  <a:pt x="2114244" y="2829207"/>
                  <a:pt x="1206182" y="2653802"/>
                </a:cubicBezTo>
                <a:cubicBezTo>
                  <a:pt x="630727" y="2705175"/>
                  <a:pt x="-41807" y="2664273"/>
                  <a:pt x="-191323" y="2736642"/>
                </a:cubicBezTo>
                <a:close/>
              </a:path>
              <a:path w="7222470" h="3039937" stroke="0" extrusionOk="0">
                <a:moveTo>
                  <a:pt x="-191323" y="2736642"/>
                </a:moveTo>
                <a:cubicBezTo>
                  <a:pt x="-21531" y="2658741"/>
                  <a:pt x="144265" y="2477042"/>
                  <a:pt x="372182" y="2192033"/>
                </a:cubicBezTo>
                <a:cubicBezTo>
                  <a:pt x="-708897" y="975773"/>
                  <a:pt x="755405" y="-201883"/>
                  <a:pt x="3203690" y="9710"/>
                </a:cubicBezTo>
                <a:cubicBezTo>
                  <a:pt x="4391495" y="-96392"/>
                  <a:pt x="5666506" y="149153"/>
                  <a:pt x="6439263" y="574743"/>
                </a:cubicBezTo>
                <a:cubicBezTo>
                  <a:pt x="8177562" y="1590285"/>
                  <a:pt x="6759472" y="2893322"/>
                  <a:pt x="4212550" y="3018717"/>
                </a:cubicBezTo>
                <a:cubicBezTo>
                  <a:pt x="3220420" y="3191760"/>
                  <a:pt x="2075626" y="2895717"/>
                  <a:pt x="1206182" y="2653802"/>
                </a:cubicBezTo>
                <a:cubicBezTo>
                  <a:pt x="579302" y="2788223"/>
                  <a:pt x="18483" y="2787939"/>
                  <a:pt x="-191323" y="2736642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86429968">
                  <a:prstGeom prst="wedgeEllipseCallout">
                    <a:avLst>
                      <a:gd name="adj1" fmla="val -52649"/>
                      <a:gd name="adj2" fmla="val 400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</a:rPr>
              <a:t>Kho </a:t>
            </a:r>
            <a:r>
              <a:rPr lang="en-US" sz="3800" b="1" dirty="0" err="1">
                <a:solidFill>
                  <a:schemeClr val="tx1"/>
                </a:solidFill>
              </a:rPr>
              <a:t>báu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đã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được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giải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mã</a:t>
            </a:r>
            <a:r>
              <a:rPr lang="en-US" sz="3800" b="1" dirty="0">
                <a:solidFill>
                  <a:schemeClr val="tx1"/>
                </a:solidFill>
              </a:rPr>
              <a:t>, </a:t>
            </a:r>
            <a:r>
              <a:rPr lang="en-US" sz="3800" b="1" dirty="0" err="1">
                <a:solidFill>
                  <a:schemeClr val="tx1"/>
                </a:solidFill>
              </a:rPr>
              <a:t>chúng</a:t>
            </a:r>
            <a:r>
              <a:rPr lang="en-US" sz="3800" b="1" dirty="0">
                <a:solidFill>
                  <a:schemeClr val="tx1"/>
                </a:solidFill>
              </a:rPr>
              <a:t> ta </a:t>
            </a:r>
            <a:r>
              <a:rPr lang="en-US" sz="3800" b="1" dirty="0" err="1">
                <a:solidFill>
                  <a:schemeClr val="tx1"/>
                </a:solidFill>
              </a:rPr>
              <a:t>hãy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cùng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nhau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về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lại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đất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liền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nào</a:t>
            </a:r>
            <a:r>
              <a:rPr lang="en-US" sz="3800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3880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074C1F-B2CB-BEA0-B42D-9AE5AEF69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1BF30538-01A9-6344-D256-F03C16AD4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73" y="2357110"/>
            <a:ext cx="5832764" cy="437457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0D4670D-A2EC-8A6D-4A28-21529F49B7CC}"/>
              </a:ext>
            </a:extLst>
          </p:cNvPr>
          <p:cNvGrpSpPr/>
          <p:nvPr/>
        </p:nvGrpSpPr>
        <p:grpSpPr>
          <a:xfrm>
            <a:off x="-83127" y="398039"/>
            <a:ext cx="8769928" cy="1862048"/>
            <a:chOff x="-83127" y="398039"/>
            <a:chExt cx="8769928" cy="18620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D37FDE8-DAEB-0D74-559D-55F032A6F30A}"/>
                </a:ext>
              </a:extLst>
            </p:cNvPr>
            <p:cNvSpPr txBox="1"/>
            <p:nvPr/>
          </p:nvSpPr>
          <p:spPr>
            <a:xfrm>
              <a:off x="-83127" y="398039"/>
              <a:ext cx="876992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279400">
                    <a:solidFill>
                      <a:schemeClr val="bg1"/>
                    </a:solidFill>
                  </a:ln>
                  <a:latin typeface="SVN-Poky's" panose="020B0606040200020203" pitchFamily="34" charset="0"/>
                </a:rPr>
                <a:t>CỦNG CỐ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3793AFE-F4E1-B2E8-1543-188C9F5F288E}"/>
                </a:ext>
              </a:extLst>
            </p:cNvPr>
            <p:cNvSpPr txBox="1"/>
            <p:nvPr/>
          </p:nvSpPr>
          <p:spPr>
            <a:xfrm>
              <a:off x="177079" y="398039"/>
              <a:ext cx="824951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38100">
                    <a:solidFill>
                      <a:srgbClr val="0070C0"/>
                    </a:solidFill>
                  </a:ln>
                  <a:solidFill>
                    <a:srgbClr val="FFCCCC"/>
                  </a:solidFill>
                  <a:latin typeface="SVN-Poky's" panose="020B0606040200020203" pitchFamily="34" charset="0"/>
                </a:rPr>
                <a:t>CỦNG CỐ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591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EDBA66-6B51-3BE7-2C92-54901895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98765" y="2269040"/>
            <a:ext cx="6118613" cy="4588960"/>
          </a:xfrm>
          <a:prstGeom prst="rect">
            <a:avLst/>
          </a:prstGeom>
        </p:spPr>
      </p:pic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xmlns="" id="{8540E7C9-7DB3-C89F-6FA3-472BA7238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485">
            <a:off x="4569468" y="392897"/>
            <a:ext cx="8695400" cy="65215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7ED5148-8EE6-8139-F652-AB597AB6A2E5}"/>
              </a:ext>
            </a:extLst>
          </p:cNvPr>
          <p:cNvGrpSpPr/>
          <p:nvPr/>
        </p:nvGrpSpPr>
        <p:grpSpPr>
          <a:xfrm>
            <a:off x="6344355" y="637185"/>
            <a:ext cx="4696178" cy="836328"/>
            <a:chOff x="6378222" y="645495"/>
            <a:chExt cx="4696178" cy="8363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F874F8D-93CF-A55D-FA8E-0C9437B9EA92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6: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126F5C7-0122-8AD8-4F31-148FCBBF641C}"/>
                </a:ext>
              </a:extLst>
            </p:cNvPr>
            <p:cNvSpPr txBox="1"/>
            <p:nvPr/>
          </p:nvSpPr>
          <p:spPr>
            <a:xfrm>
              <a:off x="6378222" y="645495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6: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052EDF0-8050-BFED-FF45-A852BF3EE826}"/>
              </a:ext>
            </a:extLst>
          </p:cNvPr>
          <p:cNvGrpSpPr/>
          <p:nvPr/>
        </p:nvGrpSpPr>
        <p:grpSpPr>
          <a:xfrm>
            <a:off x="7567619" y="1242404"/>
            <a:ext cx="4846999" cy="2318986"/>
            <a:chOff x="7913784" y="1447080"/>
            <a:chExt cx="4846999" cy="23189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3CED273-23F6-FB92-7C8A-DC36E47CDBDF}"/>
                </a:ext>
              </a:extLst>
            </p:cNvPr>
            <p:cNvSpPr txBox="1"/>
            <p:nvPr/>
          </p:nvSpPr>
          <p:spPr>
            <a:xfrm>
              <a:off x="7913784" y="1457742"/>
              <a:ext cx="484699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n w="136525">
                    <a:solidFill>
                      <a:schemeClr val="bg1"/>
                    </a:solidFill>
                  </a:ln>
                  <a:latin typeface="UVN Banh Mi" pitchFamily="2" charset="0"/>
                </a:rPr>
                <a:t>TRỞ LẠI ĐẤT LIỀN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313CCD1-1E5D-9D1A-921B-DD3ECA98871A}"/>
                </a:ext>
              </a:extLst>
            </p:cNvPr>
            <p:cNvSpPr txBox="1"/>
            <p:nvPr/>
          </p:nvSpPr>
          <p:spPr>
            <a:xfrm>
              <a:off x="7913784" y="1447080"/>
              <a:ext cx="484699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rgbClr val="6600FF"/>
                  </a:solidFill>
                  <a:latin typeface="UVN Banh Mi" pitchFamily="2" charset="0"/>
                </a:rPr>
                <a:t>TRỞ </a:t>
              </a:r>
              <a:r>
                <a:rPr lang="en-US" sz="7200">
                  <a:solidFill>
                    <a:srgbClr val="6600FF"/>
                  </a:solidFill>
                  <a:latin typeface="UVN Banh Mi" pitchFamily="2" charset="0"/>
                </a:rPr>
                <a:t>LẠI </a:t>
              </a:r>
            </a:p>
            <a:p>
              <a:r>
                <a:rPr lang="en-US" sz="7200">
                  <a:solidFill>
                    <a:srgbClr val="6600FF"/>
                  </a:solidFill>
                  <a:latin typeface="UVN Banh Mi" pitchFamily="2" charset="0"/>
                </a:rPr>
                <a:t>ĐẤT </a:t>
              </a:r>
              <a:r>
                <a:rPr lang="en-US" sz="7200" dirty="0">
                  <a:solidFill>
                    <a:srgbClr val="6600FF"/>
                  </a:solidFill>
                  <a:latin typeface="UVN Banh Mi" pitchFamily="2" charset="0"/>
                </a:rPr>
                <a:t>LIỀN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630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250371"/>
            <a:ext cx="11926354" cy="6368143"/>
          </a:xfrm>
          <a:custGeom>
            <a:avLst/>
            <a:gdLst>
              <a:gd name="connsiteX0" fmla="*/ 0 w 11926354"/>
              <a:gd name="connsiteY0" fmla="*/ 635031 h 6368143"/>
              <a:gd name="connsiteX1" fmla="*/ 635031 w 11926354"/>
              <a:gd name="connsiteY1" fmla="*/ 0 h 6368143"/>
              <a:gd name="connsiteX2" fmla="*/ 1087923 w 11926354"/>
              <a:gd name="connsiteY2" fmla="*/ 0 h 6368143"/>
              <a:gd name="connsiteX3" fmla="*/ 1967068 w 11926354"/>
              <a:gd name="connsiteY3" fmla="*/ 0 h 6368143"/>
              <a:gd name="connsiteX4" fmla="*/ 2846212 w 11926354"/>
              <a:gd name="connsiteY4" fmla="*/ 0 h 6368143"/>
              <a:gd name="connsiteX5" fmla="*/ 3405667 w 11926354"/>
              <a:gd name="connsiteY5" fmla="*/ 0 h 6368143"/>
              <a:gd name="connsiteX6" fmla="*/ 4178248 w 11926354"/>
              <a:gd name="connsiteY6" fmla="*/ 0 h 6368143"/>
              <a:gd name="connsiteX7" fmla="*/ 4950829 w 11926354"/>
              <a:gd name="connsiteY7" fmla="*/ 0 h 6368143"/>
              <a:gd name="connsiteX8" fmla="*/ 5510285 w 11926354"/>
              <a:gd name="connsiteY8" fmla="*/ 0 h 6368143"/>
              <a:gd name="connsiteX9" fmla="*/ 6069740 w 11926354"/>
              <a:gd name="connsiteY9" fmla="*/ 0 h 6368143"/>
              <a:gd name="connsiteX10" fmla="*/ 6629195 w 11926354"/>
              <a:gd name="connsiteY10" fmla="*/ 0 h 6368143"/>
              <a:gd name="connsiteX11" fmla="*/ 7401776 w 11926354"/>
              <a:gd name="connsiteY11" fmla="*/ 0 h 6368143"/>
              <a:gd name="connsiteX12" fmla="*/ 7961232 w 11926354"/>
              <a:gd name="connsiteY12" fmla="*/ 0 h 6368143"/>
              <a:gd name="connsiteX13" fmla="*/ 8520687 w 11926354"/>
              <a:gd name="connsiteY13" fmla="*/ 0 h 6368143"/>
              <a:gd name="connsiteX14" fmla="*/ 9399831 w 11926354"/>
              <a:gd name="connsiteY14" fmla="*/ 0 h 6368143"/>
              <a:gd name="connsiteX15" fmla="*/ 9959287 w 11926354"/>
              <a:gd name="connsiteY15" fmla="*/ 0 h 6368143"/>
              <a:gd name="connsiteX16" fmla="*/ 11291323 w 11926354"/>
              <a:gd name="connsiteY16" fmla="*/ 0 h 6368143"/>
              <a:gd name="connsiteX17" fmla="*/ 11926354 w 11926354"/>
              <a:gd name="connsiteY17" fmla="*/ 635031 h 6368143"/>
              <a:gd name="connsiteX18" fmla="*/ 11926354 w 11926354"/>
              <a:gd name="connsiteY18" fmla="*/ 1221310 h 6368143"/>
              <a:gd name="connsiteX19" fmla="*/ 11926354 w 11926354"/>
              <a:gd name="connsiteY19" fmla="*/ 1960532 h 6368143"/>
              <a:gd name="connsiteX20" fmla="*/ 11926354 w 11926354"/>
              <a:gd name="connsiteY20" fmla="*/ 2546811 h 6368143"/>
              <a:gd name="connsiteX21" fmla="*/ 11926354 w 11926354"/>
              <a:gd name="connsiteY21" fmla="*/ 3286033 h 6368143"/>
              <a:gd name="connsiteX22" fmla="*/ 11926354 w 11926354"/>
              <a:gd name="connsiteY22" fmla="*/ 3770351 h 6368143"/>
              <a:gd name="connsiteX23" fmla="*/ 11926354 w 11926354"/>
              <a:gd name="connsiteY23" fmla="*/ 4356630 h 6368143"/>
              <a:gd name="connsiteX24" fmla="*/ 11926354 w 11926354"/>
              <a:gd name="connsiteY24" fmla="*/ 4942909 h 6368143"/>
              <a:gd name="connsiteX25" fmla="*/ 11926354 w 11926354"/>
              <a:gd name="connsiteY25" fmla="*/ 5733112 h 6368143"/>
              <a:gd name="connsiteX26" fmla="*/ 11291323 w 11926354"/>
              <a:gd name="connsiteY26" fmla="*/ 6368143 h 6368143"/>
              <a:gd name="connsiteX27" fmla="*/ 10518742 w 11926354"/>
              <a:gd name="connsiteY27" fmla="*/ 6368143 h 6368143"/>
              <a:gd name="connsiteX28" fmla="*/ 10065849 w 11926354"/>
              <a:gd name="connsiteY28" fmla="*/ 6368143 h 6368143"/>
              <a:gd name="connsiteX29" fmla="*/ 9719520 w 11926354"/>
              <a:gd name="connsiteY29" fmla="*/ 6368143 h 6368143"/>
              <a:gd name="connsiteX30" fmla="*/ 9160065 w 11926354"/>
              <a:gd name="connsiteY30" fmla="*/ 6368143 h 6368143"/>
              <a:gd name="connsiteX31" fmla="*/ 8707172 w 11926354"/>
              <a:gd name="connsiteY31" fmla="*/ 6368143 h 6368143"/>
              <a:gd name="connsiteX32" fmla="*/ 8360843 w 11926354"/>
              <a:gd name="connsiteY32" fmla="*/ 6368143 h 6368143"/>
              <a:gd name="connsiteX33" fmla="*/ 7588262 w 11926354"/>
              <a:gd name="connsiteY33" fmla="*/ 6368143 h 6368143"/>
              <a:gd name="connsiteX34" fmla="*/ 6922243 w 11926354"/>
              <a:gd name="connsiteY34" fmla="*/ 6368143 h 6368143"/>
              <a:gd name="connsiteX35" fmla="*/ 6256225 w 11926354"/>
              <a:gd name="connsiteY35" fmla="*/ 6368143 h 6368143"/>
              <a:gd name="connsiteX36" fmla="*/ 5696770 w 11926354"/>
              <a:gd name="connsiteY36" fmla="*/ 6368143 h 6368143"/>
              <a:gd name="connsiteX37" fmla="*/ 5137314 w 11926354"/>
              <a:gd name="connsiteY37" fmla="*/ 6368143 h 6368143"/>
              <a:gd name="connsiteX38" fmla="*/ 4364733 w 11926354"/>
              <a:gd name="connsiteY38" fmla="*/ 6368143 h 6368143"/>
              <a:gd name="connsiteX39" fmla="*/ 3805278 w 11926354"/>
              <a:gd name="connsiteY39" fmla="*/ 6368143 h 6368143"/>
              <a:gd name="connsiteX40" fmla="*/ 3458948 w 11926354"/>
              <a:gd name="connsiteY40" fmla="*/ 6368143 h 6368143"/>
              <a:gd name="connsiteX41" fmla="*/ 2792930 w 11926354"/>
              <a:gd name="connsiteY41" fmla="*/ 6368143 h 6368143"/>
              <a:gd name="connsiteX42" fmla="*/ 2340038 w 11926354"/>
              <a:gd name="connsiteY42" fmla="*/ 6368143 h 6368143"/>
              <a:gd name="connsiteX43" fmla="*/ 1993708 w 11926354"/>
              <a:gd name="connsiteY43" fmla="*/ 6368143 h 6368143"/>
              <a:gd name="connsiteX44" fmla="*/ 1647379 w 11926354"/>
              <a:gd name="connsiteY44" fmla="*/ 6368143 h 6368143"/>
              <a:gd name="connsiteX45" fmla="*/ 635031 w 11926354"/>
              <a:gd name="connsiteY45" fmla="*/ 6368143 h 6368143"/>
              <a:gd name="connsiteX46" fmla="*/ 0 w 11926354"/>
              <a:gd name="connsiteY46" fmla="*/ 5733112 h 6368143"/>
              <a:gd name="connsiteX47" fmla="*/ 0 w 11926354"/>
              <a:gd name="connsiteY47" fmla="*/ 5044871 h 6368143"/>
              <a:gd name="connsiteX48" fmla="*/ 0 w 11926354"/>
              <a:gd name="connsiteY48" fmla="*/ 4305649 h 6368143"/>
              <a:gd name="connsiteX49" fmla="*/ 0 w 11926354"/>
              <a:gd name="connsiteY49" fmla="*/ 3566428 h 6368143"/>
              <a:gd name="connsiteX50" fmla="*/ 0 w 11926354"/>
              <a:gd name="connsiteY50" fmla="*/ 2980148 h 6368143"/>
              <a:gd name="connsiteX51" fmla="*/ 0 w 11926354"/>
              <a:gd name="connsiteY51" fmla="*/ 2342888 h 6368143"/>
              <a:gd name="connsiteX52" fmla="*/ 0 w 11926354"/>
              <a:gd name="connsiteY52" fmla="*/ 1858570 h 6368143"/>
              <a:gd name="connsiteX53" fmla="*/ 0 w 11926354"/>
              <a:gd name="connsiteY53" fmla="*/ 1221310 h 6368143"/>
              <a:gd name="connsiteX54" fmla="*/ 0 w 11926354"/>
              <a:gd name="connsiteY54" fmla="*/ 635031 h 636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368143" fill="none" extrusionOk="0">
                <a:moveTo>
                  <a:pt x="0" y="635031"/>
                </a:moveTo>
                <a:cubicBezTo>
                  <a:pt x="75267" y="270555"/>
                  <a:pt x="344816" y="31365"/>
                  <a:pt x="635031" y="0"/>
                </a:cubicBezTo>
                <a:cubicBezTo>
                  <a:pt x="836626" y="-14233"/>
                  <a:pt x="904129" y="-5957"/>
                  <a:pt x="1087923" y="0"/>
                </a:cubicBezTo>
                <a:cubicBezTo>
                  <a:pt x="1271717" y="5957"/>
                  <a:pt x="1774592" y="-42338"/>
                  <a:pt x="1967068" y="0"/>
                </a:cubicBezTo>
                <a:cubicBezTo>
                  <a:pt x="2159544" y="42338"/>
                  <a:pt x="2579024" y="37961"/>
                  <a:pt x="2846212" y="0"/>
                </a:cubicBezTo>
                <a:cubicBezTo>
                  <a:pt x="3113400" y="-37961"/>
                  <a:pt x="3202066" y="7611"/>
                  <a:pt x="3405667" y="0"/>
                </a:cubicBezTo>
                <a:cubicBezTo>
                  <a:pt x="3609268" y="-7611"/>
                  <a:pt x="3896523" y="11582"/>
                  <a:pt x="4178248" y="0"/>
                </a:cubicBezTo>
                <a:cubicBezTo>
                  <a:pt x="4459973" y="-11582"/>
                  <a:pt x="4608973" y="26695"/>
                  <a:pt x="4950829" y="0"/>
                </a:cubicBezTo>
                <a:cubicBezTo>
                  <a:pt x="5292685" y="-26695"/>
                  <a:pt x="5358058" y="15664"/>
                  <a:pt x="5510285" y="0"/>
                </a:cubicBezTo>
                <a:cubicBezTo>
                  <a:pt x="5662512" y="-15664"/>
                  <a:pt x="5902051" y="-17414"/>
                  <a:pt x="6069740" y="0"/>
                </a:cubicBezTo>
                <a:cubicBezTo>
                  <a:pt x="6237429" y="17414"/>
                  <a:pt x="6428803" y="-20209"/>
                  <a:pt x="6629195" y="0"/>
                </a:cubicBezTo>
                <a:cubicBezTo>
                  <a:pt x="6829588" y="20209"/>
                  <a:pt x="7070477" y="-26445"/>
                  <a:pt x="7401776" y="0"/>
                </a:cubicBezTo>
                <a:cubicBezTo>
                  <a:pt x="7733075" y="26445"/>
                  <a:pt x="7832708" y="-24846"/>
                  <a:pt x="7961232" y="0"/>
                </a:cubicBezTo>
                <a:cubicBezTo>
                  <a:pt x="8089756" y="24846"/>
                  <a:pt x="8388339" y="24360"/>
                  <a:pt x="8520687" y="0"/>
                </a:cubicBezTo>
                <a:cubicBezTo>
                  <a:pt x="8653035" y="-24360"/>
                  <a:pt x="8965963" y="14891"/>
                  <a:pt x="9399831" y="0"/>
                </a:cubicBezTo>
                <a:cubicBezTo>
                  <a:pt x="9833699" y="-14891"/>
                  <a:pt x="9806129" y="-25330"/>
                  <a:pt x="9959287" y="0"/>
                </a:cubicBezTo>
                <a:cubicBezTo>
                  <a:pt x="10112445" y="25330"/>
                  <a:pt x="10715005" y="-13914"/>
                  <a:pt x="11291323" y="0"/>
                </a:cubicBezTo>
                <a:cubicBezTo>
                  <a:pt x="11594855" y="-21716"/>
                  <a:pt x="11884004" y="247607"/>
                  <a:pt x="11926354" y="635031"/>
                </a:cubicBezTo>
                <a:cubicBezTo>
                  <a:pt x="11950991" y="908338"/>
                  <a:pt x="11935348" y="1041313"/>
                  <a:pt x="11926354" y="1221310"/>
                </a:cubicBezTo>
                <a:cubicBezTo>
                  <a:pt x="11917360" y="1401307"/>
                  <a:pt x="11913092" y="1622185"/>
                  <a:pt x="11926354" y="1960532"/>
                </a:cubicBezTo>
                <a:cubicBezTo>
                  <a:pt x="11939616" y="2298879"/>
                  <a:pt x="11920581" y="2334715"/>
                  <a:pt x="11926354" y="2546811"/>
                </a:cubicBezTo>
                <a:cubicBezTo>
                  <a:pt x="11932127" y="2758907"/>
                  <a:pt x="11893056" y="2977852"/>
                  <a:pt x="11926354" y="3286033"/>
                </a:cubicBezTo>
                <a:cubicBezTo>
                  <a:pt x="11959652" y="3594214"/>
                  <a:pt x="11918412" y="3548707"/>
                  <a:pt x="11926354" y="3770351"/>
                </a:cubicBezTo>
                <a:cubicBezTo>
                  <a:pt x="11934296" y="3991995"/>
                  <a:pt x="11939867" y="4145111"/>
                  <a:pt x="11926354" y="4356630"/>
                </a:cubicBezTo>
                <a:cubicBezTo>
                  <a:pt x="11912841" y="4568149"/>
                  <a:pt x="11927691" y="4725771"/>
                  <a:pt x="11926354" y="4942909"/>
                </a:cubicBezTo>
                <a:cubicBezTo>
                  <a:pt x="11925017" y="5160047"/>
                  <a:pt x="11903538" y="5459939"/>
                  <a:pt x="11926354" y="5733112"/>
                </a:cubicBezTo>
                <a:cubicBezTo>
                  <a:pt x="11875078" y="6095042"/>
                  <a:pt x="11617033" y="6419901"/>
                  <a:pt x="11291323" y="6368143"/>
                </a:cubicBezTo>
                <a:cubicBezTo>
                  <a:pt x="10946592" y="6343516"/>
                  <a:pt x="10676001" y="6348368"/>
                  <a:pt x="10518742" y="6368143"/>
                </a:cubicBezTo>
                <a:cubicBezTo>
                  <a:pt x="10361483" y="6387918"/>
                  <a:pt x="10271657" y="6368003"/>
                  <a:pt x="10065849" y="6368143"/>
                </a:cubicBezTo>
                <a:cubicBezTo>
                  <a:pt x="9860041" y="6368283"/>
                  <a:pt x="9842763" y="6363523"/>
                  <a:pt x="9719520" y="6368143"/>
                </a:cubicBezTo>
                <a:cubicBezTo>
                  <a:pt x="9596277" y="6372763"/>
                  <a:pt x="9396745" y="6361445"/>
                  <a:pt x="9160065" y="6368143"/>
                </a:cubicBezTo>
                <a:cubicBezTo>
                  <a:pt x="8923385" y="6374841"/>
                  <a:pt x="8906499" y="6363879"/>
                  <a:pt x="8707172" y="6368143"/>
                </a:cubicBezTo>
                <a:cubicBezTo>
                  <a:pt x="8507845" y="6372407"/>
                  <a:pt x="8528195" y="6375084"/>
                  <a:pt x="8360843" y="6368143"/>
                </a:cubicBezTo>
                <a:cubicBezTo>
                  <a:pt x="8193491" y="6361202"/>
                  <a:pt x="7856896" y="6402925"/>
                  <a:pt x="7588262" y="6368143"/>
                </a:cubicBezTo>
                <a:cubicBezTo>
                  <a:pt x="7319628" y="6333361"/>
                  <a:pt x="7072897" y="6362211"/>
                  <a:pt x="6922243" y="6368143"/>
                </a:cubicBezTo>
                <a:cubicBezTo>
                  <a:pt x="6771589" y="6374075"/>
                  <a:pt x="6565014" y="6338750"/>
                  <a:pt x="6256225" y="6368143"/>
                </a:cubicBezTo>
                <a:cubicBezTo>
                  <a:pt x="5947436" y="6397536"/>
                  <a:pt x="5860495" y="6344389"/>
                  <a:pt x="5696770" y="6368143"/>
                </a:cubicBezTo>
                <a:cubicBezTo>
                  <a:pt x="5533046" y="6391897"/>
                  <a:pt x="5262689" y="6370590"/>
                  <a:pt x="5137314" y="6368143"/>
                </a:cubicBezTo>
                <a:cubicBezTo>
                  <a:pt x="5011939" y="6365696"/>
                  <a:pt x="4695820" y="6379492"/>
                  <a:pt x="4364733" y="6368143"/>
                </a:cubicBezTo>
                <a:cubicBezTo>
                  <a:pt x="4033646" y="6356794"/>
                  <a:pt x="3972854" y="6387463"/>
                  <a:pt x="3805278" y="6368143"/>
                </a:cubicBezTo>
                <a:cubicBezTo>
                  <a:pt x="3637702" y="6348823"/>
                  <a:pt x="3547567" y="6359541"/>
                  <a:pt x="3458948" y="6368143"/>
                </a:cubicBezTo>
                <a:cubicBezTo>
                  <a:pt x="3370329" y="6376746"/>
                  <a:pt x="2988122" y="6392757"/>
                  <a:pt x="2792930" y="6368143"/>
                </a:cubicBezTo>
                <a:cubicBezTo>
                  <a:pt x="2597738" y="6343529"/>
                  <a:pt x="2465997" y="6378783"/>
                  <a:pt x="2340038" y="6368143"/>
                </a:cubicBezTo>
                <a:cubicBezTo>
                  <a:pt x="2214079" y="6357503"/>
                  <a:pt x="2071443" y="6357085"/>
                  <a:pt x="1993708" y="6368143"/>
                </a:cubicBezTo>
                <a:cubicBezTo>
                  <a:pt x="1915973" y="6379202"/>
                  <a:pt x="1726529" y="6382544"/>
                  <a:pt x="1647379" y="6368143"/>
                </a:cubicBezTo>
                <a:cubicBezTo>
                  <a:pt x="1568229" y="6353742"/>
                  <a:pt x="1030502" y="6337242"/>
                  <a:pt x="635031" y="6368143"/>
                </a:cubicBezTo>
                <a:cubicBezTo>
                  <a:pt x="340432" y="6369608"/>
                  <a:pt x="32883" y="6046526"/>
                  <a:pt x="0" y="5733112"/>
                </a:cubicBezTo>
                <a:cubicBezTo>
                  <a:pt x="-17510" y="5460643"/>
                  <a:pt x="-22245" y="5202204"/>
                  <a:pt x="0" y="5044871"/>
                </a:cubicBezTo>
                <a:cubicBezTo>
                  <a:pt x="22245" y="4887538"/>
                  <a:pt x="-21059" y="4524381"/>
                  <a:pt x="0" y="4305649"/>
                </a:cubicBezTo>
                <a:cubicBezTo>
                  <a:pt x="21059" y="4086917"/>
                  <a:pt x="-34315" y="3805622"/>
                  <a:pt x="0" y="3566428"/>
                </a:cubicBezTo>
                <a:cubicBezTo>
                  <a:pt x="34315" y="3327234"/>
                  <a:pt x="-10310" y="3243222"/>
                  <a:pt x="0" y="2980148"/>
                </a:cubicBezTo>
                <a:cubicBezTo>
                  <a:pt x="10310" y="2717074"/>
                  <a:pt x="18653" y="2529444"/>
                  <a:pt x="0" y="2342888"/>
                </a:cubicBezTo>
                <a:cubicBezTo>
                  <a:pt x="-18653" y="2156332"/>
                  <a:pt x="-15755" y="2014538"/>
                  <a:pt x="0" y="1858570"/>
                </a:cubicBezTo>
                <a:cubicBezTo>
                  <a:pt x="15755" y="1702602"/>
                  <a:pt x="-8118" y="1454800"/>
                  <a:pt x="0" y="1221310"/>
                </a:cubicBezTo>
                <a:cubicBezTo>
                  <a:pt x="8118" y="987820"/>
                  <a:pt x="-11775" y="773982"/>
                  <a:pt x="0" y="635031"/>
                </a:cubicBezTo>
                <a:close/>
              </a:path>
              <a:path w="11926354" h="6368143" stroke="0" extrusionOk="0">
                <a:moveTo>
                  <a:pt x="0" y="635031"/>
                </a:moveTo>
                <a:cubicBezTo>
                  <a:pt x="49563" y="297823"/>
                  <a:pt x="316908" y="67911"/>
                  <a:pt x="635031" y="0"/>
                </a:cubicBezTo>
                <a:cubicBezTo>
                  <a:pt x="1051293" y="17865"/>
                  <a:pt x="1134207" y="-5439"/>
                  <a:pt x="1514175" y="0"/>
                </a:cubicBezTo>
                <a:cubicBezTo>
                  <a:pt x="1894143" y="5439"/>
                  <a:pt x="1741515" y="15889"/>
                  <a:pt x="1860505" y="0"/>
                </a:cubicBezTo>
                <a:cubicBezTo>
                  <a:pt x="1979495" y="-15889"/>
                  <a:pt x="2342758" y="16084"/>
                  <a:pt x="2633086" y="0"/>
                </a:cubicBezTo>
                <a:cubicBezTo>
                  <a:pt x="2923414" y="-16084"/>
                  <a:pt x="2943024" y="18281"/>
                  <a:pt x="3085978" y="0"/>
                </a:cubicBezTo>
                <a:cubicBezTo>
                  <a:pt x="3228932" y="-18281"/>
                  <a:pt x="3646642" y="-6803"/>
                  <a:pt x="3965122" y="0"/>
                </a:cubicBezTo>
                <a:cubicBezTo>
                  <a:pt x="4283602" y="6803"/>
                  <a:pt x="4620233" y="-24830"/>
                  <a:pt x="4844266" y="0"/>
                </a:cubicBezTo>
                <a:cubicBezTo>
                  <a:pt x="5068299" y="24830"/>
                  <a:pt x="5150281" y="4103"/>
                  <a:pt x="5297159" y="0"/>
                </a:cubicBezTo>
                <a:cubicBezTo>
                  <a:pt x="5444037" y="-4103"/>
                  <a:pt x="5672029" y="-32620"/>
                  <a:pt x="5963177" y="0"/>
                </a:cubicBezTo>
                <a:cubicBezTo>
                  <a:pt x="6254325" y="32620"/>
                  <a:pt x="6428677" y="25149"/>
                  <a:pt x="6842321" y="0"/>
                </a:cubicBezTo>
                <a:cubicBezTo>
                  <a:pt x="7255965" y="-25149"/>
                  <a:pt x="7139212" y="21468"/>
                  <a:pt x="7295214" y="0"/>
                </a:cubicBezTo>
                <a:cubicBezTo>
                  <a:pt x="7451216" y="-21468"/>
                  <a:pt x="7596006" y="-26948"/>
                  <a:pt x="7854669" y="0"/>
                </a:cubicBezTo>
                <a:cubicBezTo>
                  <a:pt x="8113332" y="26948"/>
                  <a:pt x="8360655" y="-40965"/>
                  <a:pt x="8733813" y="0"/>
                </a:cubicBezTo>
                <a:cubicBezTo>
                  <a:pt x="9106971" y="40965"/>
                  <a:pt x="9099957" y="11879"/>
                  <a:pt x="9293268" y="0"/>
                </a:cubicBezTo>
                <a:cubicBezTo>
                  <a:pt x="9486579" y="-11879"/>
                  <a:pt x="9772647" y="37552"/>
                  <a:pt x="10065849" y="0"/>
                </a:cubicBezTo>
                <a:cubicBezTo>
                  <a:pt x="10359051" y="-37552"/>
                  <a:pt x="11018282" y="-51024"/>
                  <a:pt x="11291323" y="0"/>
                </a:cubicBezTo>
                <a:cubicBezTo>
                  <a:pt x="11619688" y="-36724"/>
                  <a:pt x="11926214" y="270196"/>
                  <a:pt x="11926354" y="635031"/>
                </a:cubicBezTo>
                <a:cubicBezTo>
                  <a:pt x="11933948" y="860504"/>
                  <a:pt x="11904617" y="1042238"/>
                  <a:pt x="11926354" y="1221310"/>
                </a:cubicBezTo>
                <a:cubicBezTo>
                  <a:pt x="11948091" y="1400382"/>
                  <a:pt x="11952308" y="1671247"/>
                  <a:pt x="11926354" y="1807590"/>
                </a:cubicBezTo>
                <a:cubicBezTo>
                  <a:pt x="11900400" y="1943933"/>
                  <a:pt x="11927886" y="2149509"/>
                  <a:pt x="11926354" y="2291907"/>
                </a:cubicBezTo>
                <a:cubicBezTo>
                  <a:pt x="11924822" y="2434305"/>
                  <a:pt x="11897739" y="2636323"/>
                  <a:pt x="11926354" y="2878187"/>
                </a:cubicBezTo>
                <a:cubicBezTo>
                  <a:pt x="11954969" y="3120051"/>
                  <a:pt x="11938431" y="3319527"/>
                  <a:pt x="11926354" y="3515447"/>
                </a:cubicBezTo>
                <a:cubicBezTo>
                  <a:pt x="11914277" y="3711367"/>
                  <a:pt x="11914539" y="3858459"/>
                  <a:pt x="11926354" y="3999764"/>
                </a:cubicBezTo>
                <a:cubicBezTo>
                  <a:pt x="11938169" y="4141069"/>
                  <a:pt x="11914565" y="4366618"/>
                  <a:pt x="11926354" y="4586044"/>
                </a:cubicBezTo>
                <a:cubicBezTo>
                  <a:pt x="11938143" y="4805470"/>
                  <a:pt x="11914768" y="5471189"/>
                  <a:pt x="11926354" y="5733112"/>
                </a:cubicBezTo>
                <a:cubicBezTo>
                  <a:pt x="11954914" y="6089623"/>
                  <a:pt x="11592238" y="6424301"/>
                  <a:pt x="11291323" y="6368143"/>
                </a:cubicBezTo>
                <a:cubicBezTo>
                  <a:pt x="11115435" y="6372127"/>
                  <a:pt x="10954055" y="6370657"/>
                  <a:pt x="10731868" y="6368143"/>
                </a:cubicBezTo>
                <a:cubicBezTo>
                  <a:pt x="10509681" y="6365629"/>
                  <a:pt x="10176832" y="6370476"/>
                  <a:pt x="9852724" y="6368143"/>
                </a:cubicBezTo>
                <a:cubicBezTo>
                  <a:pt x="9528616" y="6365810"/>
                  <a:pt x="9455132" y="6378197"/>
                  <a:pt x="9186705" y="6368143"/>
                </a:cubicBezTo>
                <a:cubicBezTo>
                  <a:pt x="8918278" y="6358089"/>
                  <a:pt x="8986487" y="6380942"/>
                  <a:pt x="8840376" y="6368143"/>
                </a:cubicBezTo>
                <a:cubicBezTo>
                  <a:pt x="8694265" y="6355344"/>
                  <a:pt x="8370986" y="6399429"/>
                  <a:pt x="8174358" y="6368143"/>
                </a:cubicBezTo>
                <a:cubicBezTo>
                  <a:pt x="7977730" y="6336857"/>
                  <a:pt x="7559542" y="6384560"/>
                  <a:pt x="7295214" y="6368143"/>
                </a:cubicBezTo>
                <a:cubicBezTo>
                  <a:pt x="7030886" y="6351726"/>
                  <a:pt x="6906698" y="6377417"/>
                  <a:pt x="6629195" y="6368143"/>
                </a:cubicBezTo>
                <a:cubicBezTo>
                  <a:pt x="6351692" y="6358869"/>
                  <a:pt x="6411325" y="6364285"/>
                  <a:pt x="6282866" y="6368143"/>
                </a:cubicBezTo>
                <a:cubicBezTo>
                  <a:pt x="6154407" y="6372001"/>
                  <a:pt x="6060069" y="6385174"/>
                  <a:pt x="5936536" y="6368143"/>
                </a:cubicBezTo>
                <a:cubicBezTo>
                  <a:pt x="5813003" y="6351113"/>
                  <a:pt x="5455147" y="6382987"/>
                  <a:pt x="5270518" y="6368143"/>
                </a:cubicBezTo>
                <a:cubicBezTo>
                  <a:pt x="5085889" y="6353299"/>
                  <a:pt x="4929194" y="6355906"/>
                  <a:pt x="4604500" y="6368143"/>
                </a:cubicBezTo>
                <a:cubicBezTo>
                  <a:pt x="4279806" y="6380380"/>
                  <a:pt x="4340368" y="6369322"/>
                  <a:pt x="4258170" y="6368143"/>
                </a:cubicBezTo>
                <a:cubicBezTo>
                  <a:pt x="4175972" y="6366965"/>
                  <a:pt x="3863292" y="6372874"/>
                  <a:pt x="3698715" y="6368143"/>
                </a:cubicBezTo>
                <a:cubicBezTo>
                  <a:pt x="3534138" y="6363412"/>
                  <a:pt x="3331172" y="6357914"/>
                  <a:pt x="3032697" y="6368143"/>
                </a:cubicBezTo>
                <a:cubicBezTo>
                  <a:pt x="2734222" y="6378372"/>
                  <a:pt x="2827387" y="6381252"/>
                  <a:pt x="2686367" y="6368143"/>
                </a:cubicBezTo>
                <a:cubicBezTo>
                  <a:pt x="2545347" y="6355035"/>
                  <a:pt x="2070125" y="6332369"/>
                  <a:pt x="1807223" y="6368143"/>
                </a:cubicBezTo>
                <a:cubicBezTo>
                  <a:pt x="1544321" y="6403917"/>
                  <a:pt x="1545039" y="6390696"/>
                  <a:pt x="1354331" y="6368143"/>
                </a:cubicBezTo>
                <a:cubicBezTo>
                  <a:pt x="1163623" y="6345590"/>
                  <a:pt x="952693" y="6392942"/>
                  <a:pt x="635031" y="6368143"/>
                </a:cubicBezTo>
                <a:cubicBezTo>
                  <a:pt x="255703" y="6319542"/>
                  <a:pt x="10756" y="6087190"/>
                  <a:pt x="0" y="5733112"/>
                </a:cubicBezTo>
                <a:cubicBezTo>
                  <a:pt x="-11847" y="5517762"/>
                  <a:pt x="-2964" y="5422417"/>
                  <a:pt x="0" y="5248794"/>
                </a:cubicBezTo>
                <a:cubicBezTo>
                  <a:pt x="2964" y="5075171"/>
                  <a:pt x="18135" y="4968563"/>
                  <a:pt x="0" y="4713496"/>
                </a:cubicBezTo>
                <a:cubicBezTo>
                  <a:pt x="-18135" y="4458429"/>
                  <a:pt x="-16609" y="4290389"/>
                  <a:pt x="0" y="4127216"/>
                </a:cubicBezTo>
                <a:cubicBezTo>
                  <a:pt x="16609" y="3964043"/>
                  <a:pt x="-28530" y="3732724"/>
                  <a:pt x="0" y="3489956"/>
                </a:cubicBezTo>
                <a:cubicBezTo>
                  <a:pt x="28530" y="3247188"/>
                  <a:pt x="20704" y="3149799"/>
                  <a:pt x="0" y="2903677"/>
                </a:cubicBezTo>
                <a:cubicBezTo>
                  <a:pt x="-20704" y="2657555"/>
                  <a:pt x="6081" y="2550143"/>
                  <a:pt x="0" y="2317398"/>
                </a:cubicBezTo>
                <a:cubicBezTo>
                  <a:pt x="-6081" y="2084653"/>
                  <a:pt x="4821" y="1774622"/>
                  <a:pt x="0" y="1629157"/>
                </a:cubicBezTo>
                <a:cubicBezTo>
                  <a:pt x="-4821" y="1483692"/>
                  <a:pt x="10591" y="874763"/>
                  <a:pt x="0" y="635031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C787AC0-05AD-0353-5059-CFE8CECBE577}"/>
              </a:ext>
            </a:extLst>
          </p:cNvPr>
          <p:cNvSpPr/>
          <p:nvPr/>
        </p:nvSpPr>
        <p:spPr>
          <a:xfrm>
            <a:off x="597408" y="39014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</a:rPr>
              <a:t>Tính</a:t>
            </a:r>
            <a:r>
              <a:rPr lang="en-US" sz="5400" b="1" dirty="0">
                <a:solidFill>
                  <a:schemeClr val="tx1"/>
                </a:solidFill>
              </a:rPr>
              <a:t> chu vi </a:t>
            </a:r>
            <a:r>
              <a:rPr lang="en-US" sz="5400" b="1" dirty="0" err="1">
                <a:solidFill>
                  <a:schemeClr val="tx1"/>
                </a:solidFill>
              </a:rPr>
              <a:t>hình</a:t>
            </a:r>
            <a:r>
              <a:rPr lang="en-US" sz="5400" b="1" dirty="0">
                <a:solidFill>
                  <a:schemeClr val="tx1"/>
                </a:solidFill>
              </a:rPr>
              <a:t> tam </a:t>
            </a:r>
            <a:r>
              <a:rPr lang="en-US" sz="5400" b="1" dirty="0" err="1">
                <a:solidFill>
                  <a:schemeClr val="tx1"/>
                </a:solidFill>
              </a:rPr>
              <a:t>giác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có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độ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dài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các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cạnh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bằng</a:t>
            </a:r>
            <a:r>
              <a:rPr lang="en-US" sz="5400" b="1" dirty="0">
                <a:solidFill>
                  <a:schemeClr val="tx1"/>
                </a:solidFill>
              </a:rPr>
              <a:t> 6 cm.</a:t>
            </a:r>
          </a:p>
        </p:txBody>
      </p:sp>
      <p:sp>
        <p:nvSpPr>
          <p:cNvPr id="4" name="a">
            <a:extLst>
              <a:ext uri="{FF2B5EF4-FFF2-40B4-BE49-F238E27FC236}">
                <a16:creationId xmlns:a16="http://schemas.microsoft.com/office/drawing/2014/main" xmlns="" id="{2E92E09D-0E19-5153-1959-9E9346F8AE49}"/>
              </a:ext>
            </a:extLst>
          </p:cNvPr>
          <p:cNvSpPr/>
          <p:nvPr/>
        </p:nvSpPr>
        <p:spPr>
          <a:xfrm>
            <a:off x="467140" y="2556927"/>
            <a:ext cx="4615223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n-US" sz="5400" b="1" noProof="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12 cm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xmlns="" id="{3BC6F23E-A5D6-EE2D-974A-81321DA31D50}"/>
              </a:ext>
            </a:extLst>
          </p:cNvPr>
          <p:cNvSpPr/>
          <p:nvPr/>
        </p:nvSpPr>
        <p:spPr>
          <a:xfrm>
            <a:off x="6986017" y="2556927"/>
            <a:ext cx="4738844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54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18 cm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Đúng">
            <a:extLst>
              <a:ext uri="{FF2B5EF4-FFF2-40B4-BE49-F238E27FC236}">
                <a16:creationId xmlns:a16="http://schemas.microsoft.com/office/drawing/2014/main" xmlns="" id="{1B523303-9404-83F7-8054-518DE60006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41" y="2556927"/>
            <a:ext cx="1486303" cy="1189041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21F0B601-0359-7406-BA09-9AA986EAA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1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39337B6B-D5E6-2C87-7D1A-ED7D87617F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11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BAF733DD-F654-7C16-3D37-7824EB5464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pic>
        <p:nvPicPr>
          <p:cNvPr id="12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5922E89D-0439-9D79-2797-7E98EA7539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2181495"/>
            <a:ext cx="487363" cy="487363"/>
          </a:xfrm>
          <a:prstGeom prst="rect">
            <a:avLst/>
          </a:prstGeom>
        </p:spPr>
      </p:pic>
      <p:sp>
        <p:nvSpPr>
          <p:cNvPr id="13" name="c">
            <a:extLst>
              <a:ext uri="{FF2B5EF4-FFF2-40B4-BE49-F238E27FC236}">
                <a16:creationId xmlns:a16="http://schemas.microsoft.com/office/drawing/2014/main" xmlns="" id="{A8AD9A5C-2225-77CF-581B-D77EF709447D}"/>
              </a:ext>
            </a:extLst>
          </p:cNvPr>
          <p:cNvSpPr/>
          <p:nvPr/>
        </p:nvSpPr>
        <p:spPr>
          <a:xfrm>
            <a:off x="467140" y="4538167"/>
            <a:ext cx="4615223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54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24 cm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d">
            <a:extLst>
              <a:ext uri="{FF2B5EF4-FFF2-40B4-BE49-F238E27FC236}">
                <a16:creationId xmlns:a16="http://schemas.microsoft.com/office/drawing/2014/main" xmlns="" id="{2B860483-54FA-F327-55D7-E50B44447699}"/>
              </a:ext>
            </a:extLst>
          </p:cNvPr>
          <p:cNvSpPr/>
          <p:nvPr/>
        </p:nvSpPr>
        <p:spPr>
          <a:xfrm>
            <a:off x="6986017" y="4538166"/>
            <a:ext cx="4738843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</a:t>
            </a:r>
            <a:r>
              <a:rPr lang="en-US" sz="54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30 cm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68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448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512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512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audio>
                  <p:cMediaNode vol="80000">
                    <p:cTn id="7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  <p:bldLst>
          <p:bldP spid="4" grpId="0" animBg="1"/>
          <p:bldP spid="4" grpId="1" animBg="1"/>
          <p:bldP spid="4" grpId="2" animBg="1"/>
          <p:bldP spid="6" grpId="0" animBg="1"/>
          <p:bldP spid="6" grpId="1" animBg="1"/>
          <p:bldP spid="13" grpId="0" animBg="1"/>
          <p:bldP spid="13" grpId="1" animBg="1"/>
          <p:bldP spid="13" grpId="2" animBg="1"/>
          <p:bldP spid="14" grpId="0" animBg="1"/>
          <p:bldP spid="14" grpId="1" animBg="1"/>
          <p:bldP spid="14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448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512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512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audio>
                  <p:cMediaNode vol="80000">
                    <p:cTn id="7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  <p:bldLst>
          <p:bldP spid="4" grpId="0" animBg="1"/>
          <p:bldP spid="4" grpId="1" animBg="1"/>
          <p:bldP spid="4" grpId="2" animBg="1"/>
          <p:bldP spid="6" grpId="0" animBg="1"/>
          <p:bldP spid="6" grpId="1" animBg="1"/>
          <p:bldP spid="13" grpId="0" animBg="1"/>
          <p:bldP spid="13" grpId="1" animBg="1"/>
          <p:bldP spid="13" grpId="2" animBg="1"/>
          <p:bldP spid="14" grpId="0" animBg="1"/>
          <p:bldP spid="14" grpId="1" animBg="1"/>
          <p:bldP spid="14" grpId="2" animBg="1"/>
        </p:bldLst>
      </p:timing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250371"/>
            <a:ext cx="11926354" cy="6368143"/>
          </a:xfrm>
          <a:custGeom>
            <a:avLst/>
            <a:gdLst>
              <a:gd name="connsiteX0" fmla="*/ 0 w 11926354"/>
              <a:gd name="connsiteY0" fmla="*/ 635031 h 6368143"/>
              <a:gd name="connsiteX1" fmla="*/ 635031 w 11926354"/>
              <a:gd name="connsiteY1" fmla="*/ 0 h 6368143"/>
              <a:gd name="connsiteX2" fmla="*/ 1087923 w 11926354"/>
              <a:gd name="connsiteY2" fmla="*/ 0 h 6368143"/>
              <a:gd name="connsiteX3" fmla="*/ 1967068 w 11926354"/>
              <a:gd name="connsiteY3" fmla="*/ 0 h 6368143"/>
              <a:gd name="connsiteX4" fmla="*/ 2846212 w 11926354"/>
              <a:gd name="connsiteY4" fmla="*/ 0 h 6368143"/>
              <a:gd name="connsiteX5" fmla="*/ 3405667 w 11926354"/>
              <a:gd name="connsiteY5" fmla="*/ 0 h 6368143"/>
              <a:gd name="connsiteX6" fmla="*/ 4178248 w 11926354"/>
              <a:gd name="connsiteY6" fmla="*/ 0 h 6368143"/>
              <a:gd name="connsiteX7" fmla="*/ 4950829 w 11926354"/>
              <a:gd name="connsiteY7" fmla="*/ 0 h 6368143"/>
              <a:gd name="connsiteX8" fmla="*/ 5510285 w 11926354"/>
              <a:gd name="connsiteY8" fmla="*/ 0 h 6368143"/>
              <a:gd name="connsiteX9" fmla="*/ 6069740 w 11926354"/>
              <a:gd name="connsiteY9" fmla="*/ 0 h 6368143"/>
              <a:gd name="connsiteX10" fmla="*/ 6629195 w 11926354"/>
              <a:gd name="connsiteY10" fmla="*/ 0 h 6368143"/>
              <a:gd name="connsiteX11" fmla="*/ 7401776 w 11926354"/>
              <a:gd name="connsiteY11" fmla="*/ 0 h 6368143"/>
              <a:gd name="connsiteX12" fmla="*/ 7961232 w 11926354"/>
              <a:gd name="connsiteY12" fmla="*/ 0 h 6368143"/>
              <a:gd name="connsiteX13" fmla="*/ 8520687 w 11926354"/>
              <a:gd name="connsiteY13" fmla="*/ 0 h 6368143"/>
              <a:gd name="connsiteX14" fmla="*/ 9399831 w 11926354"/>
              <a:gd name="connsiteY14" fmla="*/ 0 h 6368143"/>
              <a:gd name="connsiteX15" fmla="*/ 9959287 w 11926354"/>
              <a:gd name="connsiteY15" fmla="*/ 0 h 6368143"/>
              <a:gd name="connsiteX16" fmla="*/ 11291323 w 11926354"/>
              <a:gd name="connsiteY16" fmla="*/ 0 h 6368143"/>
              <a:gd name="connsiteX17" fmla="*/ 11926354 w 11926354"/>
              <a:gd name="connsiteY17" fmla="*/ 635031 h 6368143"/>
              <a:gd name="connsiteX18" fmla="*/ 11926354 w 11926354"/>
              <a:gd name="connsiteY18" fmla="*/ 1221310 h 6368143"/>
              <a:gd name="connsiteX19" fmla="*/ 11926354 w 11926354"/>
              <a:gd name="connsiteY19" fmla="*/ 1960532 h 6368143"/>
              <a:gd name="connsiteX20" fmla="*/ 11926354 w 11926354"/>
              <a:gd name="connsiteY20" fmla="*/ 2546811 h 6368143"/>
              <a:gd name="connsiteX21" fmla="*/ 11926354 w 11926354"/>
              <a:gd name="connsiteY21" fmla="*/ 3286033 h 6368143"/>
              <a:gd name="connsiteX22" fmla="*/ 11926354 w 11926354"/>
              <a:gd name="connsiteY22" fmla="*/ 3770351 h 6368143"/>
              <a:gd name="connsiteX23" fmla="*/ 11926354 w 11926354"/>
              <a:gd name="connsiteY23" fmla="*/ 4356630 h 6368143"/>
              <a:gd name="connsiteX24" fmla="*/ 11926354 w 11926354"/>
              <a:gd name="connsiteY24" fmla="*/ 4942909 h 6368143"/>
              <a:gd name="connsiteX25" fmla="*/ 11926354 w 11926354"/>
              <a:gd name="connsiteY25" fmla="*/ 5733112 h 6368143"/>
              <a:gd name="connsiteX26" fmla="*/ 11291323 w 11926354"/>
              <a:gd name="connsiteY26" fmla="*/ 6368143 h 6368143"/>
              <a:gd name="connsiteX27" fmla="*/ 10518742 w 11926354"/>
              <a:gd name="connsiteY27" fmla="*/ 6368143 h 6368143"/>
              <a:gd name="connsiteX28" fmla="*/ 10065849 w 11926354"/>
              <a:gd name="connsiteY28" fmla="*/ 6368143 h 6368143"/>
              <a:gd name="connsiteX29" fmla="*/ 9719520 w 11926354"/>
              <a:gd name="connsiteY29" fmla="*/ 6368143 h 6368143"/>
              <a:gd name="connsiteX30" fmla="*/ 9160065 w 11926354"/>
              <a:gd name="connsiteY30" fmla="*/ 6368143 h 6368143"/>
              <a:gd name="connsiteX31" fmla="*/ 8707172 w 11926354"/>
              <a:gd name="connsiteY31" fmla="*/ 6368143 h 6368143"/>
              <a:gd name="connsiteX32" fmla="*/ 8360843 w 11926354"/>
              <a:gd name="connsiteY32" fmla="*/ 6368143 h 6368143"/>
              <a:gd name="connsiteX33" fmla="*/ 7588262 w 11926354"/>
              <a:gd name="connsiteY33" fmla="*/ 6368143 h 6368143"/>
              <a:gd name="connsiteX34" fmla="*/ 6922243 w 11926354"/>
              <a:gd name="connsiteY34" fmla="*/ 6368143 h 6368143"/>
              <a:gd name="connsiteX35" fmla="*/ 6256225 w 11926354"/>
              <a:gd name="connsiteY35" fmla="*/ 6368143 h 6368143"/>
              <a:gd name="connsiteX36" fmla="*/ 5696770 w 11926354"/>
              <a:gd name="connsiteY36" fmla="*/ 6368143 h 6368143"/>
              <a:gd name="connsiteX37" fmla="*/ 5137314 w 11926354"/>
              <a:gd name="connsiteY37" fmla="*/ 6368143 h 6368143"/>
              <a:gd name="connsiteX38" fmla="*/ 4364733 w 11926354"/>
              <a:gd name="connsiteY38" fmla="*/ 6368143 h 6368143"/>
              <a:gd name="connsiteX39" fmla="*/ 3805278 w 11926354"/>
              <a:gd name="connsiteY39" fmla="*/ 6368143 h 6368143"/>
              <a:gd name="connsiteX40" fmla="*/ 3458948 w 11926354"/>
              <a:gd name="connsiteY40" fmla="*/ 6368143 h 6368143"/>
              <a:gd name="connsiteX41" fmla="*/ 2792930 w 11926354"/>
              <a:gd name="connsiteY41" fmla="*/ 6368143 h 6368143"/>
              <a:gd name="connsiteX42" fmla="*/ 2340038 w 11926354"/>
              <a:gd name="connsiteY42" fmla="*/ 6368143 h 6368143"/>
              <a:gd name="connsiteX43" fmla="*/ 1993708 w 11926354"/>
              <a:gd name="connsiteY43" fmla="*/ 6368143 h 6368143"/>
              <a:gd name="connsiteX44" fmla="*/ 1647379 w 11926354"/>
              <a:gd name="connsiteY44" fmla="*/ 6368143 h 6368143"/>
              <a:gd name="connsiteX45" fmla="*/ 635031 w 11926354"/>
              <a:gd name="connsiteY45" fmla="*/ 6368143 h 6368143"/>
              <a:gd name="connsiteX46" fmla="*/ 0 w 11926354"/>
              <a:gd name="connsiteY46" fmla="*/ 5733112 h 6368143"/>
              <a:gd name="connsiteX47" fmla="*/ 0 w 11926354"/>
              <a:gd name="connsiteY47" fmla="*/ 5044871 h 6368143"/>
              <a:gd name="connsiteX48" fmla="*/ 0 w 11926354"/>
              <a:gd name="connsiteY48" fmla="*/ 4305649 h 6368143"/>
              <a:gd name="connsiteX49" fmla="*/ 0 w 11926354"/>
              <a:gd name="connsiteY49" fmla="*/ 3566428 h 6368143"/>
              <a:gd name="connsiteX50" fmla="*/ 0 w 11926354"/>
              <a:gd name="connsiteY50" fmla="*/ 2980148 h 6368143"/>
              <a:gd name="connsiteX51" fmla="*/ 0 w 11926354"/>
              <a:gd name="connsiteY51" fmla="*/ 2342888 h 6368143"/>
              <a:gd name="connsiteX52" fmla="*/ 0 w 11926354"/>
              <a:gd name="connsiteY52" fmla="*/ 1858570 h 6368143"/>
              <a:gd name="connsiteX53" fmla="*/ 0 w 11926354"/>
              <a:gd name="connsiteY53" fmla="*/ 1221310 h 6368143"/>
              <a:gd name="connsiteX54" fmla="*/ 0 w 11926354"/>
              <a:gd name="connsiteY54" fmla="*/ 635031 h 636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368143" fill="none" extrusionOk="0">
                <a:moveTo>
                  <a:pt x="0" y="635031"/>
                </a:moveTo>
                <a:cubicBezTo>
                  <a:pt x="75267" y="270555"/>
                  <a:pt x="344816" y="31365"/>
                  <a:pt x="635031" y="0"/>
                </a:cubicBezTo>
                <a:cubicBezTo>
                  <a:pt x="836626" y="-14233"/>
                  <a:pt x="904129" y="-5957"/>
                  <a:pt x="1087923" y="0"/>
                </a:cubicBezTo>
                <a:cubicBezTo>
                  <a:pt x="1271717" y="5957"/>
                  <a:pt x="1774592" y="-42338"/>
                  <a:pt x="1967068" y="0"/>
                </a:cubicBezTo>
                <a:cubicBezTo>
                  <a:pt x="2159544" y="42338"/>
                  <a:pt x="2579024" y="37961"/>
                  <a:pt x="2846212" y="0"/>
                </a:cubicBezTo>
                <a:cubicBezTo>
                  <a:pt x="3113400" y="-37961"/>
                  <a:pt x="3202066" y="7611"/>
                  <a:pt x="3405667" y="0"/>
                </a:cubicBezTo>
                <a:cubicBezTo>
                  <a:pt x="3609268" y="-7611"/>
                  <a:pt x="3896523" y="11582"/>
                  <a:pt x="4178248" y="0"/>
                </a:cubicBezTo>
                <a:cubicBezTo>
                  <a:pt x="4459973" y="-11582"/>
                  <a:pt x="4608973" y="26695"/>
                  <a:pt x="4950829" y="0"/>
                </a:cubicBezTo>
                <a:cubicBezTo>
                  <a:pt x="5292685" y="-26695"/>
                  <a:pt x="5358058" y="15664"/>
                  <a:pt x="5510285" y="0"/>
                </a:cubicBezTo>
                <a:cubicBezTo>
                  <a:pt x="5662512" y="-15664"/>
                  <a:pt x="5902051" y="-17414"/>
                  <a:pt x="6069740" y="0"/>
                </a:cubicBezTo>
                <a:cubicBezTo>
                  <a:pt x="6237429" y="17414"/>
                  <a:pt x="6428803" y="-20209"/>
                  <a:pt x="6629195" y="0"/>
                </a:cubicBezTo>
                <a:cubicBezTo>
                  <a:pt x="6829588" y="20209"/>
                  <a:pt x="7070477" y="-26445"/>
                  <a:pt x="7401776" y="0"/>
                </a:cubicBezTo>
                <a:cubicBezTo>
                  <a:pt x="7733075" y="26445"/>
                  <a:pt x="7832708" y="-24846"/>
                  <a:pt x="7961232" y="0"/>
                </a:cubicBezTo>
                <a:cubicBezTo>
                  <a:pt x="8089756" y="24846"/>
                  <a:pt x="8388339" y="24360"/>
                  <a:pt x="8520687" y="0"/>
                </a:cubicBezTo>
                <a:cubicBezTo>
                  <a:pt x="8653035" y="-24360"/>
                  <a:pt x="8965963" y="14891"/>
                  <a:pt x="9399831" y="0"/>
                </a:cubicBezTo>
                <a:cubicBezTo>
                  <a:pt x="9833699" y="-14891"/>
                  <a:pt x="9806129" y="-25330"/>
                  <a:pt x="9959287" y="0"/>
                </a:cubicBezTo>
                <a:cubicBezTo>
                  <a:pt x="10112445" y="25330"/>
                  <a:pt x="10715005" y="-13914"/>
                  <a:pt x="11291323" y="0"/>
                </a:cubicBezTo>
                <a:cubicBezTo>
                  <a:pt x="11594855" y="-21716"/>
                  <a:pt x="11884004" y="247607"/>
                  <a:pt x="11926354" y="635031"/>
                </a:cubicBezTo>
                <a:cubicBezTo>
                  <a:pt x="11950991" y="908338"/>
                  <a:pt x="11935348" y="1041313"/>
                  <a:pt x="11926354" y="1221310"/>
                </a:cubicBezTo>
                <a:cubicBezTo>
                  <a:pt x="11917360" y="1401307"/>
                  <a:pt x="11913092" y="1622185"/>
                  <a:pt x="11926354" y="1960532"/>
                </a:cubicBezTo>
                <a:cubicBezTo>
                  <a:pt x="11939616" y="2298879"/>
                  <a:pt x="11920581" y="2334715"/>
                  <a:pt x="11926354" y="2546811"/>
                </a:cubicBezTo>
                <a:cubicBezTo>
                  <a:pt x="11932127" y="2758907"/>
                  <a:pt x="11893056" y="2977852"/>
                  <a:pt x="11926354" y="3286033"/>
                </a:cubicBezTo>
                <a:cubicBezTo>
                  <a:pt x="11959652" y="3594214"/>
                  <a:pt x="11918412" y="3548707"/>
                  <a:pt x="11926354" y="3770351"/>
                </a:cubicBezTo>
                <a:cubicBezTo>
                  <a:pt x="11934296" y="3991995"/>
                  <a:pt x="11939867" y="4145111"/>
                  <a:pt x="11926354" y="4356630"/>
                </a:cubicBezTo>
                <a:cubicBezTo>
                  <a:pt x="11912841" y="4568149"/>
                  <a:pt x="11927691" y="4725771"/>
                  <a:pt x="11926354" y="4942909"/>
                </a:cubicBezTo>
                <a:cubicBezTo>
                  <a:pt x="11925017" y="5160047"/>
                  <a:pt x="11903538" y="5459939"/>
                  <a:pt x="11926354" y="5733112"/>
                </a:cubicBezTo>
                <a:cubicBezTo>
                  <a:pt x="11875078" y="6095042"/>
                  <a:pt x="11617033" y="6419901"/>
                  <a:pt x="11291323" y="6368143"/>
                </a:cubicBezTo>
                <a:cubicBezTo>
                  <a:pt x="10946592" y="6343516"/>
                  <a:pt x="10676001" y="6348368"/>
                  <a:pt x="10518742" y="6368143"/>
                </a:cubicBezTo>
                <a:cubicBezTo>
                  <a:pt x="10361483" y="6387918"/>
                  <a:pt x="10271657" y="6368003"/>
                  <a:pt x="10065849" y="6368143"/>
                </a:cubicBezTo>
                <a:cubicBezTo>
                  <a:pt x="9860041" y="6368283"/>
                  <a:pt x="9842763" y="6363523"/>
                  <a:pt x="9719520" y="6368143"/>
                </a:cubicBezTo>
                <a:cubicBezTo>
                  <a:pt x="9596277" y="6372763"/>
                  <a:pt x="9396745" y="6361445"/>
                  <a:pt x="9160065" y="6368143"/>
                </a:cubicBezTo>
                <a:cubicBezTo>
                  <a:pt x="8923385" y="6374841"/>
                  <a:pt x="8906499" y="6363879"/>
                  <a:pt x="8707172" y="6368143"/>
                </a:cubicBezTo>
                <a:cubicBezTo>
                  <a:pt x="8507845" y="6372407"/>
                  <a:pt x="8528195" y="6375084"/>
                  <a:pt x="8360843" y="6368143"/>
                </a:cubicBezTo>
                <a:cubicBezTo>
                  <a:pt x="8193491" y="6361202"/>
                  <a:pt x="7856896" y="6402925"/>
                  <a:pt x="7588262" y="6368143"/>
                </a:cubicBezTo>
                <a:cubicBezTo>
                  <a:pt x="7319628" y="6333361"/>
                  <a:pt x="7072897" y="6362211"/>
                  <a:pt x="6922243" y="6368143"/>
                </a:cubicBezTo>
                <a:cubicBezTo>
                  <a:pt x="6771589" y="6374075"/>
                  <a:pt x="6565014" y="6338750"/>
                  <a:pt x="6256225" y="6368143"/>
                </a:cubicBezTo>
                <a:cubicBezTo>
                  <a:pt x="5947436" y="6397536"/>
                  <a:pt x="5860495" y="6344389"/>
                  <a:pt x="5696770" y="6368143"/>
                </a:cubicBezTo>
                <a:cubicBezTo>
                  <a:pt x="5533046" y="6391897"/>
                  <a:pt x="5262689" y="6370590"/>
                  <a:pt x="5137314" y="6368143"/>
                </a:cubicBezTo>
                <a:cubicBezTo>
                  <a:pt x="5011939" y="6365696"/>
                  <a:pt x="4695820" y="6379492"/>
                  <a:pt x="4364733" y="6368143"/>
                </a:cubicBezTo>
                <a:cubicBezTo>
                  <a:pt x="4033646" y="6356794"/>
                  <a:pt x="3972854" y="6387463"/>
                  <a:pt x="3805278" y="6368143"/>
                </a:cubicBezTo>
                <a:cubicBezTo>
                  <a:pt x="3637702" y="6348823"/>
                  <a:pt x="3547567" y="6359541"/>
                  <a:pt x="3458948" y="6368143"/>
                </a:cubicBezTo>
                <a:cubicBezTo>
                  <a:pt x="3370329" y="6376746"/>
                  <a:pt x="2988122" y="6392757"/>
                  <a:pt x="2792930" y="6368143"/>
                </a:cubicBezTo>
                <a:cubicBezTo>
                  <a:pt x="2597738" y="6343529"/>
                  <a:pt x="2465997" y="6378783"/>
                  <a:pt x="2340038" y="6368143"/>
                </a:cubicBezTo>
                <a:cubicBezTo>
                  <a:pt x="2214079" y="6357503"/>
                  <a:pt x="2071443" y="6357085"/>
                  <a:pt x="1993708" y="6368143"/>
                </a:cubicBezTo>
                <a:cubicBezTo>
                  <a:pt x="1915973" y="6379202"/>
                  <a:pt x="1726529" y="6382544"/>
                  <a:pt x="1647379" y="6368143"/>
                </a:cubicBezTo>
                <a:cubicBezTo>
                  <a:pt x="1568229" y="6353742"/>
                  <a:pt x="1030502" y="6337242"/>
                  <a:pt x="635031" y="6368143"/>
                </a:cubicBezTo>
                <a:cubicBezTo>
                  <a:pt x="340432" y="6369608"/>
                  <a:pt x="32883" y="6046526"/>
                  <a:pt x="0" y="5733112"/>
                </a:cubicBezTo>
                <a:cubicBezTo>
                  <a:pt x="-17510" y="5460643"/>
                  <a:pt x="-22245" y="5202204"/>
                  <a:pt x="0" y="5044871"/>
                </a:cubicBezTo>
                <a:cubicBezTo>
                  <a:pt x="22245" y="4887538"/>
                  <a:pt x="-21059" y="4524381"/>
                  <a:pt x="0" y="4305649"/>
                </a:cubicBezTo>
                <a:cubicBezTo>
                  <a:pt x="21059" y="4086917"/>
                  <a:pt x="-34315" y="3805622"/>
                  <a:pt x="0" y="3566428"/>
                </a:cubicBezTo>
                <a:cubicBezTo>
                  <a:pt x="34315" y="3327234"/>
                  <a:pt x="-10310" y="3243222"/>
                  <a:pt x="0" y="2980148"/>
                </a:cubicBezTo>
                <a:cubicBezTo>
                  <a:pt x="10310" y="2717074"/>
                  <a:pt x="18653" y="2529444"/>
                  <a:pt x="0" y="2342888"/>
                </a:cubicBezTo>
                <a:cubicBezTo>
                  <a:pt x="-18653" y="2156332"/>
                  <a:pt x="-15755" y="2014538"/>
                  <a:pt x="0" y="1858570"/>
                </a:cubicBezTo>
                <a:cubicBezTo>
                  <a:pt x="15755" y="1702602"/>
                  <a:pt x="-8118" y="1454800"/>
                  <a:pt x="0" y="1221310"/>
                </a:cubicBezTo>
                <a:cubicBezTo>
                  <a:pt x="8118" y="987820"/>
                  <a:pt x="-11775" y="773982"/>
                  <a:pt x="0" y="635031"/>
                </a:cubicBezTo>
                <a:close/>
              </a:path>
              <a:path w="11926354" h="6368143" stroke="0" extrusionOk="0">
                <a:moveTo>
                  <a:pt x="0" y="635031"/>
                </a:moveTo>
                <a:cubicBezTo>
                  <a:pt x="49563" y="297823"/>
                  <a:pt x="316908" y="67911"/>
                  <a:pt x="635031" y="0"/>
                </a:cubicBezTo>
                <a:cubicBezTo>
                  <a:pt x="1051293" y="17865"/>
                  <a:pt x="1134207" y="-5439"/>
                  <a:pt x="1514175" y="0"/>
                </a:cubicBezTo>
                <a:cubicBezTo>
                  <a:pt x="1894143" y="5439"/>
                  <a:pt x="1741515" y="15889"/>
                  <a:pt x="1860505" y="0"/>
                </a:cubicBezTo>
                <a:cubicBezTo>
                  <a:pt x="1979495" y="-15889"/>
                  <a:pt x="2342758" y="16084"/>
                  <a:pt x="2633086" y="0"/>
                </a:cubicBezTo>
                <a:cubicBezTo>
                  <a:pt x="2923414" y="-16084"/>
                  <a:pt x="2943024" y="18281"/>
                  <a:pt x="3085978" y="0"/>
                </a:cubicBezTo>
                <a:cubicBezTo>
                  <a:pt x="3228932" y="-18281"/>
                  <a:pt x="3646642" y="-6803"/>
                  <a:pt x="3965122" y="0"/>
                </a:cubicBezTo>
                <a:cubicBezTo>
                  <a:pt x="4283602" y="6803"/>
                  <a:pt x="4620233" y="-24830"/>
                  <a:pt x="4844266" y="0"/>
                </a:cubicBezTo>
                <a:cubicBezTo>
                  <a:pt x="5068299" y="24830"/>
                  <a:pt x="5150281" y="4103"/>
                  <a:pt x="5297159" y="0"/>
                </a:cubicBezTo>
                <a:cubicBezTo>
                  <a:pt x="5444037" y="-4103"/>
                  <a:pt x="5672029" y="-32620"/>
                  <a:pt x="5963177" y="0"/>
                </a:cubicBezTo>
                <a:cubicBezTo>
                  <a:pt x="6254325" y="32620"/>
                  <a:pt x="6428677" y="25149"/>
                  <a:pt x="6842321" y="0"/>
                </a:cubicBezTo>
                <a:cubicBezTo>
                  <a:pt x="7255965" y="-25149"/>
                  <a:pt x="7139212" y="21468"/>
                  <a:pt x="7295214" y="0"/>
                </a:cubicBezTo>
                <a:cubicBezTo>
                  <a:pt x="7451216" y="-21468"/>
                  <a:pt x="7596006" y="-26948"/>
                  <a:pt x="7854669" y="0"/>
                </a:cubicBezTo>
                <a:cubicBezTo>
                  <a:pt x="8113332" y="26948"/>
                  <a:pt x="8360655" y="-40965"/>
                  <a:pt x="8733813" y="0"/>
                </a:cubicBezTo>
                <a:cubicBezTo>
                  <a:pt x="9106971" y="40965"/>
                  <a:pt x="9099957" y="11879"/>
                  <a:pt x="9293268" y="0"/>
                </a:cubicBezTo>
                <a:cubicBezTo>
                  <a:pt x="9486579" y="-11879"/>
                  <a:pt x="9772647" y="37552"/>
                  <a:pt x="10065849" y="0"/>
                </a:cubicBezTo>
                <a:cubicBezTo>
                  <a:pt x="10359051" y="-37552"/>
                  <a:pt x="11018282" y="-51024"/>
                  <a:pt x="11291323" y="0"/>
                </a:cubicBezTo>
                <a:cubicBezTo>
                  <a:pt x="11619688" y="-36724"/>
                  <a:pt x="11926214" y="270196"/>
                  <a:pt x="11926354" y="635031"/>
                </a:cubicBezTo>
                <a:cubicBezTo>
                  <a:pt x="11933948" y="860504"/>
                  <a:pt x="11904617" y="1042238"/>
                  <a:pt x="11926354" y="1221310"/>
                </a:cubicBezTo>
                <a:cubicBezTo>
                  <a:pt x="11948091" y="1400382"/>
                  <a:pt x="11952308" y="1671247"/>
                  <a:pt x="11926354" y="1807590"/>
                </a:cubicBezTo>
                <a:cubicBezTo>
                  <a:pt x="11900400" y="1943933"/>
                  <a:pt x="11927886" y="2149509"/>
                  <a:pt x="11926354" y="2291907"/>
                </a:cubicBezTo>
                <a:cubicBezTo>
                  <a:pt x="11924822" y="2434305"/>
                  <a:pt x="11897739" y="2636323"/>
                  <a:pt x="11926354" y="2878187"/>
                </a:cubicBezTo>
                <a:cubicBezTo>
                  <a:pt x="11954969" y="3120051"/>
                  <a:pt x="11938431" y="3319527"/>
                  <a:pt x="11926354" y="3515447"/>
                </a:cubicBezTo>
                <a:cubicBezTo>
                  <a:pt x="11914277" y="3711367"/>
                  <a:pt x="11914539" y="3858459"/>
                  <a:pt x="11926354" y="3999764"/>
                </a:cubicBezTo>
                <a:cubicBezTo>
                  <a:pt x="11938169" y="4141069"/>
                  <a:pt x="11914565" y="4366618"/>
                  <a:pt x="11926354" y="4586044"/>
                </a:cubicBezTo>
                <a:cubicBezTo>
                  <a:pt x="11938143" y="4805470"/>
                  <a:pt x="11914768" y="5471189"/>
                  <a:pt x="11926354" y="5733112"/>
                </a:cubicBezTo>
                <a:cubicBezTo>
                  <a:pt x="11954914" y="6089623"/>
                  <a:pt x="11592238" y="6424301"/>
                  <a:pt x="11291323" y="6368143"/>
                </a:cubicBezTo>
                <a:cubicBezTo>
                  <a:pt x="11115435" y="6372127"/>
                  <a:pt x="10954055" y="6370657"/>
                  <a:pt x="10731868" y="6368143"/>
                </a:cubicBezTo>
                <a:cubicBezTo>
                  <a:pt x="10509681" y="6365629"/>
                  <a:pt x="10176832" y="6370476"/>
                  <a:pt x="9852724" y="6368143"/>
                </a:cubicBezTo>
                <a:cubicBezTo>
                  <a:pt x="9528616" y="6365810"/>
                  <a:pt x="9455132" y="6378197"/>
                  <a:pt x="9186705" y="6368143"/>
                </a:cubicBezTo>
                <a:cubicBezTo>
                  <a:pt x="8918278" y="6358089"/>
                  <a:pt x="8986487" y="6380942"/>
                  <a:pt x="8840376" y="6368143"/>
                </a:cubicBezTo>
                <a:cubicBezTo>
                  <a:pt x="8694265" y="6355344"/>
                  <a:pt x="8370986" y="6399429"/>
                  <a:pt x="8174358" y="6368143"/>
                </a:cubicBezTo>
                <a:cubicBezTo>
                  <a:pt x="7977730" y="6336857"/>
                  <a:pt x="7559542" y="6384560"/>
                  <a:pt x="7295214" y="6368143"/>
                </a:cubicBezTo>
                <a:cubicBezTo>
                  <a:pt x="7030886" y="6351726"/>
                  <a:pt x="6906698" y="6377417"/>
                  <a:pt x="6629195" y="6368143"/>
                </a:cubicBezTo>
                <a:cubicBezTo>
                  <a:pt x="6351692" y="6358869"/>
                  <a:pt x="6411325" y="6364285"/>
                  <a:pt x="6282866" y="6368143"/>
                </a:cubicBezTo>
                <a:cubicBezTo>
                  <a:pt x="6154407" y="6372001"/>
                  <a:pt x="6060069" y="6385174"/>
                  <a:pt x="5936536" y="6368143"/>
                </a:cubicBezTo>
                <a:cubicBezTo>
                  <a:pt x="5813003" y="6351113"/>
                  <a:pt x="5455147" y="6382987"/>
                  <a:pt x="5270518" y="6368143"/>
                </a:cubicBezTo>
                <a:cubicBezTo>
                  <a:pt x="5085889" y="6353299"/>
                  <a:pt x="4929194" y="6355906"/>
                  <a:pt x="4604500" y="6368143"/>
                </a:cubicBezTo>
                <a:cubicBezTo>
                  <a:pt x="4279806" y="6380380"/>
                  <a:pt x="4340368" y="6369322"/>
                  <a:pt x="4258170" y="6368143"/>
                </a:cubicBezTo>
                <a:cubicBezTo>
                  <a:pt x="4175972" y="6366965"/>
                  <a:pt x="3863292" y="6372874"/>
                  <a:pt x="3698715" y="6368143"/>
                </a:cubicBezTo>
                <a:cubicBezTo>
                  <a:pt x="3534138" y="6363412"/>
                  <a:pt x="3331172" y="6357914"/>
                  <a:pt x="3032697" y="6368143"/>
                </a:cubicBezTo>
                <a:cubicBezTo>
                  <a:pt x="2734222" y="6378372"/>
                  <a:pt x="2827387" y="6381252"/>
                  <a:pt x="2686367" y="6368143"/>
                </a:cubicBezTo>
                <a:cubicBezTo>
                  <a:pt x="2545347" y="6355035"/>
                  <a:pt x="2070125" y="6332369"/>
                  <a:pt x="1807223" y="6368143"/>
                </a:cubicBezTo>
                <a:cubicBezTo>
                  <a:pt x="1544321" y="6403917"/>
                  <a:pt x="1545039" y="6390696"/>
                  <a:pt x="1354331" y="6368143"/>
                </a:cubicBezTo>
                <a:cubicBezTo>
                  <a:pt x="1163623" y="6345590"/>
                  <a:pt x="952693" y="6392942"/>
                  <a:pt x="635031" y="6368143"/>
                </a:cubicBezTo>
                <a:cubicBezTo>
                  <a:pt x="255703" y="6319542"/>
                  <a:pt x="10756" y="6087190"/>
                  <a:pt x="0" y="5733112"/>
                </a:cubicBezTo>
                <a:cubicBezTo>
                  <a:pt x="-11847" y="5517762"/>
                  <a:pt x="-2964" y="5422417"/>
                  <a:pt x="0" y="5248794"/>
                </a:cubicBezTo>
                <a:cubicBezTo>
                  <a:pt x="2964" y="5075171"/>
                  <a:pt x="18135" y="4968563"/>
                  <a:pt x="0" y="4713496"/>
                </a:cubicBezTo>
                <a:cubicBezTo>
                  <a:pt x="-18135" y="4458429"/>
                  <a:pt x="-16609" y="4290389"/>
                  <a:pt x="0" y="4127216"/>
                </a:cubicBezTo>
                <a:cubicBezTo>
                  <a:pt x="16609" y="3964043"/>
                  <a:pt x="-28530" y="3732724"/>
                  <a:pt x="0" y="3489956"/>
                </a:cubicBezTo>
                <a:cubicBezTo>
                  <a:pt x="28530" y="3247188"/>
                  <a:pt x="20704" y="3149799"/>
                  <a:pt x="0" y="2903677"/>
                </a:cubicBezTo>
                <a:cubicBezTo>
                  <a:pt x="-20704" y="2657555"/>
                  <a:pt x="6081" y="2550143"/>
                  <a:pt x="0" y="2317398"/>
                </a:cubicBezTo>
                <a:cubicBezTo>
                  <a:pt x="-6081" y="2084653"/>
                  <a:pt x="4821" y="1774622"/>
                  <a:pt x="0" y="1629157"/>
                </a:cubicBezTo>
                <a:cubicBezTo>
                  <a:pt x="-4821" y="1483692"/>
                  <a:pt x="10591" y="874763"/>
                  <a:pt x="0" y="635031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04593B7-E0AE-CA20-F89A-0641AAC05011}"/>
              </a:ext>
            </a:extLst>
          </p:cNvPr>
          <p:cNvSpPr/>
          <p:nvPr/>
        </p:nvSpPr>
        <p:spPr>
          <a:xfrm>
            <a:off x="597408" y="39014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</a:rPr>
              <a:t>Tính</a:t>
            </a:r>
            <a:r>
              <a:rPr lang="en-US" sz="5400" b="1" dirty="0">
                <a:solidFill>
                  <a:schemeClr val="tx1"/>
                </a:solidFill>
              </a:rPr>
              <a:t> chu vi </a:t>
            </a:r>
            <a:r>
              <a:rPr lang="en-US" sz="5400" b="1" dirty="0" err="1">
                <a:solidFill>
                  <a:schemeClr val="tx1"/>
                </a:solidFill>
              </a:rPr>
              <a:t>hình</a:t>
            </a:r>
            <a:r>
              <a:rPr lang="en-US" sz="5400" b="1" dirty="0">
                <a:solidFill>
                  <a:schemeClr val="tx1"/>
                </a:solidFill>
              </a:rPr>
              <a:t> tam </a:t>
            </a:r>
            <a:r>
              <a:rPr lang="en-US" sz="5400" b="1" dirty="0" err="1">
                <a:solidFill>
                  <a:schemeClr val="tx1"/>
                </a:solidFill>
              </a:rPr>
              <a:t>giác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có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độ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dài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các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cạnh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lần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lượt</a:t>
            </a:r>
            <a:r>
              <a:rPr lang="en-US" sz="5400" b="1" dirty="0">
                <a:solidFill>
                  <a:schemeClr val="tx1"/>
                </a:solidFill>
              </a:rPr>
              <a:t> 7 dm, 5 dm, 8 dm.</a:t>
            </a:r>
          </a:p>
        </p:txBody>
      </p:sp>
      <p:sp>
        <p:nvSpPr>
          <p:cNvPr id="11" name="a">
            <a:extLst>
              <a:ext uri="{FF2B5EF4-FFF2-40B4-BE49-F238E27FC236}">
                <a16:creationId xmlns:a16="http://schemas.microsoft.com/office/drawing/2014/main" xmlns="" id="{FBBB7598-AEB2-B523-4E7F-7D5D0B5F25B1}"/>
              </a:ext>
            </a:extLst>
          </p:cNvPr>
          <p:cNvSpPr/>
          <p:nvPr/>
        </p:nvSpPr>
        <p:spPr>
          <a:xfrm>
            <a:off x="6669025" y="2556776"/>
            <a:ext cx="4956980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B. </a:t>
            </a:r>
            <a:r>
              <a:rPr lang="en-US" sz="5400" b="1" noProof="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20 cm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b">
            <a:extLst>
              <a:ext uri="{FF2B5EF4-FFF2-40B4-BE49-F238E27FC236}">
                <a16:creationId xmlns:a16="http://schemas.microsoft.com/office/drawing/2014/main" xmlns="" id="{A8C52F97-64C4-41FB-0305-EF35DC5E32E9}"/>
              </a:ext>
            </a:extLst>
          </p:cNvPr>
          <p:cNvSpPr/>
          <p:nvPr/>
        </p:nvSpPr>
        <p:spPr>
          <a:xfrm>
            <a:off x="565995" y="2556777"/>
            <a:ext cx="4956981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A. </a:t>
            </a:r>
            <a:r>
              <a:rPr lang="en-US" sz="54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20 dm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3" name="Đúng">
            <a:extLst>
              <a:ext uri="{FF2B5EF4-FFF2-40B4-BE49-F238E27FC236}">
                <a16:creationId xmlns:a16="http://schemas.microsoft.com/office/drawing/2014/main" xmlns="" id="{5E9407DB-39D9-168C-19ED-B615D6E14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57" y="2610758"/>
            <a:ext cx="1355860" cy="1084686"/>
          </a:xfrm>
          <a:prstGeom prst="rect">
            <a:avLst/>
          </a:prstGeom>
        </p:spPr>
      </p:pic>
      <p:pic>
        <p:nvPicPr>
          <p:cNvPr id="1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5CD77913-EF6A-054F-AE90-057FE75432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1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F024D64B-A00D-5FB8-AB60-74957D6E70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F03BEB92-46E5-6F79-92D0-1986E88488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A23D8E4F-13E6-797F-5A23-04D85B2AD1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2181495"/>
            <a:ext cx="487363" cy="487363"/>
          </a:xfrm>
          <a:prstGeom prst="rect">
            <a:avLst/>
          </a:prstGeom>
        </p:spPr>
      </p:pic>
      <p:sp>
        <p:nvSpPr>
          <p:cNvPr id="18" name="c">
            <a:extLst>
              <a:ext uri="{FF2B5EF4-FFF2-40B4-BE49-F238E27FC236}">
                <a16:creationId xmlns:a16="http://schemas.microsoft.com/office/drawing/2014/main" xmlns="" id="{6A10A8F5-D191-EC5E-FF1D-A87CCA6134BC}"/>
              </a:ext>
            </a:extLst>
          </p:cNvPr>
          <p:cNvSpPr/>
          <p:nvPr/>
        </p:nvSpPr>
        <p:spPr>
          <a:xfrm>
            <a:off x="565995" y="4537866"/>
            <a:ext cx="4956981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C. </a:t>
            </a:r>
            <a:r>
              <a:rPr lang="en-US" sz="54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25 dm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xmlns="" id="{7A2EFB96-9A75-9BC4-0C0F-45F631CE6FAB}"/>
              </a:ext>
            </a:extLst>
          </p:cNvPr>
          <p:cNvSpPr/>
          <p:nvPr/>
        </p:nvSpPr>
        <p:spPr>
          <a:xfrm>
            <a:off x="6669024" y="4537864"/>
            <a:ext cx="4956981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D. </a:t>
            </a:r>
            <a:r>
              <a:rPr lang="en-US" sz="54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25 cm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11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512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448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512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512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audio>
                  <p:cMediaNode vol="80000">
                    <p:cTn id="7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audio>
                  <p:cMediaNode vol="800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</p:childTnLst>
            </p:cTn>
          </p:par>
        </p:tnLst>
        <p:bldLst>
          <p:bldP spid="11" grpId="0" animBg="1"/>
          <p:bldP spid="11" grpId="1" animBg="1"/>
          <p:bldP spid="11" grpId="2" animBg="1"/>
          <p:bldP spid="12" grpId="0" animBg="1"/>
          <p:bldP spid="12" grpId="1" animBg="1"/>
          <p:bldP spid="18" grpId="0" animBg="1"/>
          <p:bldP spid="18" grpId="1" animBg="1"/>
          <p:bldP spid="18" grpId="2" animBg="1"/>
          <p:bldP spid="19" grpId="0" animBg="1"/>
          <p:bldP spid="19" grpId="1" animBg="1"/>
          <p:bldP spid="19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512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448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512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512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audio>
                  <p:cMediaNode vol="80000">
                    <p:cTn id="7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audio>
                  <p:cMediaNode vol="800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</p:childTnLst>
            </p:cTn>
          </p:par>
        </p:tnLst>
        <p:bldLst>
          <p:bldP spid="11" grpId="0" animBg="1"/>
          <p:bldP spid="11" grpId="1" animBg="1"/>
          <p:bldP spid="11" grpId="2" animBg="1"/>
          <p:bldP spid="12" grpId="0" animBg="1"/>
          <p:bldP spid="12" grpId="1" animBg="1"/>
          <p:bldP spid="18" grpId="0" animBg="1"/>
          <p:bldP spid="18" grpId="1" animBg="1"/>
          <p:bldP spid="18" grpId="2" animBg="1"/>
          <p:bldP spid="19" grpId="0" animBg="1"/>
          <p:bldP spid="19" grpId="1" animBg="1"/>
          <p:bldP spid="19" grpId="2" animBg="1"/>
        </p:bldLst>
      </p:timing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250371"/>
            <a:ext cx="11926354" cy="6368143"/>
          </a:xfrm>
          <a:custGeom>
            <a:avLst/>
            <a:gdLst>
              <a:gd name="connsiteX0" fmla="*/ 0 w 11926354"/>
              <a:gd name="connsiteY0" fmla="*/ 635031 h 6368143"/>
              <a:gd name="connsiteX1" fmla="*/ 635031 w 11926354"/>
              <a:gd name="connsiteY1" fmla="*/ 0 h 6368143"/>
              <a:gd name="connsiteX2" fmla="*/ 1087923 w 11926354"/>
              <a:gd name="connsiteY2" fmla="*/ 0 h 6368143"/>
              <a:gd name="connsiteX3" fmla="*/ 1967068 w 11926354"/>
              <a:gd name="connsiteY3" fmla="*/ 0 h 6368143"/>
              <a:gd name="connsiteX4" fmla="*/ 2846212 w 11926354"/>
              <a:gd name="connsiteY4" fmla="*/ 0 h 6368143"/>
              <a:gd name="connsiteX5" fmla="*/ 3405667 w 11926354"/>
              <a:gd name="connsiteY5" fmla="*/ 0 h 6368143"/>
              <a:gd name="connsiteX6" fmla="*/ 4178248 w 11926354"/>
              <a:gd name="connsiteY6" fmla="*/ 0 h 6368143"/>
              <a:gd name="connsiteX7" fmla="*/ 4950829 w 11926354"/>
              <a:gd name="connsiteY7" fmla="*/ 0 h 6368143"/>
              <a:gd name="connsiteX8" fmla="*/ 5510285 w 11926354"/>
              <a:gd name="connsiteY8" fmla="*/ 0 h 6368143"/>
              <a:gd name="connsiteX9" fmla="*/ 6069740 w 11926354"/>
              <a:gd name="connsiteY9" fmla="*/ 0 h 6368143"/>
              <a:gd name="connsiteX10" fmla="*/ 6629195 w 11926354"/>
              <a:gd name="connsiteY10" fmla="*/ 0 h 6368143"/>
              <a:gd name="connsiteX11" fmla="*/ 7401776 w 11926354"/>
              <a:gd name="connsiteY11" fmla="*/ 0 h 6368143"/>
              <a:gd name="connsiteX12" fmla="*/ 7961232 w 11926354"/>
              <a:gd name="connsiteY12" fmla="*/ 0 h 6368143"/>
              <a:gd name="connsiteX13" fmla="*/ 8520687 w 11926354"/>
              <a:gd name="connsiteY13" fmla="*/ 0 h 6368143"/>
              <a:gd name="connsiteX14" fmla="*/ 9399831 w 11926354"/>
              <a:gd name="connsiteY14" fmla="*/ 0 h 6368143"/>
              <a:gd name="connsiteX15" fmla="*/ 9959287 w 11926354"/>
              <a:gd name="connsiteY15" fmla="*/ 0 h 6368143"/>
              <a:gd name="connsiteX16" fmla="*/ 11291323 w 11926354"/>
              <a:gd name="connsiteY16" fmla="*/ 0 h 6368143"/>
              <a:gd name="connsiteX17" fmla="*/ 11926354 w 11926354"/>
              <a:gd name="connsiteY17" fmla="*/ 635031 h 6368143"/>
              <a:gd name="connsiteX18" fmla="*/ 11926354 w 11926354"/>
              <a:gd name="connsiteY18" fmla="*/ 1221310 h 6368143"/>
              <a:gd name="connsiteX19" fmla="*/ 11926354 w 11926354"/>
              <a:gd name="connsiteY19" fmla="*/ 1960532 h 6368143"/>
              <a:gd name="connsiteX20" fmla="*/ 11926354 w 11926354"/>
              <a:gd name="connsiteY20" fmla="*/ 2546811 h 6368143"/>
              <a:gd name="connsiteX21" fmla="*/ 11926354 w 11926354"/>
              <a:gd name="connsiteY21" fmla="*/ 3286033 h 6368143"/>
              <a:gd name="connsiteX22" fmla="*/ 11926354 w 11926354"/>
              <a:gd name="connsiteY22" fmla="*/ 3770351 h 6368143"/>
              <a:gd name="connsiteX23" fmla="*/ 11926354 w 11926354"/>
              <a:gd name="connsiteY23" fmla="*/ 4356630 h 6368143"/>
              <a:gd name="connsiteX24" fmla="*/ 11926354 w 11926354"/>
              <a:gd name="connsiteY24" fmla="*/ 4942909 h 6368143"/>
              <a:gd name="connsiteX25" fmla="*/ 11926354 w 11926354"/>
              <a:gd name="connsiteY25" fmla="*/ 5733112 h 6368143"/>
              <a:gd name="connsiteX26" fmla="*/ 11291323 w 11926354"/>
              <a:gd name="connsiteY26" fmla="*/ 6368143 h 6368143"/>
              <a:gd name="connsiteX27" fmla="*/ 10518742 w 11926354"/>
              <a:gd name="connsiteY27" fmla="*/ 6368143 h 6368143"/>
              <a:gd name="connsiteX28" fmla="*/ 10065849 w 11926354"/>
              <a:gd name="connsiteY28" fmla="*/ 6368143 h 6368143"/>
              <a:gd name="connsiteX29" fmla="*/ 9719520 w 11926354"/>
              <a:gd name="connsiteY29" fmla="*/ 6368143 h 6368143"/>
              <a:gd name="connsiteX30" fmla="*/ 9160065 w 11926354"/>
              <a:gd name="connsiteY30" fmla="*/ 6368143 h 6368143"/>
              <a:gd name="connsiteX31" fmla="*/ 8707172 w 11926354"/>
              <a:gd name="connsiteY31" fmla="*/ 6368143 h 6368143"/>
              <a:gd name="connsiteX32" fmla="*/ 8360843 w 11926354"/>
              <a:gd name="connsiteY32" fmla="*/ 6368143 h 6368143"/>
              <a:gd name="connsiteX33" fmla="*/ 7588262 w 11926354"/>
              <a:gd name="connsiteY33" fmla="*/ 6368143 h 6368143"/>
              <a:gd name="connsiteX34" fmla="*/ 6922243 w 11926354"/>
              <a:gd name="connsiteY34" fmla="*/ 6368143 h 6368143"/>
              <a:gd name="connsiteX35" fmla="*/ 6256225 w 11926354"/>
              <a:gd name="connsiteY35" fmla="*/ 6368143 h 6368143"/>
              <a:gd name="connsiteX36" fmla="*/ 5696770 w 11926354"/>
              <a:gd name="connsiteY36" fmla="*/ 6368143 h 6368143"/>
              <a:gd name="connsiteX37" fmla="*/ 5137314 w 11926354"/>
              <a:gd name="connsiteY37" fmla="*/ 6368143 h 6368143"/>
              <a:gd name="connsiteX38" fmla="*/ 4364733 w 11926354"/>
              <a:gd name="connsiteY38" fmla="*/ 6368143 h 6368143"/>
              <a:gd name="connsiteX39" fmla="*/ 3805278 w 11926354"/>
              <a:gd name="connsiteY39" fmla="*/ 6368143 h 6368143"/>
              <a:gd name="connsiteX40" fmla="*/ 3458948 w 11926354"/>
              <a:gd name="connsiteY40" fmla="*/ 6368143 h 6368143"/>
              <a:gd name="connsiteX41" fmla="*/ 2792930 w 11926354"/>
              <a:gd name="connsiteY41" fmla="*/ 6368143 h 6368143"/>
              <a:gd name="connsiteX42" fmla="*/ 2340038 w 11926354"/>
              <a:gd name="connsiteY42" fmla="*/ 6368143 h 6368143"/>
              <a:gd name="connsiteX43" fmla="*/ 1993708 w 11926354"/>
              <a:gd name="connsiteY43" fmla="*/ 6368143 h 6368143"/>
              <a:gd name="connsiteX44" fmla="*/ 1647379 w 11926354"/>
              <a:gd name="connsiteY44" fmla="*/ 6368143 h 6368143"/>
              <a:gd name="connsiteX45" fmla="*/ 635031 w 11926354"/>
              <a:gd name="connsiteY45" fmla="*/ 6368143 h 6368143"/>
              <a:gd name="connsiteX46" fmla="*/ 0 w 11926354"/>
              <a:gd name="connsiteY46" fmla="*/ 5733112 h 6368143"/>
              <a:gd name="connsiteX47" fmla="*/ 0 w 11926354"/>
              <a:gd name="connsiteY47" fmla="*/ 5044871 h 6368143"/>
              <a:gd name="connsiteX48" fmla="*/ 0 w 11926354"/>
              <a:gd name="connsiteY48" fmla="*/ 4305649 h 6368143"/>
              <a:gd name="connsiteX49" fmla="*/ 0 w 11926354"/>
              <a:gd name="connsiteY49" fmla="*/ 3566428 h 6368143"/>
              <a:gd name="connsiteX50" fmla="*/ 0 w 11926354"/>
              <a:gd name="connsiteY50" fmla="*/ 2980148 h 6368143"/>
              <a:gd name="connsiteX51" fmla="*/ 0 w 11926354"/>
              <a:gd name="connsiteY51" fmla="*/ 2342888 h 6368143"/>
              <a:gd name="connsiteX52" fmla="*/ 0 w 11926354"/>
              <a:gd name="connsiteY52" fmla="*/ 1858570 h 6368143"/>
              <a:gd name="connsiteX53" fmla="*/ 0 w 11926354"/>
              <a:gd name="connsiteY53" fmla="*/ 1221310 h 6368143"/>
              <a:gd name="connsiteX54" fmla="*/ 0 w 11926354"/>
              <a:gd name="connsiteY54" fmla="*/ 635031 h 636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368143" fill="none" extrusionOk="0">
                <a:moveTo>
                  <a:pt x="0" y="635031"/>
                </a:moveTo>
                <a:cubicBezTo>
                  <a:pt x="75267" y="270555"/>
                  <a:pt x="344816" y="31365"/>
                  <a:pt x="635031" y="0"/>
                </a:cubicBezTo>
                <a:cubicBezTo>
                  <a:pt x="836626" y="-14233"/>
                  <a:pt x="904129" y="-5957"/>
                  <a:pt x="1087923" y="0"/>
                </a:cubicBezTo>
                <a:cubicBezTo>
                  <a:pt x="1271717" y="5957"/>
                  <a:pt x="1774592" y="-42338"/>
                  <a:pt x="1967068" y="0"/>
                </a:cubicBezTo>
                <a:cubicBezTo>
                  <a:pt x="2159544" y="42338"/>
                  <a:pt x="2579024" y="37961"/>
                  <a:pt x="2846212" y="0"/>
                </a:cubicBezTo>
                <a:cubicBezTo>
                  <a:pt x="3113400" y="-37961"/>
                  <a:pt x="3202066" y="7611"/>
                  <a:pt x="3405667" y="0"/>
                </a:cubicBezTo>
                <a:cubicBezTo>
                  <a:pt x="3609268" y="-7611"/>
                  <a:pt x="3896523" y="11582"/>
                  <a:pt x="4178248" y="0"/>
                </a:cubicBezTo>
                <a:cubicBezTo>
                  <a:pt x="4459973" y="-11582"/>
                  <a:pt x="4608973" y="26695"/>
                  <a:pt x="4950829" y="0"/>
                </a:cubicBezTo>
                <a:cubicBezTo>
                  <a:pt x="5292685" y="-26695"/>
                  <a:pt x="5358058" y="15664"/>
                  <a:pt x="5510285" y="0"/>
                </a:cubicBezTo>
                <a:cubicBezTo>
                  <a:pt x="5662512" y="-15664"/>
                  <a:pt x="5902051" y="-17414"/>
                  <a:pt x="6069740" y="0"/>
                </a:cubicBezTo>
                <a:cubicBezTo>
                  <a:pt x="6237429" y="17414"/>
                  <a:pt x="6428803" y="-20209"/>
                  <a:pt x="6629195" y="0"/>
                </a:cubicBezTo>
                <a:cubicBezTo>
                  <a:pt x="6829588" y="20209"/>
                  <a:pt x="7070477" y="-26445"/>
                  <a:pt x="7401776" y="0"/>
                </a:cubicBezTo>
                <a:cubicBezTo>
                  <a:pt x="7733075" y="26445"/>
                  <a:pt x="7832708" y="-24846"/>
                  <a:pt x="7961232" y="0"/>
                </a:cubicBezTo>
                <a:cubicBezTo>
                  <a:pt x="8089756" y="24846"/>
                  <a:pt x="8388339" y="24360"/>
                  <a:pt x="8520687" y="0"/>
                </a:cubicBezTo>
                <a:cubicBezTo>
                  <a:pt x="8653035" y="-24360"/>
                  <a:pt x="8965963" y="14891"/>
                  <a:pt x="9399831" y="0"/>
                </a:cubicBezTo>
                <a:cubicBezTo>
                  <a:pt x="9833699" y="-14891"/>
                  <a:pt x="9806129" y="-25330"/>
                  <a:pt x="9959287" y="0"/>
                </a:cubicBezTo>
                <a:cubicBezTo>
                  <a:pt x="10112445" y="25330"/>
                  <a:pt x="10715005" y="-13914"/>
                  <a:pt x="11291323" y="0"/>
                </a:cubicBezTo>
                <a:cubicBezTo>
                  <a:pt x="11594855" y="-21716"/>
                  <a:pt x="11884004" y="247607"/>
                  <a:pt x="11926354" y="635031"/>
                </a:cubicBezTo>
                <a:cubicBezTo>
                  <a:pt x="11950991" y="908338"/>
                  <a:pt x="11935348" y="1041313"/>
                  <a:pt x="11926354" y="1221310"/>
                </a:cubicBezTo>
                <a:cubicBezTo>
                  <a:pt x="11917360" y="1401307"/>
                  <a:pt x="11913092" y="1622185"/>
                  <a:pt x="11926354" y="1960532"/>
                </a:cubicBezTo>
                <a:cubicBezTo>
                  <a:pt x="11939616" y="2298879"/>
                  <a:pt x="11920581" y="2334715"/>
                  <a:pt x="11926354" y="2546811"/>
                </a:cubicBezTo>
                <a:cubicBezTo>
                  <a:pt x="11932127" y="2758907"/>
                  <a:pt x="11893056" y="2977852"/>
                  <a:pt x="11926354" y="3286033"/>
                </a:cubicBezTo>
                <a:cubicBezTo>
                  <a:pt x="11959652" y="3594214"/>
                  <a:pt x="11918412" y="3548707"/>
                  <a:pt x="11926354" y="3770351"/>
                </a:cubicBezTo>
                <a:cubicBezTo>
                  <a:pt x="11934296" y="3991995"/>
                  <a:pt x="11939867" y="4145111"/>
                  <a:pt x="11926354" y="4356630"/>
                </a:cubicBezTo>
                <a:cubicBezTo>
                  <a:pt x="11912841" y="4568149"/>
                  <a:pt x="11927691" y="4725771"/>
                  <a:pt x="11926354" y="4942909"/>
                </a:cubicBezTo>
                <a:cubicBezTo>
                  <a:pt x="11925017" y="5160047"/>
                  <a:pt x="11903538" y="5459939"/>
                  <a:pt x="11926354" y="5733112"/>
                </a:cubicBezTo>
                <a:cubicBezTo>
                  <a:pt x="11875078" y="6095042"/>
                  <a:pt x="11617033" y="6419901"/>
                  <a:pt x="11291323" y="6368143"/>
                </a:cubicBezTo>
                <a:cubicBezTo>
                  <a:pt x="10946592" y="6343516"/>
                  <a:pt x="10676001" y="6348368"/>
                  <a:pt x="10518742" y="6368143"/>
                </a:cubicBezTo>
                <a:cubicBezTo>
                  <a:pt x="10361483" y="6387918"/>
                  <a:pt x="10271657" y="6368003"/>
                  <a:pt x="10065849" y="6368143"/>
                </a:cubicBezTo>
                <a:cubicBezTo>
                  <a:pt x="9860041" y="6368283"/>
                  <a:pt x="9842763" y="6363523"/>
                  <a:pt x="9719520" y="6368143"/>
                </a:cubicBezTo>
                <a:cubicBezTo>
                  <a:pt x="9596277" y="6372763"/>
                  <a:pt x="9396745" y="6361445"/>
                  <a:pt x="9160065" y="6368143"/>
                </a:cubicBezTo>
                <a:cubicBezTo>
                  <a:pt x="8923385" y="6374841"/>
                  <a:pt x="8906499" y="6363879"/>
                  <a:pt x="8707172" y="6368143"/>
                </a:cubicBezTo>
                <a:cubicBezTo>
                  <a:pt x="8507845" y="6372407"/>
                  <a:pt x="8528195" y="6375084"/>
                  <a:pt x="8360843" y="6368143"/>
                </a:cubicBezTo>
                <a:cubicBezTo>
                  <a:pt x="8193491" y="6361202"/>
                  <a:pt x="7856896" y="6402925"/>
                  <a:pt x="7588262" y="6368143"/>
                </a:cubicBezTo>
                <a:cubicBezTo>
                  <a:pt x="7319628" y="6333361"/>
                  <a:pt x="7072897" y="6362211"/>
                  <a:pt x="6922243" y="6368143"/>
                </a:cubicBezTo>
                <a:cubicBezTo>
                  <a:pt x="6771589" y="6374075"/>
                  <a:pt x="6565014" y="6338750"/>
                  <a:pt x="6256225" y="6368143"/>
                </a:cubicBezTo>
                <a:cubicBezTo>
                  <a:pt x="5947436" y="6397536"/>
                  <a:pt x="5860495" y="6344389"/>
                  <a:pt x="5696770" y="6368143"/>
                </a:cubicBezTo>
                <a:cubicBezTo>
                  <a:pt x="5533046" y="6391897"/>
                  <a:pt x="5262689" y="6370590"/>
                  <a:pt x="5137314" y="6368143"/>
                </a:cubicBezTo>
                <a:cubicBezTo>
                  <a:pt x="5011939" y="6365696"/>
                  <a:pt x="4695820" y="6379492"/>
                  <a:pt x="4364733" y="6368143"/>
                </a:cubicBezTo>
                <a:cubicBezTo>
                  <a:pt x="4033646" y="6356794"/>
                  <a:pt x="3972854" y="6387463"/>
                  <a:pt x="3805278" y="6368143"/>
                </a:cubicBezTo>
                <a:cubicBezTo>
                  <a:pt x="3637702" y="6348823"/>
                  <a:pt x="3547567" y="6359541"/>
                  <a:pt x="3458948" y="6368143"/>
                </a:cubicBezTo>
                <a:cubicBezTo>
                  <a:pt x="3370329" y="6376746"/>
                  <a:pt x="2988122" y="6392757"/>
                  <a:pt x="2792930" y="6368143"/>
                </a:cubicBezTo>
                <a:cubicBezTo>
                  <a:pt x="2597738" y="6343529"/>
                  <a:pt x="2465997" y="6378783"/>
                  <a:pt x="2340038" y="6368143"/>
                </a:cubicBezTo>
                <a:cubicBezTo>
                  <a:pt x="2214079" y="6357503"/>
                  <a:pt x="2071443" y="6357085"/>
                  <a:pt x="1993708" y="6368143"/>
                </a:cubicBezTo>
                <a:cubicBezTo>
                  <a:pt x="1915973" y="6379202"/>
                  <a:pt x="1726529" y="6382544"/>
                  <a:pt x="1647379" y="6368143"/>
                </a:cubicBezTo>
                <a:cubicBezTo>
                  <a:pt x="1568229" y="6353742"/>
                  <a:pt x="1030502" y="6337242"/>
                  <a:pt x="635031" y="6368143"/>
                </a:cubicBezTo>
                <a:cubicBezTo>
                  <a:pt x="340432" y="6369608"/>
                  <a:pt x="32883" y="6046526"/>
                  <a:pt x="0" y="5733112"/>
                </a:cubicBezTo>
                <a:cubicBezTo>
                  <a:pt x="-17510" y="5460643"/>
                  <a:pt x="-22245" y="5202204"/>
                  <a:pt x="0" y="5044871"/>
                </a:cubicBezTo>
                <a:cubicBezTo>
                  <a:pt x="22245" y="4887538"/>
                  <a:pt x="-21059" y="4524381"/>
                  <a:pt x="0" y="4305649"/>
                </a:cubicBezTo>
                <a:cubicBezTo>
                  <a:pt x="21059" y="4086917"/>
                  <a:pt x="-34315" y="3805622"/>
                  <a:pt x="0" y="3566428"/>
                </a:cubicBezTo>
                <a:cubicBezTo>
                  <a:pt x="34315" y="3327234"/>
                  <a:pt x="-10310" y="3243222"/>
                  <a:pt x="0" y="2980148"/>
                </a:cubicBezTo>
                <a:cubicBezTo>
                  <a:pt x="10310" y="2717074"/>
                  <a:pt x="18653" y="2529444"/>
                  <a:pt x="0" y="2342888"/>
                </a:cubicBezTo>
                <a:cubicBezTo>
                  <a:pt x="-18653" y="2156332"/>
                  <a:pt x="-15755" y="2014538"/>
                  <a:pt x="0" y="1858570"/>
                </a:cubicBezTo>
                <a:cubicBezTo>
                  <a:pt x="15755" y="1702602"/>
                  <a:pt x="-8118" y="1454800"/>
                  <a:pt x="0" y="1221310"/>
                </a:cubicBezTo>
                <a:cubicBezTo>
                  <a:pt x="8118" y="987820"/>
                  <a:pt x="-11775" y="773982"/>
                  <a:pt x="0" y="635031"/>
                </a:cubicBezTo>
                <a:close/>
              </a:path>
              <a:path w="11926354" h="6368143" stroke="0" extrusionOk="0">
                <a:moveTo>
                  <a:pt x="0" y="635031"/>
                </a:moveTo>
                <a:cubicBezTo>
                  <a:pt x="49563" y="297823"/>
                  <a:pt x="316908" y="67911"/>
                  <a:pt x="635031" y="0"/>
                </a:cubicBezTo>
                <a:cubicBezTo>
                  <a:pt x="1051293" y="17865"/>
                  <a:pt x="1134207" y="-5439"/>
                  <a:pt x="1514175" y="0"/>
                </a:cubicBezTo>
                <a:cubicBezTo>
                  <a:pt x="1894143" y="5439"/>
                  <a:pt x="1741515" y="15889"/>
                  <a:pt x="1860505" y="0"/>
                </a:cubicBezTo>
                <a:cubicBezTo>
                  <a:pt x="1979495" y="-15889"/>
                  <a:pt x="2342758" y="16084"/>
                  <a:pt x="2633086" y="0"/>
                </a:cubicBezTo>
                <a:cubicBezTo>
                  <a:pt x="2923414" y="-16084"/>
                  <a:pt x="2943024" y="18281"/>
                  <a:pt x="3085978" y="0"/>
                </a:cubicBezTo>
                <a:cubicBezTo>
                  <a:pt x="3228932" y="-18281"/>
                  <a:pt x="3646642" y="-6803"/>
                  <a:pt x="3965122" y="0"/>
                </a:cubicBezTo>
                <a:cubicBezTo>
                  <a:pt x="4283602" y="6803"/>
                  <a:pt x="4620233" y="-24830"/>
                  <a:pt x="4844266" y="0"/>
                </a:cubicBezTo>
                <a:cubicBezTo>
                  <a:pt x="5068299" y="24830"/>
                  <a:pt x="5150281" y="4103"/>
                  <a:pt x="5297159" y="0"/>
                </a:cubicBezTo>
                <a:cubicBezTo>
                  <a:pt x="5444037" y="-4103"/>
                  <a:pt x="5672029" y="-32620"/>
                  <a:pt x="5963177" y="0"/>
                </a:cubicBezTo>
                <a:cubicBezTo>
                  <a:pt x="6254325" y="32620"/>
                  <a:pt x="6428677" y="25149"/>
                  <a:pt x="6842321" y="0"/>
                </a:cubicBezTo>
                <a:cubicBezTo>
                  <a:pt x="7255965" y="-25149"/>
                  <a:pt x="7139212" y="21468"/>
                  <a:pt x="7295214" y="0"/>
                </a:cubicBezTo>
                <a:cubicBezTo>
                  <a:pt x="7451216" y="-21468"/>
                  <a:pt x="7596006" y="-26948"/>
                  <a:pt x="7854669" y="0"/>
                </a:cubicBezTo>
                <a:cubicBezTo>
                  <a:pt x="8113332" y="26948"/>
                  <a:pt x="8360655" y="-40965"/>
                  <a:pt x="8733813" y="0"/>
                </a:cubicBezTo>
                <a:cubicBezTo>
                  <a:pt x="9106971" y="40965"/>
                  <a:pt x="9099957" y="11879"/>
                  <a:pt x="9293268" y="0"/>
                </a:cubicBezTo>
                <a:cubicBezTo>
                  <a:pt x="9486579" y="-11879"/>
                  <a:pt x="9772647" y="37552"/>
                  <a:pt x="10065849" y="0"/>
                </a:cubicBezTo>
                <a:cubicBezTo>
                  <a:pt x="10359051" y="-37552"/>
                  <a:pt x="11018282" y="-51024"/>
                  <a:pt x="11291323" y="0"/>
                </a:cubicBezTo>
                <a:cubicBezTo>
                  <a:pt x="11619688" y="-36724"/>
                  <a:pt x="11926214" y="270196"/>
                  <a:pt x="11926354" y="635031"/>
                </a:cubicBezTo>
                <a:cubicBezTo>
                  <a:pt x="11933948" y="860504"/>
                  <a:pt x="11904617" y="1042238"/>
                  <a:pt x="11926354" y="1221310"/>
                </a:cubicBezTo>
                <a:cubicBezTo>
                  <a:pt x="11948091" y="1400382"/>
                  <a:pt x="11952308" y="1671247"/>
                  <a:pt x="11926354" y="1807590"/>
                </a:cubicBezTo>
                <a:cubicBezTo>
                  <a:pt x="11900400" y="1943933"/>
                  <a:pt x="11927886" y="2149509"/>
                  <a:pt x="11926354" y="2291907"/>
                </a:cubicBezTo>
                <a:cubicBezTo>
                  <a:pt x="11924822" y="2434305"/>
                  <a:pt x="11897739" y="2636323"/>
                  <a:pt x="11926354" y="2878187"/>
                </a:cubicBezTo>
                <a:cubicBezTo>
                  <a:pt x="11954969" y="3120051"/>
                  <a:pt x="11938431" y="3319527"/>
                  <a:pt x="11926354" y="3515447"/>
                </a:cubicBezTo>
                <a:cubicBezTo>
                  <a:pt x="11914277" y="3711367"/>
                  <a:pt x="11914539" y="3858459"/>
                  <a:pt x="11926354" y="3999764"/>
                </a:cubicBezTo>
                <a:cubicBezTo>
                  <a:pt x="11938169" y="4141069"/>
                  <a:pt x="11914565" y="4366618"/>
                  <a:pt x="11926354" y="4586044"/>
                </a:cubicBezTo>
                <a:cubicBezTo>
                  <a:pt x="11938143" y="4805470"/>
                  <a:pt x="11914768" y="5471189"/>
                  <a:pt x="11926354" y="5733112"/>
                </a:cubicBezTo>
                <a:cubicBezTo>
                  <a:pt x="11954914" y="6089623"/>
                  <a:pt x="11592238" y="6424301"/>
                  <a:pt x="11291323" y="6368143"/>
                </a:cubicBezTo>
                <a:cubicBezTo>
                  <a:pt x="11115435" y="6372127"/>
                  <a:pt x="10954055" y="6370657"/>
                  <a:pt x="10731868" y="6368143"/>
                </a:cubicBezTo>
                <a:cubicBezTo>
                  <a:pt x="10509681" y="6365629"/>
                  <a:pt x="10176832" y="6370476"/>
                  <a:pt x="9852724" y="6368143"/>
                </a:cubicBezTo>
                <a:cubicBezTo>
                  <a:pt x="9528616" y="6365810"/>
                  <a:pt x="9455132" y="6378197"/>
                  <a:pt x="9186705" y="6368143"/>
                </a:cubicBezTo>
                <a:cubicBezTo>
                  <a:pt x="8918278" y="6358089"/>
                  <a:pt x="8986487" y="6380942"/>
                  <a:pt x="8840376" y="6368143"/>
                </a:cubicBezTo>
                <a:cubicBezTo>
                  <a:pt x="8694265" y="6355344"/>
                  <a:pt x="8370986" y="6399429"/>
                  <a:pt x="8174358" y="6368143"/>
                </a:cubicBezTo>
                <a:cubicBezTo>
                  <a:pt x="7977730" y="6336857"/>
                  <a:pt x="7559542" y="6384560"/>
                  <a:pt x="7295214" y="6368143"/>
                </a:cubicBezTo>
                <a:cubicBezTo>
                  <a:pt x="7030886" y="6351726"/>
                  <a:pt x="6906698" y="6377417"/>
                  <a:pt x="6629195" y="6368143"/>
                </a:cubicBezTo>
                <a:cubicBezTo>
                  <a:pt x="6351692" y="6358869"/>
                  <a:pt x="6411325" y="6364285"/>
                  <a:pt x="6282866" y="6368143"/>
                </a:cubicBezTo>
                <a:cubicBezTo>
                  <a:pt x="6154407" y="6372001"/>
                  <a:pt x="6060069" y="6385174"/>
                  <a:pt x="5936536" y="6368143"/>
                </a:cubicBezTo>
                <a:cubicBezTo>
                  <a:pt x="5813003" y="6351113"/>
                  <a:pt x="5455147" y="6382987"/>
                  <a:pt x="5270518" y="6368143"/>
                </a:cubicBezTo>
                <a:cubicBezTo>
                  <a:pt x="5085889" y="6353299"/>
                  <a:pt x="4929194" y="6355906"/>
                  <a:pt x="4604500" y="6368143"/>
                </a:cubicBezTo>
                <a:cubicBezTo>
                  <a:pt x="4279806" y="6380380"/>
                  <a:pt x="4340368" y="6369322"/>
                  <a:pt x="4258170" y="6368143"/>
                </a:cubicBezTo>
                <a:cubicBezTo>
                  <a:pt x="4175972" y="6366965"/>
                  <a:pt x="3863292" y="6372874"/>
                  <a:pt x="3698715" y="6368143"/>
                </a:cubicBezTo>
                <a:cubicBezTo>
                  <a:pt x="3534138" y="6363412"/>
                  <a:pt x="3331172" y="6357914"/>
                  <a:pt x="3032697" y="6368143"/>
                </a:cubicBezTo>
                <a:cubicBezTo>
                  <a:pt x="2734222" y="6378372"/>
                  <a:pt x="2827387" y="6381252"/>
                  <a:pt x="2686367" y="6368143"/>
                </a:cubicBezTo>
                <a:cubicBezTo>
                  <a:pt x="2545347" y="6355035"/>
                  <a:pt x="2070125" y="6332369"/>
                  <a:pt x="1807223" y="6368143"/>
                </a:cubicBezTo>
                <a:cubicBezTo>
                  <a:pt x="1544321" y="6403917"/>
                  <a:pt x="1545039" y="6390696"/>
                  <a:pt x="1354331" y="6368143"/>
                </a:cubicBezTo>
                <a:cubicBezTo>
                  <a:pt x="1163623" y="6345590"/>
                  <a:pt x="952693" y="6392942"/>
                  <a:pt x="635031" y="6368143"/>
                </a:cubicBezTo>
                <a:cubicBezTo>
                  <a:pt x="255703" y="6319542"/>
                  <a:pt x="10756" y="6087190"/>
                  <a:pt x="0" y="5733112"/>
                </a:cubicBezTo>
                <a:cubicBezTo>
                  <a:pt x="-11847" y="5517762"/>
                  <a:pt x="-2964" y="5422417"/>
                  <a:pt x="0" y="5248794"/>
                </a:cubicBezTo>
                <a:cubicBezTo>
                  <a:pt x="2964" y="5075171"/>
                  <a:pt x="18135" y="4968563"/>
                  <a:pt x="0" y="4713496"/>
                </a:cubicBezTo>
                <a:cubicBezTo>
                  <a:pt x="-18135" y="4458429"/>
                  <a:pt x="-16609" y="4290389"/>
                  <a:pt x="0" y="4127216"/>
                </a:cubicBezTo>
                <a:cubicBezTo>
                  <a:pt x="16609" y="3964043"/>
                  <a:pt x="-28530" y="3732724"/>
                  <a:pt x="0" y="3489956"/>
                </a:cubicBezTo>
                <a:cubicBezTo>
                  <a:pt x="28530" y="3247188"/>
                  <a:pt x="20704" y="3149799"/>
                  <a:pt x="0" y="2903677"/>
                </a:cubicBezTo>
                <a:cubicBezTo>
                  <a:pt x="-20704" y="2657555"/>
                  <a:pt x="6081" y="2550143"/>
                  <a:pt x="0" y="2317398"/>
                </a:cubicBezTo>
                <a:cubicBezTo>
                  <a:pt x="-6081" y="2084653"/>
                  <a:pt x="4821" y="1774622"/>
                  <a:pt x="0" y="1629157"/>
                </a:cubicBezTo>
                <a:cubicBezTo>
                  <a:pt x="-4821" y="1483692"/>
                  <a:pt x="10591" y="874763"/>
                  <a:pt x="0" y="635031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8DCEBC1-AD2F-52DC-320D-F99C9FEDC3B5}"/>
              </a:ext>
            </a:extLst>
          </p:cNvPr>
          <p:cNvSpPr/>
          <p:nvPr/>
        </p:nvSpPr>
        <p:spPr>
          <a:xfrm>
            <a:off x="597408" y="39014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Tính</a:t>
            </a:r>
            <a:r>
              <a:rPr lang="en-US" sz="4800" b="1" dirty="0">
                <a:solidFill>
                  <a:schemeClr val="tx1"/>
                </a:solidFill>
              </a:rPr>
              <a:t> chu vi </a:t>
            </a:r>
            <a:r>
              <a:rPr lang="en-US" sz="4800" b="1" dirty="0" err="1">
                <a:solidFill>
                  <a:schemeClr val="tx1"/>
                </a:solidFill>
              </a:rPr>
              <a:t>hình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tứ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giác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có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độ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dài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các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cạnh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lần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lượt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là</a:t>
            </a:r>
            <a:r>
              <a:rPr lang="en-US" sz="4800" b="1" dirty="0">
                <a:solidFill>
                  <a:schemeClr val="tx1"/>
                </a:solidFill>
              </a:rPr>
              <a:t> 45 cm, 61 cm, 72 cm, 87 cm.</a:t>
            </a:r>
          </a:p>
        </p:txBody>
      </p:sp>
      <p:sp>
        <p:nvSpPr>
          <p:cNvPr id="11" name="a">
            <a:extLst>
              <a:ext uri="{FF2B5EF4-FFF2-40B4-BE49-F238E27FC236}">
                <a16:creationId xmlns:a16="http://schemas.microsoft.com/office/drawing/2014/main" xmlns="" id="{A4A9FCFB-E16E-163B-E242-BC4B5D434A2E}"/>
              </a:ext>
            </a:extLst>
          </p:cNvPr>
          <p:cNvSpPr/>
          <p:nvPr/>
        </p:nvSpPr>
        <p:spPr>
          <a:xfrm>
            <a:off x="6661952" y="2556927"/>
            <a:ext cx="4964053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54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275 cm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">
            <a:extLst>
              <a:ext uri="{FF2B5EF4-FFF2-40B4-BE49-F238E27FC236}">
                <a16:creationId xmlns:a16="http://schemas.microsoft.com/office/drawing/2014/main" xmlns="" id="{0F4A0D0B-416B-615A-2B9F-EEF3946A76A4}"/>
              </a:ext>
            </a:extLst>
          </p:cNvPr>
          <p:cNvSpPr/>
          <p:nvPr/>
        </p:nvSpPr>
        <p:spPr>
          <a:xfrm>
            <a:off x="521122" y="4538167"/>
            <a:ext cx="4964053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54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265 cm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Đúng">
            <a:extLst>
              <a:ext uri="{FF2B5EF4-FFF2-40B4-BE49-F238E27FC236}">
                <a16:creationId xmlns:a16="http://schemas.microsoft.com/office/drawing/2014/main" xmlns="" id="{663A7CD0-EAF3-A897-10DE-B1A35A99A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" y="4612309"/>
            <a:ext cx="1355860" cy="1084686"/>
          </a:xfrm>
          <a:prstGeom prst="rect">
            <a:avLst/>
          </a:prstGeom>
        </p:spPr>
      </p:pic>
      <p:pic>
        <p:nvPicPr>
          <p:cNvPr id="1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FF3FAF13-FD40-2864-DFDA-03F99137A1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1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D59CB49-1A49-BF8F-933A-C766C12C84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E54862F2-DB71-484E-1006-CE7ADD2F50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1550E245-9751-E4DC-D73F-72C0419457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2181495"/>
            <a:ext cx="487363" cy="487363"/>
          </a:xfrm>
          <a:prstGeom prst="rect">
            <a:avLst/>
          </a:prstGeom>
        </p:spPr>
      </p:pic>
      <p:sp>
        <p:nvSpPr>
          <p:cNvPr id="18" name="c">
            <a:extLst>
              <a:ext uri="{FF2B5EF4-FFF2-40B4-BE49-F238E27FC236}">
                <a16:creationId xmlns:a16="http://schemas.microsoft.com/office/drawing/2014/main" xmlns="" id="{7C1B3EDE-CAE6-22BA-C707-4AD9B9ECED88}"/>
              </a:ext>
            </a:extLst>
          </p:cNvPr>
          <p:cNvSpPr/>
          <p:nvPr/>
        </p:nvSpPr>
        <p:spPr>
          <a:xfrm>
            <a:off x="521122" y="2556929"/>
            <a:ext cx="4964053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n-US" sz="5400" b="1" noProof="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256 cm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xmlns="" id="{D33EA50C-9221-5663-59B5-C269C7EB6B76}"/>
              </a:ext>
            </a:extLst>
          </p:cNvPr>
          <p:cNvSpPr/>
          <p:nvPr/>
        </p:nvSpPr>
        <p:spPr>
          <a:xfrm>
            <a:off x="6661952" y="4538167"/>
            <a:ext cx="4964053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</a:t>
            </a:r>
            <a:r>
              <a:rPr lang="en-US" sz="54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285 cm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32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512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448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512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512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audio>
                  <p:cMediaNode vol="80000">
                    <p:cTn id="7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audio>
                  <p:cMediaNode vol="800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</p:childTnLst>
            </p:cTn>
          </p:par>
        </p:tnLst>
        <p:bldLst>
          <p:bldP spid="11" grpId="0" animBg="1"/>
          <p:bldP spid="11" grpId="1" animBg="1"/>
          <p:bldP spid="11" grpId="2" animBg="1"/>
          <p:bldP spid="12" grpId="0" animBg="1"/>
          <p:bldP spid="12" grpId="1" animBg="1"/>
          <p:bldP spid="18" grpId="0" animBg="1"/>
          <p:bldP spid="18" grpId="1" animBg="1"/>
          <p:bldP spid="18" grpId="2" animBg="1"/>
          <p:bldP spid="19" grpId="0" animBg="1"/>
          <p:bldP spid="19" grpId="1" animBg="1"/>
          <p:bldP spid="19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512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448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512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512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audio>
                  <p:cMediaNode vol="80000">
                    <p:cTn id="7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audio>
                  <p:cMediaNode vol="800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</p:childTnLst>
            </p:cTn>
          </p:par>
        </p:tnLst>
        <p:bldLst>
          <p:bldP spid="11" grpId="0" animBg="1"/>
          <p:bldP spid="11" grpId="1" animBg="1"/>
          <p:bldP spid="11" grpId="2" animBg="1"/>
          <p:bldP spid="12" grpId="0" animBg="1"/>
          <p:bldP spid="12" grpId="1" animBg="1"/>
          <p:bldP spid="18" grpId="0" animBg="1"/>
          <p:bldP spid="18" grpId="1" animBg="1"/>
          <p:bldP spid="18" grpId="2" animBg="1"/>
          <p:bldP spid="19" grpId="0" animBg="1"/>
          <p:bldP spid="19" grpId="1" animBg="1"/>
          <p:bldP spid="19" grpId="2" animBg="1"/>
        </p:bldLst>
      </p:timing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684" y="1977240"/>
            <a:ext cx="6639397" cy="497954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3B067A2B-754A-9369-9964-0793B3A84309}"/>
              </a:ext>
            </a:extLst>
          </p:cNvPr>
          <p:cNvSpPr/>
          <p:nvPr/>
        </p:nvSpPr>
        <p:spPr>
          <a:xfrm>
            <a:off x="4142215" y="457271"/>
            <a:ext cx="7222470" cy="3039937"/>
          </a:xfrm>
          <a:custGeom>
            <a:avLst/>
            <a:gdLst>
              <a:gd name="connsiteX0" fmla="*/ -191323 w 7222470"/>
              <a:gd name="connsiteY0" fmla="*/ 2736642 h 3039937"/>
              <a:gd name="connsiteX1" fmla="*/ 372182 w 7222470"/>
              <a:gd name="connsiteY1" fmla="*/ 2192033 h 3039937"/>
              <a:gd name="connsiteX2" fmla="*/ 3203690 w 7222470"/>
              <a:gd name="connsiteY2" fmla="*/ 9710 h 3039937"/>
              <a:gd name="connsiteX3" fmla="*/ 6439263 w 7222470"/>
              <a:gd name="connsiteY3" fmla="*/ 574743 h 3039937"/>
              <a:gd name="connsiteX4" fmla="*/ 4212550 w 7222470"/>
              <a:gd name="connsiteY4" fmla="*/ 3018717 h 3039937"/>
              <a:gd name="connsiteX5" fmla="*/ 1206182 w 7222470"/>
              <a:gd name="connsiteY5" fmla="*/ 2653802 h 3039937"/>
              <a:gd name="connsiteX6" fmla="*/ -191323 w 7222470"/>
              <a:gd name="connsiteY6" fmla="*/ 2736642 h 30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22470" h="3039937" fill="none" extrusionOk="0">
                <a:moveTo>
                  <a:pt x="-191323" y="2736642"/>
                </a:moveTo>
                <a:cubicBezTo>
                  <a:pt x="64619" y="2519680"/>
                  <a:pt x="281719" y="2218828"/>
                  <a:pt x="372182" y="2192033"/>
                </a:cubicBezTo>
                <a:cubicBezTo>
                  <a:pt x="-1075169" y="1130278"/>
                  <a:pt x="685560" y="-169859"/>
                  <a:pt x="3203690" y="9710"/>
                </a:cubicBezTo>
                <a:cubicBezTo>
                  <a:pt x="4484046" y="-133543"/>
                  <a:pt x="5692454" y="163220"/>
                  <a:pt x="6439263" y="574743"/>
                </a:cubicBezTo>
                <a:cubicBezTo>
                  <a:pt x="8273856" y="1775682"/>
                  <a:pt x="6889532" y="3014298"/>
                  <a:pt x="4212550" y="3018717"/>
                </a:cubicBezTo>
                <a:cubicBezTo>
                  <a:pt x="3180044" y="3093506"/>
                  <a:pt x="2114244" y="2829207"/>
                  <a:pt x="1206182" y="2653802"/>
                </a:cubicBezTo>
                <a:cubicBezTo>
                  <a:pt x="630727" y="2705175"/>
                  <a:pt x="-41807" y="2664273"/>
                  <a:pt x="-191323" y="2736642"/>
                </a:cubicBezTo>
                <a:close/>
              </a:path>
              <a:path w="7222470" h="3039937" stroke="0" extrusionOk="0">
                <a:moveTo>
                  <a:pt x="-191323" y="2736642"/>
                </a:moveTo>
                <a:cubicBezTo>
                  <a:pt x="-21531" y="2658741"/>
                  <a:pt x="144265" y="2477042"/>
                  <a:pt x="372182" y="2192033"/>
                </a:cubicBezTo>
                <a:cubicBezTo>
                  <a:pt x="-708897" y="975773"/>
                  <a:pt x="755405" y="-201883"/>
                  <a:pt x="3203690" y="9710"/>
                </a:cubicBezTo>
                <a:cubicBezTo>
                  <a:pt x="4391495" y="-96392"/>
                  <a:pt x="5666506" y="149153"/>
                  <a:pt x="6439263" y="574743"/>
                </a:cubicBezTo>
                <a:cubicBezTo>
                  <a:pt x="8177562" y="1590285"/>
                  <a:pt x="6759472" y="2893322"/>
                  <a:pt x="4212550" y="3018717"/>
                </a:cubicBezTo>
                <a:cubicBezTo>
                  <a:pt x="3220420" y="3191760"/>
                  <a:pt x="2075626" y="2895717"/>
                  <a:pt x="1206182" y="2653802"/>
                </a:cubicBezTo>
                <a:cubicBezTo>
                  <a:pt x="579302" y="2788223"/>
                  <a:pt x="18483" y="2787939"/>
                  <a:pt x="-191323" y="2736642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86429968">
                  <a:prstGeom prst="wedgeEllipseCallout">
                    <a:avLst>
                      <a:gd name="adj1" fmla="val -52649"/>
                      <a:gd name="adj2" fmla="val 400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chemeClr val="tx1"/>
                </a:solidFill>
              </a:rPr>
              <a:t>Cảm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ơn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các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bạn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đã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cùng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mình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tham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gia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cuộc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hành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trình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này</a:t>
            </a:r>
            <a:r>
              <a:rPr lang="en-US" sz="38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847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560CFB-D73A-114A-6231-BDABF161BD84}"/>
              </a:ext>
            </a:extLst>
          </p:cNvPr>
          <p:cNvSpPr txBox="1"/>
          <p:nvPr/>
        </p:nvSpPr>
        <p:spPr>
          <a:xfrm>
            <a:off x="3496491" y="390593"/>
            <a:ext cx="5199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CB5002-6428-C92C-81A8-167CDD76B63C}"/>
              </a:ext>
            </a:extLst>
          </p:cNvPr>
          <p:cNvSpPr txBox="1"/>
          <p:nvPr/>
        </p:nvSpPr>
        <p:spPr>
          <a:xfrm>
            <a:off x="1863363" y="19780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0C119AC-74CD-5449-33D3-E5AA9EA8E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1895349"/>
            <a:ext cx="919996" cy="919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6AC17D-9CBA-EC4A-FBA0-D86CF14617F6}"/>
              </a:ext>
            </a:extLst>
          </p:cNvPr>
          <p:cNvSpPr txBox="1"/>
          <p:nvPr/>
        </p:nvSpPr>
        <p:spPr>
          <a:xfrm>
            <a:off x="1863363" y="295901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A96625-EC63-42EA-774B-3781FAD43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287636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2776E9-D16B-1C67-FBDF-A6D9E3207FFD}"/>
              </a:ext>
            </a:extLst>
          </p:cNvPr>
          <p:cNvSpPr txBox="1"/>
          <p:nvPr/>
        </p:nvSpPr>
        <p:spPr>
          <a:xfrm>
            <a:off x="1863363" y="394002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6353457-F974-5D06-6FA7-49FF4B4FC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3857373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87FC42-FB7B-ECBA-850F-1102E635C803}"/>
              </a:ext>
            </a:extLst>
          </p:cNvPr>
          <p:cNvSpPr txBox="1"/>
          <p:nvPr/>
        </p:nvSpPr>
        <p:spPr>
          <a:xfrm>
            <a:off x="1863363" y="492103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2D04719-D139-F5A8-5942-D0F690F18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4838385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38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uiExpand="1" build="p"/>
      <p:bldP spid="9" grpId="0" uiExpand="1" build="p"/>
      <p:bldP spid="11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074C1F-B2CB-BEA0-B42D-9AE5AEF69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1BF30538-01A9-6344-D256-F03C16AD4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0" y="2346719"/>
            <a:ext cx="5832764" cy="437457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1144F20-D552-CD0A-5315-421A00F92573}"/>
              </a:ext>
            </a:extLst>
          </p:cNvPr>
          <p:cNvGrpSpPr/>
          <p:nvPr/>
        </p:nvGrpSpPr>
        <p:grpSpPr>
          <a:xfrm>
            <a:off x="3630719" y="0"/>
            <a:ext cx="8063387" cy="5640070"/>
            <a:chOff x="4149463" y="8204395"/>
            <a:chExt cx="7193902" cy="56400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35A258B-4F69-278E-43F6-EB0917C0415C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564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600" b="1" dirty="0">
                  <a:ln w="330200">
                    <a:solidFill>
                      <a:srgbClr val="CCFFFF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HẸN GẶP LẠI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40BA4C0-2960-BA3F-19B5-99BF6BAFCED3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564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3321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62C151D-BF2D-BB35-A7EA-798796E66FD5}"/>
              </a:ext>
            </a:extLst>
          </p:cNvPr>
          <p:cNvGrpSpPr/>
          <p:nvPr/>
        </p:nvGrpSpPr>
        <p:grpSpPr>
          <a:xfrm>
            <a:off x="5527964" y="737754"/>
            <a:ext cx="7591086" cy="4582392"/>
            <a:chOff x="4468091" y="1007917"/>
            <a:chExt cx="7591086" cy="4582392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xmlns="" id="{1E9723A5-D892-D791-E1BC-3134394E74B1}"/>
                </a:ext>
              </a:extLst>
            </p:cNvPr>
            <p:cNvSpPr/>
            <p:nvPr/>
          </p:nvSpPr>
          <p:spPr>
            <a:xfrm>
              <a:off x="6280777" y="1007917"/>
              <a:ext cx="4149436" cy="1766455"/>
            </a:xfrm>
            <a:prstGeom prst="triangle">
              <a:avLst>
                <a:gd name="adj" fmla="val 26962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picture containing text, lamp, light&#10;&#10;Description automatically generated">
              <a:extLst>
                <a:ext uri="{FF2B5EF4-FFF2-40B4-BE49-F238E27FC236}">
                  <a16:creationId xmlns:a16="http://schemas.microsoft.com/office/drawing/2014/main" xmlns="" id="{310EF4E0-501A-B5A5-8342-20964F561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506" y="1083213"/>
              <a:ext cx="3879274" cy="2909455"/>
            </a:xfrm>
            <a:prstGeom prst="rect">
              <a:avLst/>
            </a:prstGeom>
          </p:spPr>
        </p:pic>
        <p:pic>
          <p:nvPicPr>
            <p:cNvPr id="8" name="Picture 7" descr="A red and white lamp&#10;&#10;Description automatically generated with low confidence">
              <a:extLst>
                <a:ext uri="{FF2B5EF4-FFF2-40B4-BE49-F238E27FC236}">
                  <a16:creationId xmlns:a16="http://schemas.microsoft.com/office/drawing/2014/main" xmlns="" id="{4378BF91-1FDE-B5BE-0335-516804C5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6400" y="2774372"/>
              <a:ext cx="3082777" cy="2312083"/>
            </a:xfrm>
            <a:prstGeom prst="rect">
              <a:avLst/>
            </a:prstGeom>
          </p:spPr>
        </p:pic>
        <p:pic>
          <p:nvPicPr>
            <p:cNvPr id="10" name="Picture 9" descr="A picture containing lamp, dark, light&#10;&#10;Description automatically generated">
              <a:extLst>
                <a:ext uri="{FF2B5EF4-FFF2-40B4-BE49-F238E27FC236}">
                  <a16:creationId xmlns:a16="http://schemas.microsoft.com/office/drawing/2014/main" xmlns="" id="{AB2A4DFD-BF04-1D9C-A5B2-A3F2EFC57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091" y="2774372"/>
              <a:ext cx="3754583" cy="2815937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CA857AB-9DB7-C906-E93B-9B9862CDA7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426" y="3289600"/>
            <a:ext cx="4757866" cy="356840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32B6D40A-929E-79CB-AF3E-805FA7AE2C39}"/>
              </a:ext>
            </a:extLst>
          </p:cNvPr>
          <p:cNvSpPr/>
          <p:nvPr/>
        </p:nvSpPr>
        <p:spPr>
          <a:xfrm>
            <a:off x="2116221" y="1070264"/>
            <a:ext cx="4143065" cy="2254826"/>
          </a:xfrm>
          <a:custGeom>
            <a:avLst/>
            <a:gdLst>
              <a:gd name="connsiteX0" fmla="*/ 0 w 4143065"/>
              <a:gd name="connsiteY0" fmla="*/ 375812 h 2254826"/>
              <a:gd name="connsiteX1" fmla="*/ 375812 w 4143065"/>
              <a:gd name="connsiteY1" fmla="*/ 0 h 2254826"/>
              <a:gd name="connsiteX2" fmla="*/ 690511 w 4143065"/>
              <a:gd name="connsiteY2" fmla="*/ 0 h 2254826"/>
              <a:gd name="connsiteX3" fmla="*/ 690511 w 4143065"/>
              <a:gd name="connsiteY3" fmla="*/ 0 h 2254826"/>
              <a:gd name="connsiteX4" fmla="*/ 1198036 w 4143065"/>
              <a:gd name="connsiteY4" fmla="*/ 0 h 2254826"/>
              <a:gd name="connsiteX5" fmla="*/ 1726277 w 4143065"/>
              <a:gd name="connsiteY5" fmla="*/ 0 h 2254826"/>
              <a:gd name="connsiteX6" fmla="*/ 2447422 w 4143065"/>
              <a:gd name="connsiteY6" fmla="*/ 0 h 2254826"/>
              <a:gd name="connsiteX7" fmla="*/ 3148157 w 4143065"/>
              <a:gd name="connsiteY7" fmla="*/ 0 h 2254826"/>
              <a:gd name="connsiteX8" fmla="*/ 3767253 w 4143065"/>
              <a:gd name="connsiteY8" fmla="*/ 0 h 2254826"/>
              <a:gd name="connsiteX9" fmla="*/ 4143065 w 4143065"/>
              <a:gd name="connsiteY9" fmla="*/ 375812 h 2254826"/>
              <a:gd name="connsiteX10" fmla="*/ 4143065 w 4143065"/>
              <a:gd name="connsiteY10" fmla="*/ 836168 h 2254826"/>
              <a:gd name="connsiteX11" fmla="*/ 4143065 w 4143065"/>
              <a:gd name="connsiteY11" fmla="*/ 1315315 h 2254826"/>
              <a:gd name="connsiteX12" fmla="*/ 4143065 w 4143065"/>
              <a:gd name="connsiteY12" fmla="*/ 1315315 h 2254826"/>
              <a:gd name="connsiteX13" fmla="*/ 4143065 w 4143065"/>
              <a:gd name="connsiteY13" fmla="*/ 1879022 h 2254826"/>
              <a:gd name="connsiteX14" fmla="*/ 4143065 w 4143065"/>
              <a:gd name="connsiteY14" fmla="*/ 1879014 h 2254826"/>
              <a:gd name="connsiteX15" fmla="*/ 3767253 w 4143065"/>
              <a:gd name="connsiteY15" fmla="*/ 2254826 h 2254826"/>
              <a:gd name="connsiteX16" fmla="*/ 3086928 w 4143065"/>
              <a:gd name="connsiteY16" fmla="*/ 2254826 h 2254826"/>
              <a:gd name="connsiteX17" fmla="*/ 2365783 w 4143065"/>
              <a:gd name="connsiteY17" fmla="*/ 2254826 h 2254826"/>
              <a:gd name="connsiteX18" fmla="*/ 1726277 w 4143065"/>
              <a:gd name="connsiteY18" fmla="*/ 2254826 h 2254826"/>
              <a:gd name="connsiteX19" fmla="*/ 1196519 w 4143065"/>
              <a:gd name="connsiteY19" fmla="*/ 2396336 h 2254826"/>
              <a:gd name="connsiteX20" fmla="*/ 707511 w 4143065"/>
              <a:gd name="connsiteY20" fmla="*/ 2526961 h 2254826"/>
              <a:gd name="connsiteX21" fmla="*/ 690511 w 4143065"/>
              <a:gd name="connsiteY21" fmla="*/ 2254826 h 2254826"/>
              <a:gd name="connsiteX22" fmla="*/ 375812 w 4143065"/>
              <a:gd name="connsiteY22" fmla="*/ 2254826 h 2254826"/>
              <a:gd name="connsiteX23" fmla="*/ 0 w 4143065"/>
              <a:gd name="connsiteY23" fmla="*/ 1879014 h 2254826"/>
              <a:gd name="connsiteX24" fmla="*/ 0 w 4143065"/>
              <a:gd name="connsiteY24" fmla="*/ 1879022 h 2254826"/>
              <a:gd name="connsiteX25" fmla="*/ 0 w 4143065"/>
              <a:gd name="connsiteY25" fmla="*/ 1315315 h 2254826"/>
              <a:gd name="connsiteX26" fmla="*/ 0 w 4143065"/>
              <a:gd name="connsiteY26" fmla="*/ 1315315 h 2254826"/>
              <a:gd name="connsiteX27" fmla="*/ 0 w 4143065"/>
              <a:gd name="connsiteY27" fmla="*/ 873749 h 2254826"/>
              <a:gd name="connsiteX28" fmla="*/ 0 w 4143065"/>
              <a:gd name="connsiteY28" fmla="*/ 375812 h 225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43065" h="2254826" fill="none" extrusionOk="0">
                <a:moveTo>
                  <a:pt x="0" y="375812"/>
                </a:moveTo>
                <a:cubicBezTo>
                  <a:pt x="36372" y="199673"/>
                  <a:pt x="141116" y="-2825"/>
                  <a:pt x="375812" y="0"/>
                </a:cubicBezTo>
                <a:cubicBezTo>
                  <a:pt x="439908" y="13273"/>
                  <a:pt x="549897" y="-5003"/>
                  <a:pt x="690511" y="0"/>
                </a:cubicBezTo>
                <a:lnTo>
                  <a:pt x="690511" y="0"/>
                </a:lnTo>
                <a:cubicBezTo>
                  <a:pt x="919581" y="-13615"/>
                  <a:pt x="953069" y="3488"/>
                  <a:pt x="1198036" y="0"/>
                </a:cubicBezTo>
                <a:cubicBezTo>
                  <a:pt x="1443003" y="-3488"/>
                  <a:pt x="1473328" y="-21967"/>
                  <a:pt x="1726277" y="0"/>
                </a:cubicBezTo>
                <a:cubicBezTo>
                  <a:pt x="1928829" y="-4511"/>
                  <a:pt x="2106811" y="-19008"/>
                  <a:pt x="2447422" y="0"/>
                </a:cubicBezTo>
                <a:cubicBezTo>
                  <a:pt x="2788033" y="19008"/>
                  <a:pt x="2834125" y="-4674"/>
                  <a:pt x="3148157" y="0"/>
                </a:cubicBezTo>
                <a:cubicBezTo>
                  <a:pt x="3462189" y="4674"/>
                  <a:pt x="3550823" y="-10022"/>
                  <a:pt x="3767253" y="0"/>
                </a:cubicBezTo>
                <a:cubicBezTo>
                  <a:pt x="3946138" y="24988"/>
                  <a:pt x="4155921" y="145069"/>
                  <a:pt x="4143065" y="375812"/>
                </a:cubicBezTo>
                <a:cubicBezTo>
                  <a:pt x="4160569" y="604251"/>
                  <a:pt x="4143928" y="650523"/>
                  <a:pt x="4143065" y="836168"/>
                </a:cubicBezTo>
                <a:cubicBezTo>
                  <a:pt x="4142202" y="1021813"/>
                  <a:pt x="4164707" y="1163739"/>
                  <a:pt x="4143065" y="1315315"/>
                </a:cubicBezTo>
                <a:lnTo>
                  <a:pt x="4143065" y="1315315"/>
                </a:lnTo>
                <a:cubicBezTo>
                  <a:pt x="4144935" y="1524730"/>
                  <a:pt x="4156316" y="1748286"/>
                  <a:pt x="4143065" y="1879022"/>
                </a:cubicBezTo>
                <a:lnTo>
                  <a:pt x="4143065" y="1879014"/>
                </a:lnTo>
                <a:cubicBezTo>
                  <a:pt x="4138412" y="2073621"/>
                  <a:pt x="3945054" y="2213961"/>
                  <a:pt x="3767253" y="2254826"/>
                </a:cubicBezTo>
                <a:cubicBezTo>
                  <a:pt x="3477232" y="2262528"/>
                  <a:pt x="3409670" y="2263322"/>
                  <a:pt x="3086928" y="2254826"/>
                </a:cubicBezTo>
                <a:cubicBezTo>
                  <a:pt x="2764187" y="2246330"/>
                  <a:pt x="2703392" y="2264426"/>
                  <a:pt x="2365783" y="2254826"/>
                </a:cubicBezTo>
                <a:cubicBezTo>
                  <a:pt x="2028175" y="2245226"/>
                  <a:pt x="1891645" y="2278928"/>
                  <a:pt x="1726277" y="2254826"/>
                </a:cubicBezTo>
                <a:cubicBezTo>
                  <a:pt x="1569339" y="2272768"/>
                  <a:pt x="1378022" y="2332931"/>
                  <a:pt x="1196519" y="2396336"/>
                </a:cubicBezTo>
                <a:cubicBezTo>
                  <a:pt x="1015016" y="2459741"/>
                  <a:pt x="873184" y="2495944"/>
                  <a:pt x="707511" y="2526961"/>
                </a:cubicBezTo>
                <a:cubicBezTo>
                  <a:pt x="700848" y="2415469"/>
                  <a:pt x="700571" y="2380375"/>
                  <a:pt x="690511" y="2254826"/>
                </a:cubicBezTo>
                <a:cubicBezTo>
                  <a:pt x="596770" y="2254899"/>
                  <a:pt x="531758" y="2258345"/>
                  <a:pt x="375812" y="2254826"/>
                </a:cubicBezTo>
                <a:cubicBezTo>
                  <a:pt x="176605" y="2240516"/>
                  <a:pt x="-16469" y="2079265"/>
                  <a:pt x="0" y="1879014"/>
                </a:cubicBezTo>
                <a:lnTo>
                  <a:pt x="0" y="1879022"/>
                </a:lnTo>
                <a:cubicBezTo>
                  <a:pt x="14603" y="1722266"/>
                  <a:pt x="11875" y="1484462"/>
                  <a:pt x="0" y="1315315"/>
                </a:cubicBezTo>
                <a:lnTo>
                  <a:pt x="0" y="1315315"/>
                </a:lnTo>
                <a:cubicBezTo>
                  <a:pt x="8870" y="1141823"/>
                  <a:pt x="3840" y="1087757"/>
                  <a:pt x="0" y="873749"/>
                </a:cubicBezTo>
                <a:cubicBezTo>
                  <a:pt x="-3840" y="659741"/>
                  <a:pt x="14223" y="550325"/>
                  <a:pt x="0" y="375812"/>
                </a:cubicBezTo>
                <a:close/>
              </a:path>
              <a:path w="4143065" h="2254826" stroke="0" extrusionOk="0">
                <a:moveTo>
                  <a:pt x="0" y="375812"/>
                </a:moveTo>
                <a:cubicBezTo>
                  <a:pt x="34398" y="185297"/>
                  <a:pt x="130878" y="5858"/>
                  <a:pt x="375812" y="0"/>
                </a:cubicBezTo>
                <a:cubicBezTo>
                  <a:pt x="518887" y="11428"/>
                  <a:pt x="535749" y="-3601"/>
                  <a:pt x="690511" y="0"/>
                </a:cubicBezTo>
                <a:lnTo>
                  <a:pt x="690511" y="0"/>
                </a:lnTo>
                <a:cubicBezTo>
                  <a:pt x="805859" y="3254"/>
                  <a:pt x="944634" y="17124"/>
                  <a:pt x="1187679" y="0"/>
                </a:cubicBezTo>
                <a:cubicBezTo>
                  <a:pt x="1430724" y="-17124"/>
                  <a:pt x="1538338" y="-7134"/>
                  <a:pt x="1726277" y="0"/>
                </a:cubicBezTo>
                <a:cubicBezTo>
                  <a:pt x="1952637" y="-676"/>
                  <a:pt x="2155278" y="-30267"/>
                  <a:pt x="2386193" y="0"/>
                </a:cubicBezTo>
                <a:cubicBezTo>
                  <a:pt x="2617108" y="30267"/>
                  <a:pt x="2714211" y="-28593"/>
                  <a:pt x="3025698" y="0"/>
                </a:cubicBezTo>
                <a:cubicBezTo>
                  <a:pt x="3337186" y="28593"/>
                  <a:pt x="3475845" y="8342"/>
                  <a:pt x="3767253" y="0"/>
                </a:cubicBezTo>
                <a:cubicBezTo>
                  <a:pt x="3983333" y="-47923"/>
                  <a:pt x="4109753" y="142961"/>
                  <a:pt x="4143065" y="375812"/>
                </a:cubicBezTo>
                <a:cubicBezTo>
                  <a:pt x="4123711" y="501368"/>
                  <a:pt x="4166354" y="721375"/>
                  <a:pt x="4143065" y="864354"/>
                </a:cubicBezTo>
                <a:cubicBezTo>
                  <a:pt x="4119776" y="1007333"/>
                  <a:pt x="4152138" y="1157520"/>
                  <a:pt x="4143065" y="1315315"/>
                </a:cubicBezTo>
                <a:lnTo>
                  <a:pt x="4143065" y="1315315"/>
                </a:lnTo>
                <a:cubicBezTo>
                  <a:pt x="4119695" y="1496065"/>
                  <a:pt x="4121056" y="1612255"/>
                  <a:pt x="4143065" y="1879022"/>
                </a:cubicBezTo>
                <a:lnTo>
                  <a:pt x="4143065" y="1879014"/>
                </a:lnTo>
                <a:cubicBezTo>
                  <a:pt x="4135973" y="2083015"/>
                  <a:pt x="3996451" y="2259636"/>
                  <a:pt x="3767253" y="2254826"/>
                </a:cubicBezTo>
                <a:cubicBezTo>
                  <a:pt x="3506595" y="2283224"/>
                  <a:pt x="3386126" y="2281292"/>
                  <a:pt x="3127747" y="2254826"/>
                </a:cubicBezTo>
                <a:cubicBezTo>
                  <a:pt x="2869368" y="2228360"/>
                  <a:pt x="2659828" y="2232737"/>
                  <a:pt x="2427012" y="2254826"/>
                </a:cubicBezTo>
                <a:cubicBezTo>
                  <a:pt x="2194196" y="2276915"/>
                  <a:pt x="2022432" y="2226530"/>
                  <a:pt x="1726277" y="2254826"/>
                </a:cubicBezTo>
                <a:cubicBezTo>
                  <a:pt x="1513572" y="2334934"/>
                  <a:pt x="1348089" y="2374940"/>
                  <a:pt x="1227082" y="2388172"/>
                </a:cubicBezTo>
                <a:cubicBezTo>
                  <a:pt x="1106075" y="2401404"/>
                  <a:pt x="930057" y="2486329"/>
                  <a:pt x="707511" y="2526961"/>
                </a:cubicBezTo>
                <a:cubicBezTo>
                  <a:pt x="706933" y="2427307"/>
                  <a:pt x="689434" y="2373391"/>
                  <a:pt x="690511" y="2254826"/>
                </a:cubicBezTo>
                <a:cubicBezTo>
                  <a:pt x="616552" y="2261018"/>
                  <a:pt x="467614" y="2266207"/>
                  <a:pt x="375812" y="2254826"/>
                </a:cubicBezTo>
                <a:cubicBezTo>
                  <a:pt x="122576" y="2264553"/>
                  <a:pt x="-30467" y="2092952"/>
                  <a:pt x="0" y="1879014"/>
                </a:cubicBezTo>
                <a:lnTo>
                  <a:pt x="0" y="1879022"/>
                </a:lnTo>
                <a:cubicBezTo>
                  <a:pt x="-10774" y="1700412"/>
                  <a:pt x="-18785" y="1557223"/>
                  <a:pt x="0" y="1315315"/>
                </a:cubicBezTo>
                <a:lnTo>
                  <a:pt x="0" y="1315315"/>
                </a:lnTo>
                <a:cubicBezTo>
                  <a:pt x="15322" y="1100481"/>
                  <a:pt x="-12720" y="960518"/>
                  <a:pt x="0" y="836168"/>
                </a:cubicBezTo>
                <a:cubicBezTo>
                  <a:pt x="12720" y="711818"/>
                  <a:pt x="-17714" y="495458"/>
                  <a:pt x="0" y="375812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84476322">
                  <a:prstGeom prst="wedgeRoundRectCallout">
                    <a:avLst>
                      <a:gd name="adj1" fmla="val -32923"/>
                      <a:gd name="adj2" fmla="val 6206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ysClr val="windowText" lastClr="000000"/>
                </a:solidFill>
              </a:rPr>
              <a:t>Tính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tổng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độ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dài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các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cạnh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của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một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hình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chính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là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tính</a:t>
            </a:r>
            <a:r>
              <a:rPr lang="en-US" sz="3200" b="1" dirty="0">
                <a:solidFill>
                  <a:sysClr val="windowText" lastClr="000000"/>
                </a:solidFill>
              </a:rPr>
              <a:t> chu vi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của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hình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đó</a:t>
            </a:r>
            <a:r>
              <a:rPr lang="en-US" sz="3200" b="1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13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074C1F-B2CB-BEA0-B42D-9AE5AEF69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1BF30538-01A9-6344-D256-F03C16AD4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73" y="2357110"/>
            <a:ext cx="5832764" cy="437457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423225D-EF39-C0BA-D855-749B48F22012}"/>
              </a:ext>
            </a:extLst>
          </p:cNvPr>
          <p:cNvGrpSpPr/>
          <p:nvPr/>
        </p:nvGrpSpPr>
        <p:grpSpPr>
          <a:xfrm>
            <a:off x="-955963" y="231785"/>
            <a:ext cx="8769928" cy="1862048"/>
            <a:chOff x="2213264" y="772112"/>
            <a:chExt cx="8769928" cy="18620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71E22F4-98B2-4C66-B2A6-F488101A4C61}"/>
                </a:ext>
              </a:extLst>
            </p:cNvPr>
            <p:cNvSpPr txBox="1"/>
            <p:nvPr/>
          </p:nvSpPr>
          <p:spPr>
            <a:xfrm>
              <a:off x="2213264" y="772112"/>
              <a:ext cx="876992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279400">
                    <a:solidFill>
                      <a:schemeClr val="bg1"/>
                    </a:solidFill>
                  </a:ln>
                  <a:latin typeface="SVN-Poky's" panose="020B0606040200020203" pitchFamily="34" charset="0"/>
                </a:rPr>
                <a:t>BÀI HỌC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BCB716E-281E-1336-E2EC-A704CD61DE91}"/>
                </a:ext>
              </a:extLst>
            </p:cNvPr>
            <p:cNvSpPr txBox="1"/>
            <p:nvPr/>
          </p:nvSpPr>
          <p:spPr>
            <a:xfrm>
              <a:off x="2827194" y="772112"/>
              <a:ext cx="754206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3810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solidFill>
                    <a:srgbClr val="FFFFCC"/>
                  </a:solidFill>
                  <a:latin typeface="SVN-Poky's" panose="020B0606040200020203" pitchFamily="34" charset="0"/>
                </a:rPr>
                <a:t>BÀI HỌC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495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EDBA66-6B51-3BE7-2C92-54901895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98765" y="2269040"/>
            <a:ext cx="6118613" cy="4588960"/>
          </a:xfrm>
          <a:prstGeom prst="rect">
            <a:avLst/>
          </a:prstGeom>
        </p:spPr>
      </p:pic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xmlns="" id="{8540E7C9-7DB3-C89F-6FA3-472BA7238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485">
            <a:off x="4569468" y="336452"/>
            <a:ext cx="8695400" cy="65215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7ED5148-8EE6-8139-F652-AB597AB6A2E5}"/>
              </a:ext>
            </a:extLst>
          </p:cNvPr>
          <p:cNvGrpSpPr/>
          <p:nvPr/>
        </p:nvGrpSpPr>
        <p:grpSpPr>
          <a:xfrm>
            <a:off x="6378222" y="650826"/>
            <a:ext cx="4696178" cy="830997"/>
            <a:chOff x="6378222" y="650826"/>
            <a:chExt cx="4696178" cy="8309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F874F8D-93CF-A55D-FA8E-0C9437B9EA92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1: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126F5C7-0122-8AD8-4F31-148FCBBF641C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1: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052EDF0-8050-BFED-FF45-A852BF3EE826}"/>
              </a:ext>
            </a:extLst>
          </p:cNvPr>
          <p:cNvGrpSpPr/>
          <p:nvPr/>
        </p:nvGrpSpPr>
        <p:grpSpPr>
          <a:xfrm>
            <a:off x="7552777" y="1305342"/>
            <a:ext cx="4052711" cy="2123658"/>
            <a:chOff x="7913783" y="1457742"/>
            <a:chExt cx="4052711" cy="212365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3CED273-23F6-FB92-7C8A-DC36E47CDBDF}"/>
                </a:ext>
              </a:extLst>
            </p:cNvPr>
            <p:cNvSpPr txBox="1"/>
            <p:nvPr/>
          </p:nvSpPr>
          <p:spPr>
            <a:xfrm>
              <a:off x="7913783" y="1457742"/>
              <a:ext cx="405271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n w="136525">
                    <a:solidFill>
                      <a:schemeClr val="bg1"/>
                    </a:solidFill>
                  </a:ln>
                  <a:latin typeface="UVN Banh Mi" pitchFamily="2" charset="0"/>
                </a:rPr>
                <a:t>CHUẨN BỊ DỤNG CỤ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313CCD1-1E5D-9D1A-921B-DD3ECA98871A}"/>
                </a:ext>
              </a:extLst>
            </p:cNvPr>
            <p:cNvSpPr txBox="1"/>
            <p:nvPr/>
          </p:nvSpPr>
          <p:spPr>
            <a:xfrm>
              <a:off x="7913783" y="1457742"/>
              <a:ext cx="405271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solidFill>
                    <a:srgbClr val="FF6600"/>
                  </a:solidFill>
                  <a:latin typeface="UVN Banh Mi" pitchFamily="2" charset="0"/>
                </a:rPr>
                <a:t>CHUẨN BỊ DỤNG CỤ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3034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684" y="1977240"/>
            <a:ext cx="6639397" cy="497954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B067A2B-754A-9369-9964-0793B3A84309}"/>
              </a:ext>
            </a:extLst>
          </p:cNvPr>
          <p:cNvSpPr/>
          <p:nvPr/>
        </p:nvSpPr>
        <p:spPr>
          <a:xfrm>
            <a:off x="4610301" y="606777"/>
            <a:ext cx="5858933" cy="2460978"/>
          </a:xfrm>
          <a:custGeom>
            <a:avLst/>
            <a:gdLst>
              <a:gd name="connsiteX0" fmla="*/ 0 w 5858933"/>
              <a:gd name="connsiteY0" fmla="*/ 410171 h 2460978"/>
              <a:gd name="connsiteX1" fmla="*/ 410171 w 5858933"/>
              <a:gd name="connsiteY1" fmla="*/ 0 h 2460978"/>
              <a:gd name="connsiteX2" fmla="*/ 5448762 w 5858933"/>
              <a:gd name="connsiteY2" fmla="*/ 0 h 2460978"/>
              <a:gd name="connsiteX3" fmla="*/ 5858933 w 5858933"/>
              <a:gd name="connsiteY3" fmla="*/ 410171 h 2460978"/>
              <a:gd name="connsiteX4" fmla="*/ 5858933 w 5858933"/>
              <a:gd name="connsiteY4" fmla="*/ 2050807 h 2460978"/>
              <a:gd name="connsiteX5" fmla="*/ 5448762 w 5858933"/>
              <a:gd name="connsiteY5" fmla="*/ 2460978 h 2460978"/>
              <a:gd name="connsiteX6" fmla="*/ 410171 w 5858933"/>
              <a:gd name="connsiteY6" fmla="*/ 2460978 h 2460978"/>
              <a:gd name="connsiteX7" fmla="*/ 0 w 5858933"/>
              <a:gd name="connsiteY7" fmla="*/ 2050807 h 2460978"/>
              <a:gd name="connsiteX8" fmla="*/ 0 w 5858933"/>
              <a:gd name="connsiteY8" fmla="*/ 410171 h 246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8933" h="2460978" fill="none" extrusionOk="0">
                <a:moveTo>
                  <a:pt x="0" y="410171"/>
                </a:moveTo>
                <a:cubicBezTo>
                  <a:pt x="14802" y="154339"/>
                  <a:pt x="189772" y="-192"/>
                  <a:pt x="410171" y="0"/>
                </a:cubicBezTo>
                <a:cubicBezTo>
                  <a:pt x="1000233" y="25892"/>
                  <a:pt x="3724011" y="139679"/>
                  <a:pt x="5448762" y="0"/>
                </a:cubicBezTo>
                <a:cubicBezTo>
                  <a:pt x="5690389" y="-644"/>
                  <a:pt x="5864385" y="175606"/>
                  <a:pt x="5858933" y="410171"/>
                </a:cubicBezTo>
                <a:cubicBezTo>
                  <a:pt x="5968354" y="1019936"/>
                  <a:pt x="5804148" y="1601498"/>
                  <a:pt x="5858933" y="2050807"/>
                </a:cubicBezTo>
                <a:cubicBezTo>
                  <a:pt x="5840687" y="2278236"/>
                  <a:pt x="5649921" y="2443647"/>
                  <a:pt x="5448762" y="2460978"/>
                </a:cubicBezTo>
                <a:cubicBezTo>
                  <a:pt x="4675994" y="2423861"/>
                  <a:pt x="1235751" y="2328954"/>
                  <a:pt x="410171" y="2460978"/>
                </a:cubicBezTo>
                <a:cubicBezTo>
                  <a:pt x="164256" y="2429753"/>
                  <a:pt x="57" y="2265634"/>
                  <a:pt x="0" y="2050807"/>
                </a:cubicBezTo>
                <a:cubicBezTo>
                  <a:pt x="42252" y="1476598"/>
                  <a:pt x="31949" y="1021389"/>
                  <a:pt x="0" y="410171"/>
                </a:cubicBezTo>
                <a:close/>
              </a:path>
              <a:path w="5858933" h="2460978" stroke="0" extrusionOk="0">
                <a:moveTo>
                  <a:pt x="0" y="410171"/>
                </a:moveTo>
                <a:cubicBezTo>
                  <a:pt x="12155" y="202473"/>
                  <a:pt x="205351" y="-29211"/>
                  <a:pt x="410171" y="0"/>
                </a:cubicBezTo>
                <a:cubicBezTo>
                  <a:pt x="1893515" y="36725"/>
                  <a:pt x="4079024" y="-122889"/>
                  <a:pt x="5448762" y="0"/>
                </a:cubicBezTo>
                <a:cubicBezTo>
                  <a:pt x="5643512" y="-29779"/>
                  <a:pt x="5859988" y="175744"/>
                  <a:pt x="5858933" y="410171"/>
                </a:cubicBezTo>
                <a:cubicBezTo>
                  <a:pt x="5961255" y="976465"/>
                  <a:pt x="5959304" y="1503350"/>
                  <a:pt x="5858933" y="2050807"/>
                </a:cubicBezTo>
                <a:cubicBezTo>
                  <a:pt x="5861653" y="2280255"/>
                  <a:pt x="5698514" y="2431126"/>
                  <a:pt x="5448762" y="2460978"/>
                </a:cubicBezTo>
                <a:cubicBezTo>
                  <a:pt x="3396039" y="2331110"/>
                  <a:pt x="1986666" y="2352912"/>
                  <a:pt x="410171" y="2460978"/>
                </a:cubicBezTo>
                <a:cubicBezTo>
                  <a:pt x="182388" y="2465237"/>
                  <a:pt x="6102" y="2306710"/>
                  <a:pt x="0" y="2050807"/>
                </a:cubicBezTo>
                <a:cubicBezTo>
                  <a:pt x="-130420" y="1874311"/>
                  <a:pt x="40390" y="582070"/>
                  <a:pt x="0" y="410171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864299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</a:rPr>
              <a:t>Chu vi </a:t>
            </a:r>
            <a:r>
              <a:rPr lang="en-US" sz="3000" dirty="0" err="1">
                <a:solidFill>
                  <a:schemeClr val="tx1"/>
                </a:solidFill>
              </a:rPr>
              <a:t>hình</a:t>
            </a:r>
            <a:r>
              <a:rPr lang="en-US" sz="3000" dirty="0">
                <a:solidFill>
                  <a:schemeClr val="tx1"/>
                </a:solidFill>
              </a:rPr>
              <a:t> tam </a:t>
            </a:r>
            <a:r>
              <a:rPr lang="en-US" sz="3000" dirty="0" err="1">
                <a:solidFill>
                  <a:schemeClr val="tx1"/>
                </a:solidFill>
              </a:rPr>
              <a:t>giác</a:t>
            </a:r>
            <a:r>
              <a:rPr lang="en-US" sz="3000" dirty="0">
                <a:solidFill>
                  <a:schemeClr val="tx1"/>
                </a:solidFill>
              </a:rPr>
              <a:t>, chu vi </a:t>
            </a:r>
            <a:r>
              <a:rPr lang="en-US" sz="3000" dirty="0" err="1">
                <a:solidFill>
                  <a:schemeClr val="tx1"/>
                </a:solidFill>
              </a:rPr>
              <a:t>hình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tứ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giác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tổng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độ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dài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các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cạnh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của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mỗi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hình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đó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1170E9B-C5DE-2556-676F-7F4406D20972}"/>
              </a:ext>
            </a:extLst>
          </p:cNvPr>
          <p:cNvGrpSpPr/>
          <p:nvPr/>
        </p:nvGrpSpPr>
        <p:grpSpPr>
          <a:xfrm>
            <a:off x="4013311" y="3293679"/>
            <a:ext cx="3709610" cy="2508882"/>
            <a:chOff x="4013311" y="3293679"/>
            <a:chExt cx="3709610" cy="2508882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8EF87CC0-8C56-7D30-F56D-A0ACE2F8495D}"/>
                </a:ext>
              </a:extLst>
            </p:cNvPr>
            <p:cNvSpPr/>
            <p:nvPr/>
          </p:nvSpPr>
          <p:spPr>
            <a:xfrm>
              <a:off x="4531278" y="3803217"/>
              <a:ext cx="2637166" cy="1761069"/>
            </a:xfrm>
            <a:prstGeom prst="triangle">
              <a:avLst>
                <a:gd name="adj" fmla="val 35075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CD8564D-68F9-094D-F44F-A3179B4CD731}"/>
                </a:ext>
              </a:extLst>
            </p:cNvPr>
            <p:cNvSpPr txBox="1"/>
            <p:nvPr/>
          </p:nvSpPr>
          <p:spPr>
            <a:xfrm>
              <a:off x="5232980" y="3293679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2ED513A-9357-61DA-AF0D-76DEDCDC0587}"/>
                </a:ext>
              </a:extLst>
            </p:cNvPr>
            <p:cNvSpPr txBox="1"/>
            <p:nvPr/>
          </p:nvSpPr>
          <p:spPr>
            <a:xfrm>
              <a:off x="4013311" y="524326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2D7C632-C702-30E8-82E6-62961A7D43B1}"/>
                </a:ext>
              </a:extLst>
            </p:cNvPr>
            <p:cNvSpPr txBox="1"/>
            <p:nvPr/>
          </p:nvSpPr>
          <p:spPr>
            <a:xfrm>
              <a:off x="7271365" y="5248563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98637DC-EE33-EC3A-E600-9E4FB33B06EA}"/>
              </a:ext>
            </a:extLst>
          </p:cNvPr>
          <p:cNvGrpSpPr/>
          <p:nvPr/>
        </p:nvGrpSpPr>
        <p:grpSpPr>
          <a:xfrm>
            <a:off x="7879175" y="3386394"/>
            <a:ext cx="3625524" cy="2381806"/>
            <a:chOff x="7879175" y="3386394"/>
            <a:chExt cx="3625524" cy="2381806"/>
          </a:xfrm>
        </p:grpSpPr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xmlns="" id="{A35889A1-5E5B-FEF1-7580-E8B63D65234E}"/>
                </a:ext>
              </a:extLst>
            </p:cNvPr>
            <p:cNvSpPr/>
            <p:nvPr/>
          </p:nvSpPr>
          <p:spPr>
            <a:xfrm>
              <a:off x="8331200" y="3790246"/>
              <a:ext cx="2619022" cy="1730021"/>
            </a:xfrm>
            <a:custGeom>
              <a:avLst/>
              <a:gdLst>
                <a:gd name="connsiteX0" fmla="*/ 0 w 2619022"/>
                <a:gd name="connsiteY0" fmla="*/ 1730021 h 1730021"/>
                <a:gd name="connsiteX1" fmla="*/ 534109 w 2619022"/>
                <a:gd name="connsiteY1" fmla="*/ 0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  <a:gd name="connsiteX0" fmla="*/ 0 w 2619022"/>
                <a:gd name="connsiteY0" fmla="*/ 1730021 h 1730021"/>
                <a:gd name="connsiteX1" fmla="*/ 621194 w 2619022"/>
                <a:gd name="connsiteY1" fmla="*/ 337457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022" h="1730021">
                  <a:moveTo>
                    <a:pt x="0" y="1730021"/>
                  </a:moveTo>
                  <a:lnTo>
                    <a:pt x="621194" y="337457"/>
                  </a:lnTo>
                  <a:lnTo>
                    <a:pt x="2084913" y="0"/>
                  </a:lnTo>
                  <a:lnTo>
                    <a:pt x="2619022" y="1730021"/>
                  </a:lnTo>
                  <a:lnTo>
                    <a:pt x="0" y="1730021"/>
                  </a:lnTo>
                  <a:close/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6C1ABB7-12C7-929D-659C-99D38F6E0EF6}"/>
                </a:ext>
              </a:extLst>
            </p:cNvPr>
            <p:cNvSpPr txBox="1"/>
            <p:nvPr/>
          </p:nvSpPr>
          <p:spPr>
            <a:xfrm>
              <a:off x="8579667" y="369145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EB90E77-C0FD-B1B6-BAD9-C46EC48D594B}"/>
                </a:ext>
              </a:extLst>
            </p:cNvPr>
            <p:cNvSpPr txBox="1"/>
            <p:nvPr/>
          </p:nvSpPr>
          <p:spPr>
            <a:xfrm>
              <a:off x="10498666" y="3386394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417B1A0-5E8A-55B2-B35A-6E1C67910E03}"/>
                </a:ext>
              </a:extLst>
            </p:cNvPr>
            <p:cNvSpPr txBox="1"/>
            <p:nvPr/>
          </p:nvSpPr>
          <p:spPr>
            <a:xfrm>
              <a:off x="7879175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79C5DDF-3620-5D63-DEEE-43ED24506066}"/>
                </a:ext>
              </a:extLst>
            </p:cNvPr>
            <p:cNvSpPr txBox="1"/>
            <p:nvPr/>
          </p:nvSpPr>
          <p:spPr>
            <a:xfrm>
              <a:off x="11053143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5315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DC318C-28A7-7081-A63E-1EFEB96B5AA0}"/>
              </a:ext>
            </a:extLst>
          </p:cNvPr>
          <p:cNvSpPr/>
          <p:nvPr/>
        </p:nvSpPr>
        <p:spPr>
          <a:xfrm>
            <a:off x="102302" y="287868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684" y="1977240"/>
            <a:ext cx="6639397" cy="497954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B067A2B-754A-9369-9964-0793B3A84309}"/>
              </a:ext>
            </a:extLst>
          </p:cNvPr>
          <p:cNvSpPr/>
          <p:nvPr/>
        </p:nvSpPr>
        <p:spPr>
          <a:xfrm>
            <a:off x="5231480" y="3857188"/>
            <a:ext cx="5858933" cy="2198523"/>
          </a:xfrm>
          <a:custGeom>
            <a:avLst/>
            <a:gdLst>
              <a:gd name="connsiteX0" fmla="*/ 0 w 5858933"/>
              <a:gd name="connsiteY0" fmla="*/ 366428 h 2198523"/>
              <a:gd name="connsiteX1" fmla="*/ 366428 w 5858933"/>
              <a:gd name="connsiteY1" fmla="*/ 0 h 2198523"/>
              <a:gd name="connsiteX2" fmla="*/ 5492505 w 5858933"/>
              <a:gd name="connsiteY2" fmla="*/ 0 h 2198523"/>
              <a:gd name="connsiteX3" fmla="*/ 5858933 w 5858933"/>
              <a:gd name="connsiteY3" fmla="*/ 366428 h 2198523"/>
              <a:gd name="connsiteX4" fmla="*/ 5858933 w 5858933"/>
              <a:gd name="connsiteY4" fmla="*/ 1832095 h 2198523"/>
              <a:gd name="connsiteX5" fmla="*/ 5492505 w 5858933"/>
              <a:gd name="connsiteY5" fmla="*/ 2198523 h 2198523"/>
              <a:gd name="connsiteX6" fmla="*/ 366428 w 5858933"/>
              <a:gd name="connsiteY6" fmla="*/ 2198523 h 2198523"/>
              <a:gd name="connsiteX7" fmla="*/ 0 w 5858933"/>
              <a:gd name="connsiteY7" fmla="*/ 1832095 h 2198523"/>
              <a:gd name="connsiteX8" fmla="*/ 0 w 5858933"/>
              <a:gd name="connsiteY8" fmla="*/ 366428 h 219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8933" h="2198523" fill="none" extrusionOk="0">
                <a:moveTo>
                  <a:pt x="0" y="366428"/>
                </a:moveTo>
                <a:cubicBezTo>
                  <a:pt x="6069" y="152042"/>
                  <a:pt x="170435" y="-200"/>
                  <a:pt x="366428" y="0"/>
                </a:cubicBezTo>
                <a:cubicBezTo>
                  <a:pt x="1888648" y="25892"/>
                  <a:pt x="4822392" y="139679"/>
                  <a:pt x="5492505" y="0"/>
                </a:cubicBezTo>
                <a:cubicBezTo>
                  <a:pt x="5729468" y="-1475"/>
                  <a:pt x="5874901" y="140524"/>
                  <a:pt x="5858933" y="366428"/>
                </a:cubicBezTo>
                <a:cubicBezTo>
                  <a:pt x="5763365" y="814564"/>
                  <a:pt x="5985260" y="1341800"/>
                  <a:pt x="5858933" y="1832095"/>
                </a:cubicBezTo>
                <a:cubicBezTo>
                  <a:pt x="5820223" y="2036372"/>
                  <a:pt x="5672491" y="2183231"/>
                  <a:pt x="5492505" y="2198523"/>
                </a:cubicBezTo>
                <a:cubicBezTo>
                  <a:pt x="4244224" y="2161406"/>
                  <a:pt x="1367492" y="2066499"/>
                  <a:pt x="366428" y="2198523"/>
                </a:cubicBezTo>
                <a:cubicBezTo>
                  <a:pt x="145118" y="2168018"/>
                  <a:pt x="72" y="2019742"/>
                  <a:pt x="0" y="1832095"/>
                </a:cubicBezTo>
                <a:cubicBezTo>
                  <a:pt x="-89855" y="1548785"/>
                  <a:pt x="68151" y="801856"/>
                  <a:pt x="0" y="366428"/>
                </a:cubicBezTo>
                <a:close/>
              </a:path>
              <a:path w="5858933" h="2198523" stroke="0" extrusionOk="0">
                <a:moveTo>
                  <a:pt x="0" y="366428"/>
                </a:moveTo>
                <a:cubicBezTo>
                  <a:pt x="20141" y="195261"/>
                  <a:pt x="168040" y="-5362"/>
                  <a:pt x="366428" y="0"/>
                </a:cubicBezTo>
                <a:cubicBezTo>
                  <a:pt x="1650272" y="36725"/>
                  <a:pt x="3819143" y="-122889"/>
                  <a:pt x="5492505" y="0"/>
                </a:cubicBezTo>
                <a:cubicBezTo>
                  <a:pt x="5675493" y="-18163"/>
                  <a:pt x="5859631" y="158833"/>
                  <a:pt x="5858933" y="366428"/>
                </a:cubicBezTo>
                <a:cubicBezTo>
                  <a:pt x="5743914" y="702169"/>
                  <a:pt x="5774654" y="1511661"/>
                  <a:pt x="5858933" y="1832095"/>
                </a:cubicBezTo>
                <a:cubicBezTo>
                  <a:pt x="5870664" y="2047048"/>
                  <a:pt x="5713901" y="2174068"/>
                  <a:pt x="5492505" y="2198523"/>
                </a:cubicBezTo>
                <a:cubicBezTo>
                  <a:pt x="3734146" y="2068655"/>
                  <a:pt x="2085813" y="2090457"/>
                  <a:pt x="366428" y="2198523"/>
                </a:cubicBezTo>
                <a:cubicBezTo>
                  <a:pt x="153447" y="2234605"/>
                  <a:pt x="3422" y="2050940"/>
                  <a:pt x="0" y="1832095"/>
                </a:cubicBezTo>
                <a:cubicBezTo>
                  <a:pt x="28667" y="1369517"/>
                  <a:pt x="-58622" y="670974"/>
                  <a:pt x="0" y="366428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864299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</a:rPr>
              <a:t>Chu vi </a:t>
            </a:r>
            <a:r>
              <a:rPr lang="en-US" sz="3000" dirty="0" err="1">
                <a:solidFill>
                  <a:schemeClr val="tx1"/>
                </a:solidFill>
              </a:rPr>
              <a:t>của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hình</a:t>
            </a:r>
            <a:r>
              <a:rPr lang="en-US" sz="3000" dirty="0">
                <a:solidFill>
                  <a:schemeClr val="tx1"/>
                </a:solidFill>
              </a:rPr>
              <a:t> tam </a:t>
            </a:r>
            <a:r>
              <a:rPr lang="en-US" sz="3000" dirty="0" err="1">
                <a:solidFill>
                  <a:schemeClr val="tx1"/>
                </a:solidFill>
              </a:rPr>
              <a:t>giác</a:t>
            </a:r>
            <a:r>
              <a:rPr lang="en-US" sz="3000" dirty="0">
                <a:solidFill>
                  <a:schemeClr val="tx1"/>
                </a:solidFill>
              </a:rPr>
              <a:t> ABC </a:t>
            </a:r>
            <a:r>
              <a:rPr lang="en-US" sz="3000" dirty="0" err="1">
                <a:solidFill>
                  <a:schemeClr val="tx1"/>
                </a:solidFill>
              </a:rPr>
              <a:t>là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tổng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độ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dài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các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cạnh</a:t>
            </a:r>
            <a:r>
              <a:rPr lang="en-US" sz="3000" dirty="0">
                <a:solidFill>
                  <a:schemeClr val="tx1"/>
                </a:solidFill>
              </a:rPr>
              <a:t> AB, BC, CA.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1170E9B-C5DE-2556-676F-7F4406D20972}"/>
              </a:ext>
            </a:extLst>
          </p:cNvPr>
          <p:cNvGrpSpPr/>
          <p:nvPr/>
        </p:nvGrpSpPr>
        <p:grpSpPr>
          <a:xfrm>
            <a:off x="6470389" y="552143"/>
            <a:ext cx="4158546" cy="3017358"/>
            <a:chOff x="4013311" y="3293679"/>
            <a:chExt cx="3709610" cy="2508882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8EF87CC0-8C56-7D30-F56D-A0ACE2F8495D}"/>
                </a:ext>
              </a:extLst>
            </p:cNvPr>
            <p:cNvSpPr/>
            <p:nvPr/>
          </p:nvSpPr>
          <p:spPr>
            <a:xfrm>
              <a:off x="4531278" y="3803217"/>
              <a:ext cx="2637166" cy="1761069"/>
            </a:xfrm>
            <a:prstGeom prst="triangle">
              <a:avLst>
                <a:gd name="adj" fmla="val 35075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CD8564D-68F9-094D-F44F-A3179B4CD731}"/>
                </a:ext>
              </a:extLst>
            </p:cNvPr>
            <p:cNvSpPr txBox="1"/>
            <p:nvPr/>
          </p:nvSpPr>
          <p:spPr>
            <a:xfrm>
              <a:off x="5232980" y="3293679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2ED513A-9357-61DA-AF0D-76DEDCDC0587}"/>
                </a:ext>
              </a:extLst>
            </p:cNvPr>
            <p:cNvSpPr txBox="1"/>
            <p:nvPr/>
          </p:nvSpPr>
          <p:spPr>
            <a:xfrm>
              <a:off x="4013311" y="524326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2D7C632-C702-30E8-82E6-62961A7D43B1}"/>
                </a:ext>
              </a:extLst>
            </p:cNvPr>
            <p:cNvSpPr txBox="1"/>
            <p:nvPr/>
          </p:nvSpPr>
          <p:spPr>
            <a:xfrm>
              <a:off x="7271365" y="5248563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6299266-17BF-B54A-BDCA-DC23BEA69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7262288" y="448596"/>
            <a:ext cx="919996" cy="9199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6942672-707C-9574-61EA-3291A5EEF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183353" y="2540814"/>
            <a:ext cx="919996" cy="9199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6D31752-030C-658F-AFBE-01076320F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9120021" y="2514573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194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0888 0.305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5.55112E-17 L 0.24245 5.55112E-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5234 -0.301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5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1199</Words>
  <Application>Microsoft Office PowerPoint</Application>
  <PresentationFormat>Custom</PresentationFormat>
  <Paragraphs>220</Paragraphs>
  <Slides>48</Slides>
  <Notes>5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 LOAN</dc:creator>
  <cp:lastModifiedBy>admin</cp:lastModifiedBy>
  <cp:revision>7</cp:revision>
  <dcterms:created xsi:type="dcterms:W3CDTF">2022-12-04T16:31:56Z</dcterms:created>
  <dcterms:modified xsi:type="dcterms:W3CDTF">2023-12-10T17:00:25Z</dcterms:modified>
</cp:coreProperties>
</file>