
<file path=[Content_Types].xml><?xml version="1.0" encoding="utf-8"?>
<Types xmlns="http://schemas.openxmlformats.org/package/2006/content-types">
  <Default Extension="png" ContentType="image/png"/>
  <Default Extension="svg" ContentType="image/svg+xml"/>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02" r:id="rId2"/>
  </p:sldMasterIdLst>
  <p:notesMasterIdLst>
    <p:notesMasterId r:id="rId33"/>
  </p:notesMasterIdLst>
  <p:handoutMasterIdLst>
    <p:handoutMasterId r:id="rId34"/>
  </p:handoutMasterIdLst>
  <p:sldIdLst>
    <p:sldId id="266" r:id="rId3"/>
    <p:sldId id="256" r:id="rId4"/>
    <p:sldId id="393" r:id="rId5"/>
    <p:sldId id="394" r:id="rId6"/>
    <p:sldId id="264" r:id="rId7"/>
    <p:sldId id="273" r:id="rId8"/>
    <p:sldId id="265" r:id="rId9"/>
    <p:sldId id="395" r:id="rId10"/>
    <p:sldId id="277" r:id="rId11"/>
    <p:sldId id="281" r:id="rId12"/>
    <p:sldId id="288" r:id="rId13"/>
    <p:sldId id="279" r:id="rId14"/>
    <p:sldId id="289" r:id="rId15"/>
    <p:sldId id="290" r:id="rId16"/>
    <p:sldId id="285" r:id="rId17"/>
    <p:sldId id="396" r:id="rId18"/>
    <p:sldId id="263" r:id="rId19"/>
    <p:sldId id="272" r:id="rId20"/>
    <p:sldId id="397" r:id="rId21"/>
    <p:sldId id="278" r:id="rId22"/>
    <p:sldId id="398" r:id="rId23"/>
    <p:sldId id="399" r:id="rId24"/>
    <p:sldId id="280" r:id="rId25"/>
    <p:sldId id="282" r:id="rId26"/>
    <p:sldId id="400" r:id="rId27"/>
    <p:sldId id="402" r:id="rId28"/>
    <p:sldId id="401" r:id="rId29"/>
    <p:sldId id="403" r:id="rId30"/>
    <p:sldId id="404" r:id="rId31"/>
    <p:sldId id="40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p:scale>
          <a:sx n="75" d="100"/>
          <a:sy n="75" d="100"/>
        </p:scale>
        <p:origin x="-456"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279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 xmlns:a16="http://schemas.microsoft.com/office/drawing/2014/main" id="{0B91D262-663F-4A04-95C9-756EC2803F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 xmlns:a16="http://schemas.microsoft.com/office/drawing/2014/main" id="{3EECA0FF-7EF2-4424-8CA5-FCE36F43B9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233B0-D43E-4A40-8104-4DC9B62825BB}" type="datetimeFigureOut">
              <a:rPr lang="en-US" smtClean="0"/>
              <a:t>12/10/2023</a:t>
            </a:fld>
            <a:endParaRPr lang="en-US"/>
          </a:p>
        </p:txBody>
      </p:sp>
      <p:sp>
        <p:nvSpPr>
          <p:cNvPr id="4" name="Chỗ dành sẵn cho Chân trang 3">
            <a:extLst>
              <a:ext uri="{FF2B5EF4-FFF2-40B4-BE49-F238E27FC236}">
                <a16:creationId xmlns="" xmlns:a16="http://schemas.microsoft.com/office/drawing/2014/main" id="{95A7908E-3492-47FD-9485-F9D882613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 xmlns:a16="http://schemas.microsoft.com/office/drawing/2014/main" id="{903BE8F8-65AA-47D6-85D3-49FEFD70C9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7C74FF-D3B0-4CA2-B3B2-546168AF0FAC}" type="slidenum">
              <a:rPr lang="en-US" smtClean="0"/>
              <a:t>‹#›</a:t>
            </a:fld>
            <a:endParaRPr lang="en-US"/>
          </a:p>
        </p:txBody>
      </p:sp>
    </p:spTree>
    <p:extLst>
      <p:ext uri="{BB962C8B-B14F-4D97-AF65-F5344CB8AC3E}">
        <p14:creationId xmlns:p14="http://schemas.microsoft.com/office/powerpoint/2010/main" val="1698308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D198C-FD22-46A7-A5FC-389FE7A0296E}"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30EB9-F8F0-4245-8A18-629AD4300854}" type="slidenum">
              <a:rPr lang="en-US" smtClean="0"/>
              <a:t>‹#›</a:t>
            </a:fld>
            <a:endParaRPr lang="en-US"/>
          </a:p>
        </p:txBody>
      </p:sp>
    </p:spTree>
    <p:extLst>
      <p:ext uri="{BB962C8B-B14F-4D97-AF65-F5344CB8AC3E}">
        <p14:creationId xmlns:p14="http://schemas.microsoft.com/office/powerpoint/2010/main" val="321115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47830EB9-F8F0-4245-8A18-629AD4300854}" type="slidenum">
              <a:rPr lang="en-US" smtClean="0"/>
              <a:t>1</a:t>
            </a:fld>
            <a:endParaRPr lang="en-US"/>
          </a:p>
        </p:txBody>
      </p:sp>
    </p:spTree>
    <p:extLst>
      <p:ext uri="{BB962C8B-B14F-4D97-AF65-F5344CB8AC3E}">
        <p14:creationId xmlns:p14="http://schemas.microsoft.com/office/powerpoint/2010/main" val="199659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821215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03037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26D3A3-0D34-43F9-8338-C4B8865DB2FF}" type="slidenum">
              <a:rPr lang="th-TH" smtClean="0"/>
              <a:t>‹#›</a:t>
            </a:fld>
            <a:endParaRPr lang="th-TH"/>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1709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vi-VN"/>
              <a:t>Bấm để sửa kiểu tiêu đề Bản cái</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96480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26D3A3-0D34-43F9-8338-C4B8865DB2FF}" type="slidenum">
              <a:rPr lang="th-TH" smtClean="0"/>
              <a:t>‹#›</a:t>
            </a:fld>
            <a:endParaRPr lang="th-TH"/>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218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403121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02668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275528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A670D71-1C9B-4CC7-AEF4-44E284D25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Tiêu đề 6">
            <a:extLst>
              <a:ext uri="{FF2B5EF4-FFF2-40B4-BE49-F238E27FC236}">
                <a16:creationId xmlns="" xmlns:a16="http://schemas.microsoft.com/office/drawing/2014/main" id="{844FC2F6-EE7F-4DB5-913C-D9CF5CF82E6D}"/>
              </a:ext>
            </a:extLst>
          </p:cNvPr>
          <p:cNvSpPr>
            <a:spLocks noGrp="1"/>
          </p:cNvSpPr>
          <p:nvPr>
            <p:ph type="title"/>
          </p:nvPr>
        </p:nvSpPr>
        <p:spPr/>
        <p:txBody>
          <a:bodyPr/>
          <a:lstStyle/>
          <a:p>
            <a:r>
              <a:rPr lang="vi-VN"/>
              <a:t>Bấm để sửa kiểu tiêu đề Bản cái</a:t>
            </a:r>
            <a:endParaRPr lang="en-US"/>
          </a:p>
        </p:txBody>
      </p:sp>
      <p:sp>
        <p:nvSpPr>
          <p:cNvPr id="8" name="Chỗ dành sẵn cho Ngày tháng 7">
            <a:extLst>
              <a:ext uri="{FF2B5EF4-FFF2-40B4-BE49-F238E27FC236}">
                <a16:creationId xmlns="" xmlns:a16="http://schemas.microsoft.com/office/drawing/2014/main" id="{8C62B531-1040-4553-A12C-AD2DCEDA0C90}"/>
              </a:ext>
            </a:extLst>
          </p:cNvPr>
          <p:cNvSpPr>
            <a:spLocks noGrp="1"/>
          </p:cNvSpPr>
          <p:nvPr>
            <p:ph type="dt" sz="half" idx="10"/>
          </p:nvPr>
        </p:nvSpPr>
        <p:spPr/>
        <p:txBody>
          <a:bodyPr/>
          <a:lstStyle/>
          <a:p>
            <a:fld id="{38C01624-B047-4022-AF56-DD9EBDF83F99}" type="datetimeFigureOut">
              <a:rPr lang="th-TH" smtClean="0"/>
              <a:t>10/12/66</a:t>
            </a:fld>
            <a:endParaRPr lang="th-TH"/>
          </a:p>
        </p:txBody>
      </p:sp>
      <p:sp>
        <p:nvSpPr>
          <p:cNvPr id="9" name="Chỗ dành sẵn cho Chân trang 8">
            <a:extLst>
              <a:ext uri="{FF2B5EF4-FFF2-40B4-BE49-F238E27FC236}">
                <a16:creationId xmlns="" xmlns:a16="http://schemas.microsoft.com/office/drawing/2014/main" id="{C011838C-9933-4037-BC64-D38CB45F4C07}"/>
              </a:ext>
            </a:extLst>
          </p:cNvPr>
          <p:cNvSpPr>
            <a:spLocks noGrp="1"/>
          </p:cNvSpPr>
          <p:nvPr>
            <p:ph type="ftr" sz="quarter" idx="11"/>
          </p:nvPr>
        </p:nvSpPr>
        <p:spPr/>
        <p:txBody>
          <a:bodyPr/>
          <a:lstStyle/>
          <a:p>
            <a:endParaRPr lang="th-TH"/>
          </a:p>
        </p:txBody>
      </p:sp>
      <p:sp>
        <p:nvSpPr>
          <p:cNvPr id="10" name="Chỗ dành sẵn cho Số hiệu Bản chiếu 9">
            <a:extLst>
              <a:ext uri="{FF2B5EF4-FFF2-40B4-BE49-F238E27FC236}">
                <a16:creationId xmlns="" xmlns:a16="http://schemas.microsoft.com/office/drawing/2014/main" id="{E6B83A85-F524-42FA-B92A-135E4B103DA7}"/>
              </a:ext>
            </a:extLst>
          </p:cNvPr>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219767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2C28FEF-103C-4D4C-9986-FD9DE05FBE9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E79F4646-F3D7-46B7-B396-B4CE676A63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458D7402-21A3-499B-B599-A49EC45F5687}"/>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97EFE102-FB00-4A0D-8D89-42DEDDDD91B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6CDE84CE-7B25-4837-94BD-EC14B61C6EEF}"/>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210177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79272F8-7214-43B4-BA77-45575E48B61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B5C67A9F-D398-45D1-98D3-7B574F75D25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89B7FE1-71BD-453C-9F9A-38A159A74524}"/>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03E4447E-0996-422E-AC24-A3ED12D9B1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4C264FB1-5DCD-444C-BA72-377476927E51}"/>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34632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80448737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0FE012B-0E64-4A26-88C1-11DF2847DBB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CC23A3F9-87BF-4104-AD97-1EDFAEC99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F3FC14E7-890B-42E1-83FB-89DD63F08F0E}"/>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FBAB7742-F47B-41BD-BFBE-A877AA9862A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25FDE347-F78C-4E06-B1F7-E141D53541C3}"/>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1627374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C6477F4-6E09-42E4-9317-27B46650A7B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DF1C1C10-B081-4088-8985-13B063B22BC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5D07914B-4ACE-40AF-9F3A-10F481C2EA4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D0E2D127-5ACD-4561-9794-105622B9C931}"/>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6" name="Chỗ dành sẵn cho Chân trang 5">
            <a:extLst>
              <a:ext uri="{FF2B5EF4-FFF2-40B4-BE49-F238E27FC236}">
                <a16:creationId xmlns="" xmlns:a16="http://schemas.microsoft.com/office/drawing/2014/main" id="{03B1A569-3230-47A3-8AF4-9BCF1C8755F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CC604FDE-5DC9-4EA6-BB20-2B1CFC4DAE8F}"/>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76221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4A176CC-C1C8-4089-B3AB-85C71F1E7DC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BB88F7E5-2651-46B8-8C3D-F98751C01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A0348513-DB17-4B00-920F-462D79F3FE6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81B50448-98D8-4D9A-86DB-E12AFB80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877EE7F-5867-4C52-9309-6D676C137C9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70F5EE49-2643-41F4-9843-3C59533EB166}"/>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8" name="Chỗ dành sẵn cho Chân trang 7">
            <a:extLst>
              <a:ext uri="{FF2B5EF4-FFF2-40B4-BE49-F238E27FC236}">
                <a16:creationId xmlns="" xmlns:a16="http://schemas.microsoft.com/office/drawing/2014/main" id="{875A8F0D-372F-40A4-83CB-A842F5BEB0F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 xmlns:a16="http://schemas.microsoft.com/office/drawing/2014/main" id="{D6C836F9-D3A2-4363-B441-517C5F27DBB8}"/>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3595180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FB2EC4-0898-4222-81A7-63CEE7F55C7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0FD32036-99E4-4CAC-857F-B49842857C5E}"/>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4" name="Chỗ dành sẵn cho Chân trang 3">
            <a:extLst>
              <a:ext uri="{FF2B5EF4-FFF2-40B4-BE49-F238E27FC236}">
                <a16:creationId xmlns="" xmlns:a16="http://schemas.microsoft.com/office/drawing/2014/main" id="{26159944-463E-41D1-8FAF-A852B6FE9DD8}"/>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10780C20-F0C1-40ED-9E04-9DAA65B2FCA5}"/>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441883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3988B48D-F67E-4EE5-8D86-5412B8411D9F}"/>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3" name="Chỗ dành sẵn cho Chân trang 2">
            <a:extLst>
              <a:ext uri="{FF2B5EF4-FFF2-40B4-BE49-F238E27FC236}">
                <a16:creationId xmlns="" xmlns:a16="http://schemas.microsoft.com/office/drawing/2014/main" id="{E0732107-4886-4B08-8DC0-8F3EA73FEF0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 xmlns:a16="http://schemas.microsoft.com/office/drawing/2014/main" id="{4203C68D-2CE1-4B76-ABCD-5943F4F096ED}"/>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104588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014EB29-CF5B-4CE9-AFB6-D91647B53FC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240E19A9-A480-4E59-AD29-8CC815677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9FAFF7A0-8E30-4172-89EE-900D19E5C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D9A5246A-8079-4B86-A42A-7B4A2141959B}"/>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6" name="Chỗ dành sẵn cho Chân trang 5">
            <a:extLst>
              <a:ext uri="{FF2B5EF4-FFF2-40B4-BE49-F238E27FC236}">
                <a16:creationId xmlns="" xmlns:a16="http://schemas.microsoft.com/office/drawing/2014/main" id="{B42888C0-2B6B-4A44-81AB-424E21DF14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E309645F-C9E3-4F21-B776-6D67AE8BAA52}"/>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299817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9F852CD-CF8E-45A5-AF13-AD692419D12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1DB93A8A-F280-44EB-9FD1-DDA358303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F5970022-3400-4BC1-AF66-2793B83E3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67B7FCA9-32B6-4597-A676-DAF6A3EE3309}"/>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6" name="Chỗ dành sẵn cho Chân trang 5">
            <a:extLst>
              <a:ext uri="{FF2B5EF4-FFF2-40B4-BE49-F238E27FC236}">
                <a16:creationId xmlns="" xmlns:a16="http://schemas.microsoft.com/office/drawing/2014/main" id="{8A576E59-8466-4B96-81A9-0CAE77859C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F6D562CE-6EF7-4BDA-AC75-1A43719175A0}"/>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2384429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5133CDC-260C-4A76-8088-FBABC802E79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85B6AB0C-2552-470B-8B3B-EAA220AE06B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66D83533-F0DC-44C2-85C1-659CEDE95EFC}"/>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5D8B3EA5-E546-42C9-8132-716603AD7A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7036C710-9BDA-4F36-AB35-7F5DE78899FF}"/>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1462953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D5FB3EB6-280B-4027-B35C-AB9DF17C592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5AE37ED1-3678-400A-9376-B3DFADE2562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0C8A9D95-8FD9-4E41-B37D-8EC325AF6A62}"/>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8A4000AD-E738-45C6-817F-D902D88AE7F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ACE0658A-5049-4E90-ACAE-8FB1BADD3E94}"/>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359555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BCDAD28-3B14-4D58-9B86-50EFAD0286B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135F736C-7A48-44AD-BEFF-D016ED7D27EC}"/>
              </a:ext>
            </a:extLst>
          </p:cNvPr>
          <p:cNvSpPr>
            <a:spLocks noGrp="1"/>
          </p:cNvSpPr>
          <p:nvPr>
            <p:ph type="dt" sz="half" idx="10"/>
          </p:nvPr>
        </p:nvSpPr>
        <p:spPr/>
        <p:txBody>
          <a:bodyPr/>
          <a:lstStyle/>
          <a:p>
            <a:fld id="{E1305975-3A80-4AB9-A885-4CEDA1F4466E}" type="datetimeFigureOut">
              <a:rPr lang="en-US" smtClean="0"/>
              <a:t>12/10/2023</a:t>
            </a:fld>
            <a:endParaRPr lang="en-US"/>
          </a:p>
        </p:txBody>
      </p:sp>
      <p:sp>
        <p:nvSpPr>
          <p:cNvPr id="4" name="Chỗ dành sẵn cho Chân trang 3">
            <a:extLst>
              <a:ext uri="{FF2B5EF4-FFF2-40B4-BE49-F238E27FC236}">
                <a16:creationId xmlns="" xmlns:a16="http://schemas.microsoft.com/office/drawing/2014/main" id="{0A3EA3DE-3844-4DFA-8DC6-1C8439D2DA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7A0EF6B7-1860-4256-A79E-25ECF2CA2BAA}"/>
              </a:ext>
            </a:extLst>
          </p:cNvPr>
          <p:cNvSpPr>
            <a:spLocks noGrp="1"/>
          </p:cNvSpPr>
          <p:nvPr>
            <p:ph type="sldNum" sz="quarter" idx="12"/>
          </p:nvPr>
        </p:nvSpPr>
        <p:spPr/>
        <p:txBody>
          <a:bodyPr/>
          <a:lstStyle/>
          <a:p>
            <a:fld id="{EA81B433-3A96-4E0E-86BC-E327AF78395F}" type="slidenum">
              <a:rPr lang="en-US" smtClean="0"/>
              <a:t>‹#›</a:t>
            </a:fld>
            <a:endParaRPr lang="en-US"/>
          </a:p>
        </p:txBody>
      </p:sp>
    </p:spTree>
    <p:extLst>
      <p:ext uri="{BB962C8B-B14F-4D97-AF65-F5344CB8AC3E}">
        <p14:creationId xmlns:p14="http://schemas.microsoft.com/office/powerpoint/2010/main" val="22060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38C01624-B047-4022-AF56-DD9EBDF83F99}" type="datetimeFigureOut">
              <a:rPr lang="th-TH" smtClean="0"/>
              <a:t>10/12/66</a:t>
            </a:fld>
            <a:endParaRPr lang="th-TH"/>
          </a:p>
        </p:txBody>
      </p:sp>
      <p:sp>
        <p:nvSpPr>
          <p:cNvPr id="5" name="Footer Placeholder 4"/>
          <p:cNvSpPr>
            <a:spLocks noGrp="1"/>
          </p:cNvSpPr>
          <p:nvPr>
            <p:ph type="ftr" sz="quarter" idx="11"/>
          </p:nvPr>
        </p:nvSpPr>
        <p:spPr/>
        <p:txBody>
          <a:bodyPr/>
          <a:lstStyle/>
          <a:p>
            <a:endParaRPr lang="th-TH"/>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88793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89906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38C01624-B047-4022-AF56-DD9EBDF83F99}" type="datetimeFigureOut">
              <a:rPr lang="th-TH" smtClean="0"/>
              <a:t>10/12/66</a:t>
            </a:fld>
            <a:endParaRPr lang="th-TH"/>
          </a:p>
        </p:txBody>
      </p:sp>
      <p:sp>
        <p:nvSpPr>
          <p:cNvPr id="8" name="Footer Placeholder 7"/>
          <p:cNvSpPr>
            <a:spLocks noGrp="1"/>
          </p:cNvSpPr>
          <p:nvPr>
            <p:ph type="ftr" sz="quarter" idx="11"/>
          </p:nvPr>
        </p:nvSpPr>
        <p:spPr/>
        <p:txBody>
          <a:bodyPr/>
          <a:lstStyle/>
          <a:p>
            <a:endParaRPr lang="th-TH"/>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330893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38C01624-B047-4022-AF56-DD9EBDF83F99}" type="datetimeFigureOut">
              <a:rPr lang="th-TH" smtClean="0"/>
              <a:t>10/12/66</a:t>
            </a:fld>
            <a:endParaRPr lang="th-TH"/>
          </a:p>
        </p:txBody>
      </p:sp>
      <p:sp>
        <p:nvSpPr>
          <p:cNvPr id="4" name="Footer Placeholder 3"/>
          <p:cNvSpPr>
            <a:spLocks noGrp="1"/>
          </p:cNvSpPr>
          <p:nvPr>
            <p:ph type="ftr" sz="quarter" idx="11"/>
          </p:nvPr>
        </p:nvSpPr>
        <p:spPr/>
        <p:txBody>
          <a:bodyPr/>
          <a:lstStyle/>
          <a:p>
            <a:endParaRPr lang="th-TH"/>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44454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01624-B047-4022-AF56-DD9EBDF83F99}" type="datetimeFigureOut">
              <a:rPr lang="th-TH" smtClean="0"/>
              <a:t>10/12/66</a:t>
            </a:fld>
            <a:endParaRPr lang="th-TH"/>
          </a:p>
        </p:txBody>
      </p:sp>
      <p:sp>
        <p:nvSpPr>
          <p:cNvPr id="3" name="Footer Placeholder 2"/>
          <p:cNvSpPr>
            <a:spLocks noGrp="1"/>
          </p:cNvSpPr>
          <p:nvPr>
            <p:ph type="ftr" sz="quarter" idx="11"/>
          </p:nvPr>
        </p:nvSpPr>
        <p:spPr/>
        <p:txBody>
          <a:bodyPr/>
          <a:lstStyle/>
          <a:p>
            <a:endParaRPr lang="th-TH"/>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173157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vi-VN"/>
              <a:t>Bấm để sửa kiểu tiêu đề Bản cái</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79256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38C01624-B047-4022-AF56-DD9EBDF83F99}" type="datetimeFigureOut">
              <a:rPr lang="th-TH" smtClean="0"/>
              <a:t>10/12/66</a:t>
            </a:fld>
            <a:endParaRPr lang="th-TH"/>
          </a:p>
        </p:txBody>
      </p:sp>
      <p:sp>
        <p:nvSpPr>
          <p:cNvPr id="6" name="Footer Placeholder 5"/>
          <p:cNvSpPr>
            <a:spLocks noGrp="1"/>
          </p:cNvSpPr>
          <p:nvPr>
            <p:ph type="ftr" sz="quarter" idx="11"/>
          </p:nvPr>
        </p:nvSpPr>
        <p:spPr/>
        <p:txBody>
          <a:bodyPr/>
          <a:lstStyle/>
          <a:p>
            <a:endParaRPr lang="th-TH"/>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26D3A3-0D34-43F9-8338-C4B8865DB2FF}" type="slidenum">
              <a:rPr lang="th-TH" smtClean="0"/>
              <a:t>‹#›</a:t>
            </a:fld>
            <a:endParaRPr lang="th-TH"/>
          </a:p>
        </p:txBody>
      </p:sp>
    </p:spTree>
    <p:extLst>
      <p:ext uri="{BB962C8B-B14F-4D97-AF65-F5344CB8AC3E}">
        <p14:creationId xmlns:p14="http://schemas.microsoft.com/office/powerpoint/2010/main" val="30015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8C01624-B047-4022-AF56-DD9EBDF83F99}" type="datetimeFigureOut">
              <a:rPr lang="th-TH" smtClean="0"/>
              <a:t>10/12/66</a:t>
            </a:fld>
            <a:endParaRPr lang="th-TH"/>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h-TH"/>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226D3A3-0D34-43F9-8338-C4B8865DB2FF}" type="slidenum">
              <a:rPr lang="th-TH" smtClean="0"/>
              <a:t>‹#›</a:t>
            </a:fld>
            <a:endParaRPr lang="th-TH"/>
          </a:p>
        </p:txBody>
      </p:sp>
    </p:spTree>
    <p:extLst>
      <p:ext uri="{BB962C8B-B14F-4D97-AF65-F5344CB8AC3E}">
        <p14:creationId xmlns:p14="http://schemas.microsoft.com/office/powerpoint/2010/main" val="34646213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684"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3E6D9240-56FA-4A2C-B1BA-97DDDA0C1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C18E537A-A7F8-4D9A-9A85-C012A147C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127A2213-5202-4241-B94A-E171DAC53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05975-3A80-4AB9-A885-4CEDA1F4466E}" type="datetimeFigureOut">
              <a:rPr lang="en-US" smtClean="0"/>
              <a:t>12/10/2023</a:t>
            </a:fld>
            <a:endParaRPr lang="en-US"/>
          </a:p>
        </p:txBody>
      </p:sp>
      <p:sp>
        <p:nvSpPr>
          <p:cNvPr id="5" name="Chỗ dành sẵn cho Chân trang 4">
            <a:extLst>
              <a:ext uri="{FF2B5EF4-FFF2-40B4-BE49-F238E27FC236}">
                <a16:creationId xmlns="" xmlns:a16="http://schemas.microsoft.com/office/drawing/2014/main" id="{CD38DB5B-AF87-4B24-BBDD-1D7259BFFE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 xmlns:a16="http://schemas.microsoft.com/office/drawing/2014/main" id="{38498103-DF51-4E77-83E7-8A5B305C07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1B433-3A96-4E0E-86BC-E327AF78395F}" type="slidenum">
              <a:rPr lang="en-US" smtClean="0"/>
              <a:t>‹#›</a:t>
            </a:fld>
            <a:endParaRPr lang="en-US"/>
          </a:p>
        </p:txBody>
      </p:sp>
    </p:spTree>
    <p:extLst>
      <p:ext uri="{BB962C8B-B14F-4D97-AF65-F5344CB8AC3E}">
        <p14:creationId xmlns:p14="http://schemas.microsoft.com/office/powerpoint/2010/main" val="6482589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gif"/><Relationship Id="rId18" Type="http://schemas.openxmlformats.org/officeDocument/2006/relationships/slide" Target="slide25.xml"/><Relationship Id="rId26" Type="http://schemas.openxmlformats.org/officeDocument/2006/relationships/image" Target="../media/image46.png"/><Relationship Id="rId3" Type="http://schemas.openxmlformats.org/officeDocument/2006/relationships/slideLayout" Target="../slideLayouts/slideLayout2.xml"/><Relationship Id="rId21" Type="http://schemas.openxmlformats.org/officeDocument/2006/relationships/slide" Target="slide19.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gif"/><Relationship Id="rId25" Type="http://schemas.openxmlformats.org/officeDocument/2006/relationships/slide" Target="slide21.xml"/><Relationship Id="rId2" Type="http://schemas.openxmlformats.org/officeDocument/2006/relationships/audio" Target="../media/media2.wma"/><Relationship Id="rId16"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slide" Target="slide22.xml"/><Relationship Id="rId1" Type="http://schemas.microsoft.com/office/2007/relationships/media" Target="../media/media2.wma"/><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5.png"/><Relationship Id="rId32" Type="http://schemas.openxmlformats.org/officeDocument/2006/relationships/image" Target="../media/image49.png"/><Relationship Id="rId5" Type="http://schemas.openxmlformats.org/officeDocument/2006/relationships/image" Target="../media/image29.png"/><Relationship Id="rId15" Type="http://schemas.openxmlformats.org/officeDocument/2006/relationships/image" Target="../media/image39.gif"/><Relationship Id="rId23" Type="http://schemas.openxmlformats.org/officeDocument/2006/relationships/slide" Target="slide20.xml"/><Relationship Id="rId28"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2.png"/><Relationship Id="rId31" Type="http://schemas.openxmlformats.org/officeDocument/2006/relationships/slide" Target="slide24.xml"/><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gif"/><Relationship Id="rId22" Type="http://schemas.openxmlformats.org/officeDocument/2006/relationships/image" Target="../media/image44.png"/><Relationship Id="rId27" Type="http://schemas.openxmlformats.org/officeDocument/2006/relationships/slide" Target="slide23.xml"/><Relationship Id="rId30"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2AE"/>
        </a:solidFill>
        <a:effectLst/>
      </p:bgPr>
    </p:bg>
    <p:spTree>
      <p:nvGrpSpPr>
        <p:cNvPr id="1" name=""/>
        <p:cNvGrpSpPr/>
        <p:nvPr/>
      </p:nvGrpSpPr>
      <p:grpSpPr>
        <a:xfrm>
          <a:off x="0" y="0"/>
          <a:ext cx="0" cy="0"/>
          <a:chOff x="0" y="0"/>
          <a:chExt cx="0" cy="0"/>
        </a:xfrm>
      </p:grpSpPr>
      <p:grpSp>
        <p:nvGrpSpPr>
          <p:cNvPr id="234" name="Group 233">
            <a:extLst>
              <a:ext uri="{FF2B5EF4-FFF2-40B4-BE49-F238E27FC236}">
                <a16:creationId xmlns="" xmlns:a16="http://schemas.microsoft.com/office/drawing/2014/main" id="{F4993A69-4248-4128-B9B8-CEC28C2E8FC1}"/>
              </a:ext>
            </a:extLst>
          </p:cNvPr>
          <p:cNvGrpSpPr/>
          <p:nvPr/>
        </p:nvGrpSpPr>
        <p:grpSpPr>
          <a:xfrm flipH="1">
            <a:off x="3691489" y="730826"/>
            <a:ext cx="1828511" cy="1373644"/>
            <a:chOff x="-403127" y="371217"/>
            <a:chExt cx="1204344" cy="852926"/>
          </a:xfrm>
        </p:grpSpPr>
        <p:grpSp>
          <p:nvGrpSpPr>
            <p:cNvPr id="235" name="Graphic 876">
              <a:extLst>
                <a:ext uri="{FF2B5EF4-FFF2-40B4-BE49-F238E27FC236}">
                  <a16:creationId xmlns="" xmlns:a16="http://schemas.microsoft.com/office/drawing/2014/main" id="{FA5B46DE-9816-4371-858E-4E712FB87CAE}"/>
                </a:ext>
              </a:extLst>
            </p:cNvPr>
            <p:cNvGrpSpPr/>
            <p:nvPr/>
          </p:nvGrpSpPr>
          <p:grpSpPr>
            <a:xfrm flipH="1">
              <a:off x="-403127" y="400231"/>
              <a:ext cx="1182052" cy="823912"/>
              <a:chOff x="-380835" y="371217"/>
              <a:chExt cx="1182052" cy="823912"/>
            </a:xfrm>
            <a:solidFill>
              <a:schemeClr val="bg2">
                <a:lumMod val="50000"/>
              </a:schemeClr>
            </a:solidFill>
          </p:grpSpPr>
          <p:grpSp>
            <p:nvGrpSpPr>
              <p:cNvPr id="244" name="Graphic 876">
                <a:extLst>
                  <a:ext uri="{FF2B5EF4-FFF2-40B4-BE49-F238E27FC236}">
                    <a16:creationId xmlns="" xmlns:a16="http://schemas.microsoft.com/office/drawing/2014/main" id="{EC9EF007-0F72-4B47-8B1D-776530899267}"/>
                  </a:ext>
                </a:extLst>
              </p:cNvPr>
              <p:cNvGrpSpPr/>
              <p:nvPr/>
            </p:nvGrpSpPr>
            <p:grpSpPr>
              <a:xfrm>
                <a:off x="-276917" y="371217"/>
                <a:ext cx="1078134" cy="565413"/>
                <a:chOff x="-276917" y="371217"/>
                <a:chExt cx="1078134" cy="565413"/>
              </a:xfrm>
              <a:grpFill/>
            </p:grpSpPr>
            <p:sp>
              <p:nvSpPr>
                <p:cNvPr id="248" name="Freeform: Shape 247">
                  <a:extLst>
                    <a:ext uri="{FF2B5EF4-FFF2-40B4-BE49-F238E27FC236}">
                      <a16:creationId xmlns="" xmlns:a16="http://schemas.microsoft.com/office/drawing/2014/main" id="{9E67C4A9-A21B-422D-B4FA-6280BF186890}"/>
                    </a:ext>
                  </a:extLst>
                </p:cNvPr>
                <p:cNvSpPr/>
                <p:nvPr/>
              </p:nvSpPr>
              <p:spPr>
                <a:xfrm>
                  <a:off x="-3264" y="496851"/>
                  <a:ext cx="599598" cy="439778"/>
                </a:xfrm>
                <a:custGeom>
                  <a:avLst/>
                  <a:gdLst>
                    <a:gd name="connsiteX0" fmla="*/ 510254 w 599598"/>
                    <a:gd name="connsiteY0" fmla="*/ 0 h 439778"/>
                    <a:gd name="connsiteX1" fmla="*/ 0 w 599598"/>
                    <a:gd name="connsiteY1" fmla="*/ 174403 h 439778"/>
                    <a:gd name="connsiteX2" fmla="*/ 90106 w 599598"/>
                    <a:gd name="connsiteY2" fmla="*/ 434054 h 439778"/>
                    <a:gd name="connsiteX3" fmla="*/ 599599 w 599598"/>
                    <a:gd name="connsiteY3" fmla="*/ 257270 h 439778"/>
                    <a:gd name="connsiteX4" fmla="*/ 510254 w 599598"/>
                    <a:gd name="connsiteY4" fmla="*/ 0 h 43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98" h="439778">
                      <a:moveTo>
                        <a:pt x="510254" y="0"/>
                      </a:moveTo>
                      <a:lnTo>
                        <a:pt x="0" y="174403"/>
                      </a:lnTo>
                      <a:lnTo>
                        <a:pt x="90106" y="434054"/>
                      </a:lnTo>
                      <a:cubicBezTo>
                        <a:pt x="278511" y="460439"/>
                        <a:pt x="468059" y="394621"/>
                        <a:pt x="599599" y="257270"/>
                      </a:cubicBezTo>
                      <a:lnTo>
                        <a:pt x="51025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48">
                  <a:extLst>
                    <a:ext uri="{FF2B5EF4-FFF2-40B4-BE49-F238E27FC236}">
                      <a16:creationId xmlns="" xmlns:a16="http://schemas.microsoft.com/office/drawing/2014/main" id="{C447437D-274A-4225-B151-64F2E49E827D}"/>
                    </a:ext>
                  </a:extLst>
                </p:cNvPr>
                <p:cNvSpPr/>
                <p:nvPr/>
              </p:nvSpPr>
              <p:spPr>
                <a:xfrm>
                  <a:off x="-276917" y="371217"/>
                  <a:ext cx="1078134" cy="458057"/>
                </a:xfrm>
                <a:custGeom>
                  <a:avLst/>
                  <a:gdLst>
                    <a:gd name="connsiteX0" fmla="*/ 1078135 w 1078134"/>
                    <a:gd name="connsiteY0" fmla="*/ 41910 h 458057"/>
                    <a:gd name="connsiteX1" fmla="*/ 618554 w 1078134"/>
                    <a:gd name="connsiteY1" fmla="*/ 458057 h 458057"/>
                    <a:gd name="connsiteX2" fmla="*/ 0 w 1078134"/>
                    <a:gd name="connsiteY2" fmla="*/ 416147 h 458057"/>
                    <a:gd name="connsiteX3" fmla="*/ 64294 w 1078134"/>
                    <a:gd name="connsiteY3" fmla="*/ 357950 h 458057"/>
                    <a:gd name="connsiteX4" fmla="*/ 98965 w 1078134"/>
                    <a:gd name="connsiteY4" fmla="*/ 326517 h 458057"/>
                    <a:gd name="connsiteX5" fmla="*/ 459581 w 1078134"/>
                    <a:gd name="connsiteY5" fmla="*/ 0 h 458057"/>
                    <a:gd name="connsiteX6" fmla="*/ 944975 w 1078134"/>
                    <a:gd name="connsiteY6" fmla="*/ 32957 h 458057"/>
                    <a:gd name="connsiteX7" fmla="*/ 991553 w 1078134"/>
                    <a:gd name="connsiteY7" fmla="*/ 36100 h 45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134" h="458057">
                      <a:moveTo>
                        <a:pt x="1078135" y="41910"/>
                      </a:moveTo>
                      <a:lnTo>
                        <a:pt x="618554" y="458057"/>
                      </a:lnTo>
                      <a:lnTo>
                        <a:pt x="0" y="416147"/>
                      </a:lnTo>
                      <a:lnTo>
                        <a:pt x="64294" y="357950"/>
                      </a:lnTo>
                      <a:lnTo>
                        <a:pt x="98965" y="326517"/>
                      </a:lnTo>
                      <a:lnTo>
                        <a:pt x="459581" y="0"/>
                      </a:lnTo>
                      <a:lnTo>
                        <a:pt x="944975" y="32957"/>
                      </a:lnTo>
                      <a:lnTo>
                        <a:pt x="991553" y="361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49">
                  <a:extLst>
                    <a:ext uri="{FF2B5EF4-FFF2-40B4-BE49-F238E27FC236}">
                      <a16:creationId xmlns="" xmlns:a16="http://schemas.microsoft.com/office/drawing/2014/main" id="{10265B22-956B-42B4-B756-8EC123515627}"/>
                    </a:ext>
                  </a:extLst>
                </p:cNvPr>
                <p:cNvSpPr/>
                <p:nvPr/>
              </p:nvSpPr>
              <p:spPr>
                <a:xfrm>
                  <a:off x="-212623" y="371217"/>
                  <a:ext cx="927258" cy="393954"/>
                </a:xfrm>
                <a:custGeom>
                  <a:avLst/>
                  <a:gdLst>
                    <a:gd name="connsiteX0" fmla="*/ 927259 w 927258"/>
                    <a:gd name="connsiteY0" fmla="*/ 36100 h 393954"/>
                    <a:gd name="connsiteX1" fmla="*/ 531971 w 927258"/>
                    <a:gd name="connsiteY1" fmla="*/ 393954 h 393954"/>
                    <a:gd name="connsiteX2" fmla="*/ 0 w 927258"/>
                    <a:gd name="connsiteY2" fmla="*/ 357950 h 393954"/>
                    <a:gd name="connsiteX3" fmla="*/ 34671 w 927258"/>
                    <a:gd name="connsiteY3" fmla="*/ 326517 h 393954"/>
                    <a:gd name="connsiteX4" fmla="*/ 395288 w 927258"/>
                    <a:gd name="connsiteY4" fmla="*/ 0 h 393954"/>
                    <a:gd name="connsiteX5" fmla="*/ 880682 w 927258"/>
                    <a:gd name="connsiteY5" fmla="*/ 32957 h 39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58" h="393954">
                      <a:moveTo>
                        <a:pt x="927259" y="36100"/>
                      </a:moveTo>
                      <a:lnTo>
                        <a:pt x="531971" y="393954"/>
                      </a:lnTo>
                      <a:lnTo>
                        <a:pt x="0" y="357950"/>
                      </a:lnTo>
                      <a:lnTo>
                        <a:pt x="34671" y="326517"/>
                      </a:lnTo>
                      <a:lnTo>
                        <a:pt x="395288" y="0"/>
                      </a:lnTo>
                      <a:lnTo>
                        <a:pt x="880682" y="3295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5" name="Graphic 876">
                <a:extLst>
                  <a:ext uri="{FF2B5EF4-FFF2-40B4-BE49-F238E27FC236}">
                    <a16:creationId xmlns="" xmlns:a16="http://schemas.microsoft.com/office/drawing/2014/main" id="{69F2CD4A-50B3-4748-871C-E93AD7786DAA}"/>
                  </a:ext>
                </a:extLst>
              </p:cNvPr>
              <p:cNvGrpSpPr/>
              <p:nvPr/>
            </p:nvGrpSpPr>
            <p:grpSpPr>
              <a:xfrm>
                <a:off x="-380835" y="555811"/>
                <a:ext cx="644461" cy="639318"/>
                <a:chOff x="-380835" y="555811"/>
                <a:chExt cx="644461" cy="639318"/>
              </a:xfrm>
              <a:grpFill/>
            </p:grpSpPr>
            <p:sp>
              <p:nvSpPr>
                <p:cNvPr id="246" name="Freeform: Shape 245">
                  <a:extLst>
                    <a:ext uri="{FF2B5EF4-FFF2-40B4-BE49-F238E27FC236}">
                      <a16:creationId xmlns="" xmlns:a16="http://schemas.microsoft.com/office/drawing/2014/main" id="{292645A1-D7EB-495E-8DF1-57E22D1F8BC2}"/>
                    </a:ext>
                  </a:extLst>
                </p:cNvPr>
                <p:cNvSpPr/>
                <p:nvPr/>
              </p:nvSpPr>
              <p:spPr>
                <a:xfrm>
                  <a:off x="-321494" y="555811"/>
                  <a:ext cx="585120" cy="588168"/>
                </a:xfrm>
                <a:custGeom>
                  <a:avLst/>
                  <a:gdLst>
                    <a:gd name="connsiteX0" fmla="*/ 24956 w 585120"/>
                    <a:gd name="connsiteY0" fmla="*/ 588169 h 588168"/>
                    <a:gd name="connsiteX1" fmla="*/ 0 w 585120"/>
                    <a:gd name="connsiteY1" fmla="*/ 585883 h 588168"/>
                    <a:gd name="connsiteX2" fmla="*/ 32766 w 585120"/>
                    <a:gd name="connsiteY2" fmla="*/ 222790 h 588168"/>
                    <a:gd name="connsiteX3" fmla="*/ 575596 w 585120"/>
                    <a:gd name="connsiteY3" fmla="*/ 0 h 588168"/>
                    <a:gd name="connsiteX4" fmla="*/ 585121 w 585120"/>
                    <a:gd name="connsiteY4" fmla="*/ 23241 h 588168"/>
                    <a:gd name="connsiteX5" fmla="*/ 56388 w 585120"/>
                    <a:gd name="connsiteY5" fmla="*/ 240221 h 5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20" h="588168">
                      <a:moveTo>
                        <a:pt x="24956" y="588169"/>
                      </a:moveTo>
                      <a:lnTo>
                        <a:pt x="0" y="585883"/>
                      </a:lnTo>
                      <a:lnTo>
                        <a:pt x="32766" y="222790"/>
                      </a:lnTo>
                      <a:lnTo>
                        <a:pt x="575596" y="0"/>
                      </a:lnTo>
                      <a:lnTo>
                        <a:pt x="585121" y="23241"/>
                      </a:lnTo>
                      <a:lnTo>
                        <a:pt x="56388" y="2402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46">
                  <a:extLst>
                    <a:ext uri="{FF2B5EF4-FFF2-40B4-BE49-F238E27FC236}">
                      <a16:creationId xmlns="" xmlns:a16="http://schemas.microsoft.com/office/drawing/2014/main" id="{19AA46F5-16F5-4032-A90A-BACBF2623EEF}"/>
                    </a:ext>
                  </a:extLst>
                </p:cNvPr>
                <p:cNvSpPr/>
                <p:nvPr/>
              </p:nvSpPr>
              <p:spPr>
                <a:xfrm>
                  <a:off x="-380835" y="1007010"/>
                  <a:ext cx="121695" cy="188118"/>
                </a:xfrm>
                <a:custGeom>
                  <a:avLst/>
                  <a:gdLst>
                    <a:gd name="connsiteX0" fmla="*/ 85058 w 121695"/>
                    <a:gd name="connsiteY0" fmla="*/ 1619 h 188118"/>
                    <a:gd name="connsiteX1" fmla="*/ 79915 w 121695"/>
                    <a:gd name="connsiteY1" fmla="*/ 0 h 188118"/>
                    <a:gd name="connsiteX2" fmla="*/ 0 w 121695"/>
                    <a:gd name="connsiteY2" fmla="*/ 170783 h 188118"/>
                    <a:gd name="connsiteX3" fmla="*/ 111824 w 121695"/>
                    <a:gd name="connsiteY3" fmla="*/ 188119 h 188118"/>
                    <a:gd name="connsiteX4" fmla="*/ 85058 w 121695"/>
                    <a:gd name="connsiteY4" fmla="*/ 1619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5" h="188118">
                      <a:moveTo>
                        <a:pt x="85058" y="1619"/>
                      </a:moveTo>
                      <a:lnTo>
                        <a:pt x="79915" y="0"/>
                      </a:lnTo>
                      <a:cubicBezTo>
                        <a:pt x="64484" y="5810"/>
                        <a:pt x="10573" y="35814"/>
                        <a:pt x="0" y="170783"/>
                      </a:cubicBezTo>
                      <a:lnTo>
                        <a:pt x="111824" y="188119"/>
                      </a:lnTo>
                      <a:cubicBezTo>
                        <a:pt x="140684" y="56483"/>
                        <a:pt x="98393" y="12002"/>
                        <a:pt x="85058" y="16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236" name="Graphic 876">
              <a:extLst>
                <a:ext uri="{FF2B5EF4-FFF2-40B4-BE49-F238E27FC236}">
                  <a16:creationId xmlns="" xmlns:a16="http://schemas.microsoft.com/office/drawing/2014/main" id="{CAAF460F-27FA-48A4-B4EA-8F6C23A2FA6D}"/>
                </a:ext>
              </a:extLst>
            </p:cNvPr>
            <p:cNvGrpSpPr/>
            <p:nvPr/>
          </p:nvGrpSpPr>
          <p:grpSpPr>
            <a:xfrm flipH="1">
              <a:off x="-380835" y="371217"/>
              <a:ext cx="1182052" cy="823912"/>
              <a:chOff x="-380835" y="371217"/>
              <a:chExt cx="1182052" cy="823912"/>
            </a:xfrm>
          </p:grpSpPr>
          <p:grpSp>
            <p:nvGrpSpPr>
              <p:cNvPr id="237" name="Graphic 876">
                <a:extLst>
                  <a:ext uri="{FF2B5EF4-FFF2-40B4-BE49-F238E27FC236}">
                    <a16:creationId xmlns="" xmlns:a16="http://schemas.microsoft.com/office/drawing/2014/main" id="{279A81DE-6E46-49C3-8C7F-C8C497E1A9AD}"/>
                  </a:ext>
                </a:extLst>
              </p:cNvPr>
              <p:cNvGrpSpPr/>
              <p:nvPr/>
            </p:nvGrpSpPr>
            <p:grpSpPr>
              <a:xfrm>
                <a:off x="-276917" y="371217"/>
                <a:ext cx="1078134" cy="565413"/>
                <a:chOff x="-276917" y="371217"/>
                <a:chExt cx="1078134" cy="565413"/>
              </a:xfrm>
            </p:grpSpPr>
            <p:sp>
              <p:nvSpPr>
                <p:cNvPr id="241" name="Freeform: Shape 240">
                  <a:extLst>
                    <a:ext uri="{FF2B5EF4-FFF2-40B4-BE49-F238E27FC236}">
                      <a16:creationId xmlns="" xmlns:a16="http://schemas.microsoft.com/office/drawing/2014/main" id="{17B09373-CE6F-4B6E-B29C-DF74F8DB8575}"/>
                    </a:ext>
                  </a:extLst>
                </p:cNvPr>
                <p:cNvSpPr/>
                <p:nvPr/>
              </p:nvSpPr>
              <p:spPr>
                <a:xfrm>
                  <a:off x="-3264" y="496851"/>
                  <a:ext cx="599598" cy="439778"/>
                </a:xfrm>
                <a:custGeom>
                  <a:avLst/>
                  <a:gdLst>
                    <a:gd name="connsiteX0" fmla="*/ 510254 w 599598"/>
                    <a:gd name="connsiteY0" fmla="*/ 0 h 439778"/>
                    <a:gd name="connsiteX1" fmla="*/ 0 w 599598"/>
                    <a:gd name="connsiteY1" fmla="*/ 174403 h 439778"/>
                    <a:gd name="connsiteX2" fmla="*/ 90106 w 599598"/>
                    <a:gd name="connsiteY2" fmla="*/ 434054 h 439778"/>
                    <a:gd name="connsiteX3" fmla="*/ 599599 w 599598"/>
                    <a:gd name="connsiteY3" fmla="*/ 257270 h 439778"/>
                    <a:gd name="connsiteX4" fmla="*/ 510254 w 599598"/>
                    <a:gd name="connsiteY4" fmla="*/ 0 h 43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98" h="439778">
                      <a:moveTo>
                        <a:pt x="510254" y="0"/>
                      </a:moveTo>
                      <a:lnTo>
                        <a:pt x="0" y="174403"/>
                      </a:lnTo>
                      <a:lnTo>
                        <a:pt x="90106" y="434054"/>
                      </a:lnTo>
                      <a:cubicBezTo>
                        <a:pt x="278511" y="460439"/>
                        <a:pt x="468059" y="394621"/>
                        <a:pt x="599599" y="257270"/>
                      </a:cubicBezTo>
                      <a:lnTo>
                        <a:pt x="510254" y="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41">
                  <a:extLst>
                    <a:ext uri="{FF2B5EF4-FFF2-40B4-BE49-F238E27FC236}">
                      <a16:creationId xmlns="" xmlns:a16="http://schemas.microsoft.com/office/drawing/2014/main" id="{39BA1A7F-A0DD-4B19-92C4-428F81911EEC}"/>
                    </a:ext>
                  </a:extLst>
                </p:cNvPr>
                <p:cNvSpPr/>
                <p:nvPr/>
              </p:nvSpPr>
              <p:spPr>
                <a:xfrm>
                  <a:off x="-276917" y="371217"/>
                  <a:ext cx="1078134" cy="458057"/>
                </a:xfrm>
                <a:custGeom>
                  <a:avLst/>
                  <a:gdLst>
                    <a:gd name="connsiteX0" fmla="*/ 1078135 w 1078134"/>
                    <a:gd name="connsiteY0" fmla="*/ 41910 h 458057"/>
                    <a:gd name="connsiteX1" fmla="*/ 618554 w 1078134"/>
                    <a:gd name="connsiteY1" fmla="*/ 458057 h 458057"/>
                    <a:gd name="connsiteX2" fmla="*/ 0 w 1078134"/>
                    <a:gd name="connsiteY2" fmla="*/ 416147 h 458057"/>
                    <a:gd name="connsiteX3" fmla="*/ 64294 w 1078134"/>
                    <a:gd name="connsiteY3" fmla="*/ 357950 h 458057"/>
                    <a:gd name="connsiteX4" fmla="*/ 98965 w 1078134"/>
                    <a:gd name="connsiteY4" fmla="*/ 326517 h 458057"/>
                    <a:gd name="connsiteX5" fmla="*/ 459581 w 1078134"/>
                    <a:gd name="connsiteY5" fmla="*/ 0 h 458057"/>
                    <a:gd name="connsiteX6" fmla="*/ 944975 w 1078134"/>
                    <a:gd name="connsiteY6" fmla="*/ 32957 h 458057"/>
                    <a:gd name="connsiteX7" fmla="*/ 991553 w 1078134"/>
                    <a:gd name="connsiteY7" fmla="*/ 36100 h 45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134" h="458057">
                      <a:moveTo>
                        <a:pt x="1078135" y="41910"/>
                      </a:moveTo>
                      <a:lnTo>
                        <a:pt x="618554" y="458057"/>
                      </a:lnTo>
                      <a:lnTo>
                        <a:pt x="0" y="416147"/>
                      </a:lnTo>
                      <a:lnTo>
                        <a:pt x="64294" y="357950"/>
                      </a:lnTo>
                      <a:lnTo>
                        <a:pt x="98965" y="326517"/>
                      </a:lnTo>
                      <a:lnTo>
                        <a:pt x="459581" y="0"/>
                      </a:lnTo>
                      <a:lnTo>
                        <a:pt x="944975" y="32957"/>
                      </a:lnTo>
                      <a:lnTo>
                        <a:pt x="991553" y="3610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42">
                  <a:extLst>
                    <a:ext uri="{FF2B5EF4-FFF2-40B4-BE49-F238E27FC236}">
                      <a16:creationId xmlns="" xmlns:a16="http://schemas.microsoft.com/office/drawing/2014/main" id="{C0D13CDE-5DC7-49E8-8F6F-0EC5D46A1A0A}"/>
                    </a:ext>
                  </a:extLst>
                </p:cNvPr>
                <p:cNvSpPr/>
                <p:nvPr/>
              </p:nvSpPr>
              <p:spPr>
                <a:xfrm>
                  <a:off x="-212623" y="371217"/>
                  <a:ext cx="927258" cy="393954"/>
                </a:xfrm>
                <a:custGeom>
                  <a:avLst/>
                  <a:gdLst>
                    <a:gd name="connsiteX0" fmla="*/ 927259 w 927258"/>
                    <a:gd name="connsiteY0" fmla="*/ 36100 h 393954"/>
                    <a:gd name="connsiteX1" fmla="*/ 531971 w 927258"/>
                    <a:gd name="connsiteY1" fmla="*/ 393954 h 393954"/>
                    <a:gd name="connsiteX2" fmla="*/ 0 w 927258"/>
                    <a:gd name="connsiteY2" fmla="*/ 357950 h 393954"/>
                    <a:gd name="connsiteX3" fmla="*/ 34671 w 927258"/>
                    <a:gd name="connsiteY3" fmla="*/ 326517 h 393954"/>
                    <a:gd name="connsiteX4" fmla="*/ 395288 w 927258"/>
                    <a:gd name="connsiteY4" fmla="*/ 0 h 393954"/>
                    <a:gd name="connsiteX5" fmla="*/ 880682 w 927258"/>
                    <a:gd name="connsiteY5" fmla="*/ 32957 h 39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58" h="393954">
                      <a:moveTo>
                        <a:pt x="927259" y="36100"/>
                      </a:moveTo>
                      <a:lnTo>
                        <a:pt x="531971" y="393954"/>
                      </a:lnTo>
                      <a:lnTo>
                        <a:pt x="0" y="357950"/>
                      </a:lnTo>
                      <a:lnTo>
                        <a:pt x="34671" y="326517"/>
                      </a:lnTo>
                      <a:lnTo>
                        <a:pt x="395288" y="0"/>
                      </a:lnTo>
                      <a:lnTo>
                        <a:pt x="880682" y="32957"/>
                      </a:lnTo>
                      <a:close/>
                    </a:path>
                  </a:pathLst>
                </a:custGeom>
                <a:solidFill>
                  <a:srgbClr val="484D5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38" name="Graphic 876">
                <a:extLst>
                  <a:ext uri="{FF2B5EF4-FFF2-40B4-BE49-F238E27FC236}">
                    <a16:creationId xmlns="" xmlns:a16="http://schemas.microsoft.com/office/drawing/2014/main" id="{3477164D-4006-4F80-973E-484E52918B7A}"/>
                  </a:ext>
                </a:extLst>
              </p:cNvPr>
              <p:cNvGrpSpPr/>
              <p:nvPr/>
            </p:nvGrpSpPr>
            <p:grpSpPr>
              <a:xfrm>
                <a:off x="-380835" y="555811"/>
                <a:ext cx="644461" cy="639318"/>
                <a:chOff x="-380835" y="555811"/>
                <a:chExt cx="644461" cy="639318"/>
              </a:xfrm>
              <a:solidFill>
                <a:srgbClr val="FFD524"/>
              </a:solidFill>
            </p:grpSpPr>
            <p:sp>
              <p:nvSpPr>
                <p:cNvPr id="239" name="Freeform: Shape 238">
                  <a:extLst>
                    <a:ext uri="{FF2B5EF4-FFF2-40B4-BE49-F238E27FC236}">
                      <a16:creationId xmlns="" xmlns:a16="http://schemas.microsoft.com/office/drawing/2014/main" id="{ECCA6719-27DC-466A-810B-02D30F5AE69A}"/>
                    </a:ext>
                  </a:extLst>
                </p:cNvPr>
                <p:cNvSpPr/>
                <p:nvPr/>
              </p:nvSpPr>
              <p:spPr>
                <a:xfrm>
                  <a:off x="-321494" y="555811"/>
                  <a:ext cx="585120" cy="588168"/>
                </a:xfrm>
                <a:custGeom>
                  <a:avLst/>
                  <a:gdLst>
                    <a:gd name="connsiteX0" fmla="*/ 24956 w 585120"/>
                    <a:gd name="connsiteY0" fmla="*/ 588169 h 588168"/>
                    <a:gd name="connsiteX1" fmla="*/ 0 w 585120"/>
                    <a:gd name="connsiteY1" fmla="*/ 585883 h 588168"/>
                    <a:gd name="connsiteX2" fmla="*/ 32766 w 585120"/>
                    <a:gd name="connsiteY2" fmla="*/ 222790 h 588168"/>
                    <a:gd name="connsiteX3" fmla="*/ 575596 w 585120"/>
                    <a:gd name="connsiteY3" fmla="*/ 0 h 588168"/>
                    <a:gd name="connsiteX4" fmla="*/ 585121 w 585120"/>
                    <a:gd name="connsiteY4" fmla="*/ 23241 h 588168"/>
                    <a:gd name="connsiteX5" fmla="*/ 56388 w 585120"/>
                    <a:gd name="connsiteY5" fmla="*/ 240221 h 5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20" h="588168">
                      <a:moveTo>
                        <a:pt x="24956" y="588169"/>
                      </a:moveTo>
                      <a:lnTo>
                        <a:pt x="0" y="585883"/>
                      </a:lnTo>
                      <a:lnTo>
                        <a:pt x="32766" y="222790"/>
                      </a:lnTo>
                      <a:lnTo>
                        <a:pt x="575596" y="0"/>
                      </a:lnTo>
                      <a:lnTo>
                        <a:pt x="585121" y="23241"/>
                      </a:lnTo>
                      <a:lnTo>
                        <a:pt x="56388" y="240221"/>
                      </a:ln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39">
                  <a:extLst>
                    <a:ext uri="{FF2B5EF4-FFF2-40B4-BE49-F238E27FC236}">
                      <a16:creationId xmlns="" xmlns:a16="http://schemas.microsoft.com/office/drawing/2014/main" id="{57D418B6-3F90-490C-98A1-20AB55DA578C}"/>
                    </a:ext>
                  </a:extLst>
                </p:cNvPr>
                <p:cNvSpPr/>
                <p:nvPr/>
              </p:nvSpPr>
              <p:spPr>
                <a:xfrm>
                  <a:off x="-380835" y="1007010"/>
                  <a:ext cx="121695" cy="188118"/>
                </a:xfrm>
                <a:custGeom>
                  <a:avLst/>
                  <a:gdLst>
                    <a:gd name="connsiteX0" fmla="*/ 85058 w 121695"/>
                    <a:gd name="connsiteY0" fmla="*/ 1619 h 188118"/>
                    <a:gd name="connsiteX1" fmla="*/ 79915 w 121695"/>
                    <a:gd name="connsiteY1" fmla="*/ 0 h 188118"/>
                    <a:gd name="connsiteX2" fmla="*/ 0 w 121695"/>
                    <a:gd name="connsiteY2" fmla="*/ 170783 h 188118"/>
                    <a:gd name="connsiteX3" fmla="*/ 111824 w 121695"/>
                    <a:gd name="connsiteY3" fmla="*/ 188119 h 188118"/>
                    <a:gd name="connsiteX4" fmla="*/ 85058 w 121695"/>
                    <a:gd name="connsiteY4" fmla="*/ 1619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5" h="188118">
                      <a:moveTo>
                        <a:pt x="85058" y="1619"/>
                      </a:moveTo>
                      <a:lnTo>
                        <a:pt x="79915" y="0"/>
                      </a:lnTo>
                      <a:cubicBezTo>
                        <a:pt x="64484" y="5810"/>
                        <a:pt x="10573" y="35814"/>
                        <a:pt x="0" y="170783"/>
                      </a:cubicBezTo>
                      <a:lnTo>
                        <a:pt x="111824" y="188119"/>
                      </a:lnTo>
                      <a:cubicBezTo>
                        <a:pt x="140684" y="56483"/>
                        <a:pt x="98393" y="12002"/>
                        <a:pt x="85058" y="1619"/>
                      </a:cubicBez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3" name="Graphic 1">
            <a:extLst>
              <a:ext uri="{FF2B5EF4-FFF2-40B4-BE49-F238E27FC236}">
                <a16:creationId xmlns="" xmlns:a16="http://schemas.microsoft.com/office/drawing/2014/main" id="{45875131-7C2D-4BA9-8397-0AC74A2173F7}"/>
              </a:ext>
            </a:extLst>
          </p:cNvPr>
          <p:cNvGrpSpPr/>
          <p:nvPr/>
        </p:nvGrpSpPr>
        <p:grpSpPr>
          <a:xfrm flipH="1">
            <a:off x="1387795" y="3122415"/>
            <a:ext cx="2230373" cy="3880999"/>
            <a:chOff x="5395912" y="2305024"/>
            <a:chExt cx="1395996" cy="2249680"/>
          </a:xfrm>
        </p:grpSpPr>
        <p:grpSp>
          <p:nvGrpSpPr>
            <p:cNvPr id="4" name="Graphic 1">
              <a:extLst>
                <a:ext uri="{FF2B5EF4-FFF2-40B4-BE49-F238E27FC236}">
                  <a16:creationId xmlns="" xmlns:a16="http://schemas.microsoft.com/office/drawing/2014/main" id="{45875131-7C2D-4BA9-8397-0AC74A2173F7}"/>
                </a:ext>
              </a:extLst>
            </p:cNvPr>
            <p:cNvGrpSpPr/>
            <p:nvPr/>
          </p:nvGrpSpPr>
          <p:grpSpPr>
            <a:xfrm>
              <a:off x="5462587" y="2324074"/>
              <a:ext cx="1329321" cy="2230630"/>
              <a:chOff x="5462587" y="2324074"/>
              <a:chExt cx="1329321" cy="2230630"/>
            </a:xfrm>
            <a:solidFill>
              <a:srgbClr val="353131"/>
            </a:solidFill>
          </p:grpSpPr>
          <p:sp>
            <p:nvSpPr>
              <p:cNvPr id="5" name="Freeform: Shape 4">
                <a:extLst>
                  <a:ext uri="{FF2B5EF4-FFF2-40B4-BE49-F238E27FC236}">
                    <a16:creationId xmlns="" xmlns:a16="http://schemas.microsoft.com/office/drawing/2014/main" id="{6F4CFCD2-0C56-44D9-8B11-BE162EA02482}"/>
                  </a:ext>
                </a:extLst>
              </p:cNvPr>
              <p:cNvSpPr/>
              <p:nvPr/>
            </p:nvSpPr>
            <p:spPr>
              <a:xfrm>
                <a:off x="6345554" y="3603688"/>
                <a:ext cx="350615" cy="243120"/>
              </a:xfrm>
              <a:custGeom>
                <a:avLst/>
                <a:gdLst>
                  <a:gd name="connsiteX0" fmla="*/ 0 w 350615"/>
                  <a:gd name="connsiteY0" fmla="*/ 42863 h 243120"/>
                  <a:gd name="connsiteX1" fmla="*/ 104204 w 350615"/>
                  <a:gd name="connsiteY1" fmla="*/ 241268 h 243120"/>
                  <a:gd name="connsiteX2" fmla="*/ 350615 w 350615"/>
                  <a:gd name="connsiteY2" fmla="*/ 157734 h 243120"/>
                  <a:gd name="connsiteX3" fmla="*/ 324993 w 350615"/>
                  <a:gd name="connsiteY3" fmla="*/ 93821 h 243120"/>
                  <a:gd name="connsiteX4" fmla="*/ 166021 w 350615"/>
                  <a:gd name="connsiteY4" fmla="*/ 114586 h 243120"/>
                  <a:gd name="connsiteX5" fmla="*/ 124301 w 350615"/>
                  <a:gd name="connsiteY5" fmla="*/ 0 h 243120"/>
                  <a:gd name="connsiteX6" fmla="*/ 0 w 350615"/>
                  <a:gd name="connsiteY6" fmla="*/ 42863 h 2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615" h="243120">
                    <a:moveTo>
                      <a:pt x="0" y="42863"/>
                    </a:moveTo>
                    <a:cubicBezTo>
                      <a:pt x="0" y="42863"/>
                      <a:pt x="57341" y="224695"/>
                      <a:pt x="104204" y="241268"/>
                    </a:cubicBezTo>
                    <a:cubicBezTo>
                      <a:pt x="150971" y="257842"/>
                      <a:pt x="350615" y="157734"/>
                      <a:pt x="350615" y="157734"/>
                    </a:cubicBezTo>
                    <a:lnTo>
                      <a:pt x="324993" y="93821"/>
                    </a:lnTo>
                    <a:cubicBezTo>
                      <a:pt x="324993" y="93821"/>
                      <a:pt x="178118" y="130683"/>
                      <a:pt x="166021" y="114586"/>
                    </a:cubicBezTo>
                    <a:cubicBezTo>
                      <a:pt x="154305" y="98870"/>
                      <a:pt x="124301" y="0"/>
                      <a:pt x="124301" y="0"/>
                    </a:cubicBezTo>
                    <a:lnTo>
                      <a:pt x="0" y="4286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37" name="Freeform: Shape 8736">
                <a:extLst>
                  <a:ext uri="{FF2B5EF4-FFF2-40B4-BE49-F238E27FC236}">
                    <a16:creationId xmlns="" xmlns:a16="http://schemas.microsoft.com/office/drawing/2014/main" id="{EFC613EE-9146-4819-9755-7414EB3DB082}"/>
                  </a:ext>
                </a:extLst>
              </p:cNvPr>
              <p:cNvSpPr/>
              <p:nvPr/>
            </p:nvSpPr>
            <p:spPr>
              <a:xfrm>
                <a:off x="5505640" y="2589466"/>
                <a:ext cx="97387" cy="249283"/>
              </a:xfrm>
              <a:custGeom>
                <a:avLst/>
                <a:gdLst>
                  <a:gd name="connsiteX0" fmla="*/ 30289 w 97387"/>
                  <a:gd name="connsiteY0" fmla="*/ 0 h 249283"/>
                  <a:gd name="connsiteX1" fmla="*/ 31242 w 97387"/>
                  <a:gd name="connsiteY1" fmla="*/ 2953 h 249283"/>
                  <a:gd name="connsiteX2" fmla="*/ 95059 w 97387"/>
                  <a:gd name="connsiteY2" fmla="*/ 249269 h 249283"/>
                  <a:gd name="connsiteX3" fmla="*/ 0 w 97387"/>
                  <a:gd name="connsiteY3" fmla="*/ 8001 h 249283"/>
                  <a:gd name="connsiteX4" fmla="*/ 30289 w 97387"/>
                  <a:gd name="connsiteY4" fmla="*/ 0 h 24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7" h="249283">
                    <a:moveTo>
                      <a:pt x="30289" y="0"/>
                    </a:moveTo>
                    <a:cubicBezTo>
                      <a:pt x="30289" y="0"/>
                      <a:pt x="30670" y="1048"/>
                      <a:pt x="31242" y="2953"/>
                    </a:cubicBezTo>
                    <a:cubicBezTo>
                      <a:pt x="40481" y="31051"/>
                      <a:pt x="110966" y="247174"/>
                      <a:pt x="95059" y="249269"/>
                    </a:cubicBezTo>
                    <a:cubicBezTo>
                      <a:pt x="78105" y="251460"/>
                      <a:pt x="0" y="8001"/>
                      <a:pt x="0" y="8001"/>
                    </a:cubicBezTo>
                    <a:lnTo>
                      <a:pt x="30289" y="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38" name="Freeform: Shape 8737">
                <a:extLst>
                  <a:ext uri="{FF2B5EF4-FFF2-40B4-BE49-F238E27FC236}">
                    <a16:creationId xmlns="" xmlns:a16="http://schemas.microsoft.com/office/drawing/2014/main" id="{779B68B9-81D9-4EF5-9F4B-FE7E65E1F55D}"/>
                  </a:ext>
                </a:extLst>
              </p:cNvPr>
              <p:cNvSpPr/>
              <p:nvPr/>
            </p:nvSpPr>
            <p:spPr>
              <a:xfrm>
                <a:off x="5504496" y="2586228"/>
                <a:ext cx="37147" cy="31337"/>
              </a:xfrm>
              <a:custGeom>
                <a:avLst/>
                <a:gdLst>
                  <a:gd name="connsiteX0" fmla="*/ 30766 w 37147"/>
                  <a:gd name="connsiteY0" fmla="*/ 0 h 31337"/>
                  <a:gd name="connsiteX1" fmla="*/ 37148 w 37147"/>
                  <a:gd name="connsiteY1" fmla="*/ 20765 h 31337"/>
                  <a:gd name="connsiteX2" fmla="*/ 7715 w 37147"/>
                  <a:gd name="connsiteY2" fmla="*/ 31337 h 31337"/>
                  <a:gd name="connsiteX3" fmla="*/ 0 w 37147"/>
                  <a:gd name="connsiteY3" fmla="*/ 9334 h 31337"/>
                </a:gdLst>
                <a:ahLst/>
                <a:cxnLst>
                  <a:cxn ang="0">
                    <a:pos x="connsiteX0" y="connsiteY0"/>
                  </a:cxn>
                  <a:cxn ang="0">
                    <a:pos x="connsiteX1" y="connsiteY1"/>
                  </a:cxn>
                  <a:cxn ang="0">
                    <a:pos x="connsiteX2" y="connsiteY2"/>
                  </a:cxn>
                  <a:cxn ang="0">
                    <a:pos x="connsiteX3" y="connsiteY3"/>
                  </a:cxn>
                </a:cxnLst>
                <a:rect l="l" t="t" r="r" b="b"/>
                <a:pathLst>
                  <a:path w="37147" h="31337">
                    <a:moveTo>
                      <a:pt x="30766" y="0"/>
                    </a:moveTo>
                    <a:lnTo>
                      <a:pt x="37148" y="20765"/>
                    </a:lnTo>
                    <a:lnTo>
                      <a:pt x="7715" y="31337"/>
                    </a:lnTo>
                    <a:lnTo>
                      <a:pt x="0" y="933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39" name="Freeform: Shape 8738">
                <a:extLst>
                  <a:ext uri="{FF2B5EF4-FFF2-40B4-BE49-F238E27FC236}">
                    <a16:creationId xmlns="" xmlns:a16="http://schemas.microsoft.com/office/drawing/2014/main" id="{FF27C87E-F1FB-4F1B-A2F0-B65ADB53FE02}"/>
                  </a:ext>
                </a:extLst>
              </p:cNvPr>
              <p:cNvSpPr/>
              <p:nvPr/>
            </p:nvSpPr>
            <p:spPr>
              <a:xfrm>
                <a:off x="5462730" y="2460974"/>
                <a:ext cx="85912" cy="136589"/>
              </a:xfrm>
              <a:custGeom>
                <a:avLst/>
                <a:gdLst>
                  <a:gd name="connsiteX0" fmla="*/ 42909 w 85912"/>
                  <a:gd name="connsiteY0" fmla="*/ 136493 h 136589"/>
                  <a:gd name="connsiteX1" fmla="*/ 84724 w 85912"/>
                  <a:gd name="connsiteY1" fmla="*/ 106585 h 136589"/>
                  <a:gd name="connsiteX2" fmla="*/ 76533 w 85912"/>
                  <a:gd name="connsiteY2" fmla="*/ 67246 h 136589"/>
                  <a:gd name="connsiteX3" fmla="*/ 50434 w 85912"/>
                  <a:gd name="connsiteY3" fmla="*/ 35338 h 136589"/>
                  <a:gd name="connsiteX4" fmla="*/ 29860 w 85912"/>
                  <a:gd name="connsiteY4" fmla="*/ 0 h 136589"/>
                  <a:gd name="connsiteX5" fmla="*/ 333 w 85912"/>
                  <a:gd name="connsiteY5" fmla="*/ 73628 h 136589"/>
                  <a:gd name="connsiteX6" fmla="*/ 42909 w 85912"/>
                  <a:gd name="connsiteY6" fmla="*/ 136493 h 13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12" h="136589">
                    <a:moveTo>
                      <a:pt x="42909" y="136493"/>
                    </a:moveTo>
                    <a:cubicBezTo>
                      <a:pt x="60054" y="137922"/>
                      <a:pt x="80438" y="123253"/>
                      <a:pt x="84724" y="106585"/>
                    </a:cubicBezTo>
                    <a:cubicBezTo>
                      <a:pt x="88153" y="93250"/>
                      <a:pt x="83772" y="78962"/>
                      <a:pt x="76533" y="67246"/>
                    </a:cubicBezTo>
                    <a:cubicBezTo>
                      <a:pt x="69294" y="55531"/>
                      <a:pt x="59388" y="45720"/>
                      <a:pt x="50434" y="35338"/>
                    </a:cubicBezTo>
                    <a:cubicBezTo>
                      <a:pt x="41385" y="24955"/>
                      <a:pt x="33003" y="13335"/>
                      <a:pt x="29860" y="0"/>
                    </a:cubicBezTo>
                    <a:cubicBezTo>
                      <a:pt x="10334" y="19145"/>
                      <a:pt x="-2239" y="46482"/>
                      <a:pt x="333" y="73628"/>
                    </a:cubicBezTo>
                    <a:cubicBezTo>
                      <a:pt x="3000" y="100679"/>
                      <a:pt x="16144" y="130969"/>
                      <a:pt x="42909" y="136493"/>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0" name="Freeform: Shape 8739">
                <a:extLst>
                  <a:ext uri="{FF2B5EF4-FFF2-40B4-BE49-F238E27FC236}">
                    <a16:creationId xmlns="" xmlns:a16="http://schemas.microsoft.com/office/drawing/2014/main" id="{1F888CEE-C555-425E-936C-472C189D7B1E}"/>
                  </a:ext>
                </a:extLst>
              </p:cNvPr>
              <p:cNvSpPr/>
              <p:nvPr/>
            </p:nvSpPr>
            <p:spPr>
              <a:xfrm>
                <a:off x="5462587" y="2459640"/>
                <a:ext cx="57175" cy="62324"/>
              </a:xfrm>
              <a:custGeom>
                <a:avLst/>
                <a:gdLst>
                  <a:gd name="connsiteX0" fmla="*/ 54959 w 57175"/>
                  <a:gd name="connsiteY0" fmla="*/ 41434 h 62324"/>
                  <a:gd name="connsiteX1" fmla="*/ 56007 w 57175"/>
                  <a:gd name="connsiteY1" fmla="*/ 55340 h 62324"/>
                  <a:gd name="connsiteX2" fmla="*/ 48863 w 57175"/>
                  <a:gd name="connsiteY2" fmla="*/ 60484 h 62324"/>
                  <a:gd name="connsiteX3" fmla="*/ 39910 w 57175"/>
                  <a:gd name="connsiteY3" fmla="*/ 60008 h 62324"/>
                  <a:gd name="connsiteX4" fmla="*/ 25717 w 57175"/>
                  <a:gd name="connsiteY4" fmla="*/ 54007 h 62324"/>
                  <a:gd name="connsiteX5" fmla="*/ 18097 w 57175"/>
                  <a:gd name="connsiteY5" fmla="*/ 51435 h 62324"/>
                  <a:gd name="connsiteX6" fmla="*/ 11335 w 57175"/>
                  <a:gd name="connsiteY6" fmla="*/ 59817 h 62324"/>
                  <a:gd name="connsiteX7" fmla="*/ 3715 w 57175"/>
                  <a:gd name="connsiteY7" fmla="*/ 62103 h 62324"/>
                  <a:gd name="connsiteX8" fmla="*/ 0 w 57175"/>
                  <a:gd name="connsiteY8" fmla="*/ 58769 h 62324"/>
                  <a:gd name="connsiteX9" fmla="*/ 31052 w 57175"/>
                  <a:gd name="connsiteY9" fmla="*/ 0 h 62324"/>
                  <a:gd name="connsiteX10" fmla="*/ 37719 w 57175"/>
                  <a:gd name="connsiteY10" fmla="*/ 17335 h 62324"/>
                  <a:gd name="connsiteX11" fmla="*/ 54959 w 57175"/>
                  <a:gd name="connsiteY11" fmla="*/ 41434 h 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5" h="62324">
                    <a:moveTo>
                      <a:pt x="54959" y="41434"/>
                    </a:moveTo>
                    <a:cubicBezTo>
                      <a:pt x="57150" y="45815"/>
                      <a:pt x="58103" y="50959"/>
                      <a:pt x="56007" y="55340"/>
                    </a:cubicBezTo>
                    <a:cubicBezTo>
                      <a:pt x="54673" y="58103"/>
                      <a:pt x="51816" y="59817"/>
                      <a:pt x="48863" y="60484"/>
                    </a:cubicBezTo>
                    <a:cubicBezTo>
                      <a:pt x="45910" y="61151"/>
                      <a:pt x="42863" y="60674"/>
                      <a:pt x="39910" y="60008"/>
                    </a:cubicBezTo>
                    <a:cubicBezTo>
                      <a:pt x="34862" y="58865"/>
                      <a:pt x="30099" y="56769"/>
                      <a:pt x="25717" y="54007"/>
                    </a:cubicBezTo>
                    <a:cubicBezTo>
                      <a:pt x="23336" y="52483"/>
                      <a:pt x="20765" y="50673"/>
                      <a:pt x="18097" y="51435"/>
                    </a:cubicBezTo>
                    <a:cubicBezTo>
                      <a:pt x="14573" y="52483"/>
                      <a:pt x="13811" y="57150"/>
                      <a:pt x="11335" y="59817"/>
                    </a:cubicBezTo>
                    <a:cubicBezTo>
                      <a:pt x="9430" y="61913"/>
                      <a:pt x="6382" y="62770"/>
                      <a:pt x="3715" y="62103"/>
                    </a:cubicBezTo>
                    <a:cubicBezTo>
                      <a:pt x="952" y="61341"/>
                      <a:pt x="667" y="61436"/>
                      <a:pt x="0" y="58769"/>
                    </a:cubicBezTo>
                    <a:cubicBezTo>
                      <a:pt x="0" y="58769"/>
                      <a:pt x="6572" y="19145"/>
                      <a:pt x="31052" y="0"/>
                    </a:cubicBezTo>
                    <a:cubicBezTo>
                      <a:pt x="31052" y="0"/>
                      <a:pt x="29813" y="6096"/>
                      <a:pt x="37719" y="17335"/>
                    </a:cubicBezTo>
                    <a:cubicBezTo>
                      <a:pt x="45625" y="28766"/>
                      <a:pt x="54959" y="41434"/>
                      <a:pt x="54959" y="41434"/>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1" name="Freeform: Shape 8740">
                <a:extLst>
                  <a:ext uri="{FF2B5EF4-FFF2-40B4-BE49-F238E27FC236}">
                    <a16:creationId xmlns="" xmlns:a16="http://schemas.microsoft.com/office/drawing/2014/main" id="{0F8A0D7E-213E-4B62-BDF9-6EE1A713146C}"/>
                  </a:ext>
                </a:extLst>
              </p:cNvPr>
              <p:cNvSpPr/>
              <p:nvPr/>
            </p:nvSpPr>
            <p:spPr>
              <a:xfrm>
                <a:off x="5477266" y="2523930"/>
                <a:ext cx="18852" cy="21767"/>
              </a:xfrm>
              <a:custGeom>
                <a:avLst/>
                <a:gdLst>
                  <a:gd name="connsiteX0" fmla="*/ 3799 w 18852"/>
                  <a:gd name="connsiteY0" fmla="*/ 2195 h 21767"/>
                  <a:gd name="connsiteX1" fmla="*/ 13705 w 18852"/>
                  <a:gd name="connsiteY1" fmla="*/ 1052 h 21767"/>
                  <a:gd name="connsiteX2" fmla="*/ 18849 w 18852"/>
                  <a:gd name="connsiteY2" fmla="*/ 9815 h 21767"/>
                  <a:gd name="connsiteX3" fmla="*/ 14562 w 18852"/>
                  <a:gd name="connsiteY3" fmla="*/ 19245 h 21767"/>
                  <a:gd name="connsiteX4" fmla="*/ 7419 w 18852"/>
                  <a:gd name="connsiteY4" fmla="*/ 21626 h 21767"/>
                  <a:gd name="connsiteX5" fmla="*/ 2942 w 18852"/>
                  <a:gd name="connsiteY5" fmla="*/ 18483 h 21767"/>
                  <a:gd name="connsiteX6" fmla="*/ 84 w 18852"/>
                  <a:gd name="connsiteY6" fmla="*/ 10291 h 21767"/>
                  <a:gd name="connsiteX7" fmla="*/ 3799 w 18852"/>
                  <a:gd name="connsiteY7" fmla="*/ 2195 h 2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2" h="21767">
                    <a:moveTo>
                      <a:pt x="3799" y="2195"/>
                    </a:moveTo>
                    <a:cubicBezTo>
                      <a:pt x="6371" y="-281"/>
                      <a:pt x="10562" y="-662"/>
                      <a:pt x="13705" y="1052"/>
                    </a:cubicBezTo>
                    <a:cubicBezTo>
                      <a:pt x="16848" y="2767"/>
                      <a:pt x="18753" y="6291"/>
                      <a:pt x="18849" y="9815"/>
                    </a:cubicBezTo>
                    <a:cubicBezTo>
                      <a:pt x="18944" y="13339"/>
                      <a:pt x="17134" y="16864"/>
                      <a:pt x="14562" y="19245"/>
                    </a:cubicBezTo>
                    <a:cubicBezTo>
                      <a:pt x="12657" y="20959"/>
                      <a:pt x="9990" y="22198"/>
                      <a:pt x="7419" y="21626"/>
                    </a:cubicBezTo>
                    <a:cubicBezTo>
                      <a:pt x="5609" y="21245"/>
                      <a:pt x="3990" y="20007"/>
                      <a:pt x="2942" y="18483"/>
                    </a:cubicBezTo>
                    <a:cubicBezTo>
                      <a:pt x="1227" y="16197"/>
                      <a:pt x="-392" y="13149"/>
                      <a:pt x="84" y="10291"/>
                    </a:cubicBezTo>
                    <a:cubicBezTo>
                      <a:pt x="561" y="7434"/>
                      <a:pt x="1418" y="3814"/>
                      <a:pt x="3799" y="2195"/>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2" name="Freeform: Shape 8741">
                <a:extLst>
                  <a:ext uri="{FF2B5EF4-FFF2-40B4-BE49-F238E27FC236}">
                    <a16:creationId xmlns="" xmlns:a16="http://schemas.microsoft.com/office/drawing/2014/main" id="{CDD284A2-8539-4AB1-AF9C-977FDF1FEB33}"/>
                  </a:ext>
                </a:extLst>
              </p:cNvPr>
              <p:cNvSpPr/>
              <p:nvPr/>
            </p:nvSpPr>
            <p:spPr>
              <a:xfrm>
                <a:off x="5559360" y="2792825"/>
                <a:ext cx="447579" cy="348710"/>
              </a:xfrm>
              <a:custGeom>
                <a:avLst/>
                <a:gdLst>
                  <a:gd name="connsiteX0" fmla="*/ 447580 w 447579"/>
                  <a:gd name="connsiteY0" fmla="*/ 249174 h 348710"/>
                  <a:gd name="connsiteX1" fmla="*/ 40481 w 447579"/>
                  <a:gd name="connsiteY1" fmla="*/ 0 h 348710"/>
                  <a:gd name="connsiteX2" fmla="*/ 0 w 447579"/>
                  <a:gd name="connsiteY2" fmla="*/ 49530 h 348710"/>
                  <a:gd name="connsiteX3" fmla="*/ 424148 w 447579"/>
                  <a:gd name="connsiteY3" fmla="*/ 348710 h 348710"/>
                  <a:gd name="connsiteX4" fmla="*/ 447580 w 447579"/>
                  <a:gd name="connsiteY4" fmla="*/ 249174 h 34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9" h="348710">
                    <a:moveTo>
                      <a:pt x="447580" y="249174"/>
                    </a:moveTo>
                    <a:cubicBezTo>
                      <a:pt x="447580" y="249174"/>
                      <a:pt x="220218" y="211646"/>
                      <a:pt x="40481" y="0"/>
                    </a:cubicBezTo>
                    <a:lnTo>
                      <a:pt x="0" y="49530"/>
                    </a:lnTo>
                    <a:cubicBezTo>
                      <a:pt x="0" y="49530"/>
                      <a:pt x="162020" y="320326"/>
                      <a:pt x="424148" y="348710"/>
                    </a:cubicBezTo>
                    <a:lnTo>
                      <a:pt x="447580" y="24917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3" name="Freeform: Shape 8742">
                <a:extLst>
                  <a:ext uri="{FF2B5EF4-FFF2-40B4-BE49-F238E27FC236}">
                    <a16:creationId xmlns="" xmlns:a16="http://schemas.microsoft.com/office/drawing/2014/main" id="{E29027EB-EECB-45BD-8C34-D4E6F9641353}"/>
                  </a:ext>
                </a:extLst>
              </p:cNvPr>
              <p:cNvSpPr/>
              <p:nvPr/>
            </p:nvSpPr>
            <p:spPr>
              <a:xfrm>
                <a:off x="5486659" y="2682077"/>
                <a:ext cx="113278" cy="160277"/>
              </a:xfrm>
              <a:custGeom>
                <a:avLst/>
                <a:gdLst>
                  <a:gd name="connsiteX0" fmla="*/ 113278 w 113278"/>
                  <a:gd name="connsiteY0" fmla="*/ 110652 h 160277"/>
                  <a:gd name="connsiteX1" fmla="*/ 98419 w 113278"/>
                  <a:gd name="connsiteY1" fmla="*/ 39024 h 160277"/>
                  <a:gd name="connsiteX2" fmla="*/ 94323 w 113278"/>
                  <a:gd name="connsiteY2" fmla="*/ 77982 h 160277"/>
                  <a:gd name="connsiteX3" fmla="*/ 43365 w 113278"/>
                  <a:gd name="connsiteY3" fmla="*/ 1401 h 160277"/>
                  <a:gd name="connsiteX4" fmla="*/ 70416 w 113278"/>
                  <a:gd name="connsiteY4" fmla="*/ 62551 h 160277"/>
                  <a:gd name="connsiteX5" fmla="*/ 18409 w 113278"/>
                  <a:gd name="connsiteY5" fmla="*/ 19879 h 160277"/>
                  <a:gd name="connsiteX6" fmla="*/ 58033 w 113278"/>
                  <a:gd name="connsiteY6" fmla="*/ 77029 h 160277"/>
                  <a:gd name="connsiteX7" fmla="*/ 1550 w 113278"/>
                  <a:gd name="connsiteY7" fmla="*/ 39596 h 160277"/>
                  <a:gd name="connsiteX8" fmla="*/ 44889 w 113278"/>
                  <a:gd name="connsiteY8" fmla="*/ 89031 h 160277"/>
                  <a:gd name="connsiteX9" fmla="*/ 13361 w 113278"/>
                  <a:gd name="connsiteY9" fmla="*/ 78648 h 160277"/>
                  <a:gd name="connsiteX10" fmla="*/ 72892 w 113278"/>
                  <a:gd name="connsiteY10" fmla="*/ 160278 h 160277"/>
                  <a:gd name="connsiteX11" fmla="*/ 113278 w 113278"/>
                  <a:gd name="connsiteY11" fmla="*/ 110652 h 16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78" h="160277">
                    <a:moveTo>
                      <a:pt x="113278" y="110652"/>
                    </a:moveTo>
                    <a:cubicBezTo>
                      <a:pt x="113278" y="110652"/>
                      <a:pt x="101467" y="46073"/>
                      <a:pt x="98419" y="39024"/>
                    </a:cubicBezTo>
                    <a:cubicBezTo>
                      <a:pt x="96038" y="33595"/>
                      <a:pt x="94323" y="77982"/>
                      <a:pt x="94323" y="77982"/>
                    </a:cubicBezTo>
                    <a:cubicBezTo>
                      <a:pt x="94323" y="77982"/>
                      <a:pt x="43746" y="-12220"/>
                      <a:pt x="43365" y="1401"/>
                    </a:cubicBezTo>
                    <a:cubicBezTo>
                      <a:pt x="42984" y="14926"/>
                      <a:pt x="70416" y="62551"/>
                      <a:pt x="70416" y="62551"/>
                    </a:cubicBezTo>
                    <a:cubicBezTo>
                      <a:pt x="70416" y="62551"/>
                      <a:pt x="6979" y="3210"/>
                      <a:pt x="18409" y="19879"/>
                    </a:cubicBezTo>
                    <a:cubicBezTo>
                      <a:pt x="29839" y="36453"/>
                      <a:pt x="58033" y="77029"/>
                      <a:pt x="58033" y="77029"/>
                    </a:cubicBezTo>
                    <a:cubicBezTo>
                      <a:pt x="58033" y="77029"/>
                      <a:pt x="-11118" y="19022"/>
                      <a:pt x="1550" y="39596"/>
                    </a:cubicBezTo>
                    <a:cubicBezTo>
                      <a:pt x="14218" y="60170"/>
                      <a:pt x="44889" y="89031"/>
                      <a:pt x="44889" y="89031"/>
                    </a:cubicBezTo>
                    <a:cubicBezTo>
                      <a:pt x="44889" y="89031"/>
                      <a:pt x="-3308" y="61503"/>
                      <a:pt x="13361" y="78648"/>
                    </a:cubicBezTo>
                    <a:cubicBezTo>
                      <a:pt x="30030" y="95793"/>
                      <a:pt x="45841" y="130179"/>
                      <a:pt x="72892" y="160278"/>
                    </a:cubicBezTo>
                    <a:lnTo>
                      <a:pt x="113278" y="11065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4" name="Freeform: Shape 8743">
                <a:extLst>
                  <a:ext uri="{FF2B5EF4-FFF2-40B4-BE49-F238E27FC236}">
                    <a16:creationId xmlns="" xmlns:a16="http://schemas.microsoft.com/office/drawing/2014/main" id="{5F42142C-943B-4B9C-B713-C04982F6CDCC}"/>
                  </a:ext>
                </a:extLst>
              </p:cNvPr>
              <p:cNvSpPr/>
              <p:nvPr/>
            </p:nvSpPr>
            <p:spPr>
              <a:xfrm>
                <a:off x="6144386" y="3545300"/>
                <a:ext cx="175164" cy="537305"/>
              </a:xfrm>
              <a:custGeom>
                <a:avLst/>
                <a:gdLst>
                  <a:gd name="connsiteX0" fmla="*/ 0 w 175164"/>
                  <a:gd name="connsiteY0" fmla="*/ 62008 h 537305"/>
                  <a:gd name="connsiteX1" fmla="*/ 74962 w 175164"/>
                  <a:gd name="connsiteY1" fmla="*/ 523018 h 537305"/>
                  <a:gd name="connsiteX2" fmla="*/ 138208 w 175164"/>
                  <a:gd name="connsiteY2" fmla="*/ 537305 h 537305"/>
                  <a:gd name="connsiteX3" fmla="*/ 175165 w 175164"/>
                  <a:gd name="connsiteY3" fmla="*/ 0 h 537305"/>
                  <a:gd name="connsiteX4" fmla="*/ 0 w 175164"/>
                  <a:gd name="connsiteY4" fmla="*/ 62008 h 53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64" h="537305">
                    <a:moveTo>
                      <a:pt x="0" y="62008"/>
                    </a:moveTo>
                    <a:cubicBezTo>
                      <a:pt x="0" y="78295"/>
                      <a:pt x="74962" y="523018"/>
                      <a:pt x="74962" y="523018"/>
                    </a:cubicBezTo>
                    <a:lnTo>
                      <a:pt x="138208" y="537305"/>
                    </a:lnTo>
                    <a:lnTo>
                      <a:pt x="175165" y="0"/>
                    </a:lnTo>
                    <a:lnTo>
                      <a:pt x="0" y="6200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5" name="Freeform: Shape 8744">
                <a:extLst>
                  <a:ext uri="{FF2B5EF4-FFF2-40B4-BE49-F238E27FC236}">
                    <a16:creationId xmlns="" xmlns:a16="http://schemas.microsoft.com/office/drawing/2014/main" id="{31080B11-FC44-45AC-AFF8-9195F535814F}"/>
                  </a:ext>
                </a:extLst>
              </p:cNvPr>
              <p:cNvSpPr/>
              <p:nvPr/>
            </p:nvSpPr>
            <p:spPr>
              <a:xfrm>
                <a:off x="6419373" y="2940827"/>
                <a:ext cx="247505" cy="361163"/>
              </a:xfrm>
              <a:custGeom>
                <a:avLst/>
                <a:gdLst>
                  <a:gd name="connsiteX0" fmla="*/ 51530 w 247505"/>
                  <a:gd name="connsiteY0" fmla="*/ 241475 h 361163"/>
                  <a:gd name="connsiteX1" fmla="*/ 115062 w 247505"/>
                  <a:gd name="connsiteY1" fmla="*/ 254524 h 361163"/>
                  <a:gd name="connsiteX2" fmla="*/ 163544 w 247505"/>
                  <a:gd name="connsiteY2" fmla="*/ 2683 h 361163"/>
                  <a:gd name="connsiteX3" fmla="*/ 177451 w 247505"/>
                  <a:gd name="connsiteY3" fmla="*/ 48879 h 361163"/>
                  <a:gd name="connsiteX4" fmla="*/ 228314 w 247505"/>
                  <a:gd name="connsiteY4" fmla="*/ 2683 h 361163"/>
                  <a:gd name="connsiteX5" fmla="*/ 207550 w 247505"/>
                  <a:gd name="connsiteY5" fmla="*/ 65072 h 361163"/>
                  <a:gd name="connsiteX6" fmla="*/ 246793 w 247505"/>
                  <a:gd name="connsiteY6" fmla="*/ 28115 h 361163"/>
                  <a:gd name="connsiteX7" fmla="*/ 212122 w 247505"/>
                  <a:gd name="connsiteY7" fmla="*/ 106696 h 361163"/>
                  <a:gd name="connsiteX8" fmla="*/ 161258 w 247505"/>
                  <a:gd name="connsiteY8" fmla="*/ 360823 h 361163"/>
                  <a:gd name="connsiteX9" fmla="*/ 0 w 247505"/>
                  <a:gd name="connsiteY9" fmla="*/ 320628 h 361163"/>
                  <a:gd name="connsiteX10" fmla="*/ 51530 w 247505"/>
                  <a:gd name="connsiteY10" fmla="*/ 241475 h 3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505" h="361163">
                    <a:moveTo>
                      <a:pt x="51530" y="241475"/>
                    </a:moveTo>
                    <a:cubicBezTo>
                      <a:pt x="51530" y="241475"/>
                      <a:pt x="98870" y="277670"/>
                      <a:pt x="115062" y="254524"/>
                    </a:cubicBezTo>
                    <a:cubicBezTo>
                      <a:pt x="131255" y="231378"/>
                      <a:pt x="163544" y="2683"/>
                      <a:pt x="163544" y="2683"/>
                    </a:cubicBezTo>
                    <a:cubicBezTo>
                      <a:pt x="163544" y="2683"/>
                      <a:pt x="179737" y="9636"/>
                      <a:pt x="177451" y="48879"/>
                    </a:cubicBezTo>
                    <a:cubicBezTo>
                      <a:pt x="177451" y="48879"/>
                      <a:pt x="228314" y="-13509"/>
                      <a:pt x="228314" y="2683"/>
                    </a:cubicBezTo>
                    <a:cubicBezTo>
                      <a:pt x="228314" y="18876"/>
                      <a:pt x="207550" y="65072"/>
                      <a:pt x="207550" y="65072"/>
                    </a:cubicBezTo>
                    <a:cubicBezTo>
                      <a:pt x="207550" y="65072"/>
                      <a:pt x="253746" y="2683"/>
                      <a:pt x="246793" y="28115"/>
                    </a:cubicBezTo>
                    <a:cubicBezTo>
                      <a:pt x="239840" y="53547"/>
                      <a:pt x="212122" y="106696"/>
                      <a:pt x="212122" y="106696"/>
                    </a:cubicBezTo>
                    <a:cubicBezTo>
                      <a:pt x="212122" y="106696"/>
                      <a:pt x="214408" y="356251"/>
                      <a:pt x="161258" y="360823"/>
                    </a:cubicBezTo>
                    <a:cubicBezTo>
                      <a:pt x="108109" y="365490"/>
                      <a:pt x="0" y="320628"/>
                      <a:pt x="0" y="320628"/>
                    </a:cubicBezTo>
                    <a:lnTo>
                      <a:pt x="51530" y="24147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6" name="Freeform: Shape 8745">
                <a:extLst>
                  <a:ext uri="{FF2B5EF4-FFF2-40B4-BE49-F238E27FC236}">
                    <a16:creationId xmlns="" xmlns:a16="http://schemas.microsoft.com/office/drawing/2014/main" id="{4BDC65AC-DE77-4D07-A79E-86F3261ED066}"/>
                  </a:ext>
                </a:extLst>
              </p:cNvPr>
              <p:cNvSpPr/>
              <p:nvPr/>
            </p:nvSpPr>
            <p:spPr>
              <a:xfrm>
                <a:off x="5935580" y="2502503"/>
                <a:ext cx="288244" cy="527303"/>
              </a:xfrm>
              <a:custGeom>
                <a:avLst/>
                <a:gdLst>
                  <a:gd name="connsiteX0" fmla="*/ 251859 w 288244"/>
                  <a:gd name="connsiteY0" fmla="*/ 527209 h 527303"/>
                  <a:gd name="connsiteX1" fmla="*/ 288245 w 288244"/>
                  <a:gd name="connsiteY1" fmla="*/ 339376 h 527303"/>
                  <a:gd name="connsiteX2" fmla="*/ 121557 w 288244"/>
                  <a:gd name="connsiteY2" fmla="*/ 0 h 527303"/>
                  <a:gd name="connsiteX3" fmla="*/ 30689 w 288244"/>
                  <a:gd name="connsiteY3" fmla="*/ 163640 h 527303"/>
                  <a:gd name="connsiteX4" fmla="*/ 30593 w 288244"/>
                  <a:gd name="connsiteY4" fmla="*/ 239363 h 527303"/>
                  <a:gd name="connsiteX5" fmla="*/ 399 w 288244"/>
                  <a:gd name="connsiteY5" fmla="*/ 324231 h 527303"/>
                  <a:gd name="connsiteX6" fmla="*/ 143941 w 288244"/>
                  <a:gd name="connsiteY6" fmla="*/ 442436 h 527303"/>
                  <a:gd name="connsiteX7" fmla="*/ 143941 w 288244"/>
                  <a:gd name="connsiteY7" fmla="*/ 527304 h 527303"/>
                  <a:gd name="connsiteX8" fmla="*/ 251859 w 288244"/>
                  <a:gd name="connsiteY8" fmla="*/ 527304 h 52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44" h="527303">
                    <a:moveTo>
                      <a:pt x="251859" y="527209"/>
                    </a:moveTo>
                    <a:lnTo>
                      <a:pt x="288245" y="339376"/>
                    </a:lnTo>
                    <a:lnTo>
                      <a:pt x="121557" y="0"/>
                    </a:lnTo>
                    <a:cubicBezTo>
                      <a:pt x="121557" y="0"/>
                      <a:pt x="27641" y="66675"/>
                      <a:pt x="30689" y="163640"/>
                    </a:cubicBezTo>
                    <a:cubicBezTo>
                      <a:pt x="33737" y="260604"/>
                      <a:pt x="30593" y="239363"/>
                      <a:pt x="30593" y="239363"/>
                    </a:cubicBezTo>
                    <a:cubicBezTo>
                      <a:pt x="30593" y="239363"/>
                      <a:pt x="-4078" y="284607"/>
                      <a:pt x="399" y="324231"/>
                    </a:cubicBezTo>
                    <a:cubicBezTo>
                      <a:pt x="14210" y="446341"/>
                      <a:pt x="143941" y="442436"/>
                      <a:pt x="143941" y="442436"/>
                    </a:cubicBezTo>
                    <a:lnTo>
                      <a:pt x="143941" y="527304"/>
                    </a:lnTo>
                    <a:lnTo>
                      <a:pt x="251859" y="52730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7" name="Freeform: Shape 8746">
                <a:extLst>
                  <a:ext uri="{FF2B5EF4-FFF2-40B4-BE49-F238E27FC236}">
                    <a16:creationId xmlns="" xmlns:a16="http://schemas.microsoft.com/office/drawing/2014/main" id="{3AF248FA-59FD-4055-AB9E-FC7A302C7754}"/>
                  </a:ext>
                </a:extLst>
              </p:cNvPr>
              <p:cNvSpPr/>
              <p:nvPr/>
            </p:nvSpPr>
            <p:spPr>
              <a:xfrm>
                <a:off x="5956323" y="2412649"/>
                <a:ext cx="572220" cy="575779"/>
              </a:xfrm>
              <a:custGeom>
                <a:avLst/>
                <a:gdLst>
                  <a:gd name="connsiteX0" fmla="*/ 491148 w 572220"/>
                  <a:gd name="connsiteY0" fmla="*/ 103951 h 575779"/>
                  <a:gd name="connsiteX1" fmla="*/ 565443 w 572220"/>
                  <a:gd name="connsiteY1" fmla="*/ 206916 h 575779"/>
                  <a:gd name="connsiteX2" fmla="*/ 569063 w 572220"/>
                  <a:gd name="connsiteY2" fmla="*/ 337694 h 575779"/>
                  <a:gd name="connsiteX3" fmla="*/ 532106 w 572220"/>
                  <a:gd name="connsiteY3" fmla="*/ 481045 h 575779"/>
                  <a:gd name="connsiteX4" fmla="*/ 331509 w 572220"/>
                  <a:gd name="connsiteY4" fmla="*/ 572009 h 575779"/>
                  <a:gd name="connsiteX5" fmla="*/ 212637 w 572220"/>
                  <a:gd name="connsiteY5" fmla="*/ 567723 h 575779"/>
                  <a:gd name="connsiteX6" fmla="*/ 128150 w 572220"/>
                  <a:gd name="connsiteY6" fmla="*/ 490189 h 575779"/>
                  <a:gd name="connsiteX7" fmla="*/ 141390 w 572220"/>
                  <a:gd name="connsiteY7" fmla="*/ 325883 h 575779"/>
                  <a:gd name="connsiteX8" fmla="*/ 127960 w 572220"/>
                  <a:gd name="connsiteY8" fmla="*/ 296070 h 575779"/>
                  <a:gd name="connsiteX9" fmla="*/ 97480 w 572220"/>
                  <a:gd name="connsiteY9" fmla="*/ 292641 h 575779"/>
                  <a:gd name="connsiteX10" fmla="*/ 72810 w 572220"/>
                  <a:gd name="connsiteY10" fmla="*/ 327598 h 575779"/>
                  <a:gd name="connsiteX11" fmla="*/ 43187 w 572220"/>
                  <a:gd name="connsiteY11" fmla="*/ 311024 h 575779"/>
                  <a:gd name="connsiteX12" fmla="*/ 37568 w 572220"/>
                  <a:gd name="connsiteY12" fmla="*/ 273496 h 575779"/>
                  <a:gd name="connsiteX13" fmla="*/ 2039 w 572220"/>
                  <a:gd name="connsiteY13" fmla="*/ 189199 h 575779"/>
                  <a:gd name="connsiteX14" fmla="*/ 54046 w 572220"/>
                  <a:gd name="connsiteY14" fmla="*/ 72232 h 575779"/>
                  <a:gd name="connsiteX15" fmla="*/ 266644 w 572220"/>
                  <a:gd name="connsiteY15" fmla="*/ 700 h 575779"/>
                  <a:gd name="connsiteX16" fmla="*/ 467240 w 572220"/>
                  <a:gd name="connsiteY16" fmla="*/ 101093 h 57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2220" h="575779">
                    <a:moveTo>
                      <a:pt x="491148" y="103951"/>
                    </a:moveTo>
                    <a:cubicBezTo>
                      <a:pt x="530582" y="123001"/>
                      <a:pt x="555537" y="164339"/>
                      <a:pt x="565443" y="206916"/>
                    </a:cubicBezTo>
                    <a:cubicBezTo>
                      <a:pt x="575349" y="249588"/>
                      <a:pt x="572396" y="293974"/>
                      <a:pt x="569063" y="337694"/>
                    </a:cubicBezTo>
                    <a:cubicBezTo>
                      <a:pt x="565253" y="387510"/>
                      <a:pt x="560204" y="439707"/>
                      <a:pt x="532106" y="481045"/>
                    </a:cubicBezTo>
                    <a:cubicBezTo>
                      <a:pt x="489434" y="543815"/>
                      <a:pt x="406852" y="563532"/>
                      <a:pt x="331509" y="572009"/>
                    </a:cubicBezTo>
                    <a:cubicBezTo>
                      <a:pt x="291790" y="576486"/>
                      <a:pt x="250928" y="578963"/>
                      <a:pt x="212637" y="567723"/>
                    </a:cubicBezTo>
                    <a:cubicBezTo>
                      <a:pt x="174347" y="556388"/>
                      <a:pt x="138723" y="528671"/>
                      <a:pt x="128150" y="490189"/>
                    </a:cubicBezTo>
                    <a:cubicBezTo>
                      <a:pt x="113482" y="436754"/>
                      <a:pt x="149391" y="380747"/>
                      <a:pt x="141390" y="325883"/>
                    </a:cubicBezTo>
                    <a:cubicBezTo>
                      <a:pt x="139771" y="314929"/>
                      <a:pt x="136056" y="303595"/>
                      <a:pt x="127960" y="296070"/>
                    </a:cubicBezTo>
                    <a:cubicBezTo>
                      <a:pt x="119768" y="288545"/>
                      <a:pt x="106338" y="285878"/>
                      <a:pt x="97480" y="292641"/>
                    </a:cubicBezTo>
                    <a:cubicBezTo>
                      <a:pt x="85859" y="301404"/>
                      <a:pt x="86050" y="321502"/>
                      <a:pt x="72810" y="327598"/>
                    </a:cubicBezTo>
                    <a:cubicBezTo>
                      <a:pt x="61285" y="332932"/>
                      <a:pt x="47759" y="322930"/>
                      <a:pt x="43187" y="311024"/>
                    </a:cubicBezTo>
                    <a:cubicBezTo>
                      <a:pt x="38615" y="299213"/>
                      <a:pt x="39758" y="285973"/>
                      <a:pt x="37568" y="273496"/>
                    </a:cubicBezTo>
                    <a:cubicBezTo>
                      <a:pt x="32424" y="243301"/>
                      <a:pt x="8897" y="219013"/>
                      <a:pt x="2039" y="189199"/>
                    </a:cubicBezTo>
                    <a:cubicBezTo>
                      <a:pt x="-7962" y="145480"/>
                      <a:pt x="20327" y="101760"/>
                      <a:pt x="54046" y="72232"/>
                    </a:cubicBezTo>
                    <a:cubicBezTo>
                      <a:pt x="111767" y="21655"/>
                      <a:pt x="190063" y="-4730"/>
                      <a:pt x="266644" y="700"/>
                    </a:cubicBezTo>
                    <a:cubicBezTo>
                      <a:pt x="343225" y="6129"/>
                      <a:pt x="417139" y="42991"/>
                      <a:pt x="467240" y="101093"/>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8" name="Freeform: Shape 8747">
                <a:extLst>
                  <a:ext uri="{FF2B5EF4-FFF2-40B4-BE49-F238E27FC236}">
                    <a16:creationId xmlns="" xmlns:a16="http://schemas.microsoft.com/office/drawing/2014/main" id="{05C4B380-0927-41E2-AC03-FBB12FB98D6D}"/>
                  </a:ext>
                </a:extLst>
              </p:cNvPr>
              <p:cNvSpPr/>
              <p:nvPr/>
            </p:nvSpPr>
            <p:spPr>
              <a:xfrm>
                <a:off x="6404418" y="2352977"/>
                <a:ext cx="225939" cy="224621"/>
              </a:xfrm>
              <a:custGeom>
                <a:avLst/>
                <a:gdLst>
                  <a:gd name="connsiteX0" fmla="*/ 0 w 225939"/>
                  <a:gd name="connsiteY0" fmla="*/ 166004 h 224621"/>
                  <a:gd name="connsiteX1" fmla="*/ 140780 w 225939"/>
                  <a:gd name="connsiteY1" fmla="*/ 4746 h 224621"/>
                  <a:gd name="connsiteX2" fmla="*/ 189262 w 225939"/>
                  <a:gd name="connsiteY2" fmla="*/ 3698 h 224621"/>
                  <a:gd name="connsiteX3" fmla="*/ 222123 w 225939"/>
                  <a:gd name="connsiteY3" fmla="*/ 45417 h 224621"/>
                  <a:gd name="connsiteX4" fmla="*/ 224981 w 225939"/>
                  <a:gd name="connsiteY4" fmla="*/ 100186 h 224621"/>
                  <a:gd name="connsiteX5" fmla="*/ 183928 w 225939"/>
                  <a:gd name="connsiteY5" fmla="*/ 114759 h 224621"/>
                  <a:gd name="connsiteX6" fmla="*/ 170593 w 225939"/>
                  <a:gd name="connsiteY6" fmla="*/ 124665 h 224621"/>
                  <a:gd name="connsiteX7" fmla="*/ 185071 w 225939"/>
                  <a:gd name="connsiteY7" fmla="*/ 141906 h 224621"/>
                  <a:gd name="connsiteX8" fmla="*/ 210312 w 225939"/>
                  <a:gd name="connsiteY8" fmla="*/ 145335 h 224621"/>
                  <a:gd name="connsiteX9" fmla="*/ 225933 w 225939"/>
                  <a:gd name="connsiteY9" fmla="*/ 172386 h 224621"/>
                  <a:gd name="connsiteX10" fmla="*/ 218027 w 225939"/>
                  <a:gd name="connsiteY10" fmla="*/ 204199 h 224621"/>
                  <a:gd name="connsiteX11" fmla="*/ 202311 w 225939"/>
                  <a:gd name="connsiteY11" fmla="*/ 223916 h 224621"/>
                  <a:gd name="connsiteX12" fmla="*/ 186881 w 225939"/>
                  <a:gd name="connsiteY12" fmla="*/ 222963 h 224621"/>
                  <a:gd name="connsiteX13" fmla="*/ 3905 w 225939"/>
                  <a:gd name="connsiteY13" fmla="*/ 178005 h 22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939" h="224621">
                    <a:moveTo>
                      <a:pt x="0" y="166004"/>
                    </a:moveTo>
                    <a:cubicBezTo>
                      <a:pt x="11430" y="91614"/>
                      <a:pt x="68580" y="26177"/>
                      <a:pt x="140780" y="4746"/>
                    </a:cubicBezTo>
                    <a:cubicBezTo>
                      <a:pt x="156591" y="78"/>
                      <a:pt x="174022" y="-2589"/>
                      <a:pt x="189262" y="3698"/>
                    </a:cubicBezTo>
                    <a:cubicBezTo>
                      <a:pt x="206216" y="10651"/>
                      <a:pt x="217456" y="27606"/>
                      <a:pt x="222123" y="45417"/>
                    </a:cubicBezTo>
                    <a:cubicBezTo>
                      <a:pt x="226790" y="63134"/>
                      <a:pt x="225838" y="81803"/>
                      <a:pt x="224981" y="100186"/>
                    </a:cubicBezTo>
                    <a:cubicBezTo>
                      <a:pt x="211265" y="105044"/>
                      <a:pt x="197549" y="109902"/>
                      <a:pt x="183928" y="114759"/>
                    </a:cubicBezTo>
                    <a:cubicBezTo>
                      <a:pt x="178499" y="116664"/>
                      <a:pt x="172403" y="119236"/>
                      <a:pt x="170593" y="124665"/>
                    </a:cubicBezTo>
                    <a:cubicBezTo>
                      <a:pt x="167831" y="132762"/>
                      <a:pt x="176689" y="140286"/>
                      <a:pt x="185071" y="141906"/>
                    </a:cubicBezTo>
                    <a:cubicBezTo>
                      <a:pt x="193453" y="143430"/>
                      <a:pt x="202502" y="141906"/>
                      <a:pt x="210312" y="145335"/>
                    </a:cubicBezTo>
                    <a:cubicBezTo>
                      <a:pt x="220409" y="149716"/>
                      <a:pt x="225743" y="161337"/>
                      <a:pt x="225933" y="172386"/>
                    </a:cubicBezTo>
                    <a:cubicBezTo>
                      <a:pt x="226123" y="183339"/>
                      <a:pt x="222028" y="193912"/>
                      <a:pt x="218027" y="204199"/>
                    </a:cubicBezTo>
                    <a:cubicBezTo>
                      <a:pt x="214884" y="212295"/>
                      <a:pt x="210693" y="221439"/>
                      <a:pt x="202311" y="223916"/>
                    </a:cubicBezTo>
                    <a:cubicBezTo>
                      <a:pt x="197358" y="225440"/>
                      <a:pt x="191929" y="224202"/>
                      <a:pt x="186881" y="222963"/>
                    </a:cubicBezTo>
                    <a:cubicBezTo>
                      <a:pt x="125921" y="208009"/>
                      <a:pt x="64865" y="192960"/>
                      <a:pt x="3905" y="178005"/>
                    </a:cubicBezTo>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49" name="Freeform: Shape 8748">
                <a:extLst>
                  <a:ext uri="{FF2B5EF4-FFF2-40B4-BE49-F238E27FC236}">
                    <a16:creationId xmlns="" xmlns:a16="http://schemas.microsoft.com/office/drawing/2014/main" id="{D0A206A9-195A-43F8-8BB3-B9F7A72BBDFA}"/>
                  </a:ext>
                </a:extLst>
              </p:cNvPr>
              <p:cNvSpPr/>
              <p:nvPr/>
            </p:nvSpPr>
            <p:spPr>
              <a:xfrm>
                <a:off x="6404624" y="2485837"/>
                <a:ext cx="92461" cy="80256"/>
              </a:xfrm>
              <a:custGeom>
                <a:avLst/>
                <a:gdLst>
                  <a:gd name="connsiteX0" fmla="*/ 5224 w 92461"/>
                  <a:gd name="connsiteY0" fmla="*/ 950 h 80256"/>
                  <a:gd name="connsiteX1" fmla="*/ 88282 w 92461"/>
                  <a:gd name="connsiteY1" fmla="*/ 79626 h 80256"/>
                  <a:gd name="connsiteX2" fmla="*/ 88282 w 92461"/>
                  <a:gd name="connsiteY2" fmla="*/ 68387 h 80256"/>
                  <a:gd name="connsiteX3" fmla="*/ 34466 w 92461"/>
                  <a:gd name="connsiteY3" fmla="*/ 52289 h 80256"/>
                  <a:gd name="connsiteX4" fmla="*/ 9034 w 92461"/>
                  <a:gd name="connsiteY4" fmla="*/ 1997 h 80256"/>
                  <a:gd name="connsiteX5" fmla="*/ 5224 w 92461"/>
                  <a:gd name="connsiteY5" fmla="*/ 950 h 80256"/>
                  <a:gd name="connsiteX6" fmla="*/ 5224 w 92461"/>
                  <a:gd name="connsiteY6" fmla="*/ 950 h 8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61" h="80256">
                    <a:moveTo>
                      <a:pt x="5224" y="950"/>
                    </a:moveTo>
                    <a:cubicBezTo>
                      <a:pt x="-19446" y="48003"/>
                      <a:pt x="49134" y="85627"/>
                      <a:pt x="88282" y="79626"/>
                    </a:cubicBezTo>
                    <a:cubicBezTo>
                      <a:pt x="93997" y="78769"/>
                      <a:pt x="93711" y="69434"/>
                      <a:pt x="88282" y="68387"/>
                    </a:cubicBezTo>
                    <a:cubicBezTo>
                      <a:pt x="69232" y="64767"/>
                      <a:pt x="51135" y="63434"/>
                      <a:pt x="34466" y="52289"/>
                    </a:cubicBezTo>
                    <a:cubicBezTo>
                      <a:pt x="17035" y="40669"/>
                      <a:pt x="7224" y="23143"/>
                      <a:pt x="9034" y="1997"/>
                    </a:cubicBezTo>
                    <a:cubicBezTo>
                      <a:pt x="9320" y="-3"/>
                      <a:pt x="6177" y="-765"/>
                      <a:pt x="5224" y="950"/>
                    </a:cubicBezTo>
                    <a:lnTo>
                      <a:pt x="5224" y="95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0" name="Freeform: Shape 8749">
                <a:extLst>
                  <a:ext uri="{FF2B5EF4-FFF2-40B4-BE49-F238E27FC236}">
                    <a16:creationId xmlns="" xmlns:a16="http://schemas.microsoft.com/office/drawing/2014/main" id="{4095977E-6619-488F-AD26-B785D49F63A3}"/>
                  </a:ext>
                </a:extLst>
              </p:cNvPr>
              <p:cNvSpPr/>
              <p:nvPr/>
            </p:nvSpPr>
            <p:spPr>
              <a:xfrm>
                <a:off x="6037051" y="2729912"/>
                <a:ext cx="47447" cy="77757"/>
              </a:xfrm>
              <a:custGeom>
                <a:avLst/>
                <a:gdLst>
                  <a:gd name="connsiteX0" fmla="*/ 36754 w 47447"/>
                  <a:gd name="connsiteY0" fmla="*/ 334 h 77757"/>
                  <a:gd name="connsiteX1" fmla="*/ 7417 w 47447"/>
                  <a:gd name="connsiteY1" fmla="*/ 39958 h 77757"/>
                  <a:gd name="connsiteX2" fmla="*/ 13704 w 47447"/>
                  <a:gd name="connsiteY2" fmla="*/ 41672 h 77757"/>
                  <a:gd name="connsiteX3" fmla="*/ 18276 w 47447"/>
                  <a:gd name="connsiteY3" fmla="*/ 31957 h 77757"/>
                  <a:gd name="connsiteX4" fmla="*/ 39707 w 47447"/>
                  <a:gd name="connsiteY4" fmla="*/ 29576 h 77757"/>
                  <a:gd name="connsiteX5" fmla="*/ 39040 w 47447"/>
                  <a:gd name="connsiteY5" fmla="*/ 45101 h 77757"/>
                  <a:gd name="connsiteX6" fmla="*/ 4465 w 47447"/>
                  <a:gd name="connsiteY6" fmla="*/ 68438 h 77757"/>
                  <a:gd name="connsiteX7" fmla="*/ 2464 w 47447"/>
                  <a:gd name="connsiteY7" fmla="*/ 75581 h 77757"/>
                  <a:gd name="connsiteX8" fmla="*/ 47041 w 47447"/>
                  <a:gd name="connsiteY8" fmla="*/ 31385 h 77757"/>
                  <a:gd name="connsiteX9" fmla="*/ 29896 w 47447"/>
                  <a:gd name="connsiteY9" fmla="*/ 16145 h 77757"/>
                  <a:gd name="connsiteX10" fmla="*/ 7322 w 47447"/>
                  <a:gd name="connsiteY10" fmla="*/ 39958 h 77757"/>
                  <a:gd name="connsiteX11" fmla="*/ 13609 w 47447"/>
                  <a:gd name="connsiteY11" fmla="*/ 41672 h 77757"/>
                  <a:gd name="connsiteX12" fmla="*/ 38755 w 47447"/>
                  <a:gd name="connsiteY12" fmla="*/ 3953 h 77757"/>
                  <a:gd name="connsiteX13" fmla="*/ 36754 w 47447"/>
                  <a:gd name="connsiteY13" fmla="*/ 334 h 77757"/>
                  <a:gd name="connsiteX14" fmla="*/ 36754 w 47447"/>
                  <a:gd name="connsiteY14" fmla="*/ 334 h 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47" h="77757">
                    <a:moveTo>
                      <a:pt x="36754" y="334"/>
                    </a:moveTo>
                    <a:cubicBezTo>
                      <a:pt x="21324" y="9192"/>
                      <a:pt x="11513" y="22622"/>
                      <a:pt x="7417" y="39958"/>
                    </a:cubicBezTo>
                    <a:cubicBezTo>
                      <a:pt x="6465" y="44149"/>
                      <a:pt x="12180" y="45482"/>
                      <a:pt x="13704" y="41672"/>
                    </a:cubicBezTo>
                    <a:cubicBezTo>
                      <a:pt x="14942" y="38339"/>
                      <a:pt x="16466" y="35100"/>
                      <a:pt x="18276" y="31957"/>
                    </a:cubicBezTo>
                    <a:cubicBezTo>
                      <a:pt x="23134" y="22432"/>
                      <a:pt x="30277" y="21575"/>
                      <a:pt x="39707" y="29576"/>
                    </a:cubicBezTo>
                    <a:cubicBezTo>
                      <a:pt x="41707" y="33957"/>
                      <a:pt x="40183" y="40815"/>
                      <a:pt x="39040" y="45101"/>
                    </a:cubicBezTo>
                    <a:cubicBezTo>
                      <a:pt x="34849" y="60913"/>
                      <a:pt x="22276" y="74724"/>
                      <a:pt x="4465" y="68438"/>
                    </a:cubicBezTo>
                    <a:cubicBezTo>
                      <a:pt x="-107" y="66818"/>
                      <a:pt x="-1822" y="73867"/>
                      <a:pt x="2464" y="75581"/>
                    </a:cubicBezTo>
                    <a:cubicBezTo>
                      <a:pt x="28468" y="86249"/>
                      <a:pt x="50756" y="55484"/>
                      <a:pt x="47041" y="31385"/>
                    </a:cubicBezTo>
                    <a:cubicBezTo>
                      <a:pt x="45613" y="22432"/>
                      <a:pt x="39517" y="15479"/>
                      <a:pt x="29896" y="16145"/>
                    </a:cubicBezTo>
                    <a:cubicBezTo>
                      <a:pt x="17038" y="17098"/>
                      <a:pt x="11323" y="29671"/>
                      <a:pt x="7322" y="39958"/>
                    </a:cubicBezTo>
                    <a:cubicBezTo>
                      <a:pt x="9418" y="40529"/>
                      <a:pt x="11513" y="41101"/>
                      <a:pt x="13609" y="41672"/>
                    </a:cubicBezTo>
                    <a:cubicBezTo>
                      <a:pt x="16942" y="25956"/>
                      <a:pt x="25515" y="13002"/>
                      <a:pt x="38755" y="3953"/>
                    </a:cubicBezTo>
                    <a:cubicBezTo>
                      <a:pt x="41041" y="2429"/>
                      <a:pt x="39040" y="-1095"/>
                      <a:pt x="36754" y="334"/>
                    </a:cubicBezTo>
                    <a:lnTo>
                      <a:pt x="36754" y="33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1" name="Freeform: Shape 8750">
                <a:extLst>
                  <a:ext uri="{FF2B5EF4-FFF2-40B4-BE49-F238E27FC236}">
                    <a16:creationId xmlns="" xmlns:a16="http://schemas.microsoft.com/office/drawing/2014/main" id="{F5C42CC9-C289-4B78-93C9-1AA604CA7519}"/>
                  </a:ext>
                </a:extLst>
              </p:cNvPr>
              <p:cNvSpPr/>
              <p:nvPr/>
            </p:nvSpPr>
            <p:spPr>
              <a:xfrm>
                <a:off x="6412227" y="2324074"/>
                <a:ext cx="92413" cy="176853"/>
              </a:xfrm>
              <a:custGeom>
                <a:avLst/>
                <a:gdLst>
                  <a:gd name="connsiteX0" fmla="*/ 3526 w 92413"/>
                  <a:gd name="connsiteY0" fmla="*/ 175571 h 176853"/>
                  <a:gd name="connsiteX1" fmla="*/ 91347 w 92413"/>
                  <a:gd name="connsiteY1" fmla="*/ 5931 h 176853"/>
                  <a:gd name="connsiteX2" fmla="*/ 86394 w 92413"/>
                  <a:gd name="connsiteY2" fmla="*/ 978 h 176853"/>
                  <a:gd name="connsiteX3" fmla="*/ 2 w 92413"/>
                  <a:gd name="connsiteY3" fmla="*/ 175095 h 176853"/>
                  <a:gd name="connsiteX4" fmla="*/ 3526 w 92413"/>
                  <a:gd name="connsiteY4" fmla="*/ 175571 h 176853"/>
                  <a:gd name="connsiteX5" fmla="*/ 3526 w 92413"/>
                  <a:gd name="connsiteY5" fmla="*/ 175571 h 1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13" h="176853">
                    <a:moveTo>
                      <a:pt x="3526" y="175571"/>
                    </a:moveTo>
                    <a:cubicBezTo>
                      <a:pt x="16766" y="108229"/>
                      <a:pt x="42198" y="54699"/>
                      <a:pt x="91347" y="5931"/>
                    </a:cubicBezTo>
                    <a:cubicBezTo>
                      <a:pt x="94585" y="2692"/>
                      <a:pt x="89728" y="-2070"/>
                      <a:pt x="86394" y="978"/>
                    </a:cubicBezTo>
                    <a:cubicBezTo>
                      <a:pt x="37912" y="44316"/>
                      <a:pt x="3431" y="109563"/>
                      <a:pt x="2" y="175095"/>
                    </a:cubicBezTo>
                    <a:cubicBezTo>
                      <a:pt x="-93" y="177095"/>
                      <a:pt x="3050" y="177571"/>
                      <a:pt x="3526" y="175571"/>
                    </a:cubicBezTo>
                    <a:lnTo>
                      <a:pt x="3526" y="17557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2" name="Freeform: Shape 8751">
                <a:extLst>
                  <a:ext uri="{FF2B5EF4-FFF2-40B4-BE49-F238E27FC236}">
                    <a16:creationId xmlns="" xmlns:a16="http://schemas.microsoft.com/office/drawing/2014/main" id="{70452F72-9F8F-4AF3-A7BC-602D9A864E20}"/>
                  </a:ext>
                </a:extLst>
              </p:cNvPr>
              <p:cNvSpPr/>
              <p:nvPr/>
            </p:nvSpPr>
            <p:spPr>
              <a:xfrm>
                <a:off x="6096840" y="2535521"/>
                <a:ext cx="317967" cy="162735"/>
              </a:xfrm>
              <a:custGeom>
                <a:avLst/>
                <a:gdLst>
                  <a:gd name="connsiteX0" fmla="*/ 4874 w 317967"/>
                  <a:gd name="connsiteY0" fmla="*/ 161768 h 162735"/>
                  <a:gd name="connsiteX1" fmla="*/ 312913 w 317967"/>
                  <a:gd name="connsiteY1" fmla="*/ 13273 h 162735"/>
                  <a:gd name="connsiteX2" fmla="*/ 315103 w 317967"/>
                  <a:gd name="connsiteY2" fmla="*/ 5463 h 162735"/>
                  <a:gd name="connsiteX3" fmla="*/ 778 w 317967"/>
                  <a:gd name="connsiteY3" fmla="*/ 157577 h 162735"/>
                  <a:gd name="connsiteX4" fmla="*/ 4874 w 317967"/>
                  <a:gd name="connsiteY4" fmla="*/ 161768 h 162735"/>
                  <a:gd name="connsiteX5" fmla="*/ 4874 w 317967"/>
                  <a:gd name="connsiteY5" fmla="*/ 161768 h 1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67" h="162735">
                    <a:moveTo>
                      <a:pt x="4874" y="161768"/>
                    </a:moveTo>
                    <a:cubicBezTo>
                      <a:pt x="76692" y="83282"/>
                      <a:pt x="199851" y="-8634"/>
                      <a:pt x="312913" y="13273"/>
                    </a:cubicBezTo>
                    <a:cubicBezTo>
                      <a:pt x="317961" y="14226"/>
                      <a:pt x="320151" y="6796"/>
                      <a:pt x="315103" y="5463"/>
                    </a:cubicBezTo>
                    <a:cubicBezTo>
                      <a:pt x="200232" y="-24922"/>
                      <a:pt x="71454" y="77757"/>
                      <a:pt x="778" y="157577"/>
                    </a:cubicBezTo>
                    <a:cubicBezTo>
                      <a:pt x="-1698" y="160530"/>
                      <a:pt x="2302" y="164625"/>
                      <a:pt x="4874" y="161768"/>
                    </a:cubicBezTo>
                    <a:lnTo>
                      <a:pt x="4874" y="16176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3" name="Freeform: Shape 8752">
                <a:extLst>
                  <a:ext uri="{FF2B5EF4-FFF2-40B4-BE49-F238E27FC236}">
                    <a16:creationId xmlns="" xmlns:a16="http://schemas.microsoft.com/office/drawing/2014/main" id="{2F3A291F-6C4B-44E4-ACCE-5817971FDDD1}"/>
                  </a:ext>
                </a:extLst>
              </p:cNvPr>
              <p:cNvSpPr/>
              <p:nvPr/>
            </p:nvSpPr>
            <p:spPr>
              <a:xfrm>
                <a:off x="6337130" y="2553516"/>
                <a:ext cx="118787" cy="311672"/>
              </a:xfrm>
              <a:custGeom>
                <a:avLst/>
                <a:gdLst>
                  <a:gd name="connsiteX0" fmla="*/ 99769 w 118787"/>
                  <a:gd name="connsiteY0" fmla="*/ 4613 h 311672"/>
                  <a:gd name="connsiteX1" fmla="*/ 900 w 118787"/>
                  <a:gd name="connsiteY1" fmla="*/ 305507 h 311672"/>
                  <a:gd name="connsiteX2" fmla="*/ 5948 w 118787"/>
                  <a:gd name="connsiteY2" fmla="*/ 310556 h 311672"/>
                  <a:gd name="connsiteX3" fmla="*/ 104912 w 118787"/>
                  <a:gd name="connsiteY3" fmla="*/ 1565 h 311672"/>
                  <a:gd name="connsiteX4" fmla="*/ 99769 w 118787"/>
                  <a:gd name="connsiteY4" fmla="*/ 4613 h 311672"/>
                  <a:gd name="connsiteX5" fmla="*/ 99769 w 118787"/>
                  <a:gd name="connsiteY5" fmla="*/ 4613 h 31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87" h="311672">
                    <a:moveTo>
                      <a:pt x="99769" y="4613"/>
                    </a:moveTo>
                    <a:cubicBezTo>
                      <a:pt x="141869" y="97672"/>
                      <a:pt x="58335" y="235689"/>
                      <a:pt x="900" y="305507"/>
                    </a:cubicBezTo>
                    <a:cubicBezTo>
                      <a:pt x="-1958" y="309032"/>
                      <a:pt x="2614" y="313889"/>
                      <a:pt x="5948" y="310556"/>
                    </a:cubicBezTo>
                    <a:cubicBezTo>
                      <a:pt x="73004" y="244547"/>
                      <a:pt x="151013" y="94433"/>
                      <a:pt x="104912" y="1565"/>
                    </a:cubicBezTo>
                    <a:cubicBezTo>
                      <a:pt x="103293" y="-1960"/>
                      <a:pt x="98245" y="1088"/>
                      <a:pt x="99769" y="4613"/>
                    </a:cubicBezTo>
                    <a:lnTo>
                      <a:pt x="99769" y="461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4" name="Freeform: Shape 8753">
                <a:extLst>
                  <a:ext uri="{FF2B5EF4-FFF2-40B4-BE49-F238E27FC236}">
                    <a16:creationId xmlns="" xmlns:a16="http://schemas.microsoft.com/office/drawing/2014/main" id="{CA378B3C-A50B-425C-A533-07EF8A8A2B9A}"/>
                  </a:ext>
                </a:extLst>
              </p:cNvPr>
              <p:cNvSpPr/>
              <p:nvPr/>
            </p:nvSpPr>
            <p:spPr>
              <a:xfrm>
                <a:off x="6181431" y="2450261"/>
                <a:ext cx="228344" cy="66918"/>
              </a:xfrm>
              <a:custGeom>
                <a:avLst/>
                <a:gdLst>
                  <a:gd name="connsiteX0" fmla="*/ 227178 w 228344"/>
                  <a:gd name="connsiteY0" fmla="*/ 60815 h 66918"/>
                  <a:gd name="connsiteX1" fmla="*/ 2769 w 228344"/>
                  <a:gd name="connsiteY1" fmla="*/ 3760 h 66918"/>
                  <a:gd name="connsiteX2" fmla="*/ 3817 w 228344"/>
                  <a:gd name="connsiteY2" fmla="*/ 11475 h 66918"/>
                  <a:gd name="connsiteX3" fmla="*/ 222892 w 228344"/>
                  <a:gd name="connsiteY3" fmla="*/ 66434 h 66918"/>
                  <a:gd name="connsiteX4" fmla="*/ 227178 w 228344"/>
                  <a:gd name="connsiteY4" fmla="*/ 60815 h 66918"/>
                  <a:gd name="connsiteX5" fmla="*/ 227178 w 228344"/>
                  <a:gd name="connsiteY5" fmla="*/ 60815 h 6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44" h="66918">
                    <a:moveTo>
                      <a:pt x="227178" y="60815"/>
                    </a:moveTo>
                    <a:cubicBezTo>
                      <a:pt x="162694" y="10904"/>
                      <a:pt x="83351" y="-9004"/>
                      <a:pt x="2769" y="3760"/>
                    </a:cubicBezTo>
                    <a:cubicBezTo>
                      <a:pt x="-1517" y="4427"/>
                      <a:pt x="-564" y="11951"/>
                      <a:pt x="3817" y="11475"/>
                    </a:cubicBezTo>
                    <a:cubicBezTo>
                      <a:pt x="83351" y="2617"/>
                      <a:pt x="156884" y="21381"/>
                      <a:pt x="222892" y="66434"/>
                    </a:cubicBezTo>
                    <a:cubicBezTo>
                      <a:pt x="226226" y="68530"/>
                      <a:pt x="230417" y="63291"/>
                      <a:pt x="227178" y="60815"/>
                    </a:cubicBezTo>
                    <a:lnTo>
                      <a:pt x="227178" y="6081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5" name="Freeform: Shape 8754">
                <a:extLst>
                  <a:ext uri="{FF2B5EF4-FFF2-40B4-BE49-F238E27FC236}">
                    <a16:creationId xmlns="" xmlns:a16="http://schemas.microsoft.com/office/drawing/2014/main" id="{F9E0B666-B69A-482B-B236-72794FB5A8D1}"/>
                  </a:ext>
                </a:extLst>
              </p:cNvPr>
              <p:cNvSpPr/>
              <p:nvPr/>
            </p:nvSpPr>
            <p:spPr>
              <a:xfrm>
                <a:off x="5822155" y="2979229"/>
                <a:ext cx="669321" cy="465247"/>
              </a:xfrm>
              <a:custGeom>
                <a:avLst/>
                <a:gdLst>
                  <a:gd name="connsiteX0" fmla="*/ 44863 w 669321"/>
                  <a:gd name="connsiteY0" fmla="*/ 0 h 465247"/>
                  <a:gd name="connsiteX1" fmla="*/ 0 w 669321"/>
                  <a:gd name="connsiteY1" fmla="*/ 141256 h 465247"/>
                  <a:gd name="connsiteX2" fmla="*/ 184785 w 669321"/>
                  <a:gd name="connsiteY2" fmla="*/ 202025 h 465247"/>
                  <a:gd name="connsiteX3" fmla="*/ 260985 w 669321"/>
                  <a:gd name="connsiteY3" fmla="*/ 452628 h 465247"/>
                  <a:gd name="connsiteX4" fmla="*/ 562832 w 669321"/>
                  <a:gd name="connsiteY4" fmla="*/ 362903 h 465247"/>
                  <a:gd name="connsiteX5" fmla="*/ 523399 w 669321"/>
                  <a:gd name="connsiteY5" fmla="*/ 230886 h 465247"/>
                  <a:gd name="connsiteX6" fmla="*/ 611886 w 669321"/>
                  <a:gd name="connsiteY6" fmla="*/ 289560 h 465247"/>
                  <a:gd name="connsiteX7" fmla="*/ 669322 w 669321"/>
                  <a:gd name="connsiteY7" fmla="*/ 180404 h 465247"/>
                  <a:gd name="connsiteX8" fmla="*/ 497396 w 669321"/>
                  <a:gd name="connsiteY8" fmla="*/ 71914 h 465247"/>
                  <a:gd name="connsiteX9" fmla="*/ 207740 w 669321"/>
                  <a:gd name="connsiteY9" fmla="*/ 29146 h 465247"/>
                  <a:gd name="connsiteX10" fmla="*/ 44863 w 669321"/>
                  <a:gd name="connsiteY10" fmla="*/ 0 h 4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21" h="465247">
                    <a:moveTo>
                      <a:pt x="44863" y="0"/>
                    </a:moveTo>
                    <a:lnTo>
                      <a:pt x="0" y="141256"/>
                    </a:lnTo>
                    <a:cubicBezTo>
                      <a:pt x="0" y="141256"/>
                      <a:pt x="116205" y="206121"/>
                      <a:pt x="184785" y="202025"/>
                    </a:cubicBezTo>
                    <a:cubicBezTo>
                      <a:pt x="184785" y="202025"/>
                      <a:pt x="236792" y="409194"/>
                      <a:pt x="260985" y="452628"/>
                    </a:cubicBezTo>
                    <a:cubicBezTo>
                      <a:pt x="291941" y="508064"/>
                      <a:pt x="562832" y="362903"/>
                      <a:pt x="562832" y="362903"/>
                    </a:cubicBezTo>
                    <a:lnTo>
                      <a:pt x="523399" y="230886"/>
                    </a:lnTo>
                    <a:lnTo>
                      <a:pt x="611886" y="289560"/>
                    </a:lnTo>
                    <a:lnTo>
                      <a:pt x="669322" y="180404"/>
                    </a:lnTo>
                    <a:lnTo>
                      <a:pt x="497396" y="71914"/>
                    </a:lnTo>
                    <a:cubicBezTo>
                      <a:pt x="497396" y="71914"/>
                      <a:pt x="374809" y="43053"/>
                      <a:pt x="207740" y="29146"/>
                    </a:cubicBezTo>
                    <a:cubicBezTo>
                      <a:pt x="137731" y="23241"/>
                      <a:pt x="44863" y="0"/>
                      <a:pt x="44863" y="0"/>
                    </a:cubicBez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6" name="Freeform: Shape 8755">
                <a:extLst>
                  <a:ext uri="{FF2B5EF4-FFF2-40B4-BE49-F238E27FC236}">
                    <a16:creationId xmlns="" xmlns:a16="http://schemas.microsoft.com/office/drawing/2014/main" id="{0146B491-14D1-4746-B0ED-5714F261F55E}"/>
                  </a:ext>
                </a:extLst>
              </p:cNvPr>
              <p:cNvSpPr/>
              <p:nvPr/>
            </p:nvSpPr>
            <p:spPr>
              <a:xfrm>
                <a:off x="6022788" y="3342131"/>
                <a:ext cx="593437" cy="406285"/>
              </a:xfrm>
              <a:custGeom>
                <a:avLst/>
                <a:gdLst>
                  <a:gd name="connsiteX0" fmla="*/ 60447 w 593437"/>
                  <a:gd name="connsiteY0" fmla="*/ 89821 h 406285"/>
                  <a:gd name="connsiteX1" fmla="*/ 7393 w 593437"/>
                  <a:gd name="connsiteY1" fmla="*/ 403860 h 406285"/>
                  <a:gd name="connsiteX2" fmla="*/ 590609 w 593437"/>
                  <a:gd name="connsiteY2" fmla="*/ 191738 h 406285"/>
                  <a:gd name="connsiteX3" fmla="*/ 362199 w 593437"/>
                  <a:gd name="connsiteY3" fmla="*/ 0 h 406285"/>
                  <a:gd name="connsiteX4" fmla="*/ 60447 w 593437"/>
                  <a:gd name="connsiteY4" fmla="*/ 89821 h 406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37" h="406285">
                    <a:moveTo>
                      <a:pt x="60447" y="89821"/>
                    </a:moveTo>
                    <a:cubicBezTo>
                      <a:pt x="60447" y="89821"/>
                      <a:pt x="-25183" y="379381"/>
                      <a:pt x="7393" y="403860"/>
                    </a:cubicBezTo>
                    <a:cubicBezTo>
                      <a:pt x="39969" y="428339"/>
                      <a:pt x="558033" y="261080"/>
                      <a:pt x="590609" y="191738"/>
                    </a:cubicBezTo>
                    <a:cubicBezTo>
                      <a:pt x="623280" y="122396"/>
                      <a:pt x="362199" y="0"/>
                      <a:pt x="362199" y="0"/>
                    </a:cubicBezTo>
                    <a:lnTo>
                      <a:pt x="60447" y="8982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7" name="Freeform: Shape 8756">
                <a:extLst>
                  <a:ext uri="{FF2B5EF4-FFF2-40B4-BE49-F238E27FC236}">
                    <a16:creationId xmlns="" xmlns:a16="http://schemas.microsoft.com/office/drawing/2014/main" id="{9CC6788B-1C66-4E5E-949D-3CF3A0820406}"/>
                  </a:ext>
                </a:extLst>
              </p:cNvPr>
              <p:cNvSpPr/>
              <p:nvPr/>
            </p:nvSpPr>
            <p:spPr>
              <a:xfrm>
                <a:off x="6156342" y="4031551"/>
                <a:ext cx="131109" cy="106530"/>
              </a:xfrm>
              <a:custGeom>
                <a:avLst/>
                <a:gdLst>
                  <a:gd name="connsiteX0" fmla="*/ 131110 w 131109"/>
                  <a:gd name="connsiteY0" fmla="*/ 11430 h 106530"/>
                  <a:gd name="connsiteX1" fmla="*/ 123775 w 131109"/>
                  <a:gd name="connsiteY1" fmla="*/ 83153 h 106530"/>
                  <a:gd name="connsiteX2" fmla="*/ 808 w 131109"/>
                  <a:gd name="connsiteY2" fmla="*/ 106108 h 106530"/>
                  <a:gd name="connsiteX3" fmla="*/ 38241 w 131109"/>
                  <a:gd name="connsiteY3" fmla="*/ 56007 h 106530"/>
                  <a:gd name="connsiteX4" fmla="*/ 53481 w 131109"/>
                  <a:gd name="connsiteY4" fmla="*/ 50673 h 106530"/>
                  <a:gd name="connsiteX5" fmla="*/ 52147 w 131109"/>
                  <a:gd name="connsiteY5" fmla="*/ 0 h 106530"/>
                  <a:gd name="connsiteX6" fmla="*/ 131110 w 131109"/>
                  <a:gd name="connsiteY6" fmla="*/ 11430 h 10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09" h="106530">
                    <a:moveTo>
                      <a:pt x="131110" y="11430"/>
                    </a:moveTo>
                    <a:lnTo>
                      <a:pt x="123775" y="83153"/>
                    </a:lnTo>
                    <a:cubicBezTo>
                      <a:pt x="123775" y="83153"/>
                      <a:pt x="4713" y="110204"/>
                      <a:pt x="808" y="106108"/>
                    </a:cubicBezTo>
                    <a:cubicBezTo>
                      <a:pt x="-3098" y="102108"/>
                      <a:pt x="6808" y="75438"/>
                      <a:pt x="38241" y="56007"/>
                    </a:cubicBezTo>
                    <a:lnTo>
                      <a:pt x="53481" y="50673"/>
                    </a:lnTo>
                    <a:lnTo>
                      <a:pt x="52147" y="0"/>
                    </a:lnTo>
                    <a:lnTo>
                      <a:pt x="131110" y="1143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8" name="Freeform: Shape 8757">
                <a:extLst>
                  <a:ext uri="{FF2B5EF4-FFF2-40B4-BE49-F238E27FC236}">
                    <a16:creationId xmlns="" xmlns:a16="http://schemas.microsoft.com/office/drawing/2014/main" id="{C24C1EA3-4C91-409E-818D-19F8F9B0B02B}"/>
                  </a:ext>
                </a:extLst>
              </p:cNvPr>
              <p:cNvSpPr/>
              <p:nvPr/>
            </p:nvSpPr>
            <p:spPr>
              <a:xfrm>
                <a:off x="6206309" y="4079580"/>
                <a:ext cx="17326" cy="12501"/>
              </a:xfrm>
              <a:custGeom>
                <a:avLst/>
                <a:gdLst>
                  <a:gd name="connsiteX0" fmla="*/ 16849 w 17326"/>
                  <a:gd name="connsiteY0" fmla="*/ 9979 h 12501"/>
                  <a:gd name="connsiteX1" fmla="*/ 2276 w 17326"/>
                  <a:gd name="connsiteY1" fmla="*/ 168 h 12501"/>
                  <a:gd name="connsiteX2" fmla="*/ 752 w 17326"/>
                  <a:gd name="connsiteY2" fmla="*/ 2740 h 12501"/>
                  <a:gd name="connsiteX3" fmla="*/ 14753 w 17326"/>
                  <a:gd name="connsiteY3" fmla="*/ 12074 h 12501"/>
                  <a:gd name="connsiteX4" fmla="*/ 16849 w 17326"/>
                  <a:gd name="connsiteY4" fmla="*/ 9979 h 12501"/>
                  <a:gd name="connsiteX5" fmla="*/ 16849 w 17326"/>
                  <a:gd name="connsiteY5" fmla="*/ 9979 h 1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6" h="12501">
                    <a:moveTo>
                      <a:pt x="16849" y="9979"/>
                    </a:moveTo>
                    <a:cubicBezTo>
                      <a:pt x="12467" y="5978"/>
                      <a:pt x="7610" y="2740"/>
                      <a:pt x="2276" y="168"/>
                    </a:cubicBezTo>
                    <a:cubicBezTo>
                      <a:pt x="561" y="-689"/>
                      <a:pt x="-963" y="1978"/>
                      <a:pt x="752" y="2740"/>
                    </a:cubicBezTo>
                    <a:cubicBezTo>
                      <a:pt x="5895" y="5121"/>
                      <a:pt x="10562" y="8169"/>
                      <a:pt x="14753" y="12074"/>
                    </a:cubicBezTo>
                    <a:cubicBezTo>
                      <a:pt x="16182" y="13408"/>
                      <a:pt x="18278" y="11312"/>
                      <a:pt x="16849" y="9979"/>
                    </a:cubicBezTo>
                    <a:lnTo>
                      <a:pt x="16849" y="997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59" name="Freeform: Shape 8758">
                <a:extLst>
                  <a:ext uri="{FF2B5EF4-FFF2-40B4-BE49-F238E27FC236}">
                    <a16:creationId xmlns="" xmlns:a16="http://schemas.microsoft.com/office/drawing/2014/main" id="{48BFFA70-8C0A-4400-A2C2-57A5FA8767AC}"/>
                  </a:ext>
                </a:extLst>
              </p:cNvPr>
              <p:cNvSpPr/>
              <p:nvPr/>
            </p:nvSpPr>
            <p:spPr>
              <a:xfrm>
                <a:off x="6208489" y="4066690"/>
                <a:ext cx="21748" cy="7896"/>
              </a:xfrm>
              <a:custGeom>
                <a:avLst/>
                <a:gdLst>
                  <a:gd name="connsiteX0" fmla="*/ 20955 w 21748"/>
                  <a:gd name="connsiteY0" fmla="*/ 5152 h 7896"/>
                  <a:gd name="connsiteX1" fmla="*/ 1429 w 21748"/>
                  <a:gd name="connsiteY1" fmla="*/ 9 h 7896"/>
                  <a:gd name="connsiteX2" fmla="*/ 1429 w 21748"/>
                  <a:gd name="connsiteY2" fmla="*/ 3057 h 7896"/>
                  <a:gd name="connsiteX3" fmla="*/ 19431 w 21748"/>
                  <a:gd name="connsiteY3" fmla="*/ 7724 h 7896"/>
                  <a:gd name="connsiteX4" fmla="*/ 20955 w 21748"/>
                  <a:gd name="connsiteY4" fmla="*/ 5152 h 7896"/>
                  <a:gd name="connsiteX5" fmla="*/ 20955 w 21748"/>
                  <a:gd name="connsiteY5" fmla="*/ 5152 h 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8" h="7896">
                    <a:moveTo>
                      <a:pt x="20955" y="5152"/>
                    </a:moveTo>
                    <a:cubicBezTo>
                      <a:pt x="14668" y="2295"/>
                      <a:pt x="8287" y="580"/>
                      <a:pt x="1429" y="9"/>
                    </a:cubicBezTo>
                    <a:cubicBezTo>
                      <a:pt x="-476" y="-182"/>
                      <a:pt x="-476" y="2866"/>
                      <a:pt x="1429" y="3057"/>
                    </a:cubicBezTo>
                    <a:cubicBezTo>
                      <a:pt x="7810" y="3628"/>
                      <a:pt x="13621" y="5057"/>
                      <a:pt x="19431" y="7724"/>
                    </a:cubicBezTo>
                    <a:cubicBezTo>
                      <a:pt x="21145" y="8581"/>
                      <a:pt x="22765" y="6009"/>
                      <a:pt x="20955" y="5152"/>
                    </a:cubicBezTo>
                    <a:lnTo>
                      <a:pt x="20955" y="515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0" name="Freeform: Shape 8759">
                <a:extLst>
                  <a:ext uri="{FF2B5EF4-FFF2-40B4-BE49-F238E27FC236}">
                    <a16:creationId xmlns="" xmlns:a16="http://schemas.microsoft.com/office/drawing/2014/main" id="{4D4E5132-ACCB-4A01-8568-656E033A0B6A}"/>
                  </a:ext>
                </a:extLst>
              </p:cNvPr>
              <p:cNvSpPr/>
              <p:nvPr/>
            </p:nvSpPr>
            <p:spPr>
              <a:xfrm>
                <a:off x="6193987" y="4088169"/>
                <a:ext cx="14742" cy="14716"/>
              </a:xfrm>
              <a:custGeom>
                <a:avLst/>
                <a:gdLst>
                  <a:gd name="connsiteX0" fmla="*/ 14502 w 14742"/>
                  <a:gd name="connsiteY0" fmla="*/ 12533 h 14716"/>
                  <a:gd name="connsiteX1" fmla="*/ 2215 w 14742"/>
                  <a:gd name="connsiteY1" fmla="*/ 246 h 14716"/>
                  <a:gd name="connsiteX2" fmla="*/ 691 w 14742"/>
                  <a:gd name="connsiteY2" fmla="*/ 2818 h 14716"/>
                  <a:gd name="connsiteX3" fmla="*/ 11930 w 14742"/>
                  <a:gd name="connsiteY3" fmla="*/ 13962 h 14716"/>
                  <a:gd name="connsiteX4" fmla="*/ 14502 w 14742"/>
                  <a:gd name="connsiteY4" fmla="*/ 12533 h 14716"/>
                  <a:gd name="connsiteX5" fmla="*/ 14502 w 14742"/>
                  <a:gd name="connsiteY5" fmla="*/ 12533 h 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 h="14716">
                    <a:moveTo>
                      <a:pt x="14502" y="12533"/>
                    </a:moveTo>
                    <a:cubicBezTo>
                      <a:pt x="11264" y="7485"/>
                      <a:pt x="7263" y="3485"/>
                      <a:pt x="2215" y="246"/>
                    </a:cubicBezTo>
                    <a:cubicBezTo>
                      <a:pt x="596" y="-802"/>
                      <a:pt x="-928" y="1770"/>
                      <a:pt x="691" y="2818"/>
                    </a:cubicBezTo>
                    <a:cubicBezTo>
                      <a:pt x="5358" y="5771"/>
                      <a:pt x="8882" y="9295"/>
                      <a:pt x="11930" y="13962"/>
                    </a:cubicBezTo>
                    <a:cubicBezTo>
                      <a:pt x="12883" y="15677"/>
                      <a:pt x="15550" y="14153"/>
                      <a:pt x="14502" y="12533"/>
                    </a:cubicBezTo>
                    <a:lnTo>
                      <a:pt x="14502" y="1253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1" name="Freeform: Shape 8760">
                <a:extLst>
                  <a:ext uri="{FF2B5EF4-FFF2-40B4-BE49-F238E27FC236}">
                    <a16:creationId xmlns="" xmlns:a16="http://schemas.microsoft.com/office/drawing/2014/main" id="{DB1656D9-E415-4F07-8996-180772DB1F60}"/>
                  </a:ext>
                </a:extLst>
              </p:cNvPr>
              <p:cNvSpPr/>
              <p:nvPr/>
            </p:nvSpPr>
            <p:spPr>
              <a:xfrm>
                <a:off x="6177604" y="4096462"/>
                <a:ext cx="15633" cy="12516"/>
              </a:xfrm>
              <a:custGeom>
                <a:avLst/>
                <a:gdLst>
                  <a:gd name="connsiteX0" fmla="*/ 15169 w 15633"/>
                  <a:gd name="connsiteY0" fmla="*/ 9955 h 12516"/>
                  <a:gd name="connsiteX1" fmla="*/ 2215 w 15633"/>
                  <a:gd name="connsiteY1" fmla="*/ 240 h 12516"/>
                  <a:gd name="connsiteX2" fmla="*/ 691 w 15633"/>
                  <a:gd name="connsiteY2" fmla="*/ 2812 h 12516"/>
                  <a:gd name="connsiteX3" fmla="*/ 12978 w 15633"/>
                  <a:gd name="connsiteY3" fmla="*/ 12051 h 12516"/>
                  <a:gd name="connsiteX4" fmla="*/ 15169 w 15633"/>
                  <a:gd name="connsiteY4" fmla="*/ 9955 h 12516"/>
                  <a:gd name="connsiteX5" fmla="*/ 15169 w 15633"/>
                  <a:gd name="connsiteY5" fmla="*/ 9955 h 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33" h="12516">
                    <a:moveTo>
                      <a:pt x="15169" y="9955"/>
                    </a:moveTo>
                    <a:cubicBezTo>
                      <a:pt x="11168" y="6241"/>
                      <a:pt x="6882" y="3097"/>
                      <a:pt x="2215" y="240"/>
                    </a:cubicBezTo>
                    <a:cubicBezTo>
                      <a:pt x="596" y="-808"/>
                      <a:pt x="-928" y="1859"/>
                      <a:pt x="691" y="2812"/>
                    </a:cubicBezTo>
                    <a:cubicBezTo>
                      <a:pt x="5168" y="5479"/>
                      <a:pt x="9168" y="8527"/>
                      <a:pt x="12978" y="12051"/>
                    </a:cubicBezTo>
                    <a:cubicBezTo>
                      <a:pt x="14407" y="13480"/>
                      <a:pt x="16598" y="11289"/>
                      <a:pt x="15169" y="9955"/>
                    </a:cubicBezTo>
                    <a:lnTo>
                      <a:pt x="15169" y="995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2" name="Freeform: Shape 8761">
                <a:extLst>
                  <a:ext uri="{FF2B5EF4-FFF2-40B4-BE49-F238E27FC236}">
                    <a16:creationId xmlns="" xmlns:a16="http://schemas.microsoft.com/office/drawing/2014/main" id="{7D0A60A6-FD48-4644-AB68-4106CA36A6FC}"/>
                  </a:ext>
                </a:extLst>
              </p:cNvPr>
              <p:cNvSpPr/>
              <p:nvPr/>
            </p:nvSpPr>
            <p:spPr>
              <a:xfrm>
                <a:off x="6242635" y="4080323"/>
                <a:ext cx="41443" cy="37484"/>
              </a:xfrm>
              <a:custGeom>
                <a:avLst/>
                <a:gdLst>
                  <a:gd name="connsiteX0" fmla="*/ 40340 w 41443"/>
                  <a:gd name="connsiteY0" fmla="*/ 853 h 37484"/>
                  <a:gd name="connsiteX1" fmla="*/ 335 w 41443"/>
                  <a:gd name="connsiteY1" fmla="*/ 36381 h 37484"/>
                  <a:gd name="connsiteX2" fmla="*/ 3288 w 41443"/>
                  <a:gd name="connsiteY2" fmla="*/ 35619 h 37484"/>
                  <a:gd name="connsiteX3" fmla="*/ 39578 w 41443"/>
                  <a:gd name="connsiteY3" fmla="*/ 3806 h 37484"/>
                  <a:gd name="connsiteX4" fmla="*/ 40340 w 41443"/>
                  <a:gd name="connsiteY4" fmla="*/ 853 h 37484"/>
                  <a:gd name="connsiteX5" fmla="*/ 40340 w 41443"/>
                  <a:gd name="connsiteY5" fmla="*/ 853 h 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 h="37484">
                    <a:moveTo>
                      <a:pt x="40340" y="853"/>
                    </a:moveTo>
                    <a:cubicBezTo>
                      <a:pt x="17861" y="-4100"/>
                      <a:pt x="-2904" y="13140"/>
                      <a:pt x="335" y="36381"/>
                    </a:cubicBezTo>
                    <a:cubicBezTo>
                      <a:pt x="621" y="38286"/>
                      <a:pt x="3478" y="37524"/>
                      <a:pt x="3288" y="35619"/>
                    </a:cubicBezTo>
                    <a:cubicBezTo>
                      <a:pt x="430" y="14569"/>
                      <a:pt x="19575" y="-671"/>
                      <a:pt x="39578" y="3806"/>
                    </a:cubicBezTo>
                    <a:cubicBezTo>
                      <a:pt x="41483" y="4092"/>
                      <a:pt x="42245" y="1234"/>
                      <a:pt x="40340" y="853"/>
                    </a:cubicBezTo>
                    <a:lnTo>
                      <a:pt x="40340" y="85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3" name="Freeform: Shape 8762">
                <a:extLst>
                  <a:ext uri="{FF2B5EF4-FFF2-40B4-BE49-F238E27FC236}">
                    <a16:creationId xmlns="" xmlns:a16="http://schemas.microsoft.com/office/drawing/2014/main" id="{79DC691F-EFB3-47BF-9CA9-229A5F495EE5}"/>
                  </a:ext>
                </a:extLst>
              </p:cNvPr>
              <p:cNvSpPr/>
              <p:nvPr/>
            </p:nvSpPr>
            <p:spPr>
              <a:xfrm>
                <a:off x="6156713" y="4108916"/>
                <a:ext cx="125269" cy="30192"/>
              </a:xfrm>
              <a:custGeom>
                <a:avLst/>
                <a:gdLst>
                  <a:gd name="connsiteX0" fmla="*/ 123404 w 125269"/>
                  <a:gd name="connsiteY0" fmla="*/ 73 h 30192"/>
                  <a:gd name="connsiteX1" fmla="*/ 1103 w 125269"/>
                  <a:gd name="connsiteY1" fmla="*/ 27219 h 30192"/>
                  <a:gd name="connsiteX2" fmla="*/ 1865 w 125269"/>
                  <a:gd name="connsiteY2" fmla="*/ 30172 h 30192"/>
                  <a:gd name="connsiteX3" fmla="*/ 124166 w 125269"/>
                  <a:gd name="connsiteY3" fmla="*/ 3026 h 30192"/>
                  <a:gd name="connsiteX4" fmla="*/ 123404 w 125269"/>
                  <a:gd name="connsiteY4" fmla="*/ 73 h 30192"/>
                  <a:gd name="connsiteX5" fmla="*/ 123404 w 125269"/>
                  <a:gd name="connsiteY5" fmla="*/ 73 h 3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69" h="30192">
                    <a:moveTo>
                      <a:pt x="123404" y="73"/>
                    </a:moveTo>
                    <a:cubicBezTo>
                      <a:pt x="83018" y="10836"/>
                      <a:pt x="42251" y="19885"/>
                      <a:pt x="1103" y="27219"/>
                    </a:cubicBezTo>
                    <a:cubicBezTo>
                      <a:pt x="-802" y="27600"/>
                      <a:pt x="-40" y="30458"/>
                      <a:pt x="1865" y="30172"/>
                    </a:cubicBezTo>
                    <a:cubicBezTo>
                      <a:pt x="43013" y="22838"/>
                      <a:pt x="83780" y="13789"/>
                      <a:pt x="124166" y="3026"/>
                    </a:cubicBezTo>
                    <a:cubicBezTo>
                      <a:pt x="126071" y="2454"/>
                      <a:pt x="125309" y="-498"/>
                      <a:pt x="123404" y="73"/>
                    </a:cubicBezTo>
                    <a:lnTo>
                      <a:pt x="123404" y="73"/>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4" name="Freeform: Shape 8763">
                <a:extLst>
                  <a:ext uri="{FF2B5EF4-FFF2-40B4-BE49-F238E27FC236}">
                    <a16:creationId xmlns="" xmlns:a16="http://schemas.microsoft.com/office/drawing/2014/main" id="{BA129660-1293-4ED1-8770-E3BB59237DA3}"/>
                  </a:ext>
                </a:extLst>
              </p:cNvPr>
              <p:cNvSpPr/>
              <p:nvPr/>
            </p:nvSpPr>
            <p:spPr>
              <a:xfrm>
                <a:off x="6662832" y="3682555"/>
                <a:ext cx="128292" cy="113332"/>
              </a:xfrm>
              <a:custGeom>
                <a:avLst/>
                <a:gdLst>
                  <a:gd name="connsiteX0" fmla="*/ 0 w 128292"/>
                  <a:gd name="connsiteY0" fmla="*/ 13525 h 113332"/>
                  <a:gd name="connsiteX1" fmla="*/ 70866 w 128292"/>
                  <a:gd name="connsiteY1" fmla="*/ 0 h 113332"/>
                  <a:gd name="connsiteX2" fmla="*/ 128207 w 128292"/>
                  <a:gd name="connsiteY2" fmla="*/ 111157 h 113332"/>
                  <a:gd name="connsiteX3" fmla="*/ 69437 w 128292"/>
                  <a:gd name="connsiteY3" fmla="*/ 89630 h 113332"/>
                  <a:gd name="connsiteX4" fmla="*/ 59912 w 128292"/>
                  <a:gd name="connsiteY4" fmla="*/ 76581 h 113332"/>
                  <a:gd name="connsiteX5" fmla="*/ 11811 w 128292"/>
                  <a:gd name="connsiteY5" fmla="*/ 92393 h 113332"/>
                  <a:gd name="connsiteX6" fmla="*/ 0 w 128292"/>
                  <a:gd name="connsiteY6" fmla="*/ 13525 h 11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92" h="113332">
                    <a:moveTo>
                      <a:pt x="0" y="13525"/>
                    </a:moveTo>
                    <a:lnTo>
                      <a:pt x="70866" y="0"/>
                    </a:lnTo>
                    <a:cubicBezTo>
                      <a:pt x="70866" y="0"/>
                      <a:pt x="130874" y="106299"/>
                      <a:pt x="128207" y="111157"/>
                    </a:cubicBezTo>
                    <a:cubicBezTo>
                      <a:pt x="125444" y="116015"/>
                      <a:pt x="97060" y="114300"/>
                      <a:pt x="69437" y="89630"/>
                    </a:cubicBezTo>
                    <a:lnTo>
                      <a:pt x="59912" y="76581"/>
                    </a:lnTo>
                    <a:lnTo>
                      <a:pt x="11811" y="92393"/>
                    </a:lnTo>
                    <a:lnTo>
                      <a:pt x="0" y="1352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5" name="Freeform: Shape 8764">
                <a:extLst>
                  <a:ext uri="{FF2B5EF4-FFF2-40B4-BE49-F238E27FC236}">
                    <a16:creationId xmlns="" xmlns:a16="http://schemas.microsoft.com/office/drawing/2014/main" id="{337512D6-FC9D-418C-83FF-1A2989B70E72}"/>
                  </a:ext>
                </a:extLst>
              </p:cNvPr>
              <p:cNvSpPr/>
              <p:nvPr/>
            </p:nvSpPr>
            <p:spPr>
              <a:xfrm>
                <a:off x="6720629" y="3743461"/>
                <a:ext cx="7997" cy="19486"/>
              </a:xfrm>
              <a:custGeom>
                <a:avLst/>
                <a:gdLst>
                  <a:gd name="connsiteX0" fmla="*/ 5258 w 7997"/>
                  <a:gd name="connsiteY0" fmla="*/ 816 h 19486"/>
                  <a:gd name="connsiteX1" fmla="*/ 19 w 7997"/>
                  <a:gd name="connsiteY1" fmla="*/ 17580 h 19486"/>
                  <a:gd name="connsiteX2" fmla="*/ 2972 w 7997"/>
                  <a:gd name="connsiteY2" fmla="*/ 18342 h 19486"/>
                  <a:gd name="connsiteX3" fmla="*/ 7830 w 7997"/>
                  <a:gd name="connsiteY3" fmla="*/ 2245 h 19486"/>
                  <a:gd name="connsiteX4" fmla="*/ 5258 w 7997"/>
                  <a:gd name="connsiteY4" fmla="*/ 816 h 19486"/>
                  <a:gd name="connsiteX5" fmla="*/ 5258 w 7997"/>
                  <a:gd name="connsiteY5" fmla="*/ 816 h 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7" h="19486">
                    <a:moveTo>
                      <a:pt x="5258" y="816"/>
                    </a:moveTo>
                    <a:cubicBezTo>
                      <a:pt x="2686" y="6245"/>
                      <a:pt x="972" y="11675"/>
                      <a:pt x="19" y="17580"/>
                    </a:cubicBezTo>
                    <a:cubicBezTo>
                      <a:pt x="-266" y="19485"/>
                      <a:pt x="2686" y="20342"/>
                      <a:pt x="2972" y="18342"/>
                    </a:cubicBezTo>
                    <a:cubicBezTo>
                      <a:pt x="3829" y="12627"/>
                      <a:pt x="5353" y="7484"/>
                      <a:pt x="7830" y="2245"/>
                    </a:cubicBezTo>
                    <a:cubicBezTo>
                      <a:pt x="8687" y="531"/>
                      <a:pt x="6020" y="-994"/>
                      <a:pt x="5258" y="816"/>
                    </a:cubicBezTo>
                    <a:lnTo>
                      <a:pt x="5258" y="81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6" name="Freeform: Shape 8765">
                <a:extLst>
                  <a:ext uri="{FF2B5EF4-FFF2-40B4-BE49-F238E27FC236}">
                    <a16:creationId xmlns="" xmlns:a16="http://schemas.microsoft.com/office/drawing/2014/main" id="{C95733B7-4B01-49AB-8DE6-8B38842BFB13}"/>
                  </a:ext>
                </a:extLst>
              </p:cNvPr>
              <p:cNvSpPr/>
              <p:nvPr/>
            </p:nvSpPr>
            <p:spPr>
              <a:xfrm>
                <a:off x="6706534" y="3742227"/>
                <a:ext cx="4241" cy="22366"/>
              </a:xfrm>
              <a:custGeom>
                <a:avLst/>
                <a:gdLst>
                  <a:gd name="connsiteX0" fmla="*/ 589 w 4241"/>
                  <a:gd name="connsiteY0" fmla="*/ 1097 h 22366"/>
                  <a:gd name="connsiteX1" fmla="*/ 1255 w 4241"/>
                  <a:gd name="connsiteY1" fmla="*/ 21290 h 22366"/>
                  <a:gd name="connsiteX2" fmla="*/ 4208 w 4241"/>
                  <a:gd name="connsiteY2" fmla="*/ 20528 h 22366"/>
                  <a:gd name="connsiteX3" fmla="*/ 3541 w 4241"/>
                  <a:gd name="connsiteY3" fmla="*/ 1954 h 22366"/>
                  <a:gd name="connsiteX4" fmla="*/ 589 w 4241"/>
                  <a:gd name="connsiteY4" fmla="*/ 1097 h 22366"/>
                  <a:gd name="connsiteX5" fmla="*/ 589 w 4241"/>
                  <a:gd name="connsiteY5" fmla="*/ 1097 h 2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 h="22366">
                    <a:moveTo>
                      <a:pt x="589" y="1097"/>
                    </a:moveTo>
                    <a:cubicBezTo>
                      <a:pt x="-364" y="7955"/>
                      <a:pt x="-173" y="14528"/>
                      <a:pt x="1255" y="21290"/>
                    </a:cubicBezTo>
                    <a:cubicBezTo>
                      <a:pt x="1636" y="23195"/>
                      <a:pt x="4589" y="22338"/>
                      <a:pt x="4208" y="20528"/>
                    </a:cubicBezTo>
                    <a:cubicBezTo>
                      <a:pt x="2875" y="14337"/>
                      <a:pt x="2684" y="8336"/>
                      <a:pt x="3541" y="1954"/>
                    </a:cubicBezTo>
                    <a:cubicBezTo>
                      <a:pt x="3732" y="-46"/>
                      <a:pt x="874" y="-808"/>
                      <a:pt x="589" y="1097"/>
                    </a:cubicBezTo>
                    <a:lnTo>
                      <a:pt x="589" y="109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7" name="Freeform: Shape 8766">
                <a:extLst>
                  <a:ext uri="{FF2B5EF4-FFF2-40B4-BE49-F238E27FC236}">
                    <a16:creationId xmlns="" xmlns:a16="http://schemas.microsoft.com/office/drawing/2014/main" id="{30BB49B9-E8DA-4C4B-B63C-499DC4D550BB}"/>
                  </a:ext>
                </a:extLst>
              </p:cNvPr>
              <p:cNvSpPr/>
              <p:nvPr/>
            </p:nvSpPr>
            <p:spPr>
              <a:xfrm>
                <a:off x="6732482" y="3754658"/>
                <a:ext cx="10822" cy="17583"/>
              </a:xfrm>
              <a:custGeom>
                <a:avLst/>
                <a:gdLst>
                  <a:gd name="connsiteX0" fmla="*/ 8265 w 10822"/>
                  <a:gd name="connsiteY0" fmla="*/ 478 h 17583"/>
                  <a:gd name="connsiteX1" fmla="*/ 73 w 10822"/>
                  <a:gd name="connsiteY1" fmla="*/ 15718 h 17583"/>
                  <a:gd name="connsiteX2" fmla="*/ 3026 w 10822"/>
                  <a:gd name="connsiteY2" fmla="*/ 16480 h 17583"/>
                  <a:gd name="connsiteX3" fmla="*/ 10455 w 10822"/>
                  <a:gd name="connsiteY3" fmla="*/ 2573 h 17583"/>
                  <a:gd name="connsiteX4" fmla="*/ 8265 w 10822"/>
                  <a:gd name="connsiteY4" fmla="*/ 478 h 17583"/>
                  <a:gd name="connsiteX5" fmla="*/ 8265 w 10822"/>
                  <a:gd name="connsiteY5" fmla="*/ 478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2" h="17583">
                    <a:moveTo>
                      <a:pt x="8265" y="478"/>
                    </a:moveTo>
                    <a:cubicBezTo>
                      <a:pt x="4359" y="5050"/>
                      <a:pt x="1692" y="10003"/>
                      <a:pt x="73" y="15718"/>
                    </a:cubicBezTo>
                    <a:cubicBezTo>
                      <a:pt x="-498" y="17623"/>
                      <a:pt x="2454" y="18385"/>
                      <a:pt x="3026" y="16480"/>
                    </a:cubicBezTo>
                    <a:cubicBezTo>
                      <a:pt x="4550" y="11146"/>
                      <a:pt x="6931" y="6669"/>
                      <a:pt x="10455" y="2573"/>
                    </a:cubicBezTo>
                    <a:cubicBezTo>
                      <a:pt x="11694" y="1145"/>
                      <a:pt x="9503" y="-951"/>
                      <a:pt x="8265" y="478"/>
                    </a:cubicBezTo>
                    <a:lnTo>
                      <a:pt x="8265" y="47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28978E88-EB1E-4490-B0D2-215A40AA8473}"/>
                  </a:ext>
                </a:extLst>
              </p:cNvPr>
              <p:cNvSpPr/>
              <p:nvPr/>
            </p:nvSpPr>
            <p:spPr>
              <a:xfrm>
                <a:off x="6745074" y="3767769"/>
                <a:ext cx="8447" cy="17806"/>
              </a:xfrm>
              <a:custGeom>
                <a:avLst/>
                <a:gdLst>
                  <a:gd name="connsiteX0" fmla="*/ 5673 w 8447"/>
                  <a:gd name="connsiteY0" fmla="*/ 797 h 17806"/>
                  <a:gd name="connsiteX1" fmla="*/ 53 w 8447"/>
                  <a:gd name="connsiteY1" fmla="*/ 15941 h 17806"/>
                  <a:gd name="connsiteX2" fmla="*/ 3006 w 8447"/>
                  <a:gd name="connsiteY2" fmla="*/ 16703 h 17806"/>
                  <a:gd name="connsiteX3" fmla="*/ 8245 w 8447"/>
                  <a:gd name="connsiteY3" fmla="*/ 2225 h 17806"/>
                  <a:gd name="connsiteX4" fmla="*/ 5673 w 8447"/>
                  <a:gd name="connsiteY4" fmla="*/ 797 h 17806"/>
                  <a:gd name="connsiteX5" fmla="*/ 5673 w 8447"/>
                  <a:gd name="connsiteY5" fmla="*/ 797 h 1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7" h="17806">
                    <a:moveTo>
                      <a:pt x="5673" y="797"/>
                    </a:moveTo>
                    <a:cubicBezTo>
                      <a:pt x="3292" y="5654"/>
                      <a:pt x="1482" y="10703"/>
                      <a:pt x="53" y="15941"/>
                    </a:cubicBezTo>
                    <a:cubicBezTo>
                      <a:pt x="-423" y="17846"/>
                      <a:pt x="2435" y="18608"/>
                      <a:pt x="3006" y="16703"/>
                    </a:cubicBezTo>
                    <a:cubicBezTo>
                      <a:pt x="4340" y="11655"/>
                      <a:pt x="6054" y="6988"/>
                      <a:pt x="8245" y="2225"/>
                    </a:cubicBezTo>
                    <a:cubicBezTo>
                      <a:pt x="9197" y="606"/>
                      <a:pt x="6530" y="-1013"/>
                      <a:pt x="5673" y="797"/>
                    </a:cubicBezTo>
                    <a:lnTo>
                      <a:pt x="5673" y="79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91384752-C6A2-4E72-B347-5A3BB23407E9}"/>
                  </a:ext>
                </a:extLst>
              </p:cNvPr>
              <p:cNvSpPr/>
              <p:nvPr/>
            </p:nvSpPr>
            <p:spPr>
              <a:xfrm>
                <a:off x="6700549" y="3687889"/>
                <a:ext cx="46325" cy="32606"/>
              </a:xfrm>
              <a:custGeom>
                <a:avLst/>
                <a:gdLst>
                  <a:gd name="connsiteX0" fmla="*/ 2 w 46325"/>
                  <a:gd name="connsiteY0" fmla="*/ 1429 h 32606"/>
                  <a:gd name="connsiteX1" fmla="*/ 45532 w 46325"/>
                  <a:gd name="connsiteY1" fmla="*/ 29623 h 32606"/>
                  <a:gd name="connsiteX2" fmla="*/ 44008 w 46325"/>
                  <a:gd name="connsiteY2" fmla="*/ 27051 h 32606"/>
                  <a:gd name="connsiteX3" fmla="*/ 3050 w 46325"/>
                  <a:gd name="connsiteY3" fmla="*/ 1429 h 32606"/>
                  <a:gd name="connsiteX4" fmla="*/ 2 w 46325"/>
                  <a:gd name="connsiteY4" fmla="*/ 1429 h 32606"/>
                  <a:gd name="connsiteX5" fmla="*/ 2 w 46325"/>
                  <a:gd name="connsiteY5" fmla="*/ 1429 h 3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25" h="32606">
                    <a:moveTo>
                      <a:pt x="2" y="1429"/>
                    </a:moveTo>
                    <a:cubicBezTo>
                      <a:pt x="1812" y="24479"/>
                      <a:pt x="23910" y="39243"/>
                      <a:pt x="45532" y="29623"/>
                    </a:cubicBezTo>
                    <a:cubicBezTo>
                      <a:pt x="47341" y="28861"/>
                      <a:pt x="45722" y="26194"/>
                      <a:pt x="44008" y="27051"/>
                    </a:cubicBezTo>
                    <a:cubicBezTo>
                      <a:pt x="24481" y="35719"/>
                      <a:pt x="4669" y="22003"/>
                      <a:pt x="3050" y="1429"/>
                    </a:cubicBezTo>
                    <a:cubicBezTo>
                      <a:pt x="2955" y="-476"/>
                      <a:pt x="-93" y="-476"/>
                      <a:pt x="2" y="1429"/>
                    </a:cubicBezTo>
                    <a:lnTo>
                      <a:pt x="2" y="142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DA818DA2-6B36-4937-9214-21B7CA0E84BB}"/>
                  </a:ext>
                </a:extLst>
              </p:cNvPr>
              <p:cNvSpPr/>
              <p:nvPr/>
            </p:nvSpPr>
            <p:spPr>
              <a:xfrm>
                <a:off x="6727832" y="3681899"/>
                <a:ext cx="64075" cy="112374"/>
              </a:xfrm>
              <a:custGeom>
                <a:avLst/>
                <a:gdLst>
                  <a:gd name="connsiteX0" fmla="*/ 246 w 64075"/>
                  <a:gd name="connsiteY0" fmla="*/ 2276 h 112374"/>
                  <a:gd name="connsiteX1" fmla="*/ 61301 w 64075"/>
                  <a:gd name="connsiteY1" fmla="*/ 111623 h 112374"/>
                  <a:gd name="connsiteX2" fmla="*/ 63873 w 64075"/>
                  <a:gd name="connsiteY2" fmla="*/ 110099 h 112374"/>
                  <a:gd name="connsiteX3" fmla="*/ 2818 w 64075"/>
                  <a:gd name="connsiteY3" fmla="*/ 752 h 112374"/>
                  <a:gd name="connsiteX4" fmla="*/ 246 w 64075"/>
                  <a:gd name="connsiteY4" fmla="*/ 2276 h 112374"/>
                  <a:gd name="connsiteX5" fmla="*/ 246 w 64075"/>
                  <a:gd name="connsiteY5" fmla="*/ 2276 h 11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5" h="112374">
                    <a:moveTo>
                      <a:pt x="246" y="2276"/>
                    </a:moveTo>
                    <a:cubicBezTo>
                      <a:pt x="22154" y="37899"/>
                      <a:pt x="42537" y="74285"/>
                      <a:pt x="61301" y="111623"/>
                    </a:cubicBezTo>
                    <a:cubicBezTo>
                      <a:pt x="62159" y="113337"/>
                      <a:pt x="64826" y="111813"/>
                      <a:pt x="63873" y="110099"/>
                    </a:cubicBezTo>
                    <a:cubicBezTo>
                      <a:pt x="45014" y="72761"/>
                      <a:pt x="24725" y="36375"/>
                      <a:pt x="2818" y="752"/>
                    </a:cubicBezTo>
                    <a:cubicBezTo>
                      <a:pt x="1770" y="-963"/>
                      <a:pt x="-802" y="561"/>
                      <a:pt x="246" y="2276"/>
                    </a:cubicBezTo>
                    <a:lnTo>
                      <a:pt x="246" y="227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DEE532EA-3DEE-4BD6-A661-641371D39055}"/>
                  </a:ext>
                </a:extLst>
              </p:cNvPr>
              <p:cNvSpPr/>
              <p:nvPr/>
            </p:nvSpPr>
            <p:spPr>
              <a:xfrm>
                <a:off x="6067144" y="3310918"/>
                <a:ext cx="308142" cy="92976"/>
              </a:xfrm>
              <a:custGeom>
                <a:avLst/>
                <a:gdLst>
                  <a:gd name="connsiteX0" fmla="*/ 2661 w 308142"/>
                  <a:gd name="connsiteY0" fmla="*/ 92935 h 92976"/>
                  <a:gd name="connsiteX1" fmla="*/ 305175 w 308142"/>
                  <a:gd name="connsiteY1" fmla="*/ 8544 h 92976"/>
                  <a:gd name="connsiteX2" fmla="*/ 302889 w 308142"/>
                  <a:gd name="connsiteY2" fmla="*/ 257 h 92976"/>
                  <a:gd name="connsiteX3" fmla="*/ 1518 w 308142"/>
                  <a:gd name="connsiteY3" fmla="*/ 88935 h 92976"/>
                  <a:gd name="connsiteX4" fmla="*/ 2661 w 308142"/>
                  <a:gd name="connsiteY4" fmla="*/ 92935 h 92976"/>
                  <a:gd name="connsiteX5" fmla="*/ 2661 w 308142"/>
                  <a:gd name="connsiteY5" fmla="*/ 92935 h 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42" h="92976">
                    <a:moveTo>
                      <a:pt x="2661" y="92935"/>
                    </a:moveTo>
                    <a:cubicBezTo>
                      <a:pt x="105150" y="74076"/>
                      <a:pt x="206782" y="42453"/>
                      <a:pt x="305175" y="8544"/>
                    </a:cubicBezTo>
                    <a:cubicBezTo>
                      <a:pt x="310414" y="6734"/>
                      <a:pt x="308128" y="-1553"/>
                      <a:pt x="302889" y="257"/>
                    </a:cubicBezTo>
                    <a:cubicBezTo>
                      <a:pt x="203543" y="35214"/>
                      <a:pt x="103150" y="61407"/>
                      <a:pt x="1518" y="88935"/>
                    </a:cubicBezTo>
                    <a:cubicBezTo>
                      <a:pt x="-1149" y="89601"/>
                      <a:pt x="-6" y="93411"/>
                      <a:pt x="2661" y="92935"/>
                    </a:cubicBezTo>
                    <a:lnTo>
                      <a:pt x="2661" y="9293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069EFE38-D301-4101-B41F-A09AABC7D6D5}"/>
                  </a:ext>
                </a:extLst>
              </p:cNvPr>
              <p:cNvSpPr/>
              <p:nvPr/>
            </p:nvSpPr>
            <p:spPr>
              <a:xfrm>
                <a:off x="6055188" y="3270030"/>
                <a:ext cx="308914" cy="87283"/>
              </a:xfrm>
              <a:custGeom>
                <a:avLst/>
                <a:gdLst>
                  <a:gd name="connsiteX0" fmla="*/ 2901 w 308914"/>
                  <a:gd name="connsiteY0" fmla="*/ 87246 h 87283"/>
                  <a:gd name="connsiteX1" fmla="*/ 306368 w 308914"/>
                  <a:gd name="connsiteY1" fmla="*/ 7332 h 87283"/>
                  <a:gd name="connsiteX2" fmla="*/ 304367 w 308914"/>
                  <a:gd name="connsiteY2" fmla="*/ 188 h 87283"/>
                  <a:gd name="connsiteX3" fmla="*/ 1663 w 308914"/>
                  <a:gd name="connsiteY3" fmla="*/ 82674 h 87283"/>
                  <a:gd name="connsiteX4" fmla="*/ 2901 w 308914"/>
                  <a:gd name="connsiteY4" fmla="*/ 87246 h 87283"/>
                  <a:gd name="connsiteX5" fmla="*/ 2901 w 308914"/>
                  <a:gd name="connsiteY5" fmla="*/ 87246 h 8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914" h="87283">
                    <a:moveTo>
                      <a:pt x="2901" y="87246"/>
                    </a:moveTo>
                    <a:cubicBezTo>
                      <a:pt x="105485" y="68387"/>
                      <a:pt x="206736" y="37907"/>
                      <a:pt x="306368" y="7332"/>
                    </a:cubicBezTo>
                    <a:cubicBezTo>
                      <a:pt x="310844" y="5903"/>
                      <a:pt x="308939" y="-1241"/>
                      <a:pt x="304367" y="188"/>
                    </a:cubicBezTo>
                    <a:cubicBezTo>
                      <a:pt x="204355" y="31811"/>
                      <a:pt x="102818" y="55623"/>
                      <a:pt x="1663" y="82674"/>
                    </a:cubicBezTo>
                    <a:cubicBezTo>
                      <a:pt x="-1290" y="83532"/>
                      <a:pt x="44" y="87723"/>
                      <a:pt x="2901" y="87246"/>
                    </a:cubicBezTo>
                    <a:lnTo>
                      <a:pt x="2901" y="8724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D7E86904-14FC-417E-A71B-3C7FD76BEB11}"/>
                  </a:ext>
                </a:extLst>
              </p:cNvPr>
              <p:cNvSpPr/>
              <p:nvPr/>
            </p:nvSpPr>
            <p:spPr>
              <a:xfrm>
                <a:off x="6043611" y="3226491"/>
                <a:ext cx="309394" cy="79082"/>
              </a:xfrm>
              <a:custGeom>
                <a:avLst/>
                <a:gdLst>
                  <a:gd name="connsiteX0" fmla="*/ 2858 w 309394"/>
                  <a:gd name="connsiteY0" fmla="*/ 79064 h 79082"/>
                  <a:gd name="connsiteX1" fmla="*/ 307372 w 309394"/>
                  <a:gd name="connsiteY1" fmla="*/ 6008 h 79082"/>
                  <a:gd name="connsiteX2" fmla="*/ 305753 w 309394"/>
                  <a:gd name="connsiteY2" fmla="*/ 197 h 79082"/>
                  <a:gd name="connsiteX3" fmla="*/ 2858 w 309394"/>
                  <a:gd name="connsiteY3" fmla="*/ 72968 h 79082"/>
                  <a:gd name="connsiteX4" fmla="*/ 2858 w 309394"/>
                  <a:gd name="connsiteY4" fmla="*/ 79064 h 79082"/>
                  <a:gd name="connsiteX5" fmla="*/ 2858 w 309394"/>
                  <a:gd name="connsiteY5" fmla="*/ 79064 h 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394" h="79082">
                    <a:moveTo>
                      <a:pt x="2858" y="79064"/>
                    </a:moveTo>
                    <a:cubicBezTo>
                      <a:pt x="107442" y="69825"/>
                      <a:pt x="209550" y="43822"/>
                      <a:pt x="307372" y="6008"/>
                    </a:cubicBezTo>
                    <a:cubicBezTo>
                      <a:pt x="310896" y="4674"/>
                      <a:pt x="309468" y="-1136"/>
                      <a:pt x="305753" y="197"/>
                    </a:cubicBezTo>
                    <a:cubicBezTo>
                      <a:pt x="206883" y="36583"/>
                      <a:pt x="107157" y="59062"/>
                      <a:pt x="2858" y="72968"/>
                    </a:cubicBezTo>
                    <a:cubicBezTo>
                      <a:pt x="-857" y="73635"/>
                      <a:pt x="-1047" y="79445"/>
                      <a:pt x="2858" y="79064"/>
                    </a:cubicBezTo>
                    <a:lnTo>
                      <a:pt x="2858" y="7906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5FDD8762-EE25-4667-8FCC-8E734F9B9ECF}"/>
                  </a:ext>
                </a:extLst>
              </p:cNvPr>
              <p:cNvSpPr/>
              <p:nvPr/>
            </p:nvSpPr>
            <p:spPr>
              <a:xfrm>
                <a:off x="6033623" y="3196060"/>
                <a:ext cx="296060" cy="69401"/>
              </a:xfrm>
              <a:custGeom>
                <a:avLst/>
                <a:gdLst>
                  <a:gd name="connsiteX0" fmla="*/ 1987 w 296060"/>
                  <a:gd name="connsiteY0" fmla="*/ 69395 h 69401"/>
                  <a:gd name="connsiteX1" fmla="*/ 293929 w 296060"/>
                  <a:gd name="connsiteY1" fmla="*/ 5958 h 69401"/>
                  <a:gd name="connsiteX2" fmla="*/ 292309 w 296060"/>
                  <a:gd name="connsiteY2" fmla="*/ 148 h 69401"/>
                  <a:gd name="connsiteX3" fmla="*/ 1416 w 296060"/>
                  <a:gd name="connsiteY3" fmla="*/ 65394 h 69401"/>
                  <a:gd name="connsiteX4" fmla="*/ 1987 w 296060"/>
                  <a:gd name="connsiteY4" fmla="*/ 69395 h 69401"/>
                  <a:gd name="connsiteX5" fmla="*/ 1987 w 296060"/>
                  <a:gd name="connsiteY5" fmla="*/ 69395 h 6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60" h="69401">
                    <a:moveTo>
                      <a:pt x="1987" y="69395"/>
                    </a:moveTo>
                    <a:cubicBezTo>
                      <a:pt x="100857" y="58727"/>
                      <a:pt x="199250" y="35867"/>
                      <a:pt x="293929" y="5958"/>
                    </a:cubicBezTo>
                    <a:cubicBezTo>
                      <a:pt x="297643" y="4815"/>
                      <a:pt x="296119" y="-995"/>
                      <a:pt x="292309" y="148"/>
                    </a:cubicBezTo>
                    <a:cubicBezTo>
                      <a:pt x="196202" y="28437"/>
                      <a:pt x="100095" y="48440"/>
                      <a:pt x="1416" y="65394"/>
                    </a:cubicBezTo>
                    <a:cubicBezTo>
                      <a:pt x="-775" y="65775"/>
                      <a:pt x="-299" y="69585"/>
                      <a:pt x="1987" y="69395"/>
                    </a:cubicBezTo>
                    <a:lnTo>
                      <a:pt x="1987" y="6939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a:extLst>
                  <a:ext uri="{FF2B5EF4-FFF2-40B4-BE49-F238E27FC236}">
                    <a16:creationId xmlns="" xmlns:a16="http://schemas.microsoft.com/office/drawing/2014/main" id="{F584F515-2818-49B7-95C2-A61AA52A846C}"/>
                  </a:ext>
                </a:extLst>
              </p:cNvPr>
              <p:cNvSpPr/>
              <p:nvPr/>
            </p:nvSpPr>
            <p:spPr>
              <a:xfrm>
                <a:off x="6412745" y="3146400"/>
                <a:ext cx="56173" cy="106773"/>
              </a:xfrm>
              <a:custGeom>
                <a:avLst/>
                <a:gdLst>
                  <a:gd name="connsiteX0" fmla="*/ 4437 w 56173"/>
                  <a:gd name="connsiteY0" fmla="*/ 105720 h 106773"/>
                  <a:gd name="connsiteX1" fmla="*/ 55872 w 56173"/>
                  <a:gd name="connsiteY1" fmla="*/ 4374 h 106773"/>
                  <a:gd name="connsiteX2" fmla="*/ 50919 w 56173"/>
                  <a:gd name="connsiteY2" fmla="*/ 1422 h 106773"/>
                  <a:gd name="connsiteX3" fmla="*/ 151 w 56173"/>
                  <a:gd name="connsiteY3" fmla="*/ 103816 h 106773"/>
                  <a:gd name="connsiteX4" fmla="*/ 4437 w 56173"/>
                  <a:gd name="connsiteY4" fmla="*/ 105720 h 106773"/>
                  <a:gd name="connsiteX5" fmla="*/ 4437 w 56173"/>
                  <a:gd name="connsiteY5" fmla="*/ 105720 h 1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3" h="106773">
                    <a:moveTo>
                      <a:pt x="4437" y="105720"/>
                    </a:moveTo>
                    <a:cubicBezTo>
                      <a:pt x="25488" y="75717"/>
                      <a:pt x="40537" y="37712"/>
                      <a:pt x="55872" y="4374"/>
                    </a:cubicBezTo>
                    <a:cubicBezTo>
                      <a:pt x="57396" y="1041"/>
                      <a:pt x="52729" y="-1817"/>
                      <a:pt x="50919" y="1422"/>
                    </a:cubicBezTo>
                    <a:cubicBezTo>
                      <a:pt x="33298" y="33807"/>
                      <a:pt x="11676" y="68764"/>
                      <a:pt x="151" y="103816"/>
                    </a:cubicBezTo>
                    <a:cubicBezTo>
                      <a:pt x="-802" y="106578"/>
                      <a:pt x="3008" y="107816"/>
                      <a:pt x="4437" y="105720"/>
                    </a:cubicBezTo>
                    <a:lnTo>
                      <a:pt x="4437" y="10572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a:extLst>
                  <a:ext uri="{FF2B5EF4-FFF2-40B4-BE49-F238E27FC236}">
                    <a16:creationId xmlns="" xmlns:a16="http://schemas.microsoft.com/office/drawing/2014/main" id="{4D416106-1FDC-4E5E-BEE6-855969EA3C08}"/>
                  </a:ext>
                </a:extLst>
              </p:cNvPr>
              <p:cNvSpPr/>
              <p:nvPr/>
            </p:nvSpPr>
            <p:spPr>
              <a:xfrm>
                <a:off x="6365335" y="3124568"/>
                <a:ext cx="73503" cy="100010"/>
              </a:xfrm>
              <a:custGeom>
                <a:avLst/>
                <a:gdLst>
                  <a:gd name="connsiteX0" fmla="*/ 3745 w 73503"/>
                  <a:gd name="connsiteY0" fmla="*/ 99358 h 100010"/>
                  <a:gd name="connsiteX1" fmla="*/ 73278 w 73503"/>
                  <a:gd name="connsiteY1" fmla="*/ 3537 h 100010"/>
                  <a:gd name="connsiteX2" fmla="*/ 67944 w 73503"/>
                  <a:gd name="connsiteY2" fmla="*/ 1251 h 100010"/>
                  <a:gd name="connsiteX3" fmla="*/ 602 w 73503"/>
                  <a:gd name="connsiteY3" fmla="*/ 96215 h 100010"/>
                  <a:gd name="connsiteX4" fmla="*/ 3745 w 73503"/>
                  <a:gd name="connsiteY4" fmla="*/ 99358 h 100010"/>
                  <a:gd name="connsiteX5" fmla="*/ 3745 w 73503"/>
                  <a:gd name="connsiteY5" fmla="*/ 99358 h 1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03" h="100010">
                    <a:moveTo>
                      <a:pt x="3745" y="99358"/>
                    </a:moveTo>
                    <a:cubicBezTo>
                      <a:pt x="30320" y="72212"/>
                      <a:pt x="59276" y="39351"/>
                      <a:pt x="73278" y="3537"/>
                    </a:cubicBezTo>
                    <a:cubicBezTo>
                      <a:pt x="74611" y="203"/>
                      <a:pt x="69658" y="-1226"/>
                      <a:pt x="67944" y="1251"/>
                    </a:cubicBezTo>
                    <a:cubicBezTo>
                      <a:pt x="45274" y="33160"/>
                      <a:pt x="26891" y="66592"/>
                      <a:pt x="602" y="96215"/>
                    </a:cubicBezTo>
                    <a:cubicBezTo>
                      <a:pt x="-1303" y="98311"/>
                      <a:pt x="1745" y="101359"/>
                      <a:pt x="3745" y="99358"/>
                    </a:cubicBezTo>
                    <a:lnTo>
                      <a:pt x="3745" y="993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207EC5E6-A206-4823-A8F8-DE2933889ECF}"/>
                  </a:ext>
                </a:extLst>
              </p:cNvPr>
              <p:cNvSpPr/>
              <p:nvPr/>
            </p:nvSpPr>
            <p:spPr>
              <a:xfrm>
                <a:off x="6334864" y="3097479"/>
                <a:ext cx="66610" cy="101344"/>
              </a:xfrm>
              <a:custGeom>
                <a:avLst/>
                <a:gdLst>
                  <a:gd name="connsiteX0" fmla="*/ 5737 w 66610"/>
                  <a:gd name="connsiteY0" fmla="*/ 99968 h 101344"/>
                  <a:gd name="connsiteX1" fmla="*/ 66030 w 66610"/>
                  <a:gd name="connsiteY1" fmla="*/ 5670 h 101344"/>
                  <a:gd name="connsiteX2" fmla="*/ 59458 w 66610"/>
                  <a:gd name="connsiteY2" fmla="*/ 1860 h 101344"/>
                  <a:gd name="connsiteX3" fmla="*/ 498 w 66610"/>
                  <a:gd name="connsiteY3" fmla="*/ 96920 h 101344"/>
                  <a:gd name="connsiteX4" fmla="*/ 5737 w 66610"/>
                  <a:gd name="connsiteY4" fmla="*/ 99968 h 101344"/>
                  <a:gd name="connsiteX5" fmla="*/ 5737 w 66610"/>
                  <a:gd name="connsiteY5" fmla="*/ 99968 h 10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0" h="101344">
                    <a:moveTo>
                      <a:pt x="5737" y="99968"/>
                    </a:moveTo>
                    <a:cubicBezTo>
                      <a:pt x="27645" y="69869"/>
                      <a:pt x="46790" y="37579"/>
                      <a:pt x="66030" y="5670"/>
                    </a:cubicBezTo>
                    <a:cubicBezTo>
                      <a:pt x="68602" y="1479"/>
                      <a:pt x="61935" y="-2426"/>
                      <a:pt x="59458" y="1860"/>
                    </a:cubicBezTo>
                    <a:cubicBezTo>
                      <a:pt x="40408" y="33864"/>
                      <a:pt x="19739" y="64916"/>
                      <a:pt x="498" y="96920"/>
                    </a:cubicBezTo>
                    <a:cubicBezTo>
                      <a:pt x="-1597" y="100349"/>
                      <a:pt x="3451" y="103111"/>
                      <a:pt x="5737" y="99968"/>
                    </a:cubicBezTo>
                    <a:lnTo>
                      <a:pt x="5737" y="9996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86494E66-82CF-4B34-983A-D67CA15FFB9E}"/>
                  </a:ext>
                </a:extLst>
              </p:cNvPr>
              <p:cNvSpPr/>
              <p:nvPr/>
            </p:nvSpPr>
            <p:spPr>
              <a:xfrm>
                <a:off x="6303179" y="3074850"/>
                <a:ext cx="59159" cy="93219"/>
              </a:xfrm>
              <a:custGeom>
                <a:avLst/>
                <a:gdLst>
                  <a:gd name="connsiteX0" fmla="*/ 6276 w 59159"/>
                  <a:gd name="connsiteY0" fmla="*/ 91641 h 93219"/>
                  <a:gd name="connsiteX1" fmla="*/ 58568 w 59159"/>
                  <a:gd name="connsiteY1" fmla="*/ 6297 h 93219"/>
                  <a:gd name="connsiteX2" fmla="*/ 51233 w 59159"/>
                  <a:gd name="connsiteY2" fmla="*/ 2010 h 93219"/>
                  <a:gd name="connsiteX3" fmla="*/ 465 w 59159"/>
                  <a:gd name="connsiteY3" fmla="*/ 88307 h 93219"/>
                  <a:gd name="connsiteX4" fmla="*/ 6276 w 59159"/>
                  <a:gd name="connsiteY4" fmla="*/ 91641 h 93219"/>
                  <a:gd name="connsiteX5" fmla="*/ 6276 w 59159"/>
                  <a:gd name="connsiteY5" fmla="*/ 91641 h 9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9" h="93219">
                    <a:moveTo>
                      <a:pt x="6276" y="91641"/>
                    </a:moveTo>
                    <a:cubicBezTo>
                      <a:pt x="24468" y="63923"/>
                      <a:pt x="42661" y="35348"/>
                      <a:pt x="58568" y="6297"/>
                    </a:cubicBezTo>
                    <a:cubicBezTo>
                      <a:pt x="61235" y="1439"/>
                      <a:pt x="54186" y="-2562"/>
                      <a:pt x="51233" y="2010"/>
                    </a:cubicBezTo>
                    <a:cubicBezTo>
                      <a:pt x="33041" y="29728"/>
                      <a:pt x="16467" y="59256"/>
                      <a:pt x="465" y="88307"/>
                    </a:cubicBezTo>
                    <a:cubicBezTo>
                      <a:pt x="-1630" y="92022"/>
                      <a:pt x="3894" y="95260"/>
                      <a:pt x="6276" y="91641"/>
                    </a:cubicBezTo>
                    <a:lnTo>
                      <a:pt x="6276" y="9164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1F4B02B4-A437-4563-AEAA-006BB273B864}"/>
                  </a:ext>
                </a:extLst>
              </p:cNvPr>
              <p:cNvSpPr/>
              <p:nvPr/>
            </p:nvSpPr>
            <p:spPr>
              <a:xfrm>
                <a:off x="6280491" y="3047763"/>
                <a:ext cx="39151" cy="74751"/>
              </a:xfrm>
              <a:custGeom>
                <a:avLst/>
                <a:gdLst>
                  <a:gd name="connsiteX0" fmla="*/ 3056 w 39151"/>
                  <a:gd name="connsiteY0" fmla="*/ 69579 h 74751"/>
                  <a:gd name="connsiteX1" fmla="*/ 1341 w 39151"/>
                  <a:gd name="connsiteY1" fmla="*/ 70722 h 74751"/>
                  <a:gd name="connsiteX2" fmla="*/ 4389 w 39151"/>
                  <a:gd name="connsiteY2" fmla="*/ 73770 h 74751"/>
                  <a:gd name="connsiteX3" fmla="*/ 17343 w 39151"/>
                  <a:gd name="connsiteY3" fmla="*/ 37384 h 74751"/>
                  <a:gd name="connsiteX4" fmla="*/ 38584 w 39151"/>
                  <a:gd name="connsiteY4" fmla="*/ 4809 h 74751"/>
                  <a:gd name="connsiteX5" fmla="*/ 33345 w 39151"/>
                  <a:gd name="connsiteY5" fmla="*/ 808 h 74751"/>
                  <a:gd name="connsiteX6" fmla="*/ 198 w 39151"/>
                  <a:gd name="connsiteY6" fmla="*/ 72627 h 74751"/>
                  <a:gd name="connsiteX7" fmla="*/ 4675 w 39151"/>
                  <a:gd name="connsiteY7" fmla="*/ 72055 h 74751"/>
                  <a:gd name="connsiteX8" fmla="*/ 3722 w 39151"/>
                  <a:gd name="connsiteY8" fmla="*/ 69769 h 74751"/>
                  <a:gd name="connsiteX9" fmla="*/ 3056 w 39151"/>
                  <a:gd name="connsiteY9" fmla="*/ 69579 h 74751"/>
                  <a:gd name="connsiteX10" fmla="*/ 3056 w 39151"/>
                  <a:gd name="connsiteY10" fmla="*/ 69579 h 7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1" h="74751">
                    <a:moveTo>
                      <a:pt x="3056" y="69579"/>
                    </a:moveTo>
                    <a:cubicBezTo>
                      <a:pt x="2484" y="69960"/>
                      <a:pt x="1912" y="70341"/>
                      <a:pt x="1341" y="70722"/>
                    </a:cubicBezTo>
                    <a:cubicBezTo>
                      <a:pt x="2389" y="71770"/>
                      <a:pt x="3437" y="72817"/>
                      <a:pt x="4389" y="73770"/>
                    </a:cubicBezTo>
                    <a:cubicBezTo>
                      <a:pt x="9818" y="62054"/>
                      <a:pt x="11628" y="49195"/>
                      <a:pt x="17343" y="37384"/>
                    </a:cubicBezTo>
                    <a:cubicBezTo>
                      <a:pt x="23153" y="25478"/>
                      <a:pt x="31345" y="15763"/>
                      <a:pt x="38584" y="4809"/>
                    </a:cubicBezTo>
                    <a:cubicBezTo>
                      <a:pt x="40775" y="1475"/>
                      <a:pt x="36107" y="-1478"/>
                      <a:pt x="33345" y="808"/>
                    </a:cubicBezTo>
                    <a:cubicBezTo>
                      <a:pt x="15819" y="15667"/>
                      <a:pt x="-2088" y="49195"/>
                      <a:pt x="198" y="72627"/>
                    </a:cubicBezTo>
                    <a:cubicBezTo>
                      <a:pt x="579" y="76151"/>
                      <a:pt x="5818" y="74818"/>
                      <a:pt x="4675" y="72055"/>
                    </a:cubicBezTo>
                    <a:cubicBezTo>
                      <a:pt x="4389" y="71293"/>
                      <a:pt x="4103" y="70531"/>
                      <a:pt x="3722" y="69769"/>
                    </a:cubicBezTo>
                    <a:cubicBezTo>
                      <a:pt x="3722" y="69579"/>
                      <a:pt x="3341" y="69388"/>
                      <a:pt x="3056" y="69579"/>
                    </a:cubicBezTo>
                    <a:lnTo>
                      <a:pt x="3056" y="69579"/>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EF1048B-0D79-4763-8805-9CFFCCB9E68E}"/>
                  </a:ext>
                </a:extLst>
              </p:cNvPr>
              <p:cNvSpPr/>
              <p:nvPr/>
            </p:nvSpPr>
            <p:spPr>
              <a:xfrm>
                <a:off x="6011092" y="3150953"/>
                <a:ext cx="282390" cy="67557"/>
              </a:xfrm>
              <a:custGeom>
                <a:avLst/>
                <a:gdLst>
                  <a:gd name="connsiteX0" fmla="*/ 2325 w 282390"/>
                  <a:gd name="connsiteY0" fmla="*/ 67544 h 67557"/>
                  <a:gd name="connsiteX1" fmla="*/ 279693 w 282390"/>
                  <a:gd name="connsiteY1" fmla="*/ 7632 h 67557"/>
                  <a:gd name="connsiteX2" fmla="*/ 277693 w 282390"/>
                  <a:gd name="connsiteY2" fmla="*/ 203 h 67557"/>
                  <a:gd name="connsiteX3" fmla="*/ 1658 w 282390"/>
                  <a:gd name="connsiteY3" fmla="*/ 62972 h 67557"/>
                  <a:gd name="connsiteX4" fmla="*/ 2325 w 282390"/>
                  <a:gd name="connsiteY4" fmla="*/ 67544 h 67557"/>
                  <a:gd name="connsiteX5" fmla="*/ 2325 w 282390"/>
                  <a:gd name="connsiteY5" fmla="*/ 67544 h 6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90" h="67557">
                    <a:moveTo>
                      <a:pt x="2325" y="67544"/>
                    </a:moveTo>
                    <a:cubicBezTo>
                      <a:pt x="96813" y="57829"/>
                      <a:pt x="189015" y="35159"/>
                      <a:pt x="279693" y="7632"/>
                    </a:cubicBezTo>
                    <a:cubicBezTo>
                      <a:pt x="284456" y="6203"/>
                      <a:pt x="282360" y="-1321"/>
                      <a:pt x="277693" y="203"/>
                    </a:cubicBezTo>
                    <a:cubicBezTo>
                      <a:pt x="187396" y="30397"/>
                      <a:pt x="95480" y="48494"/>
                      <a:pt x="1658" y="62972"/>
                    </a:cubicBezTo>
                    <a:cubicBezTo>
                      <a:pt x="-913" y="63353"/>
                      <a:pt x="-342" y="67830"/>
                      <a:pt x="2325" y="67544"/>
                    </a:cubicBezTo>
                    <a:lnTo>
                      <a:pt x="2325" y="6754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a:extLst>
                  <a:ext uri="{FF2B5EF4-FFF2-40B4-BE49-F238E27FC236}">
                    <a16:creationId xmlns="" xmlns:a16="http://schemas.microsoft.com/office/drawing/2014/main" id="{1A74C0C8-0B26-44F0-A35F-F0A85EFAE18A}"/>
                  </a:ext>
                </a:extLst>
              </p:cNvPr>
              <p:cNvSpPr/>
              <p:nvPr/>
            </p:nvSpPr>
            <p:spPr>
              <a:xfrm>
                <a:off x="5848313" y="2988828"/>
                <a:ext cx="43853" cy="139502"/>
              </a:xfrm>
              <a:custGeom>
                <a:avLst/>
                <a:gdLst>
                  <a:gd name="connsiteX0" fmla="*/ 40803 w 43853"/>
                  <a:gd name="connsiteY0" fmla="*/ 784 h 139502"/>
                  <a:gd name="connsiteX1" fmla="*/ 131 w 43853"/>
                  <a:gd name="connsiteY1" fmla="*/ 135086 h 139502"/>
                  <a:gd name="connsiteX2" fmla="*/ 7084 w 43853"/>
                  <a:gd name="connsiteY2" fmla="*/ 136991 h 139502"/>
                  <a:gd name="connsiteX3" fmla="*/ 43851 w 43853"/>
                  <a:gd name="connsiteY3" fmla="*/ 1641 h 139502"/>
                  <a:gd name="connsiteX4" fmla="*/ 40803 w 43853"/>
                  <a:gd name="connsiteY4" fmla="*/ 784 h 139502"/>
                  <a:gd name="connsiteX5" fmla="*/ 40803 w 43853"/>
                  <a:gd name="connsiteY5" fmla="*/ 784 h 13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53" h="139502">
                    <a:moveTo>
                      <a:pt x="40803" y="784"/>
                    </a:moveTo>
                    <a:cubicBezTo>
                      <a:pt x="21372" y="41551"/>
                      <a:pt x="11561" y="91366"/>
                      <a:pt x="131" y="135086"/>
                    </a:cubicBezTo>
                    <a:cubicBezTo>
                      <a:pt x="-1012" y="139563"/>
                      <a:pt x="5656" y="141373"/>
                      <a:pt x="7084" y="136991"/>
                    </a:cubicBezTo>
                    <a:cubicBezTo>
                      <a:pt x="20515" y="93938"/>
                      <a:pt x="38612" y="46504"/>
                      <a:pt x="43851" y="1641"/>
                    </a:cubicBezTo>
                    <a:cubicBezTo>
                      <a:pt x="43946" y="22"/>
                      <a:pt x="41470" y="-645"/>
                      <a:pt x="40803" y="784"/>
                    </a:cubicBezTo>
                    <a:lnTo>
                      <a:pt x="40803" y="78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a:extLst>
                  <a:ext uri="{FF2B5EF4-FFF2-40B4-BE49-F238E27FC236}">
                    <a16:creationId xmlns="" xmlns:a16="http://schemas.microsoft.com/office/drawing/2014/main" id="{DFEDCE0E-7EDF-4488-8A51-6768D1C5FBF2}"/>
                  </a:ext>
                </a:extLst>
              </p:cNvPr>
              <p:cNvSpPr/>
              <p:nvPr/>
            </p:nvSpPr>
            <p:spPr>
              <a:xfrm>
                <a:off x="5879945" y="2991687"/>
                <a:ext cx="52148" cy="160153"/>
              </a:xfrm>
              <a:custGeom>
                <a:avLst/>
                <a:gdLst>
                  <a:gd name="connsiteX0" fmla="*/ 46604 w 52148"/>
                  <a:gd name="connsiteY0" fmla="*/ 1925 h 160153"/>
                  <a:gd name="connsiteX1" fmla="*/ 122 w 52148"/>
                  <a:gd name="connsiteY1" fmla="*/ 156135 h 160153"/>
                  <a:gd name="connsiteX2" fmla="*/ 6409 w 52148"/>
                  <a:gd name="connsiteY2" fmla="*/ 157849 h 160153"/>
                  <a:gd name="connsiteX3" fmla="*/ 52033 w 52148"/>
                  <a:gd name="connsiteY3" fmla="*/ 3354 h 160153"/>
                  <a:gd name="connsiteX4" fmla="*/ 46604 w 52148"/>
                  <a:gd name="connsiteY4" fmla="*/ 1925 h 160153"/>
                  <a:gd name="connsiteX5" fmla="*/ 46604 w 52148"/>
                  <a:gd name="connsiteY5" fmla="*/ 1925 h 16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48" h="160153">
                    <a:moveTo>
                      <a:pt x="46604" y="1925"/>
                    </a:moveTo>
                    <a:cubicBezTo>
                      <a:pt x="29650" y="52693"/>
                      <a:pt x="14029" y="104414"/>
                      <a:pt x="122" y="156135"/>
                    </a:cubicBezTo>
                    <a:cubicBezTo>
                      <a:pt x="-926" y="160230"/>
                      <a:pt x="5075" y="161850"/>
                      <a:pt x="6409" y="157849"/>
                    </a:cubicBezTo>
                    <a:cubicBezTo>
                      <a:pt x="23077" y="106986"/>
                      <a:pt x="38317" y="55170"/>
                      <a:pt x="52033" y="3354"/>
                    </a:cubicBezTo>
                    <a:cubicBezTo>
                      <a:pt x="52986" y="-75"/>
                      <a:pt x="47747" y="-1409"/>
                      <a:pt x="46604" y="1925"/>
                    </a:cubicBezTo>
                    <a:lnTo>
                      <a:pt x="46604" y="192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C090E68A-3B5B-46F6-9AA5-D6E4A91524B2}"/>
                  </a:ext>
                </a:extLst>
              </p:cNvPr>
              <p:cNvSpPr/>
              <p:nvPr/>
            </p:nvSpPr>
            <p:spPr>
              <a:xfrm>
                <a:off x="5935887" y="3003404"/>
                <a:ext cx="42508" cy="161707"/>
              </a:xfrm>
              <a:custGeom>
                <a:avLst/>
                <a:gdLst>
                  <a:gd name="connsiteX0" fmla="*/ 38858 w 42508"/>
                  <a:gd name="connsiteY0" fmla="*/ 1352 h 161707"/>
                  <a:gd name="connsiteX1" fmla="*/ 92 w 42508"/>
                  <a:gd name="connsiteY1" fmla="*/ 157181 h 161707"/>
                  <a:gd name="connsiteX2" fmla="*/ 7140 w 42508"/>
                  <a:gd name="connsiteY2" fmla="*/ 159086 h 161707"/>
                  <a:gd name="connsiteX3" fmla="*/ 42478 w 42508"/>
                  <a:gd name="connsiteY3" fmla="*/ 2304 h 161707"/>
                  <a:gd name="connsiteX4" fmla="*/ 38858 w 42508"/>
                  <a:gd name="connsiteY4" fmla="*/ 1352 h 161707"/>
                  <a:gd name="connsiteX5" fmla="*/ 38858 w 42508"/>
                  <a:gd name="connsiteY5" fmla="*/ 1352 h 16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08" h="161707">
                    <a:moveTo>
                      <a:pt x="38858" y="1352"/>
                    </a:moveTo>
                    <a:cubicBezTo>
                      <a:pt x="23428" y="52311"/>
                      <a:pt x="10855" y="104984"/>
                      <a:pt x="92" y="157181"/>
                    </a:cubicBezTo>
                    <a:cubicBezTo>
                      <a:pt x="-861" y="161753"/>
                      <a:pt x="5902" y="163658"/>
                      <a:pt x="7140" y="159086"/>
                    </a:cubicBezTo>
                    <a:cubicBezTo>
                      <a:pt x="20951" y="107556"/>
                      <a:pt x="33429" y="54882"/>
                      <a:pt x="42478" y="2304"/>
                    </a:cubicBezTo>
                    <a:cubicBezTo>
                      <a:pt x="42859" y="18"/>
                      <a:pt x="39525" y="-1029"/>
                      <a:pt x="38858" y="1352"/>
                    </a:cubicBezTo>
                    <a:lnTo>
                      <a:pt x="38858" y="135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4" name="Freeform: Shape 8703">
                <a:extLst>
                  <a:ext uri="{FF2B5EF4-FFF2-40B4-BE49-F238E27FC236}">
                    <a16:creationId xmlns="" xmlns:a16="http://schemas.microsoft.com/office/drawing/2014/main" id="{BF06ED5B-2933-42A1-BAA6-D47366A1FCFA}"/>
                  </a:ext>
                </a:extLst>
              </p:cNvPr>
              <p:cNvSpPr/>
              <p:nvPr/>
            </p:nvSpPr>
            <p:spPr>
              <a:xfrm>
                <a:off x="5977180" y="3010239"/>
                <a:ext cx="47727" cy="173416"/>
              </a:xfrm>
              <a:custGeom>
                <a:avLst/>
                <a:gdLst>
                  <a:gd name="connsiteX0" fmla="*/ 5472 w 47727"/>
                  <a:gd name="connsiteY0" fmla="*/ 171491 h 173416"/>
                  <a:gd name="connsiteX1" fmla="*/ 47667 w 47727"/>
                  <a:gd name="connsiteY1" fmla="*/ 4327 h 173416"/>
                  <a:gd name="connsiteX2" fmla="*/ 41000 w 47727"/>
                  <a:gd name="connsiteY2" fmla="*/ 2518 h 173416"/>
                  <a:gd name="connsiteX3" fmla="*/ 138 w 47727"/>
                  <a:gd name="connsiteY3" fmla="*/ 170062 h 173416"/>
                  <a:gd name="connsiteX4" fmla="*/ 5472 w 47727"/>
                  <a:gd name="connsiteY4" fmla="*/ 171491 h 173416"/>
                  <a:gd name="connsiteX5" fmla="*/ 5472 w 47727"/>
                  <a:gd name="connsiteY5" fmla="*/ 171491 h 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27" h="173416">
                    <a:moveTo>
                      <a:pt x="5472" y="171491"/>
                    </a:moveTo>
                    <a:cubicBezTo>
                      <a:pt x="24712" y="117294"/>
                      <a:pt x="38142" y="61001"/>
                      <a:pt x="47667" y="4327"/>
                    </a:cubicBezTo>
                    <a:cubicBezTo>
                      <a:pt x="48429" y="-54"/>
                      <a:pt x="41762" y="-1864"/>
                      <a:pt x="41000" y="2518"/>
                    </a:cubicBezTo>
                    <a:cubicBezTo>
                      <a:pt x="31189" y="59477"/>
                      <a:pt x="16902" y="114722"/>
                      <a:pt x="138" y="170062"/>
                    </a:cubicBezTo>
                    <a:cubicBezTo>
                      <a:pt x="-910" y="173491"/>
                      <a:pt x="4329" y="174825"/>
                      <a:pt x="5472" y="171491"/>
                    </a:cubicBezTo>
                    <a:lnTo>
                      <a:pt x="5472" y="17149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5" name="Freeform: Shape 8704">
                <a:extLst>
                  <a:ext uri="{FF2B5EF4-FFF2-40B4-BE49-F238E27FC236}">
                    <a16:creationId xmlns="" xmlns:a16="http://schemas.microsoft.com/office/drawing/2014/main" id="{024E6E53-6FE3-4D3C-BD72-5BDA5E6443C9}"/>
                  </a:ext>
                </a:extLst>
              </p:cNvPr>
              <p:cNvSpPr/>
              <p:nvPr/>
            </p:nvSpPr>
            <p:spPr>
              <a:xfrm>
                <a:off x="6039406" y="3108204"/>
                <a:ext cx="247237" cy="50895"/>
              </a:xfrm>
              <a:custGeom>
                <a:avLst/>
                <a:gdLst>
                  <a:gd name="connsiteX0" fmla="*/ 2681 w 247237"/>
                  <a:gd name="connsiteY0" fmla="*/ 50857 h 50895"/>
                  <a:gd name="connsiteX1" fmla="*/ 244616 w 247237"/>
                  <a:gd name="connsiteY1" fmla="*/ 7042 h 50895"/>
                  <a:gd name="connsiteX2" fmla="*/ 242712 w 247237"/>
                  <a:gd name="connsiteY2" fmla="*/ 88 h 50895"/>
                  <a:gd name="connsiteX3" fmla="*/ 1634 w 247237"/>
                  <a:gd name="connsiteY3" fmla="*/ 46761 h 50895"/>
                  <a:gd name="connsiteX4" fmla="*/ 2681 w 247237"/>
                  <a:gd name="connsiteY4" fmla="*/ 50857 h 50895"/>
                  <a:gd name="connsiteX5" fmla="*/ 2681 w 247237"/>
                  <a:gd name="connsiteY5" fmla="*/ 50857 h 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37" h="50895">
                    <a:moveTo>
                      <a:pt x="2681" y="50857"/>
                    </a:moveTo>
                    <a:cubicBezTo>
                      <a:pt x="83453" y="37522"/>
                      <a:pt x="164035" y="21901"/>
                      <a:pt x="244616" y="7042"/>
                    </a:cubicBezTo>
                    <a:cubicBezTo>
                      <a:pt x="249189" y="6184"/>
                      <a:pt x="247283" y="-864"/>
                      <a:pt x="242712" y="88"/>
                    </a:cubicBezTo>
                    <a:cubicBezTo>
                      <a:pt x="162320" y="15424"/>
                      <a:pt x="81644" y="29902"/>
                      <a:pt x="1634" y="46761"/>
                    </a:cubicBezTo>
                    <a:cubicBezTo>
                      <a:pt x="-1224" y="47332"/>
                      <a:pt x="14" y="51333"/>
                      <a:pt x="2681" y="50857"/>
                    </a:cubicBezTo>
                    <a:lnTo>
                      <a:pt x="2681" y="5085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6" name="Freeform: Shape 8705">
                <a:extLst>
                  <a:ext uri="{FF2B5EF4-FFF2-40B4-BE49-F238E27FC236}">
                    <a16:creationId xmlns="" xmlns:a16="http://schemas.microsoft.com/office/drawing/2014/main" id="{0D2DE26D-595E-4990-8413-FF45436FD0CE}"/>
                  </a:ext>
                </a:extLst>
              </p:cNvPr>
              <p:cNvSpPr/>
              <p:nvPr/>
            </p:nvSpPr>
            <p:spPr>
              <a:xfrm>
                <a:off x="6065769" y="3047170"/>
                <a:ext cx="241887" cy="38725"/>
              </a:xfrm>
              <a:custGeom>
                <a:avLst/>
                <a:gdLst>
                  <a:gd name="connsiteX0" fmla="*/ 2608 w 241887"/>
                  <a:gd name="connsiteY0" fmla="*/ 38072 h 38725"/>
                  <a:gd name="connsiteX1" fmla="*/ 239018 w 241887"/>
                  <a:gd name="connsiteY1" fmla="*/ 7687 h 38725"/>
                  <a:gd name="connsiteX2" fmla="*/ 236923 w 241887"/>
                  <a:gd name="connsiteY2" fmla="*/ 67 h 38725"/>
                  <a:gd name="connsiteX3" fmla="*/ 2608 w 241887"/>
                  <a:gd name="connsiteY3" fmla="*/ 32738 h 38725"/>
                  <a:gd name="connsiteX4" fmla="*/ 2608 w 241887"/>
                  <a:gd name="connsiteY4" fmla="*/ 38072 h 38725"/>
                  <a:gd name="connsiteX5" fmla="*/ 2608 w 241887"/>
                  <a:gd name="connsiteY5" fmla="*/ 38072 h 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87" h="38725">
                    <a:moveTo>
                      <a:pt x="2608" y="38072"/>
                    </a:moveTo>
                    <a:cubicBezTo>
                      <a:pt x="82237" y="42834"/>
                      <a:pt x="161104" y="20451"/>
                      <a:pt x="239018" y="7687"/>
                    </a:cubicBezTo>
                    <a:cubicBezTo>
                      <a:pt x="244066" y="6830"/>
                      <a:pt x="241876" y="-790"/>
                      <a:pt x="236923" y="67"/>
                    </a:cubicBezTo>
                    <a:cubicBezTo>
                      <a:pt x="158627" y="12831"/>
                      <a:pt x="82237" y="29976"/>
                      <a:pt x="2608" y="32738"/>
                    </a:cubicBezTo>
                    <a:cubicBezTo>
                      <a:pt x="-917" y="32833"/>
                      <a:pt x="-821" y="37881"/>
                      <a:pt x="2608" y="38072"/>
                    </a:cubicBezTo>
                    <a:lnTo>
                      <a:pt x="2608" y="3807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7" name="Freeform: Shape 8706">
                <a:extLst>
                  <a:ext uri="{FF2B5EF4-FFF2-40B4-BE49-F238E27FC236}">
                    <a16:creationId xmlns="" xmlns:a16="http://schemas.microsoft.com/office/drawing/2014/main" id="{8729FA63-10D9-4BBF-8B6C-665A0D29A895}"/>
                  </a:ext>
                </a:extLst>
              </p:cNvPr>
              <p:cNvSpPr/>
              <p:nvPr/>
            </p:nvSpPr>
            <p:spPr>
              <a:xfrm>
                <a:off x="6007808" y="3019722"/>
                <a:ext cx="67052" cy="171725"/>
              </a:xfrm>
              <a:custGeom>
                <a:avLst/>
                <a:gdLst>
                  <a:gd name="connsiteX0" fmla="*/ 5704 w 67052"/>
                  <a:gd name="connsiteY0" fmla="*/ 170676 h 171725"/>
                  <a:gd name="connsiteX1" fmla="*/ 67045 w 67052"/>
                  <a:gd name="connsiteY1" fmla="*/ 4179 h 171725"/>
                  <a:gd name="connsiteX2" fmla="*/ 58378 w 67052"/>
                  <a:gd name="connsiteY2" fmla="*/ 4179 h 171725"/>
                  <a:gd name="connsiteX3" fmla="*/ 466 w 67052"/>
                  <a:gd name="connsiteY3" fmla="*/ 166676 h 171725"/>
                  <a:gd name="connsiteX4" fmla="*/ 5704 w 67052"/>
                  <a:gd name="connsiteY4" fmla="*/ 170676 h 171725"/>
                  <a:gd name="connsiteX5" fmla="*/ 5704 w 67052"/>
                  <a:gd name="connsiteY5" fmla="*/ 170676 h 1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2" h="171725">
                    <a:moveTo>
                      <a:pt x="5704" y="170676"/>
                    </a:moveTo>
                    <a:cubicBezTo>
                      <a:pt x="42757" y="123242"/>
                      <a:pt x="64474" y="64377"/>
                      <a:pt x="67045" y="4179"/>
                    </a:cubicBezTo>
                    <a:cubicBezTo>
                      <a:pt x="67331" y="-1441"/>
                      <a:pt x="58854" y="-1345"/>
                      <a:pt x="58378" y="4179"/>
                    </a:cubicBezTo>
                    <a:cubicBezTo>
                      <a:pt x="53615" y="64853"/>
                      <a:pt x="35041" y="116574"/>
                      <a:pt x="466" y="166676"/>
                    </a:cubicBezTo>
                    <a:cubicBezTo>
                      <a:pt x="-1535" y="169724"/>
                      <a:pt x="3418" y="173629"/>
                      <a:pt x="5704" y="170676"/>
                    </a:cubicBezTo>
                    <a:lnTo>
                      <a:pt x="5704" y="17067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8" name="Freeform: Shape 8707">
                <a:extLst>
                  <a:ext uri="{FF2B5EF4-FFF2-40B4-BE49-F238E27FC236}">
                    <a16:creationId xmlns="" xmlns:a16="http://schemas.microsoft.com/office/drawing/2014/main" id="{876F9C2F-8907-4A06-A26D-2B1B2435DDA5}"/>
                  </a:ext>
                </a:extLst>
              </p:cNvPr>
              <p:cNvSpPr/>
              <p:nvPr/>
            </p:nvSpPr>
            <p:spPr>
              <a:xfrm>
                <a:off x="6135456" y="3420344"/>
                <a:ext cx="17789" cy="222171"/>
              </a:xfrm>
              <a:custGeom>
                <a:avLst/>
                <a:gdLst>
                  <a:gd name="connsiteX0" fmla="*/ 11502 w 17789"/>
                  <a:gd name="connsiteY0" fmla="*/ 3036 h 222171"/>
                  <a:gd name="connsiteX1" fmla="*/ 72 w 17789"/>
                  <a:gd name="connsiteY1" fmla="*/ 219635 h 222171"/>
                  <a:gd name="connsiteX2" fmla="*/ 5311 w 17789"/>
                  <a:gd name="connsiteY2" fmla="*/ 219635 h 222171"/>
                  <a:gd name="connsiteX3" fmla="*/ 17789 w 17789"/>
                  <a:gd name="connsiteY3" fmla="*/ 3036 h 222171"/>
                  <a:gd name="connsiteX4" fmla="*/ 11502 w 17789"/>
                  <a:gd name="connsiteY4" fmla="*/ 3036 h 222171"/>
                  <a:gd name="connsiteX5" fmla="*/ 11502 w 17789"/>
                  <a:gd name="connsiteY5" fmla="*/ 3036 h 2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9" h="222171">
                    <a:moveTo>
                      <a:pt x="11502" y="3036"/>
                    </a:moveTo>
                    <a:cubicBezTo>
                      <a:pt x="6168" y="74664"/>
                      <a:pt x="-785" y="147816"/>
                      <a:pt x="72" y="219635"/>
                    </a:cubicBezTo>
                    <a:cubicBezTo>
                      <a:pt x="72" y="223159"/>
                      <a:pt x="4930" y="222873"/>
                      <a:pt x="5311" y="219635"/>
                    </a:cubicBezTo>
                    <a:cubicBezTo>
                      <a:pt x="13979" y="148292"/>
                      <a:pt x="15217" y="74855"/>
                      <a:pt x="17789" y="3036"/>
                    </a:cubicBezTo>
                    <a:cubicBezTo>
                      <a:pt x="17884" y="-1060"/>
                      <a:pt x="11788" y="-964"/>
                      <a:pt x="11502" y="3036"/>
                    </a:cubicBezTo>
                    <a:lnTo>
                      <a:pt x="11502" y="303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09" name="Freeform: Shape 8708">
                <a:extLst>
                  <a:ext uri="{FF2B5EF4-FFF2-40B4-BE49-F238E27FC236}">
                    <a16:creationId xmlns="" xmlns:a16="http://schemas.microsoft.com/office/drawing/2014/main" id="{F4871A38-83E6-4289-A0F7-451E4C1469EC}"/>
                  </a:ext>
                </a:extLst>
              </p:cNvPr>
              <p:cNvSpPr/>
              <p:nvPr/>
            </p:nvSpPr>
            <p:spPr>
              <a:xfrm>
                <a:off x="6208315" y="3398000"/>
                <a:ext cx="68557" cy="182854"/>
              </a:xfrm>
              <a:custGeom>
                <a:avLst/>
                <a:gdLst>
                  <a:gd name="connsiteX0" fmla="*/ 174 w 68557"/>
                  <a:gd name="connsiteY0" fmla="*/ 3758 h 182854"/>
                  <a:gd name="connsiteX1" fmla="*/ 61801 w 68557"/>
                  <a:gd name="connsiteY1" fmla="*/ 180542 h 182854"/>
                  <a:gd name="connsiteX2" fmla="*/ 68373 w 68557"/>
                  <a:gd name="connsiteY2" fmla="*/ 178732 h 182854"/>
                  <a:gd name="connsiteX3" fmla="*/ 6080 w 68557"/>
                  <a:gd name="connsiteY3" fmla="*/ 2044 h 182854"/>
                  <a:gd name="connsiteX4" fmla="*/ 174 w 68557"/>
                  <a:gd name="connsiteY4" fmla="*/ 3758 h 182854"/>
                  <a:gd name="connsiteX5" fmla="*/ 174 w 68557"/>
                  <a:gd name="connsiteY5" fmla="*/ 3758 h 18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7" h="182854">
                    <a:moveTo>
                      <a:pt x="174" y="3758"/>
                    </a:moveTo>
                    <a:cubicBezTo>
                      <a:pt x="18558" y="62813"/>
                      <a:pt x="38084" y="123392"/>
                      <a:pt x="61801" y="180542"/>
                    </a:cubicBezTo>
                    <a:cubicBezTo>
                      <a:pt x="63420" y="184447"/>
                      <a:pt x="69707" y="183114"/>
                      <a:pt x="68373" y="178732"/>
                    </a:cubicBezTo>
                    <a:cubicBezTo>
                      <a:pt x="51228" y="119201"/>
                      <a:pt x="28654" y="59765"/>
                      <a:pt x="6080" y="2044"/>
                    </a:cubicBezTo>
                    <a:cubicBezTo>
                      <a:pt x="4651" y="-1481"/>
                      <a:pt x="-1064" y="-147"/>
                      <a:pt x="174" y="3758"/>
                    </a:cubicBezTo>
                    <a:lnTo>
                      <a:pt x="174" y="375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0" name="Freeform: Shape 8709">
                <a:extLst>
                  <a:ext uri="{FF2B5EF4-FFF2-40B4-BE49-F238E27FC236}">
                    <a16:creationId xmlns="" xmlns:a16="http://schemas.microsoft.com/office/drawing/2014/main" id="{F1524C0D-698A-47F8-B0F5-3E8FDF66822C}"/>
                  </a:ext>
                </a:extLst>
              </p:cNvPr>
              <p:cNvSpPr/>
              <p:nvPr/>
            </p:nvSpPr>
            <p:spPr>
              <a:xfrm>
                <a:off x="6217684" y="3401990"/>
                <a:ext cx="114883" cy="144110"/>
              </a:xfrm>
              <a:custGeom>
                <a:avLst/>
                <a:gdLst>
                  <a:gd name="connsiteX0" fmla="*/ 426 w 114883"/>
                  <a:gd name="connsiteY0" fmla="*/ 3292 h 144110"/>
                  <a:gd name="connsiteX1" fmla="*/ 112249 w 114883"/>
                  <a:gd name="connsiteY1" fmla="*/ 143596 h 144110"/>
                  <a:gd name="connsiteX2" fmla="*/ 114535 w 114883"/>
                  <a:gd name="connsiteY2" fmla="*/ 141310 h 144110"/>
                  <a:gd name="connsiteX3" fmla="*/ 4331 w 114883"/>
                  <a:gd name="connsiteY3" fmla="*/ 1006 h 144110"/>
                  <a:gd name="connsiteX4" fmla="*/ 426 w 114883"/>
                  <a:gd name="connsiteY4" fmla="*/ 3292 h 144110"/>
                  <a:gd name="connsiteX5" fmla="*/ 426 w 114883"/>
                  <a:gd name="connsiteY5" fmla="*/ 3292 h 14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83" h="144110">
                    <a:moveTo>
                      <a:pt x="426" y="3292"/>
                    </a:moveTo>
                    <a:cubicBezTo>
                      <a:pt x="34811" y="52251"/>
                      <a:pt x="69958" y="101114"/>
                      <a:pt x="112249" y="143596"/>
                    </a:cubicBezTo>
                    <a:cubicBezTo>
                      <a:pt x="113773" y="145120"/>
                      <a:pt x="115678" y="142929"/>
                      <a:pt x="114535" y="141310"/>
                    </a:cubicBezTo>
                    <a:cubicBezTo>
                      <a:pt x="77578" y="94637"/>
                      <a:pt x="38621" y="49774"/>
                      <a:pt x="4331" y="1006"/>
                    </a:cubicBezTo>
                    <a:cubicBezTo>
                      <a:pt x="2616" y="-1375"/>
                      <a:pt x="-1289" y="911"/>
                      <a:pt x="426" y="3292"/>
                    </a:cubicBezTo>
                    <a:lnTo>
                      <a:pt x="426" y="329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1" name="Freeform: Shape 8710">
                <a:extLst>
                  <a:ext uri="{FF2B5EF4-FFF2-40B4-BE49-F238E27FC236}">
                    <a16:creationId xmlns="" xmlns:a16="http://schemas.microsoft.com/office/drawing/2014/main" id="{30536752-D66E-44EC-8008-3C9361107660}"/>
                  </a:ext>
                </a:extLst>
              </p:cNvPr>
              <p:cNvSpPr/>
              <p:nvPr/>
            </p:nvSpPr>
            <p:spPr>
              <a:xfrm>
                <a:off x="6316300" y="3355718"/>
                <a:ext cx="161487" cy="133200"/>
              </a:xfrm>
              <a:custGeom>
                <a:avLst/>
                <a:gdLst>
                  <a:gd name="connsiteX0" fmla="*/ 869 w 161487"/>
                  <a:gd name="connsiteY0" fmla="*/ 4987 h 133200"/>
                  <a:gd name="connsiteX1" fmla="*/ 155460 w 161487"/>
                  <a:gd name="connsiteY1" fmla="*/ 132527 h 133200"/>
                  <a:gd name="connsiteX2" fmla="*/ 160318 w 161487"/>
                  <a:gd name="connsiteY2" fmla="*/ 126240 h 133200"/>
                  <a:gd name="connsiteX3" fmla="*/ 4393 w 161487"/>
                  <a:gd name="connsiteY3" fmla="*/ 510 h 133200"/>
                  <a:gd name="connsiteX4" fmla="*/ 869 w 161487"/>
                  <a:gd name="connsiteY4" fmla="*/ 4987 h 133200"/>
                  <a:gd name="connsiteX5" fmla="*/ 869 w 161487"/>
                  <a:gd name="connsiteY5" fmla="*/ 4987 h 1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 h="133200">
                    <a:moveTo>
                      <a:pt x="869" y="4987"/>
                    </a:moveTo>
                    <a:cubicBezTo>
                      <a:pt x="50971" y="48612"/>
                      <a:pt x="101644" y="93284"/>
                      <a:pt x="155460" y="132527"/>
                    </a:cubicBezTo>
                    <a:cubicBezTo>
                      <a:pt x="159175" y="135194"/>
                      <a:pt x="163651" y="129288"/>
                      <a:pt x="160318" y="126240"/>
                    </a:cubicBezTo>
                    <a:cubicBezTo>
                      <a:pt x="111169" y="81473"/>
                      <a:pt x="57257" y="40896"/>
                      <a:pt x="4393" y="510"/>
                    </a:cubicBezTo>
                    <a:cubicBezTo>
                      <a:pt x="1726" y="-1490"/>
                      <a:pt x="-1607" y="2892"/>
                      <a:pt x="869" y="4987"/>
                    </a:cubicBezTo>
                    <a:lnTo>
                      <a:pt x="869" y="498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2" name="Freeform: Shape 8711">
                <a:extLst>
                  <a:ext uri="{FF2B5EF4-FFF2-40B4-BE49-F238E27FC236}">
                    <a16:creationId xmlns="" xmlns:a16="http://schemas.microsoft.com/office/drawing/2014/main" id="{BF73A076-FB9E-470C-A71B-A75EF9A8CFF5}"/>
                  </a:ext>
                </a:extLst>
              </p:cNvPr>
              <p:cNvSpPr/>
              <p:nvPr/>
            </p:nvSpPr>
            <p:spPr>
              <a:xfrm>
                <a:off x="6020557" y="3491335"/>
                <a:ext cx="588965" cy="250580"/>
              </a:xfrm>
              <a:custGeom>
                <a:avLst/>
                <a:gdLst>
                  <a:gd name="connsiteX0" fmla="*/ 671 w 588965"/>
                  <a:gd name="connsiteY0" fmla="*/ 237035 h 250580"/>
                  <a:gd name="connsiteX1" fmla="*/ 98493 w 588965"/>
                  <a:gd name="connsiteY1" fmla="*/ 217985 h 250580"/>
                  <a:gd name="connsiteX2" fmla="*/ 210602 w 588965"/>
                  <a:gd name="connsiteY2" fmla="*/ 184838 h 250580"/>
                  <a:gd name="connsiteX3" fmla="*/ 248226 w 588965"/>
                  <a:gd name="connsiteY3" fmla="*/ 185315 h 250580"/>
                  <a:gd name="connsiteX4" fmla="*/ 308615 w 588965"/>
                  <a:gd name="connsiteY4" fmla="*/ 153787 h 250580"/>
                  <a:gd name="connsiteX5" fmla="*/ 397673 w 588965"/>
                  <a:gd name="connsiteY5" fmla="*/ 108353 h 250580"/>
                  <a:gd name="connsiteX6" fmla="*/ 432059 w 588965"/>
                  <a:gd name="connsiteY6" fmla="*/ 110829 h 250580"/>
                  <a:gd name="connsiteX7" fmla="*/ 472826 w 588965"/>
                  <a:gd name="connsiteY7" fmla="*/ 85778 h 250580"/>
                  <a:gd name="connsiteX8" fmla="*/ 562361 w 588965"/>
                  <a:gd name="connsiteY8" fmla="*/ 30057 h 250580"/>
                  <a:gd name="connsiteX9" fmla="*/ 588840 w 588965"/>
                  <a:gd name="connsiteY9" fmla="*/ 6721 h 250580"/>
                  <a:gd name="connsiteX10" fmla="*/ 578458 w 588965"/>
                  <a:gd name="connsiteY10" fmla="*/ 3863 h 250580"/>
                  <a:gd name="connsiteX11" fmla="*/ 511688 w 588965"/>
                  <a:gd name="connsiteY11" fmla="*/ 17484 h 250580"/>
                  <a:gd name="connsiteX12" fmla="*/ 487208 w 588965"/>
                  <a:gd name="connsiteY12" fmla="*/ 39487 h 250580"/>
                  <a:gd name="connsiteX13" fmla="*/ 471587 w 588965"/>
                  <a:gd name="connsiteY13" fmla="*/ 66062 h 250580"/>
                  <a:gd name="connsiteX14" fmla="*/ 383957 w 588965"/>
                  <a:gd name="connsiteY14" fmla="*/ 94922 h 250580"/>
                  <a:gd name="connsiteX15" fmla="*/ 347476 w 588965"/>
                  <a:gd name="connsiteY15" fmla="*/ 98637 h 250580"/>
                  <a:gd name="connsiteX16" fmla="*/ 305852 w 588965"/>
                  <a:gd name="connsiteY16" fmla="*/ 139499 h 250580"/>
                  <a:gd name="connsiteX17" fmla="*/ 190695 w 588965"/>
                  <a:gd name="connsiteY17" fmla="*/ 173027 h 250580"/>
                  <a:gd name="connsiteX18" fmla="*/ 131830 w 588965"/>
                  <a:gd name="connsiteY18" fmla="*/ 181219 h 250580"/>
                  <a:gd name="connsiteX19" fmla="*/ 3148 w 588965"/>
                  <a:gd name="connsiteY19" fmla="*/ 233606 h 250580"/>
                  <a:gd name="connsiteX20" fmla="*/ 671 w 588965"/>
                  <a:gd name="connsiteY20" fmla="*/ 237035 h 250580"/>
                  <a:gd name="connsiteX21" fmla="*/ 671 w 588965"/>
                  <a:gd name="connsiteY21" fmla="*/ 237035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965" h="250580">
                    <a:moveTo>
                      <a:pt x="671" y="237035"/>
                    </a:moveTo>
                    <a:cubicBezTo>
                      <a:pt x="37247" y="266658"/>
                      <a:pt x="66965" y="241893"/>
                      <a:pt x="98493" y="217985"/>
                    </a:cubicBezTo>
                    <a:cubicBezTo>
                      <a:pt x="143927" y="183600"/>
                      <a:pt x="161739" y="181409"/>
                      <a:pt x="210602" y="184838"/>
                    </a:cubicBezTo>
                    <a:cubicBezTo>
                      <a:pt x="223651" y="185791"/>
                      <a:pt x="234986" y="187315"/>
                      <a:pt x="248226" y="185315"/>
                    </a:cubicBezTo>
                    <a:cubicBezTo>
                      <a:pt x="271562" y="181790"/>
                      <a:pt x="292041" y="170265"/>
                      <a:pt x="308615" y="153787"/>
                    </a:cubicBezTo>
                    <a:cubicBezTo>
                      <a:pt x="341095" y="121497"/>
                      <a:pt x="322140" y="113496"/>
                      <a:pt x="397673" y="108353"/>
                    </a:cubicBezTo>
                    <a:cubicBezTo>
                      <a:pt x="419295" y="106829"/>
                      <a:pt x="410532" y="114639"/>
                      <a:pt x="432059" y="110829"/>
                    </a:cubicBezTo>
                    <a:cubicBezTo>
                      <a:pt x="450061" y="107686"/>
                      <a:pt x="461395" y="99494"/>
                      <a:pt x="472826" y="85778"/>
                    </a:cubicBezTo>
                    <a:cubicBezTo>
                      <a:pt x="505401" y="46535"/>
                      <a:pt x="486256" y="63490"/>
                      <a:pt x="562361" y="30057"/>
                    </a:cubicBezTo>
                    <a:cubicBezTo>
                      <a:pt x="578839" y="22818"/>
                      <a:pt x="585220" y="25104"/>
                      <a:pt x="588840" y="6721"/>
                    </a:cubicBezTo>
                    <a:cubicBezTo>
                      <a:pt x="590174" y="-42"/>
                      <a:pt x="580458" y="-2899"/>
                      <a:pt x="578458" y="3863"/>
                    </a:cubicBezTo>
                    <a:cubicBezTo>
                      <a:pt x="573695" y="20056"/>
                      <a:pt x="525403" y="11960"/>
                      <a:pt x="511688" y="17484"/>
                    </a:cubicBezTo>
                    <a:cubicBezTo>
                      <a:pt x="501686" y="21580"/>
                      <a:pt x="493590" y="31486"/>
                      <a:pt x="487208" y="39487"/>
                    </a:cubicBezTo>
                    <a:cubicBezTo>
                      <a:pt x="481398" y="46726"/>
                      <a:pt x="477969" y="60061"/>
                      <a:pt x="471587" y="66062"/>
                    </a:cubicBezTo>
                    <a:cubicBezTo>
                      <a:pt x="450537" y="86064"/>
                      <a:pt x="410246" y="92351"/>
                      <a:pt x="383957" y="94922"/>
                    </a:cubicBezTo>
                    <a:cubicBezTo>
                      <a:pt x="369860" y="96256"/>
                      <a:pt x="361097" y="92827"/>
                      <a:pt x="347476" y="98637"/>
                    </a:cubicBezTo>
                    <a:cubicBezTo>
                      <a:pt x="328522" y="106733"/>
                      <a:pt x="319187" y="125117"/>
                      <a:pt x="305852" y="139499"/>
                    </a:cubicBezTo>
                    <a:cubicBezTo>
                      <a:pt x="272801" y="175028"/>
                      <a:pt x="236415" y="175790"/>
                      <a:pt x="190695" y="173027"/>
                    </a:cubicBezTo>
                    <a:cubicBezTo>
                      <a:pt x="167930" y="171694"/>
                      <a:pt x="152119" y="171313"/>
                      <a:pt x="131830" y="181219"/>
                    </a:cubicBezTo>
                    <a:cubicBezTo>
                      <a:pt x="93445" y="200078"/>
                      <a:pt x="60869" y="272754"/>
                      <a:pt x="3148" y="233606"/>
                    </a:cubicBezTo>
                    <a:cubicBezTo>
                      <a:pt x="1338" y="232368"/>
                      <a:pt x="-1234" y="235511"/>
                      <a:pt x="671" y="237035"/>
                    </a:cubicBezTo>
                    <a:lnTo>
                      <a:pt x="671" y="23703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3" name="Freeform: Shape 8712">
                <a:extLst>
                  <a:ext uri="{FF2B5EF4-FFF2-40B4-BE49-F238E27FC236}">
                    <a16:creationId xmlns="" xmlns:a16="http://schemas.microsoft.com/office/drawing/2014/main" id="{1C1A0B1F-0149-4600-B530-E63BB0AC0CA5}"/>
                  </a:ext>
                </a:extLst>
              </p:cNvPr>
              <p:cNvSpPr/>
              <p:nvPr/>
            </p:nvSpPr>
            <p:spPr>
              <a:xfrm>
                <a:off x="6020241" y="3481276"/>
                <a:ext cx="581449" cy="236503"/>
              </a:xfrm>
              <a:custGeom>
                <a:avLst/>
                <a:gdLst>
                  <a:gd name="connsiteX0" fmla="*/ 580392 w 581449"/>
                  <a:gd name="connsiteY0" fmla="*/ 2016 h 236503"/>
                  <a:gd name="connsiteX1" fmla="*/ 482570 w 581449"/>
                  <a:gd name="connsiteY1" fmla="*/ 24305 h 236503"/>
                  <a:gd name="connsiteX2" fmla="*/ 461711 w 581449"/>
                  <a:gd name="connsiteY2" fmla="*/ 45831 h 236503"/>
                  <a:gd name="connsiteX3" fmla="*/ 381129 w 581449"/>
                  <a:gd name="connsiteY3" fmla="*/ 80788 h 236503"/>
                  <a:gd name="connsiteX4" fmla="*/ 324836 w 581449"/>
                  <a:gd name="connsiteY4" fmla="*/ 92313 h 236503"/>
                  <a:gd name="connsiteX5" fmla="*/ 266162 w 581449"/>
                  <a:gd name="connsiteY5" fmla="*/ 142415 h 236503"/>
                  <a:gd name="connsiteX6" fmla="*/ 158816 w 581449"/>
                  <a:gd name="connsiteY6" fmla="*/ 150416 h 236503"/>
                  <a:gd name="connsiteX7" fmla="*/ 5939 w 581449"/>
                  <a:gd name="connsiteY7" fmla="*/ 221377 h 236503"/>
                  <a:gd name="connsiteX8" fmla="*/ 415 w 581449"/>
                  <a:gd name="connsiteY8" fmla="*/ 224616 h 236503"/>
                  <a:gd name="connsiteX9" fmla="*/ 52802 w 581449"/>
                  <a:gd name="connsiteY9" fmla="*/ 229283 h 236503"/>
                  <a:gd name="connsiteX10" fmla="*/ 115477 w 581449"/>
                  <a:gd name="connsiteY10" fmla="*/ 175848 h 236503"/>
                  <a:gd name="connsiteX11" fmla="*/ 245398 w 581449"/>
                  <a:gd name="connsiteY11" fmla="*/ 155464 h 236503"/>
                  <a:gd name="connsiteX12" fmla="*/ 293309 w 581449"/>
                  <a:gd name="connsiteY12" fmla="*/ 126984 h 236503"/>
                  <a:gd name="connsiteX13" fmla="*/ 371795 w 581449"/>
                  <a:gd name="connsiteY13" fmla="*/ 83265 h 236503"/>
                  <a:gd name="connsiteX14" fmla="*/ 409704 w 581449"/>
                  <a:gd name="connsiteY14" fmla="*/ 85741 h 236503"/>
                  <a:gd name="connsiteX15" fmla="*/ 453710 w 581449"/>
                  <a:gd name="connsiteY15" fmla="*/ 60881 h 236503"/>
                  <a:gd name="connsiteX16" fmla="*/ 580202 w 581449"/>
                  <a:gd name="connsiteY16" fmla="*/ 4874 h 236503"/>
                  <a:gd name="connsiteX17" fmla="*/ 580392 w 581449"/>
                  <a:gd name="connsiteY17" fmla="*/ 2016 h 236503"/>
                  <a:gd name="connsiteX18" fmla="*/ 580392 w 581449"/>
                  <a:gd name="connsiteY18" fmla="*/ 2016 h 23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449" h="236503">
                    <a:moveTo>
                      <a:pt x="580392" y="2016"/>
                    </a:moveTo>
                    <a:cubicBezTo>
                      <a:pt x="547150" y="-4080"/>
                      <a:pt x="509907" y="3731"/>
                      <a:pt x="482570" y="24305"/>
                    </a:cubicBezTo>
                    <a:cubicBezTo>
                      <a:pt x="473998" y="30782"/>
                      <a:pt x="469521" y="38973"/>
                      <a:pt x="461711" y="45831"/>
                    </a:cubicBezTo>
                    <a:cubicBezTo>
                      <a:pt x="438946" y="65548"/>
                      <a:pt x="412181" y="78026"/>
                      <a:pt x="381129" y="80788"/>
                    </a:cubicBezTo>
                    <a:cubicBezTo>
                      <a:pt x="357507" y="82884"/>
                      <a:pt x="345506" y="79550"/>
                      <a:pt x="324836" y="92313"/>
                    </a:cubicBezTo>
                    <a:cubicBezTo>
                      <a:pt x="303405" y="105553"/>
                      <a:pt x="289118" y="131842"/>
                      <a:pt x="266162" y="142415"/>
                    </a:cubicBezTo>
                    <a:cubicBezTo>
                      <a:pt x="230063" y="158988"/>
                      <a:pt x="195296" y="145939"/>
                      <a:pt x="158816" y="150416"/>
                    </a:cubicBezTo>
                    <a:cubicBezTo>
                      <a:pt x="122049" y="154893"/>
                      <a:pt x="27656" y="254810"/>
                      <a:pt x="5939" y="221377"/>
                    </a:cubicBezTo>
                    <a:cubicBezTo>
                      <a:pt x="3653" y="217948"/>
                      <a:pt x="-1490" y="220901"/>
                      <a:pt x="415" y="224616"/>
                    </a:cubicBezTo>
                    <a:cubicBezTo>
                      <a:pt x="9940" y="243094"/>
                      <a:pt x="37753" y="236236"/>
                      <a:pt x="52802" y="229283"/>
                    </a:cubicBezTo>
                    <a:cubicBezTo>
                      <a:pt x="77853" y="217758"/>
                      <a:pt x="93379" y="191373"/>
                      <a:pt x="115477" y="175848"/>
                    </a:cubicBezTo>
                    <a:cubicBezTo>
                      <a:pt x="159673" y="144701"/>
                      <a:pt x="199297" y="166704"/>
                      <a:pt x="245398" y="155464"/>
                    </a:cubicBezTo>
                    <a:cubicBezTo>
                      <a:pt x="264734" y="150797"/>
                      <a:pt x="278545" y="139843"/>
                      <a:pt x="293309" y="126984"/>
                    </a:cubicBezTo>
                    <a:cubicBezTo>
                      <a:pt x="318836" y="104696"/>
                      <a:pt x="327408" y="86598"/>
                      <a:pt x="371795" y="83265"/>
                    </a:cubicBezTo>
                    <a:cubicBezTo>
                      <a:pt x="383796" y="82312"/>
                      <a:pt x="397512" y="87741"/>
                      <a:pt x="409704" y="85741"/>
                    </a:cubicBezTo>
                    <a:cubicBezTo>
                      <a:pt x="430850" y="82407"/>
                      <a:pt x="439136" y="75740"/>
                      <a:pt x="453710" y="60881"/>
                    </a:cubicBezTo>
                    <a:cubicBezTo>
                      <a:pt x="492762" y="21257"/>
                      <a:pt x="520480" y="-460"/>
                      <a:pt x="580202" y="4874"/>
                    </a:cubicBezTo>
                    <a:cubicBezTo>
                      <a:pt x="581630" y="5160"/>
                      <a:pt x="582012" y="2397"/>
                      <a:pt x="580392" y="2016"/>
                    </a:cubicBezTo>
                    <a:lnTo>
                      <a:pt x="580392" y="201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4" name="Freeform: Shape 8713">
                <a:extLst>
                  <a:ext uri="{FF2B5EF4-FFF2-40B4-BE49-F238E27FC236}">
                    <a16:creationId xmlns="" xmlns:a16="http://schemas.microsoft.com/office/drawing/2014/main" id="{649573A0-C465-4134-B825-BA431C37CBAB}"/>
                  </a:ext>
                </a:extLst>
              </p:cNvPr>
              <p:cNvSpPr/>
              <p:nvPr/>
            </p:nvSpPr>
            <p:spPr>
              <a:xfrm>
                <a:off x="6702870" y="3769436"/>
                <a:ext cx="34952" cy="34795"/>
              </a:xfrm>
              <a:custGeom>
                <a:avLst/>
                <a:gdLst>
                  <a:gd name="connsiteX0" fmla="*/ 30828 w 34952"/>
                  <a:gd name="connsiteY0" fmla="*/ 1130 h 34795"/>
                  <a:gd name="connsiteX1" fmla="*/ 9873 w 34952"/>
                  <a:gd name="connsiteY1" fmla="*/ 2559 h 34795"/>
                  <a:gd name="connsiteX2" fmla="*/ 348 w 34952"/>
                  <a:gd name="connsiteY2" fmla="*/ 13798 h 34795"/>
                  <a:gd name="connsiteX3" fmla="*/ 15112 w 34952"/>
                  <a:gd name="connsiteY3" fmla="*/ 16465 h 34795"/>
                  <a:gd name="connsiteX4" fmla="*/ 29685 w 34952"/>
                  <a:gd name="connsiteY4" fmla="*/ 4273 h 34795"/>
                  <a:gd name="connsiteX5" fmla="*/ 27304 w 34952"/>
                  <a:gd name="connsiteY5" fmla="*/ 2463 h 34795"/>
                  <a:gd name="connsiteX6" fmla="*/ 19112 w 34952"/>
                  <a:gd name="connsiteY6" fmla="*/ 20656 h 34795"/>
                  <a:gd name="connsiteX7" fmla="*/ 22350 w 34952"/>
                  <a:gd name="connsiteY7" fmla="*/ 34182 h 34795"/>
                  <a:gd name="connsiteX8" fmla="*/ 32638 w 34952"/>
                  <a:gd name="connsiteY8" fmla="*/ 27705 h 34795"/>
                  <a:gd name="connsiteX9" fmla="*/ 32542 w 34952"/>
                  <a:gd name="connsiteY9" fmla="*/ 2654 h 34795"/>
                  <a:gd name="connsiteX10" fmla="*/ 29590 w 34952"/>
                  <a:gd name="connsiteY10" fmla="*/ 3416 h 34795"/>
                  <a:gd name="connsiteX11" fmla="*/ 31875 w 34952"/>
                  <a:gd name="connsiteY11" fmla="*/ 17227 h 34795"/>
                  <a:gd name="connsiteX12" fmla="*/ 30637 w 34952"/>
                  <a:gd name="connsiteY12" fmla="*/ 23990 h 34795"/>
                  <a:gd name="connsiteX13" fmla="*/ 29018 w 34952"/>
                  <a:gd name="connsiteY13" fmla="*/ 28276 h 34795"/>
                  <a:gd name="connsiteX14" fmla="*/ 21684 w 34952"/>
                  <a:gd name="connsiteY14" fmla="*/ 26657 h 34795"/>
                  <a:gd name="connsiteX15" fmla="*/ 22922 w 34952"/>
                  <a:gd name="connsiteY15" fmla="*/ 15322 h 34795"/>
                  <a:gd name="connsiteX16" fmla="*/ 29304 w 34952"/>
                  <a:gd name="connsiteY16" fmla="*/ 4559 h 34795"/>
                  <a:gd name="connsiteX17" fmla="*/ 26922 w 34952"/>
                  <a:gd name="connsiteY17" fmla="*/ 2749 h 34795"/>
                  <a:gd name="connsiteX18" fmla="*/ 18350 w 34952"/>
                  <a:gd name="connsiteY18" fmla="*/ 11798 h 34795"/>
                  <a:gd name="connsiteX19" fmla="*/ 5110 w 34952"/>
                  <a:gd name="connsiteY19" fmla="*/ 14179 h 34795"/>
                  <a:gd name="connsiteX20" fmla="*/ 6253 w 34952"/>
                  <a:gd name="connsiteY20" fmla="*/ 7893 h 34795"/>
                  <a:gd name="connsiteX21" fmla="*/ 9396 w 34952"/>
                  <a:gd name="connsiteY21" fmla="*/ 5988 h 34795"/>
                  <a:gd name="connsiteX22" fmla="*/ 15969 w 34952"/>
                  <a:gd name="connsiteY22" fmla="*/ 3606 h 34795"/>
                  <a:gd name="connsiteX23" fmla="*/ 29685 w 34952"/>
                  <a:gd name="connsiteY23" fmla="*/ 4083 h 34795"/>
                  <a:gd name="connsiteX24" fmla="*/ 30828 w 34952"/>
                  <a:gd name="connsiteY24" fmla="*/ 1130 h 34795"/>
                  <a:gd name="connsiteX25" fmla="*/ 30828 w 34952"/>
                  <a:gd name="connsiteY25" fmla="*/ 1130 h 3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952" h="34795">
                    <a:moveTo>
                      <a:pt x="30828" y="1130"/>
                    </a:moveTo>
                    <a:cubicBezTo>
                      <a:pt x="23779" y="-680"/>
                      <a:pt x="16540" y="-394"/>
                      <a:pt x="9873" y="2559"/>
                    </a:cubicBezTo>
                    <a:cubicBezTo>
                      <a:pt x="6158" y="4178"/>
                      <a:pt x="-1748" y="8464"/>
                      <a:pt x="348" y="13798"/>
                    </a:cubicBezTo>
                    <a:cubicBezTo>
                      <a:pt x="2443" y="18942"/>
                      <a:pt x="11111" y="17703"/>
                      <a:pt x="15112" y="16465"/>
                    </a:cubicBezTo>
                    <a:cubicBezTo>
                      <a:pt x="21493" y="14560"/>
                      <a:pt x="26637" y="10083"/>
                      <a:pt x="29685" y="4273"/>
                    </a:cubicBezTo>
                    <a:cubicBezTo>
                      <a:pt x="30542" y="2654"/>
                      <a:pt x="28637" y="1416"/>
                      <a:pt x="27304" y="2463"/>
                    </a:cubicBezTo>
                    <a:cubicBezTo>
                      <a:pt x="21684" y="7035"/>
                      <a:pt x="19874" y="13703"/>
                      <a:pt x="19112" y="20656"/>
                    </a:cubicBezTo>
                    <a:cubicBezTo>
                      <a:pt x="18636" y="24847"/>
                      <a:pt x="17493" y="31800"/>
                      <a:pt x="22350" y="34182"/>
                    </a:cubicBezTo>
                    <a:cubicBezTo>
                      <a:pt x="27208" y="36563"/>
                      <a:pt x="31018" y="31515"/>
                      <a:pt x="32638" y="27705"/>
                    </a:cubicBezTo>
                    <a:cubicBezTo>
                      <a:pt x="35971" y="19704"/>
                      <a:pt x="35495" y="10655"/>
                      <a:pt x="32542" y="2654"/>
                    </a:cubicBezTo>
                    <a:cubicBezTo>
                      <a:pt x="31875" y="844"/>
                      <a:pt x="28923" y="1606"/>
                      <a:pt x="29590" y="3416"/>
                    </a:cubicBezTo>
                    <a:cubicBezTo>
                      <a:pt x="31209" y="7893"/>
                      <a:pt x="32161" y="12465"/>
                      <a:pt x="31875" y="17227"/>
                    </a:cubicBezTo>
                    <a:cubicBezTo>
                      <a:pt x="31780" y="19513"/>
                      <a:pt x="31304" y="21799"/>
                      <a:pt x="30637" y="23990"/>
                    </a:cubicBezTo>
                    <a:cubicBezTo>
                      <a:pt x="30256" y="25419"/>
                      <a:pt x="29685" y="26847"/>
                      <a:pt x="29018" y="28276"/>
                    </a:cubicBezTo>
                    <a:cubicBezTo>
                      <a:pt x="23875" y="30086"/>
                      <a:pt x="21493" y="29610"/>
                      <a:pt x="21684" y="26657"/>
                    </a:cubicBezTo>
                    <a:cubicBezTo>
                      <a:pt x="20826" y="23609"/>
                      <a:pt x="22255" y="18275"/>
                      <a:pt x="22922" y="15322"/>
                    </a:cubicBezTo>
                    <a:cubicBezTo>
                      <a:pt x="23970" y="11036"/>
                      <a:pt x="25875" y="7416"/>
                      <a:pt x="29304" y="4559"/>
                    </a:cubicBezTo>
                    <a:cubicBezTo>
                      <a:pt x="28542" y="3987"/>
                      <a:pt x="27684" y="3321"/>
                      <a:pt x="26922" y="2749"/>
                    </a:cubicBezTo>
                    <a:cubicBezTo>
                      <a:pt x="24922" y="6559"/>
                      <a:pt x="22160" y="9702"/>
                      <a:pt x="18350" y="11798"/>
                    </a:cubicBezTo>
                    <a:cubicBezTo>
                      <a:pt x="16159" y="13036"/>
                      <a:pt x="7301" y="16656"/>
                      <a:pt x="5110" y="14179"/>
                    </a:cubicBezTo>
                    <a:cubicBezTo>
                      <a:pt x="5491" y="12084"/>
                      <a:pt x="5872" y="9988"/>
                      <a:pt x="6253" y="7893"/>
                    </a:cubicBezTo>
                    <a:cubicBezTo>
                      <a:pt x="7301" y="7226"/>
                      <a:pt x="8349" y="6559"/>
                      <a:pt x="9396" y="5988"/>
                    </a:cubicBezTo>
                    <a:cubicBezTo>
                      <a:pt x="11492" y="4940"/>
                      <a:pt x="13683" y="4178"/>
                      <a:pt x="15969" y="3606"/>
                    </a:cubicBezTo>
                    <a:cubicBezTo>
                      <a:pt x="20541" y="2559"/>
                      <a:pt x="25113" y="2844"/>
                      <a:pt x="29685" y="4083"/>
                    </a:cubicBezTo>
                    <a:cubicBezTo>
                      <a:pt x="31875" y="4464"/>
                      <a:pt x="32733" y="1606"/>
                      <a:pt x="30828" y="1130"/>
                    </a:cubicBezTo>
                    <a:lnTo>
                      <a:pt x="30828" y="113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5" name="Freeform: Shape 8714">
                <a:extLst>
                  <a:ext uri="{FF2B5EF4-FFF2-40B4-BE49-F238E27FC236}">
                    <a16:creationId xmlns="" xmlns:a16="http://schemas.microsoft.com/office/drawing/2014/main" id="{3CF18A4A-D015-4950-BC17-CE6B925E44EC}"/>
                  </a:ext>
                </a:extLst>
              </p:cNvPr>
              <p:cNvSpPr/>
              <p:nvPr/>
            </p:nvSpPr>
            <p:spPr>
              <a:xfrm>
                <a:off x="6157017" y="4062401"/>
                <a:ext cx="38900" cy="28225"/>
              </a:xfrm>
              <a:custGeom>
                <a:avLst/>
                <a:gdLst>
                  <a:gd name="connsiteX0" fmla="*/ 38518 w 38900"/>
                  <a:gd name="connsiteY0" fmla="*/ 24490 h 28225"/>
                  <a:gd name="connsiteX1" fmla="*/ 18992 w 38900"/>
                  <a:gd name="connsiteY1" fmla="*/ 4202 h 28225"/>
                  <a:gd name="connsiteX2" fmla="*/ 1275 w 38900"/>
                  <a:gd name="connsiteY2" fmla="*/ 2678 h 28225"/>
                  <a:gd name="connsiteX3" fmla="*/ 6228 w 38900"/>
                  <a:gd name="connsiteY3" fmla="*/ 15823 h 28225"/>
                  <a:gd name="connsiteX4" fmla="*/ 36994 w 38900"/>
                  <a:gd name="connsiteY4" fmla="*/ 28205 h 28225"/>
                  <a:gd name="connsiteX5" fmla="*/ 37756 w 38900"/>
                  <a:gd name="connsiteY5" fmla="*/ 25252 h 28225"/>
                  <a:gd name="connsiteX6" fmla="*/ 20040 w 38900"/>
                  <a:gd name="connsiteY6" fmla="*/ 20204 h 28225"/>
                  <a:gd name="connsiteX7" fmla="*/ 11658 w 38900"/>
                  <a:gd name="connsiteY7" fmla="*/ 15823 h 28225"/>
                  <a:gd name="connsiteX8" fmla="*/ 6514 w 38900"/>
                  <a:gd name="connsiteY8" fmla="*/ 12203 h 28225"/>
                  <a:gd name="connsiteX9" fmla="*/ 7181 w 38900"/>
                  <a:gd name="connsiteY9" fmla="*/ 6488 h 28225"/>
                  <a:gd name="connsiteX10" fmla="*/ 13563 w 38900"/>
                  <a:gd name="connsiteY10" fmla="*/ 4774 h 28225"/>
                  <a:gd name="connsiteX11" fmla="*/ 17373 w 38900"/>
                  <a:gd name="connsiteY11" fmla="*/ 6679 h 28225"/>
                  <a:gd name="connsiteX12" fmla="*/ 24897 w 38900"/>
                  <a:gd name="connsiteY12" fmla="*/ 12013 h 28225"/>
                  <a:gd name="connsiteX13" fmla="*/ 35756 w 38900"/>
                  <a:gd name="connsiteY13" fmla="*/ 25919 h 28225"/>
                  <a:gd name="connsiteX14" fmla="*/ 38518 w 38900"/>
                  <a:gd name="connsiteY14" fmla="*/ 24490 h 28225"/>
                  <a:gd name="connsiteX15" fmla="*/ 38518 w 38900"/>
                  <a:gd name="connsiteY15" fmla="*/ 24490 h 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00" h="28225">
                    <a:moveTo>
                      <a:pt x="38518" y="24490"/>
                    </a:moveTo>
                    <a:cubicBezTo>
                      <a:pt x="33946" y="16108"/>
                      <a:pt x="27374" y="8965"/>
                      <a:pt x="18992" y="4202"/>
                    </a:cubicBezTo>
                    <a:cubicBezTo>
                      <a:pt x="14420" y="1630"/>
                      <a:pt x="5467" y="-2942"/>
                      <a:pt x="1275" y="2678"/>
                    </a:cubicBezTo>
                    <a:cubicBezTo>
                      <a:pt x="-2344" y="7441"/>
                      <a:pt x="2514" y="12965"/>
                      <a:pt x="6228" y="15823"/>
                    </a:cubicBezTo>
                    <a:cubicBezTo>
                      <a:pt x="14992" y="22585"/>
                      <a:pt x="26136" y="26491"/>
                      <a:pt x="36994" y="28205"/>
                    </a:cubicBezTo>
                    <a:cubicBezTo>
                      <a:pt x="38899" y="28491"/>
                      <a:pt x="39757" y="25633"/>
                      <a:pt x="37756" y="25252"/>
                    </a:cubicBezTo>
                    <a:cubicBezTo>
                      <a:pt x="31660" y="24300"/>
                      <a:pt x="25659" y="22681"/>
                      <a:pt x="20040" y="20204"/>
                    </a:cubicBezTo>
                    <a:cubicBezTo>
                      <a:pt x="17182" y="18966"/>
                      <a:pt x="14325" y="17442"/>
                      <a:pt x="11658" y="15823"/>
                    </a:cubicBezTo>
                    <a:cubicBezTo>
                      <a:pt x="9848" y="14775"/>
                      <a:pt x="8134" y="13537"/>
                      <a:pt x="6514" y="12203"/>
                    </a:cubicBezTo>
                    <a:cubicBezTo>
                      <a:pt x="3180" y="10203"/>
                      <a:pt x="3371" y="8298"/>
                      <a:pt x="7181" y="6488"/>
                    </a:cubicBezTo>
                    <a:cubicBezTo>
                      <a:pt x="8705" y="3154"/>
                      <a:pt x="10896" y="2583"/>
                      <a:pt x="13563" y="4774"/>
                    </a:cubicBezTo>
                    <a:cubicBezTo>
                      <a:pt x="14896" y="5345"/>
                      <a:pt x="16134" y="6012"/>
                      <a:pt x="17373" y="6679"/>
                    </a:cubicBezTo>
                    <a:cubicBezTo>
                      <a:pt x="20040" y="8203"/>
                      <a:pt x="22516" y="10012"/>
                      <a:pt x="24897" y="12013"/>
                    </a:cubicBezTo>
                    <a:cubicBezTo>
                      <a:pt x="29374" y="15918"/>
                      <a:pt x="32994" y="20585"/>
                      <a:pt x="35756" y="25919"/>
                    </a:cubicBezTo>
                    <a:cubicBezTo>
                      <a:pt x="36804" y="27729"/>
                      <a:pt x="39375" y="26205"/>
                      <a:pt x="38518" y="24490"/>
                    </a:cubicBezTo>
                    <a:lnTo>
                      <a:pt x="38518" y="24490"/>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6" name="Freeform: Shape 8715">
                <a:extLst>
                  <a:ext uri="{FF2B5EF4-FFF2-40B4-BE49-F238E27FC236}">
                    <a16:creationId xmlns="" xmlns:a16="http://schemas.microsoft.com/office/drawing/2014/main" id="{FC443C78-A7FB-4F93-9E99-3696E2F53AA1}"/>
                  </a:ext>
                </a:extLst>
              </p:cNvPr>
              <p:cNvSpPr/>
              <p:nvPr/>
            </p:nvSpPr>
            <p:spPr>
              <a:xfrm>
                <a:off x="6186161" y="4046936"/>
                <a:ext cx="19787" cy="44995"/>
              </a:xfrm>
              <a:custGeom>
                <a:avLst/>
                <a:gdLst>
                  <a:gd name="connsiteX0" fmla="*/ 9565 w 19787"/>
                  <a:gd name="connsiteY0" fmla="*/ 44241 h 44995"/>
                  <a:gd name="connsiteX1" fmla="*/ 11946 w 19787"/>
                  <a:gd name="connsiteY1" fmla="*/ 331 h 44995"/>
                  <a:gd name="connsiteX2" fmla="*/ 2040 w 19787"/>
                  <a:gd name="connsiteY2" fmla="*/ 38526 h 44995"/>
                  <a:gd name="connsiteX3" fmla="*/ 4992 w 19787"/>
                  <a:gd name="connsiteY3" fmla="*/ 37764 h 44995"/>
                  <a:gd name="connsiteX4" fmla="*/ 2897 w 19787"/>
                  <a:gd name="connsiteY4" fmla="*/ 20524 h 44995"/>
                  <a:gd name="connsiteX5" fmla="*/ 3850 w 19787"/>
                  <a:gd name="connsiteY5" fmla="*/ 11094 h 44995"/>
                  <a:gd name="connsiteX6" fmla="*/ 4707 w 19787"/>
                  <a:gd name="connsiteY6" fmla="*/ 8427 h 44995"/>
                  <a:gd name="connsiteX7" fmla="*/ 16137 w 19787"/>
                  <a:gd name="connsiteY7" fmla="*/ 11856 h 44995"/>
                  <a:gd name="connsiteX8" fmla="*/ 13946 w 19787"/>
                  <a:gd name="connsiteY8" fmla="*/ 26715 h 44995"/>
                  <a:gd name="connsiteX9" fmla="*/ 6898 w 19787"/>
                  <a:gd name="connsiteY9" fmla="*/ 42812 h 44995"/>
                  <a:gd name="connsiteX10" fmla="*/ 9565 w 19787"/>
                  <a:gd name="connsiteY10" fmla="*/ 44241 h 44995"/>
                  <a:gd name="connsiteX11" fmla="*/ 9565 w 19787"/>
                  <a:gd name="connsiteY11" fmla="*/ 44241 h 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87" h="44995">
                    <a:moveTo>
                      <a:pt x="9565" y="44241"/>
                    </a:moveTo>
                    <a:cubicBezTo>
                      <a:pt x="14422" y="36050"/>
                      <a:pt x="28519" y="4331"/>
                      <a:pt x="11946" y="331"/>
                    </a:cubicBezTo>
                    <a:cubicBezTo>
                      <a:pt x="-4628" y="-3765"/>
                      <a:pt x="325" y="31382"/>
                      <a:pt x="2040" y="38526"/>
                    </a:cubicBezTo>
                    <a:cubicBezTo>
                      <a:pt x="2516" y="40431"/>
                      <a:pt x="5373" y="39574"/>
                      <a:pt x="4992" y="37764"/>
                    </a:cubicBezTo>
                    <a:cubicBezTo>
                      <a:pt x="3564" y="32049"/>
                      <a:pt x="2802" y="26334"/>
                      <a:pt x="2897" y="20524"/>
                    </a:cubicBezTo>
                    <a:cubicBezTo>
                      <a:pt x="2992" y="17381"/>
                      <a:pt x="3088" y="14142"/>
                      <a:pt x="3850" y="11094"/>
                    </a:cubicBezTo>
                    <a:cubicBezTo>
                      <a:pt x="4040" y="10142"/>
                      <a:pt x="4231" y="9284"/>
                      <a:pt x="4707" y="8427"/>
                    </a:cubicBezTo>
                    <a:cubicBezTo>
                      <a:pt x="5945" y="3284"/>
                      <a:pt x="9755" y="4427"/>
                      <a:pt x="16137" y="11856"/>
                    </a:cubicBezTo>
                    <a:cubicBezTo>
                      <a:pt x="17470" y="15857"/>
                      <a:pt x="15089" y="22715"/>
                      <a:pt x="13946" y="26715"/>
                    </a:cubicBezTo>
                    <a:cubicBezTo>
                      <a:pt x="12327" y="32430"/>
                      <a:pt x="9946" y="37669"/>
                      <a:pt x="6898" y="42812"/>
                    </a:cubicBezTo>
                    <a:cubicBezTo>
                      <a:pt x="5945" y="44432"/>
                      <a:pt x="8612" y="45956"/>
                      <a:pt x="9565" y="44241"/>
                    </a:cubicBezTo>
                    <a:lnTo>
                      <a:pt x="9565" y="44241"/>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7" name="Freeform: Shape 8716">
                <a:extLst>
                  <a:ext uri="{FF2B5EF4-FFF2-40B4-BE49-F238E27FC236}">
                    <a16:creationId xmlns="" xmlns:a16="http://schemas.microsoft.com/office/drawing/2014/main" id="{68F9AB62-F7E7-4DDD-A7BB-CA8AF72A3158}"/>
                  </a:ext>
                </a:extLst>
              </p:cNvPr>
              <p:cNvSpPr/>
              <p:nvPr/>
            </p:nvSpPr>
            <p:spPr>
              <a:xfrm>
                <a:off x="6563581" y="3696176"/>
                <a:ext cx="110966" cy="118009"/>
              </a:xfrm>
              <a:custGeom>
                <a:avLst/>
                <a:gdLst>
                  <a:gd name="connsiteX0" fmla="*/ 0 w 110966"/>
                  <a:gd name="connsiteY0" fmla="*/ 23146 h 118009"/>
                  <a:gd name="connsiteX1" fmla="*/ 15812 w 110966"/>
                  <a:gd name="connsiteY1" fmla="*/ 117824 h 118009"/>
                  <a:gd name="connsiteX2" fmla="*/ 110966 w 110966"/>
                  <a:gd name="connsiteY2" fmla="*/ 78867 h 118009"/>
                  <a:gd name="connsiteX3" fmla="*/ 99155 w 110966"/>
                  <a:gd name="connsiteY3" fmla="*/ 0 h 118009"/>
                  <a:gd name="connsiteX4" fmla="*/ 0 w 110966"/>
                  <a:gd name="connsiteY4" fmla="*/ 23146 h 1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6" h="118009">
                    <a:moveTo>
                      <a:pt x="0" y="23146"/>
                    </a:moveTo>
                    <a:cubicBezTo>
                      <a:pt x="0" y="23146"/>
                      <a:pt x="3334" y="122872"/>
                      <a:pt x="15812" y="117824"/>
                    </a:cubicBezTo>
                    <a:cubicBezTo>
                      <a:pt x="28385" y="112681"/>
                      <a:pt x="110966" y="78867"/>
                      <a:pt x="110966" y="78867"/>
                    </a:cubicBezTo>
                    <a:lnTo>
                      <a:pt x="99155" y="0"/>
                    </a:lnTo>
                    <a:lnTo>
                      <a:pt x="0" y="2314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8" name="Freeform: Shape 8717">
                <a:extLst>
                  <a:ext uri="{FF2B5EF4-FFF2-40B4-BE49-F238E27FC236}">
                    <a16:creationId xmlns="" xmlns:a16="http://schemas.microsoft.com/office/drawing/2014/main" id="{283A7C15-4EA4-4DCE-B071-5C9D18F5F4AE}"/>
                  </a:ext>
                </a:extLst>
              </p:cNvPr>
              <p:cNvSpPr/>
              <p:nvPr/>
            </p:nvSpPr>
            <p:spPr>
              <a:xfrm>
                <a:off x="6579101" y="3714495"/>
                <a:ext cx="16090" cy="96400"/>
              </a:xfrm>
              <a:custGeom>
                <a:avLst/>
                <a:gdLst>
                  <a:gd name="connsiteX0" fmla="*/ 6 w 16090"/>
                  <a:gd name="connsiteY0" fmla="*/ 2255 h 96400"/>
                  <a:gd name="connsiteX1" fmla="*/ 11341 w 16090"/>
                  <a:gd name="connsiteY1" fmla="*/ 94742 h 96400"/>
                  <a:gd name="connsiteX2" fmla="*/ 15913 w 16090"/>
                  <a:gd name="connsiteY2" fmla="*/ 94076 h 96400"/>
                  <a:gd name="connsiteX3" fmla="*/ 4483 w 16090"/>
                  <a:gd name="connsiteY3" fmla="*/ 1588 h 96400"/>
                  <a:gd name="connsiteX4" fmla="*/ 6 w 16090"/>
                  <a:gd name="connsiteY4" fmla="*/ 2255 h 96400"/>
                  <a:gd name="connsiteX5" fmla="*/ 6 w 16090"/>
                  <a:gd name="connsiteY5" fmla="*/ 2255 h 9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0" h="96400">
                    <a:moveTo>
                      <a:pt x="6" y="2255"/>
                    </a:moveTo>
                    <a:cubicBezTo>
                      <a:pt x="1816" y="31592"/>
                      <a:pt x="2864" y="66548"/>
                      <a:pt x="11341" y="94742"/>
                    </a:cubicBezTo>
                    <a:cubicBezTo>
                      <a:pt x="12103" y="97314"/>
                      <a:pt x="15818" y="96743"/>
                      <a:pt x="15913" y="94076"/>
                    </a:cubicBezTo>
                    <a:cubicBezTo>
                      <a:pt x="17342" y="64739"/>
                      <a:pt x="9817" y="30544"/>
                      <a:pt x="4483" y="1588"/>
                    </a:cubicBezTo>
                    <a:cubicBezTo>
                      <a:pt x="4007" y="-889"/>
                      <a:pt x="-184" y="-317"/>
                      <a:pt x="6" y="2255"/>
                    </a:cubicBezTo>
                    <a:lnTo>
                      <a:pt x="6" y="225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19" name="Freeform: Shape 8718">
                <a:extLst>
                  <a:ext uri="{FF2B5EF4-FFF2-40B4-BE49-F238E27FC236}">
                    <a16:creationId xmlns="" xmlns:a16="http://schemas.microsoft.com/office/drawing/2014/main" id="{CA741834-EA1B-40EE-AA4C-D12ECBC4FBD1}"/>
                  </a:ext>
                </a:extLst>
              </p:cNvPr>
              <p:cNvSpPr/>
              <p:nvPr/>
            </p:nvSpPr>
            <p:spPr>
              <a:xfrm>
                <a:off x="6591527" y="3712808"/>
                <a:ext cx="24437" cy="89647"/>
              </a:xfrm>
              <a:custGeom>
                <a:avLst/>
                <a:gdLst>
                  <a:gd name="connsiteX0" fmla="*/ 57 w 24437"/>
                  <a:gd name="connsiteY0" fmla="*/ 3656 h 89647"/>
                  <a:gd name="connsiteX1" fmla="*/ 17488 w 24437"/>
                  <a:gd name="connsiteY1" fmla="*/ 87095 h 89647"/>
                  <a:gd name="connsiteX2" fmla="*/ 24346 w 24437"/>
                  <a:gd name="connsiteY2" fmla="*/ 85190 h 89647"/>
                  <a:gd name="connsiteX3" fmla="*/ 5772 w 24437"/>
                  <a:gd name="connsiteY3" fmla="*/ 2037 h 89647"/>
                  <a:gd name="connsiteX4" fmla="*/ 57 w 24437"/>
                  <a:gd name="connsiteY4" fmla="*/ 3656 h 89647"/>
                  <a:gd name="connsiteX5" fmla="*/ 57 w 24437"/>
                  <a:gd name="connsiteY5" fmla="*/ 3656 h 8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7" h="89647">
                    <a:moveTo>
                      <a:pt x="57" y="3656"/>
                    </a:moveTo>
                    <a:cubicBezTo>
                      <a:pt x="4915" y="31659"/>
                      <a:pt x="11297" y="59472"/>
                      <a:pt x="17488" y="87095"/>
                    </a:cubicBezTo>
                    <a:cubicBezTo>
                      <a:pt x="18536" y="91572"/>
                      <a:pt x="25299" y="89667"/>
                      <a:pt x="24346" y="85190"/>
                    </a:cubicBezTo>
                    <a:cubicBezTo>
                      <a:pt x="18536" y="57472"/>
                      <a:pt x="12821" y="29469"/>
                      <a:pt x="5772" y="2037"/>
                    </a:cubicBezTo>
                    <a:cubicBezTo>
                      <a:pt x="4725" y="-1583"/>
                      <a:pt x="-609" y="36"/>
                      <a:pt x="57" y="3656"/>
                    </a:cubicBezTo>
                    <a:lnTo>
                      <a:pt x="57" y="365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0" name="Freeform: Shape 8719">
                <a:extLst>
                  <a:ext uri="{FF2B5EF4-FFF2-40B4-BE49-F238E27FC236}">
                    <a16:creationId xmlns="" xmlns:a16="http://schemas.microsoft.com/office/drawing/2014/main" id="{4DB4DC06-B94E-46F0-84A6-C1B241E0AE94}"/>
                  </a:ext>
                </a:extLst>
              </p:cNvPr>
              <p:cNvSpPr/>
              <p:nvPr/>
            </p:nvSpPr>
            <p:spPr>
              <a:xfrm>
                <a:off x="6194553" y="3928988"/>
                <a:ext cx="97851" cy="114088"/>
              </a:xfrm>
              <a:custGeom>
                <a:avLst/>
                <a:gdLst>
                  <a:gd name="connsiteX0" fmla="*/ 97851 w 97851"/>
                  <a:gd name="connsiteY0" fmla="*/ 11694 h 114088"/>
                  <a:gd name="connsiteX1" fmla="*/ 30 w 97851"/>
                  <a:gd name="connsiteY1" fmla="*/ 4551 h 114088"/>
                  <a:gd name="connsiteX2" fmla="*/ 15555 w 97851"/>
                  <a:gd name="connsiteY2" fmla="*/ 106182 h 114088"/>
                  <a:gd name="connsiteX3" fmla="*/ 92898 w 97851"/>
                  <a:gd name="connsiteY3" fmla="*/ 114088 h 114088"/>
                  <a:gd name="connsiteX4" fmla="*/ 97851 w 97851"/>
                  <a:gd name="connsiteY4" fmla="*/ 11694 h 11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1" h="114088">
                    <a:moveTo>
                      <a:pt x="97851" y="11694"/>
                    </a:moveTo>
                    <a:cubicBezTo>
                      <a:pt x="97851" y="11694"/>
                      <a:pt x="-1971" y="-8880"/>
                      <a:pt x="30" y="4551"/>
                    </a:cubicBezTo>
                    <a:cubicBezTo>
                      <a:pt x="2030" y="17981"/>
                      <a:pt x="15555" y="106182"/>
                      <a:pt x="15555" y="106182"/>
                    </a:cubicBezTo>
                    <a:lnTo>
                      <a:pt x="92898" y="114088"/>
                    </a:lnTo>
                    <a:lnTo>
                      <a:pt x="97851" y="11694"/>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1" name="Freeform: Shape 8720">
                <a:extLst>
                  <a:ext uri="{FF2B5EF4-FFF2-40B4-BE49-F238E27FC236}">
                    <a16:creationId xmlns="" xmlns:a16="http://schemas.microsoft.com/office/drawing/2014/main" id="{5D60B4EF-3BBC-485C-A13A-BB84E058B002}"/>
                  </a:ext>
                </a:extLst>
              </p:cNvPr>
              <p:cNvSpPr/>
              <p:nvPr/>
            </p:nvSpPr>
            <p:spPr>
              <a:xfrm>
                <a:off x="6194479" y="3945021"/>
                <a:ext cx="96417" cy="15384"/>
              </a:xfrm>
              <a:custGeom>
                <a:avLst/>
                <a:gdLst>
                  <a:gd name="connsiteX0" fmla="*/ 94782 w 96417"/>
                  <a:gd name="connsiteY0" fmla="*/ 10902 h 15384"/>
                  <a:gd name="connsiteX1" fmla="*/ 2294 w 96417"/>
                  <a:gd name="connsiteY1" fmla="*/ 234 h 15384"/>
                  <a:gd name="connsiteX2" fmla="*/ 1628 w 96417"/>
                  <a:gd name="connsiteY2" fmla="*/ 4806 h 15384"/>
                  <a:gd name="connsiteX3" fmla="*/ 94211 w 96417"/>
                  <a:gd name="connsiteY3" fmla="*/ 15378 h 15384"/>
                  <a:gd name="connsiteX4" fmla="*/ 94782 w 96417"/>
                  <a:gd name="connsiteY4" fmla="*/ 10902 h 15384"/>
                  <a:gd name="connsiteX5" fmla="*/ 94782 w 96417"/>
                  <a:gd name="connsiteY5" fmla="*/ 10902 h 1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17" h="15384">
                    <a:moveTo>
                      <a:pt x="94782" y="10902"/>
                    </a:moveTo>
                    <a:cubicBezTo>
                      <a:pt x="65826" y="5758"/>
                      <a:pt x="31536" y="-1386"/>
                      <a:pt x="2294" y="234"/>
                    </a:cubicBezTo>
                    <a:cubicBezTo>
                      <a:pt x="-278" y="424"/>
                      <a:pt x="-944" y="4044"/>
                      <a:pt x="1628" y="4806"/>
                    </a:cubicBezTo>
                    <a:cubicBezTo>
                      <a:pt x="29822" y="12997"/>
                      <a:pt x="64874" y="13855"/>
                      <a:pt x="94211" y="15378"/>
                    </a:cubicBezTo>
                    <a:cubicBezTo>
                      <a:pt x="96687" y="15569"/>
                      <a:pt x="97354" y="11378"/>
                      <a:pt x="94782" y="10902"/>
                    </a:cubicBezTo>
                    <a:lnTo>
                      <a:pt x="94782" y="10902"/>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2" name="Freeform: Shape 8721">
                <a:extLst>
                  <a:ext uri="{FF2B5EF4-FFF2-40B4-BE49-F238E27FC236}">
                    <a16:creationId xmlns="" xmlns:a16="http://schemas.microsoft.com/office/drawing/2014/main" id="{DC4B9086-7CE5-4A1C-9BC1-EDCAE3913D25}"/>
                  </a:ext>
                </a:extLst>
              </p:cNvPr>
              <p:cNvSpPr/>
              <p:nvPr/>
            </p:nvSpPr>
            <p:spPr>
              <a:xfrm>
                <a:off x="6197917" y="3965447"/>
                <a:ext cx="91499" cy="8659"/>
              </a:xfrm>
              <a:custGeom>
                <a:avLst/>
                <a:gdLst>
                  <a:gd name="connsiteX0" fmla="*/ 88678 w 91499"/>
                  <a:gd name="connsiteY0" fmla="*/ 2668 h 8659"/>
                  <a:gd name="connsiteX1" fmla="*/ 3429 w 91499"/>
                  <a:gd name="connsiteY1" fmla="*/ 1 h 8659"/>
                  <a:gd name="connsiteX2" fmla="*/ 3429 w 91499"/>
                  <a:gd name="connsiteY2" fmla="*/ 7145 h 8659"/>
                  <a:gd name="connsiteX3" fmla="*/ 88678 w 91499"/>
                  <a:gd name="connsiteY3" fmla="*/ 8573 h 8659"/>
                  <a:gd name="connsiteX4" fmla="*/ 88678 w 91499"/>
                  <a:gd name="connsiteY4" fmla="*/ 2668 h 8659"/>
                  <a:gd name="connsiteX5" fmla="*/ 88678 w 91499"/>
                  <a:gd name="connsiteY5" fmla="*/ 2668 h 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8659">
                    <a:moveTo>
                      <a:pt x="88678" y="2668"/>
                    </a:moveTo>
                    <a:cubicBezTo>
                      <a:pt x="60389" y="858"/>
                      <a:pt x="31814" y="477"/>
                      <a:pt x="3429" y="1"/>
                    </a:cubicBezTo>
                    <a:cubicBezTo>
                      <a:pt x="-1143" y="-94"/>
                      <a:pt x="-1143" y="6954"/>
                      <a:pt x="3429" y="7145"/>
                    </a:cubicBezTo>
                    <a:cubicBezTo>
                      <a:pt x="31814" y="8002"/>
                      <a:pt x="60293" y="8954"/>
                      <a:pt x="88678" y="8573"/>
                    </a:cubicBezTo>
                    <a:cubicBezTo>
                      <a:pt x="92488" y="8478"/>
                      <a:pt x="92393" y="2858"/>
                      <a:pt x="88678" y="2668"/>
                    </a:cubicBezTo>
                    <a:lnTo>
                      <a:pt x="88678" y="266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3" name="Freeform: Shape 8722">
                <a:extLst>
                  <a:ext uri="{FF2B5EF4-FFF2-40B4-BE49-F238E27FC236}">
                    <a16:creationId xmlns="" xmlns:a16="http://schemas.microsoft.com/office/drawing/2014/main" id="{20E8EA0D-BE3D-436C-BE99-96AB59DDE0A9}"/>
                  </a:ext>
                </a:extLst>
              </p:cNvPr>
              <p:cNvSpPr/>
              <p:nvPr/>
            </p:nvSpPr>
            <p:spPr>
              <a:xfrm>
                <a:off x="6093332" y="4144422"/>
                <a:ext cx="656367" cy="44386"/>
              </a:xfrm>
              <a:custGeom>
                <a:avLst/>
                <a:gdLst>
                  <a:gd name="connsiteX0" fmla="*/ 0 w 656367"/>
                  <a:gd name="connsiteY0" fmla="*/ 0 h 44386"/>
                  <a:gd name="connsiteX1" fmla="*/ 656368 w 656367"/>
                  <a:gd name="connsiteY1" fmla="*/ 0 h 44386"/>
                  <a:gd name="connsiteX2" fmla="*/ 656368 w 656367"/>
                  <a:gd name="connsiteY2" fmla="*/ 44387 h 44386"/>
                  <a:gd name="connsiteX3" fmla="*/ 0 w 656367"/>
                  <a:gd name="connsiteY3" fmla="*/ 44387 h 44386"/>
                </a:gdLst>
                <a:ahLst/>
                <a:cxnLst>
                  <a:cxn ang="0">
                    <a:pos x="connsiteX0" y="connsiteY0"/>
                  </a:cxn>
                  <a:cxn ang="0">
                    <a:pos x="connsiteX1" y="connsiteY1"/>
                  </a:cxn>
                  <a:cxn ang="0">
                    <a:pos x="connsiteX2" y="connsiteY2"/>
                  </a:cxn>
                  <a:cxn ang="0">
                    <a:pos x="connsiteX3" y="connsiteY3"/>
                  </a:cxn>
                </a:cxnLst>
                <a:rect l="l" t="t" r="r" b="b"/>
                <a:pathLst>
                  <a:path w="656367" h="44386">
                    <a:moveTo>
                      <a:pt x="0" y="0"/>
                    </a:moveTo>
                    <a:lnTo>
                      <a:pt x="656368" y="0"/>
                    </a:lnTo>
                    <a:lnTo>
                      <a:pt x="656368" y="44387"/>
                    </a:lnTo>
                    <a:lnTo>
                      <a:pt x="0" y="44387"/>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4" name="Freeform: Shape 8723">
                <a:extLst>
                  <a:ext uri="{FF2B5EF4-FFF2-40B4-BE49-F238E27FC236}">
                    <a16:creationId xmlns="" xmlns:a16="http://schemas.microsoft.com/office/drawing/2014/main" id="{4E0A5CF3-D844-4565-B4F4-636BB7B40041}"/>
                  </a:ext>
                </a:extLst>
              </p:cNvPr>
              <p:cNvSpPr/>
              <p:nvPr/>
            </p:nvSpPr>
            <p:spPr>
              <a:xfrm>
                <a:off x="6075972" y="4150931"/>
                <a:ext cx="58213" cy="403763"/>
              </a:xfrm>
              <a:custGeom>
                <a:avLst/>
                <a:gdLst>
                  <a:gd name="connsiteX0" fmla="*/ 23075 w 58213"/>
                  <a:gd name="connsiteY0" fmla="*/ 9208 h 403763"/>
                  <a:gd name="connsiteX1" fmla="*/ 10598 w 58213"/>
                  <a:gd name="connsiteY1" fmla="*/ 187801 h 403763"/>
                  <a:gd name="connsiteX2" fmla="*/ 882 w 58213"/>
                  <a:gd name="connsiteY2" fmla="*/ 387541 h 403763"/>
                  <a:gd name="connsiteX3" fmla="*/ 33267 w 58213"/>
                  <a:gd name="connsiteY3" fmla="*/ 391922 h 403763"/>
                  <a:gd name="connsiteX4" fmla="*/ 52984 w 58213"/>
                  <a:gd name="connsiteY4" fmla="*/ 200184 h 403763"/>
                  <a:gd name="connsiteX5" fmla="*/ 47935 w 58213"/>
                  <a:gd name="connsiteY5" fmla="*/ 9303 h 403763"/>
                  <a:gd name="connsiteX6" fmla="*/ 23075 w 58213"/>
                  <a:gd name="connsiteY6" fmla="*/ 9208 h 403763"/>
                  <a:gd name="connsiteX7" fmla="*/ 23075 w 58213"/>
                  <a:gd name="connsiteY7" fmla="*/ 9208 h 40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13" h="403763">
                    <a:moveTo>
                      <a:pt x="23075" y="9208"/>
                    </a:moveTo>
                    <a:cubicBezTo>
                      <a:pt x="12217" y="67596"/>
                      <a:pt x="14217" y="128461"/>
                      <a:pt x="10598" y="187801"/>
                    </a:cubicBezTo>
                    <a:cubicBezTo>
                      <a:pt x="6597" y="253810"/>
                      <a:pt x="-2928" y="321532"/>
                      <a:pt x="882" y="387541"/>
                    </a:cubicBezTo>
                    <a:cubicBezTo>
                      <a:pt x="1930" y="404971"/>
                      <a:pt x="29648" y="411163"/>
                      <a:pt x="33267" y="391922"/>
                    </a:cubicBezTo>
                    <a:cubicBezTo>
                      <a:pt x="45078" y="329248"/>
                      <a:pt x="48126" y="263716"/>
                      <a:pt x="52984" y="200184"/>
                    </a:cubicBezTo>
                    <a:cubicBezTo>
                      <a:pt x="57842" y="137319"/>
                      <a:pt x="63747" y="70834"/>
                      <a:pt x="47935" y="9303"/>
                    </a:cubicBezTo>
                    <a:cubicBezTo>
                      <a:pt x="44888" y="-2603"/>
                      <a:pt x="25456" y="-3556"/>
                      <a:pt x="23075" y="9208"/>
                    </a:cubicBezTo>
                    <a:lnTo>
                      <a:pt x="23075" y="9208"/>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5" name="Freeform: Shape 8724">
                <a:extLst>
                  <a:ext uri="{FF2B5EF4-FFF2-40B4-BE49-F238E27FC236}">
                    <a16:creationId xmlns="" xmlns:a16="http://schemas.microsoft.com/office/drawing/2014/main" id="{90EF4703-EA0C-4C1D-89AB-4900259C6A84}"/>
                  </a:ext>
                </a:extLst>
              </p:cNvPr>
              <p:cNvSpPr/>
              <p:nvPr/>
            </p:nvSpPr>
            <p:spPr>
              <a:xfrm>
                <a:off x="6715549" y="4149440"/>
                <a:ext cx="47141" cy="405264"/>
              </a:xfrm>
              <a:custGeom>
                <a:avLst/>
                <a:gdLst>
                  <a:gd name="connsiteX0" fmla="*/ 9005 w 47141"/>
                  <a:gd name="connsiteY0" fmla="*/ 9175 h 405264"/>
                  <a:gd name="connsiteX1" fmla="*/ 3194 w 47141"/>
                  <a:gd name="connsiteY1" fmla="*/ 188435 h 405264"/>
                  <a:gd name="connsiteX2" fmla="*/ 1575 w 47141"/>
                  <a:gd name="connsiteY2" fmla="*/ 389032 h 405264"/>
                  <a:gd name="connsiteX3" fmla="*/ 33960 w 47141"/>
                  <a:gd name="connsiteY3" fmla="*/ 393413 h 405264"/>
                  <a:gd name="connsiteX4" fmla="*/ 46247 w 47141"/>
                  <a:gd name="connsiteY4" fmla="*/ 200913 h 405264"/>
                  <a:gd name="connsiteX5" fmla="*/ 33769 w 47141"/>
                  <a:gd name="connsiteY5" fmla="*/ 9270 h 405264"/>
                  <a:gd name="connsiteX6" fmla="*/ 9005 w 47141"/>
                  <a:gd name="connsiteY6" fmla="*/ 9175 h 405264"/>
                  <a:gd name="connsiteX7" fmla="*/ 9005 w 47141"/>
                  <a:gd name="connsiteY7" fmla="*/ 9175 h 4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1" h="405264">
                    <a:moveTo>
                      <a:pt x="9005" y="9175"/>
                    </a:moveTo>
                    <a:cubicBezTo>
                      <a:pt x="-1378" y="67944"/>
                      <a:pt x="3385" y="128904"/>
                      <a:pt x="3194" y="188435"/>
                    </a:cubicBezTo>
                    <a:cubicBezTo>
                      <a:pt x="3099" y="254920"/>
                      <a:pt x="-2711" y="322738"/>
                      <a:pt x="1575" y="389032"/>
                    </a:cubicBezTo>
                    <a:cubicBezTo>
                      <a:pt x="2718" y="406367"/>
                      <a:pt x="30436" y="412749"/>
                      <a:pt x="33960" y="393413"/>
                    </a:cubicBezTo>
                    <a:cubicBezTo>
                      <a:pt x="45295" y="330548"/>
                      <a:pt x="45199" y="264635"/>
                      <a:pt x="46247" y="200913"/>
                    </a:cubicBezTo>
                    <a:cubicBezTo>
                      <a:pt x="47390" y="137762"/>
                      <a:pt x="50057" y="70706"/>
                      <a:pt x="33769" y="9270"/>
                    </a:cubicBezTo>
                    <a:cubicBezTo>
                      <a:pt x="30722" y="-2446"/>
                      <a:pt x="11195" y="-3684"/>
                      <a:pt x="9005" y="9175"/>
                    </a:cubicBezTo>
                    <a:lnTo>
                      <a:pt x="9005" y="9175"/>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26" name="Freeform: Shape 8725">
                <a:extLst>
                  <a:ext uri="{FF2B5EF4-FFF2-40B4-BE49-F238E27FC236}">
                    <a16:creationId xmlns="" xmlns:a16="http://schemas.microsoft.com/office/drawing/2014/main" id="{5EC091FC-0642-4873-A801-4DEC9AC89696}"/>
                  </a:ext>
                </a:extLst>
              </p:cNvPr>
              <p:cNvSpPr/>
              <p:nvPr/>
            </p:nvSpPr>
            <p:spPr>
              <a:xfrm>
                <a:off x="6097047" y="4306146"/>
                <a:ext cx="662892" cy="51647"/>
              </a:xfrm>
              <a:custGeom>
                <a:avLst/>
                <a:gdLst>
                  <a:gd name="connsiteX0" fmla="*/ 10573 w 662892"/>
                  <a:gd name="connsiteY0" fmla="*/ 40016 h 51647"/>
                  <a:gd name="connsiteX1" fmla="*/ 329375 w 662892"/>
                  <a:gd name="connsiteY1" fmla="*/ 47827 h 51647"/>
                  <a:gd name="connsiteX2" fmla="*/ 649319 w 662892"/>
                  <a:gd name="connsiteY2" fmla="*/ 44112 h 51647"/>
                  <a:gd name="connsiteX3" fmla="*/ 649319 w 662892"/>
                  <a:gd name="connsiteY3" fmla="*/ 7536 h 51647"/>
                  <a:gd name="connsiteX4" fmla="*/ 329375 w 662892"/>
                  <a:gd name="connsiteY4" fmla="*/ 3821 h 51647"/>
                  <a:gd name="connsiteX5" fmla="*/ 10573 w 662892"/>
                  <a:gd name="connsiteY5" fmla="*/ 11632 h 51647"/>
                  <a:gd name="connsiteX6" fmla="*/ 10573 w 662892"/>
                  <a:gd name="connsiteY6" fmla="*/ 40016 h 51647"/>
                  <a:gd name="connsiteX7" fmla="*/ 10573 w 662892"/>
                  <a:gd name="connsiteY7" fmla="*/ 40016 h 5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892" h="51647">
                    <a:moveTo>
                      <a:pt x="10573" y="40016"/>
                    </a:moveTo>
                    <a:cubicBezTo>
                      <a:pt x="113157" y="58780"/>
                      <a:pt x="225361" y="47636"/>
                      <a:pt x="329375" y="47827"/>
                    </a:cubicBezTo>
                    <a:cubicBezTo>
                      <a:pt x="434245" y="48017"/>
                      <a:pt x="545401" y="58399"/>
                      <a:pt x="649319" y="44112"/>
                    </a:cubicBezTo>
                    <a:cubicBezTo>
                      <a:pt x="667417" y="41635"/>
                      <a:pt x="667417" y="10012"/>
                      <a:pt x="649319" y="7536"/>
                    </a:cubicBezTo>
                    <a:cubicBezTo>
                      <a:pt x="545211" y="-6752"/>
                      <a:pt x="434340" y="3631"/>
                      <a:pt x="329375" y="3821"/>
                    </a:cubicBezTo>
                    <a:cubicBezTo>
                      <a:pt x="225457" y="4011"/>
                      <a:pt x="112967" y="-7133"/>
                      <a:pt x="10573" y="11632"/>
                    </a:cubicBezTo>
                    <a:cubicBezTo>
                      <a:pt x="-3524" y="14203"/>
                      <a:pt x="-3524" y="37444"/>
                      <a:pt x="10573" y="40016"/>
                    </a:cubicBezTo>
                    <a:lnTo>
                      <a:pt x="10573" y="40016"/>
                    </a:lnTo>
                    <a:close/>
                  </a:path>
                </a:pathLst>
              </a:custGeom>
              <a:solidFill>
                <a:srgbClr val="3531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727" name="Graphic 1">
              <a:extLst>
                <a:ext uri="{FF2B5EF4-FFF2-40B4-BE49-F238E27FC236}">
                  <a16:creationId xmlns="" xmlns:a16="http://schemas.microsoft.com/office/drawing/2014/main" id="{45875131-7C2D-4BA9-8397-0AC74A2173F7}"/>
                </a:ext>
              </a:extLst>
            </p:cNvPr>
            <p:cNvGrpSpPr/>
            <p:nvPr/>
          </p:nvGrpSpPr>
          <p:grpSpPr>
            <a:xfrm>
              <a:off x="5395912" y="2305024"/>
              <a:ext cx="1329321" cy="2230630"/>
              <a:chOff x="5395912" y="2305024"/>
              <a:chExt cx="1329321" cy="2230630"/>
            </a:xfrm>
          </p:grpSpPr>
          <p:sp>
            <p:nvSpPr>
              <p:cNvPr id="8728" name="Freeform: Shape 8727">
                <a:extLst>
                  <a:ext uri="{FF2B5EF4-FFF2-40B4-BE49-F238E27FC236}">
                    <a16:creationId xmlns="" xmlns:a16="http://schemas.microsoft.com/office/drawing/2014/main" id="{7B3BFBAF-5799-45CA-82A1-452856B33611}"/>
                  </a:ext>
                </a:extLst>
              </p:cNvPr>
              <p:cNvSpPr/>
              <p:nvPr/>
            </p:nvSpPr>
            <p:spPr>
              <a:xfrm>
                <a:off x="6278879" y="3584638"/>
                <a:ext cx="350615" cy="243120"/>
              </a:xfrm>
              <a:custGeom>
                <a:avLst/>
                <a:gdLst>
                  <a:gd name="connsiteX0" fmla="*/ 0 w 350615"/>
                  <a:gd name="connsiteY0" fmla="*/ 42863 h 243120"/>
                  <a:gd name="connsiteX1" fmla="*/ 104204 w 350615"/>
                  <a:gd name="connsiteY1" fmla="*/ 241268 h 243120"/>
                  <a:gd name="connsiteX2" fmla="*/ 350615 w 350615"/>
                  <a:gd name="connsiteY2" fmla="*/ 157734 h 243120"/>
                  <a:gd name="connsiteX3" fmla="*/ 324993 w 350615"/>
                  <a:gd name="connsiteY3" fmla="*/ 93821 h 243120"/>
                  <a:gd name="connsiteX4" fmla="*/ 166021 w 350615"/>
                  <a:gd name="connsiteY4" fmla="*/ 114586 h 243120"/>
                  <a:gd name="connsiteX5" fmla="*/ 124301 w 350615"/>
                  <a:gd name="connsiteY5" fmla="*/ 0 h 243120"/>
                  <a:gd name="connsiteX6" fmla="*/ 0 w 350615"/>
                  <a:gd name="connsiteY6" fmla="*/ 42863 h 2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615" h="243120">
                    <a:moveTo>
                      <a:pt x="0" y="42863"/>
                    </a:moveTo>
                    <a:cubicBezTo>
                      <a:pt x="0" y="42863"/>
                      <a:pt x="57341" y="224695"/>
                      <a:pt x="104204" y="241268"/>
                    </a:cubicBezTo>
                    <a:cubicBezTo>
                      <a:pt x="150971" y="257842"/>
                      <a:pt x="350615" y="157734"/>
                      <a:pt x="350615" y="157734"/>
                    </a:cubicBezTo>
                    <a:lnTo>
                      <a:pt x="324993" y="93821"/>
                    </a:lnTo>
                    <a:cubicBezTo>
                      <a:pt x="324993" y="93821"/>
                      <a:pt x="178118" y="130683"/>
                      <a:pt x="166021" y="114586"/>
                    </a:cubicBezTo>
                    <a:cubicBezTo>
                      <a:pt x="154305" y="98870"/>
                      <a:pt x="124301" y="0"/>
                      <a:pt x="124301" y="0"/>
                    </a:cubicBezTo>
                    <a:lnTo>
                      <a:pt x="0" y="42863"/>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729" name="Graphic 1">
                <a:extLst>
                  <a:ext uri="{FF2B5EF4-FFF2-40B4-BE49-F238E27FC236}">
                    <a16:creationId xmlns="" xmlns:a16="http://schemas.microsoft.com/office/drawing/2014/main" id="{45875131-7C2D-4BA9-8397-0AC74A2173F7}"/>
                  </a:ext>
                </a:extLst>
              </p:cNvPr>
              <p:cNvGrpSpPr/>
              <p:nvPr/>
            </p:nvGrpSpPr>
            <p:grpSpPr>
              <a:xfrm>
                <a:off x="5395912" y="2440590"/>
                <a:ext cx="140440" cy="379109"/>
                <a:chOff x="5395912" y="2440590"/>
                <a:chExt cx="140440" cy="379109"/>
              </a:xfrm>
            </p:grpSpPr>
            <p:sp>
              <p:nvSpPr>
                <p:cNvPr id="8730" name="Freeform: Shape 8729">
                  <a:extLst>
                    <a:ext uri="{FF2B5EF4-FFF2-40B4-BE49-F238E27FC236}">
                      <a16:creationId xmlns="" xmlns:a16="http://schemas.microsoft.com/office/drawing/2014/main" id="{C90D807C-AAF2-4BA2-809E-DAE81077D3EF}"/>
                    </a:ext>
                  </a:extLst>
                </p:cNvPr>
                <p:cNvSpPr/>
                <p:nvPr/>
              </p:nvSpPr>
              <p:spPr>
                <a:xfrm>
                  <a:off x="5438964" y="2570416"/>
                  <a:ext cx="97387" cy="249283"/>
                </a:xfrm>
                <a:custGeom>
                  <a:avLst/>
                  <a:gdLst>
                    <a:gd name="connsiteX0" fmla="*/ 30289 w 97387"/>
                    <a:gd name="connsiteY0" fmla="*/ 0 h 249283"/>
                    <a:gd name="connsiteX1" fmla="*/ 31242 w 97387"/>
                    <a:gd name="connsiteY1" fmla="*/ 2953 h 249283"/>
                    <a:gd name="connsiteX2" fmla="*/ 95060 w 97387"/>
                    <a:gd name="connsiteY2" fmla="*/ 249269 h 249283"/>
                    <a:gd name="connsiteX3" fmla="*/ 0 w 97387"/>
                    <a:gd name="connsiteY3" fmla="*/ 8001 h 249283"/>
                    <a:gd name="connsiteX4" fmla="*/ 30289 w 97387"/>
                    <a:gd name="connsiteY4" fmla="*/ 0 h 24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7" h="249283">
                      <a:moveTo>
                        <a:pt x="30289" y="0"/>
                      </a:moveTo>
                      <a:cubicBezTo>
                        <a:pt x="30289" y="0"/>
                        <a:pt x="30670" y="1048"/>
                        <a:pt x="31242" y="2953"/>
                      </a:cubicBezTo>
                      <a:cubicBezTo>
                        <a:pt x="40481" y="31052"/>
                        <a:pt x="110966" y="247174"/>
                        <a:pt x="95060" y="249269"/>
                      </a:cubicBezTo>
                      <a:cubicBezTo>
                        <a:pt x="78105" y="251460"/>
                        <a:pt x="0" y="8001"/>
                        <a:pt x="0" y="8001"/>
                      </a:cubicBezTo>
                      <a:lnTo>
                        <a:pt x="30289" y="0"/>
                      </a:lnTo>
                      <a:close/>
                    </a:path>
                  </a:pathLst>
                </a:custGeom>
                <a:solidFill>
                  <a:srgbClr val="6053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32" name="Freeform: Shape 8731">
                  <a:extLst>
                    <a:ext uri="{FF2B5EF4-FFF2-40B4-BE49-F238E27FC236}">
                      <a16:creationId xmlns="" xmlns:a16="http://schemas.microsoft.com/office/drawing/2014/main" id="{184407E5-218D-4429-A666-DEB9EE47B623}"/>
                    </a:ext>
                  </a:extLst>
                </p:cNvPr>
                <p:cNvSpPr/>
                <p:nvPr/>
              </p:nvSpPr>
              <p:spPr>
                <a:xfrm>
                  <a:off x="5437822" y="2567178"/>
                  <a:ext cx="37147" cy="31337"/>
                </a:xfrm>
                <a:custGeom>
                  <a:avLst/>
                  <a:gdLst>
                    <a:gd name="connsiteX0" fmla="*/ 30766 w 37147"/>
                    <a:gd name="connsiteY0" fmla="*/ 0 h 31337"/>
                    <a:gd name="connsiteX1" fmla="*/ 37148 w 37147"/>
                    <a:gd name="connsiteY1" fmla="*/ 20765 h 31337"/>
                    <a:gd name="connsiteX2" fmla="*/ 7715 w 37147"/>
                    <a:gd name="connsiteY2" fmla="*/ 31337 h 31337"/>
                    <a:gd name="connsiteX3" fmla="*/ 0 w 37147"/>
                    <a:gd name="connsiteY3" fmla="*/ 9334 h 31337"/>
                  </a:gdLst>
                  <a:ahLst/>
                  <a:cxnLst>
                    <a:cxn ang="0">
                      <a:pos x="connsiteX0" y="connsiteY0"/>
                    </a:cxn>
                    <a:cxn ang="0">
                      <a:pos x="connsiteX1" y="connsiteY1"/>
                    </a:cxn>
                    <a:cxn ang="0">
                      <a:pos x="connsiteX2" y="connsiteY2"/>
                    </a:cxn>
                    <a:cxn ang="0">
                      <a:pos x="connsiteX3" y="connsiteY3"/>
                    </a:cxn>
                  </a:cxnLst>
                  <a:rect l="l" t="t" r="r" b="b"/>
                  <a:pathLst>
                    <a:path w="37147" h="31337">
                      <a:moveTo>
                        <a:pt x="30766" y="0"/>
                      </a:moveTo>
                      <a:lnTo>
                        <a:pt x="37148" y="20765"/>
                      </a:lnTo>
                      <a:lnTo>
                        <a:pt x="7715" y="31337"/>
                      </a:lnTo>
                      <a:lnTo>
                        <a:pt x="0" y="9334"/>
                      </a:lnTo>
                      <a:close/>
                    </a:path>
                  </a:pathLst>
                </a:custGeom>
                <a:solidFill>
                  <a:srgbClr val="B5A9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734" name="Graphic 1">
                  <a:extLst>
                    <a:ext uri="{FF2B5EF4-FFF2-40B4-BE49-F238E27FC236}">
                      <a16:creationId xmlns="" xmlns:a16="http://schemas.microsoft.com/office/drawing/2014/main" id="{45875131-7C2D-4BA9-8397-0AC74A2173F7}"/>
                    </a:ext>
                  </a:extLst>
                </p:cNvPr>
                <p:cNvGrpSpPr/>
                <p:nvPr/>
              </p:nvGrpSpPr>
              <p:grpSpPr>
                <a:xfrm>
                  <a:off x="5395912" y="2440590"/>
                  <a:ext cx="86055" cy="137923"/>
                  <a:chOff x="5395912" y="2440590"/>
                  <a:chExt cx="86055" cy="137923"/>
                </a:xfrm>
              </p:grpSpPr>
              <p:sp>
                <p:nvSpPr>
                  <p:cNvPr id="8768" name="Freeform: Shape 8767">
                    <a:extLst>
                      <a:ext uri="{FF2B5EF4-FFF2-40B4-BE49-F238E27FC236}">
                        <a16:creationId xmlns="" xmlns:a16="http://schemas.microsoft.com/office/drawing/2014/main" id="{15FC311D-3149-49BD-8B6B-3C3054BC45AE}"/>
                      </a:ext>
                    </a:extLst>
                  </p:cNvPr>
                  <p:cNvSpPr/>
                  <p:nvPr/>
                </p:nvSpPr>
                <p:spPr>
                  <a:xfrm>
                    <a:off x="5396055" y="2441924"/>
                    <a:ext cx="85912" cy="136589"/>
                  </a:xfrm>
                  <a:custGeom>
                    <a:avLst/>
                    <a:gdLst>
                      <a:gd name="connsiteX0" fmla="*/ 42909 w 85912"/>
                      <a:gd name="connsiteY0" fmla="*/ 136493 h 136589"/>
                      <a:gd name="connsiteX1" fmla="*/ 84724 w 85912"/>
                      <a:gd name="connsiteY1" fmla="*/ 106585 h 136589"/>
                      <a:gd name="connsiteX2" fmla="*/ 76533 w 85912"/>
                      <a:gd name="connsiteY2" fmla="*/ 67247 h 136589"/>
                      <a:gd name="connsiteX3" fmla="*/ 50434 w 85912"/>
                      <a:gd name="connsiteY3" fmla="*/ 35338 h 136589"/>
                      <a:gd name="connsiteX4" fmla="*/ 29860 w 85912"/>
                      <a:gd name="connsiteY4" fmla="*/ 0 h 136589"/>
                      <a:gd name="connsiteX5" fmla="*/ 333 w 85912"/>
                      <a:gd name="connsiteY5" fmla="*/ 73628 h 136589"/>
                      <a:gd name="connsiteX6" fmla="*/ 42909 w 85912"/>
                      <a:gd name="connsiteY6" fmla="*/ 136493 h 13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12" h="136589">
                        <a:moveTo>
                          <a:pt x="42909" y="136493"/>
                        </a:moveTo>
                        <a:cubicBezTo>
                          <a:pt x="60054" y="137922"/>
                          <a:pt x="80438" y="123253"/>
                          <a:pt x="84724" y="106585"/>
                        </a:cubicBezTo>
                        <a:cubicBezTo>
                          <a:pt x="88153" y="93250"/>
                          <a:pt x="83772" y="78962"/>
                          <a:pt x="76533" y="67247"/>
                        </a:cubicBezTo>
                        <a:cubicBezTo>
                          <a:pt x="69294" y="55531"/>
                          <a:pt x="59388" y="45720"/>
                          <a:pt x="50434" y="35338"/>
                        </a:cubicBezTo>
                        <a:cubicBezTo>
                          <a:pt x="41385" y="24955"/>
                          <a:pt x="33003" y="13335"/>
                          <a:pt x="29860" y="0"/>
                        </a:cubicBezTo>
                        <a:cubicBezTo>
                          <a:pt x="10334" y="19145"/>
                          <a:pt x="-2239" y="46482"/>
                          <a:pt x="333" y="73628"/>
                        </a:cubicBezTo>
                        <a:cubicBezTo>
                          <a:pt x="3000" y="100679"/>
                          <a:pt x="16144" y="130969"/>
                          <a:pt x="42909" y="136493"/>
                        </a:cubicBezTo>
                      </a:path>
                    </a:pathLst>
                  </a:custGeom>
                  <a:solidFill>
                    <a:srgbClr val="E2C6A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69" name="Freeform: Shape 8768">
                    <a:extLst>
                      <a:ext uri="{FF2B5EF4-FFF2-40B4-BE49-F238E27FC236}">
                        <a16:creationId xmlns="" xmlns:a16="http://schemas.microsoft.com/office/drawing/2014/main" id="{B765CF1F-A817-4FFB-BBF8-D7EFA2214567}"/>
                      </a:ext>
                    </a:extLst>
                  </p:cNvPr>
                  <p:cNvSpPr/>
                  <p:nvPr/>
                </p:nvSpPr>
                <p:spPr>
                  <a:xfrm>
                    <a:off x="5395912" y="2440590"/>
                    <a:ext cx="57175" cy="62324"/>
                  </a:xfrm>
                  <a:custGeom>
                    <a:avLst/>
                    <a:gdLst>
                      <a:gd name="connsiteX0" fmla="*/ 54959 w 57175"/>
                      <a:gd name="connsiteY0" fmla="*/ 41434 h 62324"/>
                      <a:gd name="connsiteX1" fmla="*/ 56007 w 57175"/>
                      <a:gd name="connsiteY1" fmla="*/ 55340 h 62324"/>
                      <a:gd name="connsiteX2" fmla="*/ 48863 w 57175"/>
                      <a:gd name="connsiteY2" fmla="*/ 60484 h 62324"/>
                      <a:gd name="connsiteX3" fmla="*/ 39910 w 57175"/>
                      <a:gd name="connsiteY3" fmla="*/ 60008 h 62324"/>
                      <a:gd name="connsiteX4" fmla="*/ 25718 w 57175"/>
                      <a:gd name="connsiteY4" fmla="*/ 54007 h 62324"/>
                      <a:gd name="connsiteX5" fmla="*/ 18098 w 57175"/>
                      <a:gd name="connsiteY5" fmla="*/ 51435 h 62324"/>
                      <a:gd name="connsiteX6" fmla="*/ 11335 w 57175"/>
                      <a:gd name="connsiteY6" fmla="*/ 59817 h 62324"/>
                      <a:gd name="connsiteX7" fmla="*/ 3715 w 57175"/>
                      <a:gd name="connsiteY7" fmla="*/ 62103 h 62324"/>
                      <a:gd name="connsiteX8" fmla="*/ 0 w 57175"/>
                      <a:gd name="connsiteY8" fmla="*/ 58769 h 62324"/>
                      <a:gd name="connsiteX9" fmla="*/ 31052 w 57175"/>
                      <a:gd name="connsiteY9" fmla="*/ 0 h 62324"/>
                      <a:gd name="connsiteX10" fmla="*/ 37719 w 57175"/>
                      <a:gd name="connsiteY10" fmla="*/ 17335 h 62324"/>
                      <a:gd name="connsiteX11" fmla="*/ 54959 w 57175"/>
                      <a:gd name="connsiteY11" fmla="*/ 41434 h 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5" h="62324">
                        <a:moveTo>
                          <a:pt x="54959" y="41434"/>
                        </a:moveTo>
                        <a:cubicBezTo>
                          <a:pt x="57150" y="45815"/>
                          <a:pt x="58103" y="50959"/>
                          <a:pt x="56007" y="55340"/>
                        </a:cubicBezTo>
                        <a:cubicBezTo>
                          <a:pt x="54673" y="58103"/>
                          <a:pt x="51816" y="59817"/>
                          <a:pt x="48863" y="60484"/>
                        </a:cubicBezTo>
                        <a:cubicBezTo>
                          <a:pt x="45911" y="61151"/>
                          <a:pt x="42863" y="60674"/>
                          <a:pt x="39910" y="60008"/>
                        </a:cubicBezTo>
                        <a:cubicBezTo>
                          <a:pt x="34862" y="58865"/>
                          <a:pt x="30099" y="56769"/>
                          <a:pt x="25718" y="54007"/>
                        </a:cubicBezTo>
                        <a:cubicBezTo>
                          <a:pt x="23336" y="52483"/>
                          <a:pt x="20765" y="50673"/>
                          <a:pt x="18098" y="51435"/>
                        </a:cubicBezTo>
                        <a:cubicBezTo>
                          <a:pt x="14573" y="52483"/>
                          <a:pt x="13811" y="57150"/>
                          <a:pt x="11335" y="59817"/>
                        </a:cubicBezTo>
                        <a:cubicBezTo>
                          <a:pt x="9430" y="61913"/>
                          <a:pt x="6382" y="62770"/>
                          <a:pt x="3715" y="62103"/>
                        </a:cubicBezTo>
                        <a:cubicBezTo>
                          <a:pt x="953" y="61341"/>
                          <a:pt x="667" y="61436"/>
                          <a:pt x="0" y="58769"/>
                        </a:cubicBezTo>
                        <a:cubicBezTo>
                          <a:pt x="0" y="58769"/>
                          <a:pt x="6572" y="19145"/>
                          <a:pt x="31052" y="0"/>
                        </a:cubicBezTo>
                        <a:cubicBezTo>
                          <a:pt x="31052" y="0"/>
                          <a:pt x="29813" y="6096"/>
                          <a:pt x="37719" y="17335"/>
                        </a:cubicBezTo>
                        <a:cubicBezTo>
                          <a:pt x="45625" y="28766"/>
                          <a:pt x="54959" y="41434"/>
                          <a:pt x="54959" y="41434"/>
                        </a:cubicBezTo>
                        <a:close/>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0" name="Freeform: Shape 8769">
                    <a:extLst>
                      <a:ext uri="{FF2B5EF4-FFF2-40B4-BE49-F238E27FC236}">
                        <a16:creationId xmlns="" xmlns:a16="http://schemas.microsoft.com/office/drawing/2014/main" id="{0EDCB9CE-5B5D-4B13-9191-38570E8A02A7}"/>
                      </a:ext>
                    </a:extLst>
                  </p:cNvPr>
                  <p:cNvSpPr/>
                  <p:nvPr/>
                </p:nvSpPr>
                <p:spPr>
                  <a:xfrm>
                    <a:off x="5410591" y="2504880"/>
                    <a:ext cx="18852" cy="21767"/>
                  </a:xfrm>
                  <a:custGeom>
                    <a:avLst/>
                    <a:gdLst>
                      <a:gd name="connsiteX0" fmla="*/ 3799 w 18852"/>
                      <a:gd name="connsiteY0" fmla="*/ 2195 h 21767"/>
                      <a:gd name="connsiteX1" fmla="*/ 13705 w 18852"/>
                      <a:gd name="connsiteY1" fmla="*/ 1052 h 21767"/>
                      <a:gd name="connsiteX2" fmla="*/ 18849 w 18852"/>
                      <a:gd name="connsiteY2" fmla="*/ 9815 h 21767"/>
                      <a:gd name="connsiteX3" fmla="*/ 14562 w 18852"/>
                      <a:gd name="connsiteY3" fmla="*/ 19245 h 21767"/>
                      <a:gd name="connsiteX4" fmla="*/ 7419 w 18852"/>
                      <a:gd name="connsiteY4" fmla="*/ 21626 h 21767"/>
                      <a:gd name="connsiteX5" fmla="*/ 2942 w 18852"/>
                      <a:gd name="connsiteY5" fmla="*/ 18483 h 21767"/>
                      <a:gd name="connsiteX6" fmla="*/ 84 w 18852"/>
                      <a:gd name="connsiteY6" fmla="*/ 10291 h 21767"/>
                      <a:gd name="connsiteX7" fmla="*/ 3799 w 18852"/>
                      <a:gd name="connsiteY7" fmla="*/ 2195 h 2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2" h="21767">
                        <a:moveTo>
                          <a:pt x="3799" y="2195"/>
                        </a:moveTo>
                        <a:cubicBezTo>
                          <a:pt x="6371" y="-281"/>
                          <a:pt x="10562" y="-662"/>
                          <a:pt x="13705" y="1052"/>
                        </a:cubicBezTo>
                        <a:cubicBezTo>
                          <a:pt x="16848" y="2767"/>
                          <a:pt x="18753" y="6291"/>
                          <a:pt x="18849" y="9815"/>
                        </a:cubicBezTo>
                        <a:cubicBezTo>
                          <a:pt x="18944" y="13339"/>
                          <a:pt x="17134" y="16864"/>
                          <a:pt x="14562" y="19245"/>
                        </a:cubicBezTo>
                        <a:cubicBezTo>
                          <a:pt x="12657" y="20959"/>
                          <a:pt x="9990" y="22198"/>
                          <a:pt x="7419" y="21626"/>
                        </a:cubicBezTo>
                        <a:cubicBezTo>
                          <a:pt x="5609" y="21245"/>
                          <a:pt x="3990" y="20007"/>
                          <a:pt x="2942" y="18483"/>
                        </a:cubicBezTo>
                        <a:cubicBezTo>
                          <a:pt x="1227" y="16197"/>
                          <a:pt x="-392" y="13149"/>
                          <a:pt x="84" y="10291"/>
                        </a:cubicBezTo>
                        <a:cubicBezTo>
                          <a:pt x="561" y="7434"/>
                          <a:pt x="1418" y="3814"/>
                          <a:pt x="3799" y="2195"/>
                        </a:cubicBezTo>
                      </a:path>
                    </a:pathLst>
                  </a:custGeom>
                  <a:solidFill>
                    <a:srgbClr val="616E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8771" name="Graphic 1">
                <a:extLst>
                  <a:ext uri="{FF2B5EF4-FFF2-40B4-BE49-F238E27FC236}">
                    <a16:creationId xmlns="" xmlns:a16="http://schemas.microsoft.com/office/drawing/2014/main" id="{45875131-7C2D-4BA9-8397-0AC74A2173F7}"/>
                  </a:ext>
                </a:extLst>
              </p:cNvPr>
              <p:cNvGrpSpPr/>
              <p:nvPr/>
            </p:nvGrpSpPr>
            <p:grpSpPr>
              <a:xfrm>
                <a:off x="5419984" y="2663027"/>
                <a:ext cx="520281" cy="459457"/>
                <a:chOff x="5419984" y="2663027"/>
                <a:chExt cx="520281" cy="459457"/>
              </a:xfrm>
              <a:solidFill>
                <a:srgbClr val="F4D2B9"/>
              </a:solidFill>
            </p:grpSpPr>
            <p:sp>
              <p:nvSpPr>
                <p:cNvPr id="8772" name="Freeform: Shape 8771">
                  <a:extLst>
                    <a:ext uri="{FF2B5EF4-FFF2-40B4-BE49-F238E27FC236}">
                      <a16:creationId xmlns="" xmlns:a16="http://schemas.microsoft.com/office/drawing/2014/main" id="{2A6DF14D-37A1-4262-9A10-3C0BE27627F5}"/>
                    </a:ext>
                  </a:extLst>
                </p:cNvPr>
                <p:cNvSpPr/>
                <p:nvPr/>
              </p:nvSpPr>
              <p:spPr>
                <a:xfrm>
                  <a:off x="5492685" y="2773775"/>
                  <a:ext cx="447579" cy="348710"/>
                </a:xfrm>
                <a:custGeom>
                  <a:avLst/>
                  <a:gdLst>
                    <a:gd name="connsiteX0" fmla="*/ 447580 w 447579"/>
                    <a:gd name="connsiteY0" fmla="*/ 249174 h 348710"/>
                    <a:gd name="connsiteX1" fmla="*/ 40481 w 447579"/>
                    <a:gd name="connsiteY1" fmla="*/ 0 h 348710"/>
                    <a:gd name="connsiteX2" fmla="*/ 0 w 447579"/>
                    <a:gd name="connsiteY2" fmla="*/ 49530 h 348710"/>
                    <a:gd name="connsiteX3" fmla="*/ 424148 w 447579"/>
                    <a:gd name="connsiteY3" fmla="*/ 348710 h 348710"/>
                    <a:gd name="connsiteX4" fmla="*/ 447580 w 447579"/>
                    <a:gd name="connsiteY4" fmla="*/ 249174 h 34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9" h="348710">
                      <a:moveTo>
                        <a:pt x="447580" y="249174"/>
                      </a:moveTo>
                      <a:cubicBezTo>
                        <a:pt x="447580" y="249174"/>
                        <a:pt x="220218" y="211646"/>
                        <a:pt x="40481" y="0"/>
                      </a:cubicBezTo>
                      <a:lnTo>
                        <a:pt x="0" y="49530"/>
                      </a:lnTo>
                      <a:cubicBezTo>
                        <a:pt x="0" y="49530"/>
                        <a:pt x="162020" y="320326"/>
                        <a:pt x="424148" y="348710"/>
                      </a:cubicBezTo>
                      <a:lnTo>
                        <a:pt x="447580" y="249174"/>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3" name="Freeform: Shape 8772">
                  <a:extLst>
                    <a:ext uri="{FF2B5EF4-FFF2-40B4-BE49-F238E27FC236}">
                      <a16:creationId xmlns="" xmlns:a16="http://schemas.microsoft.com/office/drawing/2014/main" id="{4580FAA1-B620-45EB-A6F1-CDC6C8CC3EA7}"/>
                    </a:ext>
                  </a:extLst>
                </p:cNvPr>
                <p:cNvSpPr/>
                <p:nvPr/>
              </p:nvSpPr>
              <p:spPr>
                <a:xfrm>
                  <a:off x="5419984" y="2663027"/>
                  <a:ext cx="113278" cy="160277"/>
                </a:xfrm>
                <a:custGeom>
                  <a:avLst/>
                  <a:gdLst>
                    <a:gd name="connsiteX0" fmla="*/ 113278 w 113278"/>
                    <a:gd name="connsiteY0" fmla="*/ 110652 h 160277"/>
                    <a:gd name="connsiteX1" fmla="*/ 98419 w 113278"/>
                    <a:gd name="connsiteY1" fmla="*/ 39024 h 160277"/>
                    <a:gd name="connsiteX2" fmla="*/ 94323 w 113278"/>
                    <a:gd name="connsiteY2" fmla="*/ 77982 h 160277"/>
                    <a:gd name="connsiteX3" fmla="*/ 43365 w 113278"/>
                    <a:gd name="connsiteY3" fmla="*/ 1401 h 160277"/>
                    <a:gd name="connsiteX4" fmla="*/ 70416 w 113278"/>
                    <a:gd name="connsiteY4" fmla="*/ 62551 h 160277"/>
                    <a:gd name="connsiteX5" fmla="*/ 18409 w 113278"/>
                    <a:gd name="connsiteY5" fmla="*/ 19879 h 160277"/>
                    <a:gd name="connsiteX6" fmla="*/ 58033 w 113278"/>
                    <a:gd name="connsiteY6" fmla="*/ 77029 h 160277"/>
                    <a:gd name="connsiteX7" fmla="*/ 1550 w 113278"/>
                    <a:gd name="connsiteY7" fmla="*/ 39596 h 160277"/>
                    <a:gd name="connsiteX8" fmla="*/ 44889 w 113278"/>
                    <a:gd name="connsiteY8" fmla="*/ 89031 h 160277"/>
                    <a:gd name="connsiteX9" fmla="*/ 13361 w 113278"/>
                    <a:gd name="connsiteY9" fmla="*/ 78648 h 160277"/>
                    <a:gd name="connsiteX10" fmla="*/ 72892 w 113278"/>
                    <a:gd name="connsiteY10" fmla="*/ 160278 h 160277"/>
                    <a:gd name="connsiteX11" fmla="*/ 113278 w 113278"/>
                    <a:gd name="connsiteY11" fmla="*/ 110652 h 16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78" h="160277">
                      <a:moveTo>
                        <a:pt x="113278" y="110652"/>
                      </a:moveTo>
                      <a:cubicBezTo>
                        <a:pt x="113278" y="110652"/>
                        <a:pt x="101467" y="46073"/>
                        <a:pt x="98419" y="39024"/>
                      </a:cubicBezTo>
                      <a:cubicBezTo>
                        <a:pt x="96038" y="33595"/>
                        <a:pt x="94323" y="77982"/>
                        <a:pt x="94323" y="77982"/>
                      </a:cubicBezTo>
                      <a:cubicBezTo>
                        <a:pt x="94323" y="77982"/>
                        <a:pt x="43746" y="-12220"/>
                        <a:pt x="43365" y="1401"/>
                      </a:cubicBezTo>
                      <a:cubicBezTo>
                        <a:pt x="42984" y="14926"/>
                        <a:pt x="70416" y="62551"/>
                        <a:pt x="70416" y="62551"/>
                      </a:cubicBezTo>
                      <a:cubicBezTo>
                        <a:pt x="70416" y="62551"/>
                        <a:pt x="6979" y="3210"/>
                        <a:pt x="18409" y="19879"/>
                      </a:cubicBezTo>
                      <a:cubicBezTo>
                        <a:pt x="29839" y="36453"/>
                        <a:pt x="58033" y="77029"/>
                        <a:pt x="58033" y="77029"/>
                      </a:cubicBezTo>
                      <a:cubicBezTo>
                        <a:pt x="58033" y="77029"/>
                        <a:pt x="-11118" y="19022"/>
                        <a:pt x="1550" y="39596"/>
                      </a:cubicBezTo>
                      <a:cubicBezTo>
                        <a:pt x="14218" y="60170"/>
                        <a:pt x="44889" y="89031"/>
                        <a:pt x="44889" y="89031"/>
                      </a:cubicBezTo>
                      <a:cubicBezTo>
                        <a:pt x="44889" y="89031"/>
                        <a:pt x="-3308" y="61503"/>
                        <a:pt x="13361" y="78648"/>
                      </a:cubicBezTo>
                      <a:cubicBezTo>
                        <a:pt x="30030" y="95793"/>
                        <a:pt x="45841" y="130179"/>
                        <a:pt x="72892" y="160278"/>
                      </a:cubicBezTo>
                      <a:lnTo>
                        <a:pt x="113278" y="110652"/>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8774" name="Freeform: Shape 8773">
                <a:extLst>
                  <a:ext uri="{FF2B5EF4-FFF2-40B4-BE49-F238E27FC236}">
                    <a16:creationId xmlns="" xmlns:a16="http://schemas.microsoft.com/office/drawing/2014/main" id="{F038483E-86B6-4AFD-8499-FA0967B9AC56}"/>
                  </a:ext>
                </a:extLst>
              </p:cNvPr>
              <p:cNvSpPr/>
              <p:nvPr/>
            </p:nvSpPr>
            <p:spPr>
              <a:xfrm>
                <a:off x="6077711" y="3526250"/>
                <a:ext cx="175164" cy="537305"/>
              </a:xfrm>
              <a:custGeom>
                <a:avLst/>
                <a:gdLst>
                  <a:gd name="connsiteX0" fmla="*/ 0 w 175164"/>
                  <a:gd name="connsiteY0" fmla="*/ 62008 h 537305"/>
                  <a:gd name="connsiteX1" fmla="*/ 74962 w 175164"/>
                  <a:gd name="connsiteY1" fmla="*/ 523018 h 537305"/>
                  <a:gd name="connsiteX2" fmla="*/ 138208 w 175164"/>
                  <a:gd name="connsiteY2" fmla="*/ 537305 h 537305"/>
                  <a:gd name="connsiteX3" fmla="*/ 175165 w 175164"/>
                  <a:gd name="connsiteY3" fmla="*/ 0 h 537305"/>
                  <a:gd name="connsiteX4" fmla="*/ 0 w 175164"/>
                  <a:gd name="connsiteY4" fmla="*/ 62008 h 53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64" h="537305">
                    <a:moveTo>
                      <a:pt x="0" y="62008"/>
                    </a:moveTo>
                    <a:cubicBezTo>
                      <a:pt x="0" y="78295"/>
                      <a:pt x="74962" y="523018"/>
                      <a:pt x="74962" y="523018"/>
                    </a:cubicBezTo>
                    <a:lnTo>
                      <a:pt x="138208" y="537305"/>
                    </a:lnTo>
                    <a:lnTo>
                      <a:pt x="175165" y="0"/>
                    </a:lnTo>
                    <a:lnTo>
                      <a:pt x="0" y="62008"/>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5" name="Freeform: Shape 8774">
                <a:extLst>
                  <a:ext uri="{FF2B5EF4-FFF2-40B4-BE49-F238E27FC236}">
                    <a16:creationId xmlns="" xmlns:a16="http://schemas.microsoft.com/office/drawing/2014/main" id="{364C0CED-EF27-458B-99AE-E8EA16261127}"/>
                  </a:ext>
                </a:extLst>
              </p:cNvPr>
              <p:cNvSpPr/>
              <p:nvPr/>
            </p:nvSpPr>
            <p:spPr>
              <a:xfrm>
                <a:off x="6352698" y="2921777"/>
                <a:ext cx="247505" cy="361163"/>
              </a:xfrm>
              <a:custGeom>
                <a:avLst/>
                <a:gdLst>
                  <a:gd name="connsiteX0" fmla="*/ 51530 w 247505"/>
                  <a:gd name="connsiteY0" fmla="*/ 241475 h 361163"/>
                  <a:gd name="connsiteX1" fmla="*/ 115062 w 247505"/>
                  <a:gd name="connsiteY1" fmla="*/ 254524 h 361163"/>
                  <a:gd name="connsiteX2" fmla="*/ 163544 w 247505"/>
                  <a:gd name="connsiteY2" fmla="*/ 2683 h 361163"/>
                  <a:gd name="connsiteX3" fmla="*/ 177451 w 247505"/>
                  <a:gd name="connsiteY3" fmla="*/ 48879 h 361163"/>
                  <a:gd name="connsiteX4" fmla="*/ 228314 w 247505"/>
                  <a:gd name="connsiteY4" fmla="*/ 2683 h 361163"/>
                  <a:gd name="connsiteX5" fmla="*/ 207550 w 247505"/>
                  <a:gd name="connsiteY5" fmla="*/ 65072 h 361163"/>
                  <a:gd name="connsiteX6" fmla="*/ 246793 w 247505"/>
                  <a:gd name="connsiteY6" fmla="*/ 28115 h 361163"/>
                  <a:gd name="connsiteX7" fmla="*/ 212122 w 247505"/>
                  <a:gd name="connsiteY7" fmla="*/ 106696 h 361163"/>
                  <a:gd name="connsiteX8" fmla="*/ 161258 w 247505"/>
                  <a:gd name="connsiteY8" fmla="*/ 360823 h 361163"/>
                  <a:gd name="connsiteX9" fmla="*/ 0 w 247505"/>
                  <a:gd name="connsiteY9" fmla="*/ 320628 h 361163"/>
                  <a:gd name="connsiteX10" fmla="*/ 51530 w 247505"/>
                  <a:gd name="connsiteY10" fmla="*/ 241475 h 36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505" h="361163">
                    <a:moveTo>
                      <a:pt x="51530" y="241475"/>
                    </a:moveTo>
                    <a:cubicBezTo>
                      <a:pt x="51530" y="241475"/>
                      <a:pt x="98870" y="277670"/>
                      <a:pt x="115062" y="254524"/>
                    </a:cubicBezTo>
                    <a:cubicBezTo>
                      <a:pt x="131255" y="231378"/>
                      <a:pt x="163544" y="2683"/>
                      <a:pt x="163544" y="2683"/>
                    </a:cubicBezTo>
                    <a:cubicBezTo>
                      <a:pt x="163544" y="2683"/>
                      <a:pt x="179737" y="9636"/>
                      <a:pt x="177451" y="48879"/>
                    </a:cubicBezTo>
                    <a:cubicBezTo>
                      <a:pt x="177451" y="48879"/>
                      <a:pt x="228314" y="-13509"/>
                      <a:pt x="228314" y="2683"/>
                    </a:cubicBezTo>
                    <a:cubicBezTo>
                      <a:pt x="228314" y="18876"/>
                      <a:pt x="207550" y="65072"/>
                      <a:pt x="207550" y="65072"/>
                    </a:cubicBezTo>
                    <a:cubicBezTo>
                      <a:pt x="207550" y="65072"/>
                      <a:pt x="253746" y="2683"/>
                      <a:pt x="246793" y="28115"/>
                    </a:cubicBezTo>
                    <a:cubicBezTo>
                      <a:pt x="239840" y="53547"/>
                      <a:pt x="212122" y="106696"/>
                      <a:pt x="212122" y="106696"/>
                    </a:cubicBezTo>
                    <a:cubicBezTo>
                      <a:pt x="212122" y="106696"/>
                      <a:pt x="214408" y="356251"/>
                      <a:pt x="161258" y="360823"/>
                    </a:cubicBezTo>
                    <a:cubicBezTo>
                      <a:pt x="108109" y="365490"/>
                      <a:pt x="0" y="320628"/>
                      <a:pt x="0" y="320628"/>
                    </a:cubicBezTo>
                    <a:lnTo>
                      <a:pt x="51530" y="241475"/>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6" name="Freeform: Shape 8775">
                <a:extLst>
                  <a:ext uri="{FF2B5EF4-FFF2-40B4-BE49-F238E27FC236}">
                    <a16:creationId xmlns="" xmlns:a16="http://schemas.microsoft.com/office/drawing/2014/main" id="{C74FB525-3B6C-4765-A231-F0938C651735}"/>
                  </a:ext>
                </a:extLst>
              </p:cNvPr>
              <p:cNvSpPr/>
              <p:nvPr/>
            </p:nvSpPr>
            <p:spPr>
              <a:xfrm>
                <a:off x="5868905" y="2483453"/>
                <a:ext cx="288244" cy="527303"/>
              </a:xfrm>
              <a:custGeom>
                <a:avLst/>
                <a:gdLst>
                  <a:gd name="connsiteX0" fmla="*/ 251859 w 288244"/>
                  <a:gd name="connsiteY0" fmla="*/ 527209 h 527303"/>
                  <a:gd name="connsiteX1" fmla="*/ 288245 w 288244"/>
                  <a:gd name="connsiteY1" fmla="*/ 339376 h 527303"/>
                  <a:gd name="connsiteX2" fmla="*/ 121557 w 288244"/>
                  <a:gd name="connsiteY2" fmla="*/ 0 h 527303"/>
                  <a:gd name="connsiteX3" fmla="*/ 30689 w 288244"/>
                  <a:gd name="connsiteY3" fmla="*/ 163640 h 527303"/>
                  <a:gd name="connsiteX4" fmla="*/ 30593 w 288244"/>
                  <a:gd name="connsiteY4" fmla="*/ 239363 h 527303"/>
                  <a:gd name="connsiteX5" fmla="*/ 399 w 288244"/>
                  <a:gd name="connsiteY5" fmla="*/ 324231 h 527303"/>
                  <a:gd name="connsiteX6" fmla="*/ 143941 w 288244"/>
                  <a:gd name="connsiteY6" fmla="*/ 442436 h 527303"/>
                  <a:gd name="connsiteX7" fmla="*/ 143941 w 288244"/>
                  <a:gd name="connsiteY7" fmla="*/ 527304 h 527303"/>
                  <a:gd name="connsiteX8" fmla="*/ 251859 w 288244"/>
                  <a:gd name="connsiteY8" fmla="*/ 527304 h 52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44" h="527303">
                    <a:moveTo>
                      <a:pt x="251859" y="527209"/>
                    </a:moveTo>
                    <a:lnTo>
                      <a:pt x="288245" y="339376"/>
                    </a:lnTo>
                    <a:lnTo>
                      <a:pt x="121557" y="0"/>
                    </a:lnTo>
                    <a:cubicBezTo>
                      <a:pt x="121557" y="0"/>
                      <a:pt x="27641" y="66675"/>
                      <a:pt x="30689" y="163640"/>
                    </a:cubicBezTo>
                    <a:cubicBezTo>
                      <a:pt x="33737" y="260604"/>
                      <a:pt x="30593" y="239363"/>
                      <a:pt x="30593" y="239363"/>
                    </a:cubicBezTo>
                    <a:cubicBezTo>
                      <a:pt x="30593" y="239363"/>
                      <a:pt x="-4078" y="284607"/>
                      <a:pt x="399" y="324231"/>
                    </a:cubicBezTo>
                    <a:cubicBezTo>
                      <a:pt x="14210" y="446341"/>
                      <a:pt x="143941" y="442436"/>
                      <a:pt x="143941" y="442436"/>
                    </a:cubicBezTo>
                    <a:lnTo>
                      <a:pt x="143941" y="527304"/>
                    </a:lnTo>
                    <a:lnTo>
                      <a:pt x="251859" y="527304"/>
                    </a:lnTo>
                    <a:close/>
                  </a:path>
                </a:pathLst>
              </a:custGeom>
              <a:solidFill>
                <a:srgbClr val="EAAA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7" name="Freeform: Shape 8776">
                <a:extLst>
                  <a:ext uri="{FF2B5EF4-FFF2-40B4-BE49-F238E27FC236}">
                    <a16:creationId xmlns="" xmlns:a16="http://schemas.microsoft.com/office/drawing/2014/main" id="{4148EDFB-8B67-42FA-940B-08C32D196DD3}"/>
                  </a:ext>
                </a:extLst>
              </p:cNvPr>
              <p:cNvSpPr/>
              <p:nvPr/>
            </p:nvSpPr>
            <p:spPr>
              <a:xfrm>
                <a:off x="5889648" y="2393599"/>
                <a:ext cx="572220" cy="575779"/>
              </a:xfrm>
              <a:custGeom>
                <a:avLst/>
                <a:gdLst>
                  <a:gd name="connsiteX0" fmla="*/ 491148 w 572220"/>
                  <a:gd name="connsiteY0" fmla="*/ 103951 h 575779"/>
                  <a:gd name="connsiteX1" fmla="*/ 565443 w 572220"/>
                  <a:gd name="connsiteY1" fmla="*/ 206916 h 575779"/>
                  <a:gd name="connsiteX2" fmla="*/ 569063 w 572220"/>
                  <a:gd name="connsiteY2" fmla="*/ 337694 h 575779"/>
                  <a:gd name="connsiteX3" fmla="*/ 532106 w 572220"/>
                  <a:gd name="connsiteY3" fmla="*/ 481045 h 575779"/>
                  <a:gd name="connsiteX4" fmla="*/ 331509 w 572220"/>
                  <a:gd name="connsiteY4" fmla="*/ 572009 h 575779"/>
                  <a:gd name="connsiteX5" fmla="*/ 212637 w 572220"/>
                  <a:gd name="connsiteY5" fmla="*/ 567723 h 575779"/>
                  <a:gd name="connsiteX6" fmla="*/ 128150 w 572220"/>
                  <a:gd name="connsiteY6" fmla="*/ 490189 h 575779"/>
                  <a:gd name="connsiteX7" fmla="*/ 141390 w 572220"/>
                  <a:gd name="connsiteY7" fmla="*/ 325883 h 575779"/>
                  <a:gd name="connsiteX8" fmla="*/ 127960 w 572220"/>
                  <a:gd name="connsiteY8" fmla="*/ 296070 h 575779"/>
                  <a:gd name="connsiteX9" fmla="*/ 97480 w 572220"/>
                  <a:gd name="connsiteY9" fmla="*/ 292641 h 575779"/>
                  <a:gd name="connsiteX10" fmla="*/ 72810 w 572220"/>
                  <a:gd name="connsiteY10" fmla="*/ 327598 h 575779"/>
                  <a:gd name="connsiteX11" fmla="*/ 43187 w 572220"/>
                  <a:gd name="connsiteY11" fmla="*/ 311024 h 575779"/>
                  <a:gd name="connsiteX12" fmla="*/ 37568 w 572220"/>
                  <a:gd name="connsiteY12" fmla="*/ 273496 h 575779"/>
                  <a:gd name="connsiteX13" fmla="*/ 2039 w 572220"/>
                  <a:gd name="connsiteY13" fmla="*/ 189199 h 575779"/>
                  <a:gd name="connsiteX14" fmla="*/ 54046 w 572220"/>
                  <a:gd name="connsiteY14" fmla="*/ 72232 h 575779"/>
                  <a:gd name="connsiteX15" fmla="*/ 266644 w 572220"/>
                  <a:gd name="connsiteY15" fmla="*/ 700 h 575779"/>
                  <a:gd name="connsiteX16" fmla="*/ 467240 w 572220"/>
                  <a:gd name="connsiteY16" fmla="*/ 101093 h 57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2220" h="575779">
                    <a:moveTo>
                      <a:pt x="491148" y="103951"/>
                    </a:moveTo>
                    <a:cubicBezTo>
                      <a:pt x="530582" y="123001"/>
                      <a:pt x="555537" y="164339"/>
                      <a:pt x="565443" y="206916"/>
                    </a:cubicBezTo>
                    <a:cubicBezTo>
                      <a:pt x="575349" y="249588"/>
                      <a:pt x="572396" y="293974"/>
                      <a:pt x="569063" y="337694"/>
                    </a:cubicBezTo>
                    <a:cubicBezTo>
                      <a:pt x="565253" y="387510"/>
                      <a:pt x="560204" y="439707"/>
                      <a:pt x="532106" y="481045"/>
                    </a:cubicBezTo>
                    <a:cubicBezTo>
                      <a:pt x="489434" y="543815"/>
                      <a:pt x="406852" y="563532"/>
                      <a:pt x="331509" y="572009"/>
                    </a:cubicBezTo>
                    <a:cubicBezTo>
                      <a:pt x="291790" y="576486"/>
                      <a:pt x="250928" y="578963"/>
                      <a:pt x="212637" y="567723"/>
                    </a:cubicBezTo>
                    <a:cubicBezTo>
                      <a:pt x="174347" y="556388"/>
                      <a:pt x="138723" y="528671"/>
                      <a:pt x="128150" y="490189"/>
                    </a:cubicBezTo>
                    <a:cubicBezTo>
                      <a:pt x="113482" y="436754"/>
                      <a:pt x="149391" y="380747"/>
                      <a:pt x="141390" y="325883"/>
                    </a:cubicBezTo>
                    <a:cubicBezTo>
                      <a:pt x="139771" y="314929"/>
                      <a:pt x="136056" y="303595"/>
                      <a:pt x="127960" y="296070"/>
                    </a:cubicBezTo>
                    <a:cubicBezTo>
                      <a:pt x="119768" y="288545"/>
                      <a:pt x="106338" y="285878"/>
                      <a:pt x="97480" y="292641"/>
                    </a:cubicBezTo>
                    <a:cubicBezTo>
                      <a:pt x="85859" y="301404"/>
                      <a:pt x="86050" y="321502"/>
                      <a:pt x="72810" y="327598"/>
                    </a:cubicBezTo>
                    <a:cubicBezTo>
                      <a:pt x="61285" y="332932"/>
                      <a:pt x="47759" y="322930"/>
                      <a:pt x="43187" y="311024"/>
                    </a:cubicBezTo>
                    <a:cubicBezTo>
                      <a:pt x="38615" y="299213"/>
                      <a:pt x="39758" y="285973"/>
                      <a:pt x="37568" y="273496"/>
                    </a:cubicBezTo>
                    <a:cubicBezTo>
                      <a:pt x="32424" y="243301"/>
                      <a:pt x="8897" y="219013"/>
                      <a:pt x="2039" y="189199"/>
                    </a:cubicBezTo>
                    <a:cubicBezTo>
                      <a:pt x="-7962" y="145480"/>
                      <a:pt x="20327" y="101760"/>
                      <a:pt x="54046" y="72232"/>
                    </a:cubicBezTo>
                    <a:cubicBezTo>
                      <a:pt x="111767" y="21655"/>
                      <a:pt x="190063" y="-4730"/>
                      <a:pt x="266644" y="700"/>
                    </a:cubicBezTo>
                    <a:cubicBezTo>
                      <a:pt x="343225" y="6129"/>
                      <a:pt x="417139" y="42991"/>
                      <a:pt x="467240" y="101093"/>
                    </a:cubicBezTo>
                  </a:path>
                </a:pathLst>
              </a:custGeom>
              <a:solidFill>
                <a:srgbClr val="A94D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8" name="Freeform: Shape 8777">
                <a:extLst>
                  <a:ext uri="{FF2B5EF4-FFF2-40B4-BE49-F238E27FC236}">
                    <a16:creationId xmlns="" xmlns:a16="http://schemas.microsoft.com/office/drawing/2014/main" id="{D20040D0-7F8E-415F-A50E-76166CA39C24}"/>
                  </a:ext>
                </a:extLst>
              </p:cNvPr>
              <p:cNvSpPr/>
              <p:nvPr/>
            </p:nvSpPr>
            <p:spPr>
              <a:xfrm>
                <a:off x="6337743" y="2333927"/>
                <a:ext cx="225939" cy="224621"/>
              </a:xfrm>
              <a:custGeom>
                <a:avLst/>
                <a:gdLst>
                  <a:gd name="connsiteX0" fmla="*/ 0 w 225939"/>
                  <a:gd name="connsiteY0" fmla="*/ 166004 h 224621"/>
                  <a:gd name="connsiteX1" fmla="*/ 140780 w 225939"/>
                  <a:gd name="connsiteY1" fmla="*/ 4746 h 224621"/>
                  <a:gd name="connsiteX2" fmla="*/ 189262 w 225939"/>
                  <a:gd name="connsiteY2" fmla="*/ 3698 h 224621"/>
                  <a:gd name="connsiteX3" fmla="*/ 222123 w 225939"/>
                  <a:gd name="connsiteY3" fmla="*/ 45417 h 224621"/>
                  <a:gd name="connsiteX4" fmla="*/ 224981 w 225939"/>
                  <a:gd name="connsiteY4" fmla="*/ 100186 h 224621"/>
                  <a:gd name="connsiteX5" fmla="*/ 183928 w 225939"/>
                  <a:gd name="connsiteY5" fmla="*/ 114759 h 224621"/>
                  <a:gd name="connsiteX6" fmla="*/ 170593 w 225939"/>
                  <a:gd name="connsiteY6" fmla="*/ 124665 h 224621"/>
                  <a:gd name="connsiteX7" fmla="*/ 185071 w 225939"/>
                  <a:gd name="connsiteY7" fmla="*/ 141906 h 224621"/>
                  <a:gd name="connsiteX8" fmla="*/ 210312 w 225939"/>
                  <a:gd name="connsiteY8" fmla="*/ 145335 h 224621"/>
                  <a:gd name="connsiteX9" fmla="*/ 225933 w 225939"/>
                  <a:gd name="connsiteY9" fmla="*/ 172386 h 224621"/>
                  <a:gd name="connsiteX10" fmla="*/ 218027 w 225939"/>
                  <a:gd name="connsiteY10" fmla="*/ 204199 h 224621"/>
                  <a:gd name="connsiteX11" fmla="*/ 202311 w 225939"/>
                  <a:gd name="connsiteY11" fmla="*/ 223916 h 224621"/>
                  <a:gd name="connsiteX12" fmla="*/ 186881 w 225939"/>
                  <a:gd name="connsiteY12" fmla="*/ 222963 h 224621"/>
                  <a:gd name="connsiteX13" fmla="*/ 3905 w 225939"/>
                  <a:gd name="connsiteY13" fmla="*/ 178005 h 22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939" h="224621">
                    <a:moveTo>
                      <a:pt x="0" y="166004"/>
                    </a:moveTo>
                    <a:cubicBezTo>
                      <a:pt x="11430" y="91614"/>
                      <a:pt x="68580" y="26177"/>
                      <a:pt x="140780" y="4746"/>
                    </a:cubicBezTo>
                    <a:cubicBezTo>
                      <a:pt x="156591" y="78"/>
                      <a:pt x="174022" y="-2589"/>
                      <a:pt x="189262" y="3698"/>
                    </a:cubicBezTo>
                    <a:cubicBezTo>
                      <a:pt x="206216" y="10651"/>
                      <a:pt x="217456" y="27606"/>
                      <a:pt x="222123" y="45417"/>
                    </a:cubicBezTo>
                    <a:cubicBezTo>
                      <a:pt x="226790" y="63134"/>
                      <a:pt x="225838" y="81803"/>
                      <a:pt x="224981" y="100186"/>
                    </a:cubicBezTo>
                    <a:cubicBezTo>
                      <a:pt x="211265" y="105044"/>
                      <a:pt x="197549" y="109902"/>
                      <a:pt x="183928" y="114759"/>
                    </a:cubicBezTo>
                    <a:cubicBezTo>
                      <a:pt x="178499" y="116664"/>
                      <a:pt x="172403" y="119236"/>
                      <a:pt x="170593" y="124665"/>
                    </a:cubicBezTo>
                    <a:cubicBezTo>
                      <a:pt x="167831" y="132762"/>
                      <a:pt x="176689" y="140286"/>
                      <a:pt x="185071" y="141906"/>
                    </a:cubicBezTo>
                    <a:cubicBezTo>
                      <a:pt x="193453" y="143430"/>
                      <a:pt x="202502" y="141906"/>
                      <a:pt x="210312" y="145335"/>
                    </a:cubicBezTo>
                    <a:cubicBezTo>
                      <a:pt x="220409" y="149716"/>
                      <a:pt x="225743" y="161337"/>
                      <a:pt x="225933" y="172386"/>
                    </a:cubicBezTo>
                    <a:cubicBezTo>
                      <a:pt x="226124" y="183339"/>
                      <a:pt x="222028" y="193912"/>
                      <a:pt x="218027" y="204199"/>
                    </a:cubicBezTo>
                    <a:cubicBezTo>
                      <a:pt x="214884" y="212295"/>
                      <a:pt x="210693" y="221439"/>
                      <a:pt x="202311" y="223916"/>
                    </a:cubicBezTo>
                    <a:cubicBezTo>
                      <a:pt x="197358" y="225440"/>
                      <a:pt x="191929" y="224202"/>
                      <a:pt x="186881" y="222963"/>
                    </a:cubicBezTo>
                    <a:cubicBezTo>
                      <a:pt x="125921" y="208009"/>
                      <a:pt x="64865" y="192960"/>
                      <a:pt x="3905" y="178005"/>
                    </a:cubicBezTo>
                  </a:path>
                </a:pathLst>
              </a:custGeom>
              <a:solidFill>
                <a:srgbClr val="A94D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79" name="Freeform: Shape 8778">
                <a:extLst>
                  <a:ext uri="{FF2B5EF4-FFF2-40B4-BE49-F238E27FC236}">
                    <a16:creationId xmlns="" xmlns:a16="http://schemas.microsoft.com/office/drawing/2014/main" id="{0E56B1B8-D17E-47D7-86A2-BB5175F976EE}"/>
                  </a:ext>
                </a:extLst>
              </p:cNvPr>
              <p:cNvSpPr/>
              <p:nvPr/>
            </p:nvSpPr>
            <p:spPr>
              <a:xfrm>
                <a:off x="6337949" y="2466787"/>
                <a:ext cx="92461" cy="80256"/>
              </a:xfrm>
              <a:custGeom>
                <a:avLst/>
                <a:gdLst>
                  <a:gd name="connsiteX0" fmla="*/ 5224 w 92461"/>
                  <a:gd name="connsiteY0" fmla="*/ 950 h 80256"/>
                  <a:gd name="connsiteX1" fmla="*/ 88282 w 92461"/>
                  <a:gd name="connsiteY1" fmla="*/ 79626 h 80256"/>
                  <a:gd name="connsiteX2" fmla="*/ 88282 w 92461"/>
                  <a:gd name="connsiteY2" fmla="*/ 68387 h 80256"/>
                  <a:gd name="connsiteX3" fmla="*/ 34466 w 92461"/>
                  <a:gd name="connsiteY3" fmla="*/ 52289 h 80256"/>
                  <a:gd name="connsiteX4" fmla="*/ 9034 w 92461"/>
                  <a:gd name="connsiteY4" fmla="*/ 1997 h 80256"/>
                  <a:gd name="connsiteX5" fmla="*/ 5224 w 92461"/>
                  <a:gd name="connsiteY5" fmla="*/ 950 h 80256"/>
                  <a:gd name="connsiteX6" fmla="*/ 5224 w 92461"/>
                  <a:gd name="connsiteY6" fmla="*/ 950 h 8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61" h="80256">
                    <a:moveTo>
                      <a:pt x="5224" y="950"/>
                    </a:moveTo>
                    <a:cubicBezTo>
                      <a:pt x="-19446" y="48003"/>
                      <a:pt x="49134" y="85627"/>
                      <a:pt x="88282" y="79626"/>
                    </a:cubicBezTo>
                    <a:cubicBezTo>
                      <a:pt x="93997" y="78769"/>
                      <a:pt x="93711" y="69434"/>
                      <a:pt x="88282" y="68387"/>
                    </a:cubicBezTo>
                    <a:cubicBezTo>
                      <a:pt x="69232" y="64767"/>
                      <a:pt x="51135" y="63434"/>
                      <a:pt x="34466" y="52289"/>
                    </a:cubicBezTo>
                    <a:cubicBezTo>
                      <a:pt x="17035" y="40669"/>
                      <a:pt x="7224" y="23143"/>
                      <a:pt x="9034" y="1997"/>
                    </a:cubicBezTo>
                    <a:cubicBezTo>
                      <a:pt x="9320" y="-3"/>
                      <a:pt x="6177" y="-765"/>
                      <a:pt x="5224" y="950"/>
                    </a:cubicBezTo>
                    <a:lnTo>
                      <a:pt x="5224" y="950"/>
                    </a:lnTo>
                    <a:close/>
                  </a:path>
                </a:pathLst>
              </a:custGeom>
              <a:solidFill>
                <a:srgbClr val="3525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0" name="Freeform: Shape 8779">
                <a:extLst>
                  <a:ext uri="{FF2B5EF4-FFF2-40B4-BE49-F238E27FC236}">
                    <a16:creationId xmlns="" xmlns:a16="http://schemas.microsoft.com/office/drawing/2014/main" id="{63D481E0-79C8-4334-A017-43EAEF502FE8}"/>
                  </a:ext>
                </a:extLst>
              </p:cNvPr>
              <p:cNvSpPr/>
              <p:nvPr/>
            </p:nvSpPr>
            <p:spPr>
              <a:xfrm>
                <a:off x="5970376" y="2710862"/>
                <a:ext cx="47447" cy="77757"/>
              </a:xfrm>
              <a:custGeom>
                <a:avLst/>
                <a:gdLst>
                  <a:gd name="connsiteX0" fmla="*/ 36754 w 47447"/>
                  <a:gd name="connsiteY0" fmla="*/ 334 h 77757"/>
                  <a:gd name="connsiteX1" fmla="*/ 7417 w 47447"/>
                  <a:gd name="connsiteY1" fmla="*/ 39958 h 77757"/>
                  <a:gd name="connsiteX2" fmla="*/ 13704 w 47447"/>
                  <a:gd name="connsiteY2" fmla="*/ 41672 h 77757"/>
                  <a:gd name="connsiteX3" fmla="*/ 18276 w 47447"/>
                  <a:gd name="connsiteY3" fmla="*/ 31957 h 77757"/>
                  <a:gd name="connsiteX4" fmla="*/ 39707 w 47447"/>
                  <a:gd name="connsiteY4" fmla="*/ 29576 h 77757"/>
                  <a:gd name="connsiteX5" fmla="*/ 39040 w 47447"/>
                  <a:gd name="connsiteY5" fmla="*/ 45101 h 77757"/>
                  <a:gd name="connsiteX6" fmla="*/ 4465 w 47447"/>
                  <a:gd name="connsiteY6" fmla="*/ 68438 h 77757"/>
                  <a:gd name="connsiteX7" fmla="*/ 2464 w 47447"/>
                  <a:gd name="connsiteY7" fmla="*/ 75581 h 77757"/>
                  <a:gd name="connsiteX8" fmla="*/ 47041 w 47447"/>
                  <a:gd name="connsiteY8" fmla="*/ 31385 h 77757"/>
                  <a:gd name="connsiteX9" fmla="*/ 29896 w 47447"/>
                  <a:gd name="connsiteY9" fmla="*/ 16145 h 77757"/>
                  <a:gd name="connsiteX10" fmla="*/ 7322 w 47447"/>
                  <a:gd name="connsiteY10" fmla="*/ 39958 h 77757"/>
                  <a:gd name="connsiteX11" fmla="*/ 13609 w 47447"/>
                  <a:gd name="connsiteY11" fmla="*/ 41672 h 77757"/>
                  <a:gd name="connsiteX12" fmla="*/ 38755 w 47447"/>
                  <a:gd name="connsiteY12" fmla="*/ 3953 h 77757"/>
                  <a:gd name="connsiteX13" fmla="*/ 36754 w 47447"/>
                  <a:gd name="connsiteY13" fmla="*/ 334 h 77757"/>
                  <a:gd name="connsiteX14" fmla="*/ 36754 w 47447"/>
                  <a:gd name="connsiteY14" fmla="*/ 334 h 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47" h="77757">
                    <a:moveTo>
                      <a:pt x="36754" y="334"/>
                    </a:moveTo>
                    <a:cubicBezTo>
                      <a:pt x="21324" y="9192"/>
                      <a:pt x="11513" y="22622"/>
                      <a:pt x="7417" y="39958"/>
                    </a:cubicBezTo>
                    <a:cubicBezTo>
                      <a:pt x="6465" y="44149"/>
                      <a:pt x="12180" y="45482"/>
                      <a:pt x="13704" y="41672"/>
                    </a:cubicBezTo>
                    <a:cubicBezTo>
                      <a:pt x="14942" y="38339"/>
                      <a:pt x="16466" y="35100"/>
                      <a:pt x="18276" y="31957"/>
                    </a:cubicBezTo>
                    <a:cubicBezTo>
                      <a:pt x="23134" y="22432"/>
                      <a:pt x="30277" y="21575"/>
                      <a:pt x="39707" y="29576"/>
                    </a:cubicBezTo>
                    <a:cubicBezTo>
                      <a:pt x="41707" y="33957"/>
                      <a:pt x="40183" y="40815"/>
                      <a:pt x="39040" y="45101"/>
                    </a:cubicBezTo>
                    <a:cubicBezTo>
                      <a:pt x="34849" y="60913"/>
                      <a:pt x="22276" y="74724"/>
                      <a:pt x="4465" y="68438"/>
                    </a:cubicBezTo>
                    <a:cubicBezTo>
                      <a:pt x="-107" y="66818"/>
                      <a:pt x="-1822" y="73867"/>
                      <a:pt x="2464" y="75581"/>
                    </a:cubicBezTo>
                    <a:cubicBezTo>
                      <a:pt x="28468" y="86249"/>
                      <a:pt x="50756" y="55484"/>
                      <a:pt x="47041" y="31385"/>
                    </a:cubicBezTo>
                    <a:cubicBezTo>
                      <a:pt x="45613" y="22432"/>
                      <a:pt x="39517" y="15479"/>
                      <a:pt x="29896" y="16145"/>
                    </a:cubicBezTo>
                    <a:cubicBezTo>
                      <a:pt x="17038" y="17098"/>
                      <a:pt x="11323" y="29671"/>
                      <a:pt x="7322" y="39958"/>
                    </a:cubicBezTo>
                    <a:cubicBezTo>
                      <a:pt x="9418" y="40529"/>
                      <a:pt x="11513" y="41101"/>
                      <a:pt x="13609" y="41672"/>
                    </a:cubicBezTo>
                    <a:cubicBezTo>
                      <a:pt x="16942" y="25956"/>
                      <a:pt x="25515" y="13002"/>
                      <a:pt x="38755" y="3953"/>
                    </a:cubicBezTo>
                    <a:cubicBezTo>
                      <a:pt x="41041" y="2429"/>
                      <a:pt x="39040" y="-1095"/>
                      <a:pt x="36754" y="334"/>
                    </a:cubicBezTo>
                    <a:lnTo>
                      <a:pt x="36754" y="334"/>
                    </a:lnTo>
                    <a:close/>
                  </a:path>
                </a:pathLst>
              </a:custGeom>
              <a:solidFill>
                <a:srgbClr val="F5D4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1" name="Freeform: Shape 8780">
                <a:extLst>
                  <a:ext uri="{FF2B5EF4-FFF2-40B4-BE49-F238E27FC236}">
                    <a16:creationId xmlns="" xmlns:a16="http://schemas.microsoft.com/office/drawing/2014/main" id="{19B04A28-3339-4ED1-A7E2-44892212F488}"/>
                  </a:ext>
                </a:extLst>
              </p:cNvPr>
              <p:cNvSpPr/>
              <p:nvPr/>
            </p:nvSpPr>
            <p:spPr>
              <a:xfrm>
                <a:off x="6345552" y="2305024"/>
                <a:ext cx="92413" cy="176853"/>
              </a:xfrm>
              <a:custGeom>
                <a:avLst/>
                <a:gdLst>
                  <a:gd name="connsiteX0" fmla="*/ 3526 w 92413"/>
                  <a:gd name="connsiteY0" fmla="*/ 175571 h 176853"/>
                  <a:gd name="connsiteX1" fmla="*/ 91347 w 92413"/>
                  <a:gd name="connsiteY1" fmla="*/ 5931 h 176853"/>
                  <a:gd name="connsiteX2" fmla="*/ 86394 w 92413"/>
                  <a:gd name="connsiteY2" fmla="*/ 978 h 176853"/>
                  <a:gd name="connsiteX3" fmla="*/ 2 w 92413"/>
                  <a:gd name="connsiteY3" fmla="*/ 175095 h 176853"/>
                  <a:gd name="connsiteX4" fmla="*/ 3526 w 92413"/>
                  <a:gd name="connsiteY4" fmla="*/ 175571 h 176853"/>
                  <a:gd name="connsiteX5" fmla="*/ 3526 w 92413"/>
                  <a:gd name="connsiteY5" fmla="*/ 175571 h 1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13" h="176853">
                    <a:moveTo>
                      <a:pt x="3526" y="175571"/>
                    </a:moveTo>
                    <a:cubicBezTo>
                      <a:pt x="16766" y="108229"/>
                      <a:pt x="42198" y="54699"/>
                      <a:pt x="91347" y="5931"/>
                    </a:cubicBezTo>
                    <a:cubicBezTo>
                      <a:pt x="94585" y="2692"/>
                      <a:pt x="89728" y="-2070"/>
                      <a:pt x="86394" y="978"/>
                    </a:cubicBezTo>
                    <a:cubicBezTo>
                      <a:pt x="37912" y="44316"/>
                      <a:pt x="3431" y="109563"/>
                      <a:pt x="2" y="175095"/>
                    </a:cubicBezTo>
                    <a:cubicBezTo>
                      <a:pt x="-93" y="177095"/>
                      <a:pt x="3050" y="177571"/>
                      <a:pt x="3526" y="175571"/>
                    </a:cubicBezTo>
                    <a:lnTo>
                      <a:pt x="3526" y="175571"/>
                    </a:lnTo>
                    <a:close/>
                  </a:path>
                </a:pathLst>
              </a:custGeom>
              <a:solidFill>
                <a:srgbClr val="F9916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2" name="Freeform: Shape 8781">
                <a:extLst>
                  <a:ext uri="{FF2B5EF4-FFF2-40B4-BE49-F238E27FC236}">
                    <a16:creationId xmlns="" xmlns:a16="http://schemas.microsoft.com/office/drawing/2014/main" id="{C05D1D74-1ECD-48E0-824D-44B5600FB37E}"/>
                  </a:ext>
                </a:extLst>
              </p:cNvPr>
              <p:cNvSpPr/>
              <p:nvPr/>
            </p:nvSpPr>
            <p:spPr>
              <a:xfrm>
                <a:off x="6030165" y="2516471"/>
                <a:ext cx="317967" cy="162735"/>
              </a:xfrm>
              <a:custGeom>
                <a:avLst/>
                <a:gdLst>
                  <a:gd name="connsiteX0" fmla="*/ 4874 w 317967"/>
                  <a:gd name="connsiteY0" fmla="*/ 161768 h 162735"/>
                  <a:gd name="connsiteX1" fmla="*/ 312913 w 317967"/>
                  <a:gd name="connsiteY1" fmla="*/ 13273 h 162735"/>
                  <a:gd name="connsiteX2" fmla="*/ 315103 w 317967"/>
                  <a:gd name="connsiteY2" fmla="*/ 5463 h 162735"/>
                  <a:gd name="connsiteX3" fmla="*/ 778 w 317967"/>
                  <a:gd name="connsiteY3" fmla="*/ 157577 h 162735"/>
                  <a:gd name="connsiteX4" fmla="*/ 4874 w 317967"/>
                  <a:gd name="connsiteY4" fmla="*/ 161768 h 162735"/>
                  <a:gd name="connsiteX5" fmla="*/ 4874 w 317967"/>
                  <a:gd name="connsiteY5" fmla="*/ 161768 h 1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67" h="162735">
                    <a:moveTo>
                      <a:pt x="4874" y="161768"/>
                    </a:moveTo>
                    <a:cubicBezTo>
                      <a:pt x="76692" y="83282"/>
                      <a:pt x="199851" y="-8634"/>
                      <a:pt x="312913" y="13273"/>
                    </a:cubicBezTo>
                    <a:cubicBezTo>
                      <a:pt x="317961" y="14226"/>
                      <a:pt x="320151" y="6796"/>
                      <a:pt x="315103" y="5463"/>
                    </a:cubicBezTo>
                    <a:cubicBezTo>
                      <a:pt x="200232" y="-24922"/>
                      <a:pt x="71454" y="77757"/>
                      <a:pt x="778" y="157577"/>
                    </a:cubicBezTo>
                    <a:cubicBezTo>
                      <a:pt x="-1698" y="160530"/>
                      <a:pt x="2302" y="164625"/>
                      <a:pt x="4874" y="161768"/>
                    </a:cubicBezTo>
                    <a:lnTo>
                      <a:pt x="4874" y="161768"/>
                    </a:lnTo>
                    <a:close/>
                  </a:path>
                </a:pathLst>
              </a:custGeom>
              <a:solidFill>
                <a:srgbClr val="F9916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3" name="Freeform: Shape 8782">
                <a:extLst>
                  <a:ext uri="{FF2B5EF4-FFF2-40B4-BE49-F238E27FC236}">
                    <a16:creationId xmlns="" xmlns:a16="http://schemas.microsoft.com/office/drawing/2014/main" id="{EDF15769-61B2-417E-9377-559356F8DE44}"/>
                  </a:ext>
                </a:extLst>
              </p:cNvPr>
              <p:cNvSpPr/>
              <p:nvPr/>
            </p:nvSpPr>
            <p:spPr>
              <a:xfrm>
                <a:off x="6270455" y="2534466"/>
                <a:ext cx="118787" cy="311672"/>
              </a:xfrm>
              <a:custGeom>
                <a:avLst/>
                <a:gdLst>
                  <a:gd name="connsiteX0" fmla="*/ 99769 w 118787"/>
                  <a:gd name="connsiteY0" fmla="*/ 4613 h 311672"/>
                  <a:gd name="connsiteX1" fmla="*/ 900 w 118787"/>
                  <a:gd name="connsiteY1" fmla="*/ 305507 h 311672"/>
                  <a:gd name="connsiteX2" fmla="*/ 5948 w 118787"/>
                  <a:gd name="connsiteY2" fmla="*/ 310556 h 311672"/>
                  <a:gd name="connsiteX3" fmla="*/ 104912 w 118787"/>
                  <a:gd name="connsiteY3" fmla="*/ 1565 h 311672"/>
                  <a:gd name="connsiteX4" fmla="*/ 99769 w 118787"/>
                  <a:gd name="connsiteY4" fmla="*/ 4613 h 311672"/>
                  <a:gd name="connsiteX5" fmla="*/ 99769 w 118787"/>
                  <a:gd name="connsiteY5" fmla="*/ 4613 h 31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87" h="311672">
                    <a:moveTo>
                      <a:pt x="99769" y="4613"/>
                    </a:moveTo>
                    <a:cubicBezTo>
                      <a:pt x="141869" y="97672"/>
                      <a:pt x="58335" y="235689"/>
                      <a:pt x="900" y="305507"/>
                    </a:cubicBezTo>
                    <a:cubicBezTo>
                      <a:pt x="-1958" y="309032"/>
                      <a:pt x="2614" y="313889"/>
                      <a:pt x="5948" y="310556"/>
                    </a:cubicBezTo>
                    <a:cubicBezTo>
                      <a:pt x="73004" y="244547"/>
                      <a:pt x="151013" y="94433"/>
                      <a:pt x="104912" y="1565"/>
                    </a:cubicBezTo>
                    <a:cubicBezTo>
                      <a:pt x="103293" y="-1960"/>
                      <a:pt x="98245" y="1088"/>
                      <a:pt x="99769" y="4613"/>
                    </a:cubicBezTo>
                    <a:lnTo>
                      <a:pt x="99769" y="4613"/>
                    </a:lnTo>
                    <a:close/>
                  </a:path>
                </a:pathLst>
              </a:custGeom>
              <a:solidFill>
                <a:srgbClr val="F9916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4" name="Freeform: Shape 8783">
                <a:extLst>
                  <a:ext uri="{FF2B5EF4-FFF2-40B4-BE49-F238E27FC236}">
                    <a16:creationId xmlns="" xmlns:a16="http://schemas.microsoft.com/office/drawing/2014/main" id="{EB817819-E942-4BC4-93AC-EEBDBCFC1601}"/>
                  </a:ext>
                </a:extLst>
              </p:cNvPr>
              <p:cNvSpPr/>
              <p:nvPr/>
            </p:nvSpPr>
            <p:spPr>
              <a:xfrm>
                <a:off x="6114756" y="2431211"/>
                <a:ext cx="228344" cy="66918"/>
              </a:xfrm>
              <a:custGeom>
                <a:avLst/>
                <a:gdLst>
                  <a:gd name="connsiteX0" fmla="*/ 227178 w 228344"/>
                  <a:gd name="connsiteY0" fmla="*/ 60815 h 66918"/>
                  <a:gd name="connsiteX1" fmla="*/ 2769 w 228344"/>
                  <a:gd name="connsiteY1" fmla="*/ 3760 h 66918"/>
                  <a:gd name="connsiteX2" fmla="*/ 3817 w 228344"/>
                  <a:gd name="connsiteY2" fmla="*/ 11475 h 66918"/>
                  <a:gd name="connsiteX3" fmla="*/ 222892 w 228344"/>
                  <a:gd name="connsiteY3" fmla="*/ 66434 h 66918"/>
                  <a:gd name="connsiteX4" fmla="*/ 227178 w 228344"/>
                  <a:gd name="connsiteY4" fmla="*/ 60815 h 66918"/>
                  <a:gd name="connsiteX5" fmla="*/ 227178 w 228344"/>
                  <a:gd name="connsiteY5" fmla="*/ 60815 h 6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44" h="66918">
                    <a:moveTo>
                      <a:pt x="227178" y="60815"/>
                    </a:moveTo>
                    <a:cubicBezTo>
                      <a:pt x="162694" y="10904"/>
                      <a:pt x="83351" y="-9004"/>
                      <a:pt x="2769" y="3760"/>
                    </a:cubicBezTo>
                    <a:cubicBezTo>
                      <a:pt x="-1517" y="4427"/>
                      <a:pt x="-564" y="11951"/>
                      <a:pt x="3817" y="11475"/>
                    </a:cubicBezTo>
                    <a:cubicBezTo>
                      <a:pt x="83351" y="2617"/>
                      <a:pt x="156884" y="21381"/>
                      <a:pt x="222892" y="66434"/>
                    </a:cubicBezTo>
                    <a:cubicBezTo>
                      <a:pt x="226226" y="68530"/>
                      <a:pt x="230417" y="63291"/>
                      <a:pt x="227178" y="60815"/>
                    </a:cubicBezTo>
                    <a:lnTo>
                      <a:pt x="227178" y="60815"/>
                    </a:lnTo>
                    <a:close/>
                  </a:path>
                </a:pathLst>
              </a:custGeom>
              <a:solidFill>
                <a:srgbClr val="F9916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5" name="Freeform: Shape 8784">
                <a:extLst>
                  <a:ext uri="{FF2B5EF4-FFF2-40B4-BE49-F238E27FC236}">
                    <a16:creationId xmlns="" xmlns:a16="http://schemas.microsoft.com/office/drawing/2014/main" id="{D4781D1F-9E30-42D3-B5D8-C79E5CD0C4FD}"/>
                  </a:ext>
                </a:extLst>
              </p:cNvPr>
              <p:cNvSpPr/>
              <p:nvPr/>
            </p:nvSpPr>
            <p:spPr>
              <a:xfrm>
                <a:off x="5755480" y="2960179"/>
                <a:ext cx="669321" cy="465247"/>
              </a:xfrm>
              <a:custGeom>
                <a:avLst/>
                <a:gdLst>
                  <a:gd name="connsiteX0" fmla="*/ 44863 w 669321"/>
                  <a:gd name="connsiteY0" fmla="*/ 0 h 465247"/>
                  <a:gd name="connsiteX1" fmla="*/ 0 w 669321"/>
                  <a:gd name="connsiteY1" fmla="*/ 141256 h 465247"/>
                  <a:gd name="connsiteX2" fmla="*/ 184785 w 669321"/>
                  <a:gd name="connsiteY2" fmla="*/ 202025 h 465247"/>
                  <a:gd name="connsiteX3" fmla="*/ 260985 w 669321"/>
                  <a:gd name="connsiteY3" fmla="*/ 452628 h 465247"/>
                  <a:gd name="connsiteX4" fmla="*/ 562832 w 669321"/>
                  <a:gd name="connsiteY4" fmla="*/ 362903 h 465247"/>
                  <a:gd name="connsiteX5" fmla="*/ 523399 w 669321"/>
                  <a:gd name="connsiteY5" fmla="*/ 230886 h 465247"/>
                  <a:gd name="connsiteX6" fmla="*/ 611886 w 669321"/>
                  <a:gd name="connsiteY6" fmla="*/ 289560 h 465247"/>
                  <a:gd name="connsiteX7" fmla="*/ 669322 w 669321"/>
                  <a:gd name="connsiteY7" fmla="*/ 180404 h 465247"/>
                  <a:gd name="connsiteX8" fmla="*/ 497396 w 669321"/>
                  <a:gd name="connsiteY8" fmla="*/ 71914 h 465247"/>
                  <a:gd name="connsiteX9" fmla="*/ 207740 w 669321"/>
                  <a:gd name="connsiteY9" fmla="*/ 29146 h 465247"/>
                  <a:gd name="connsiteX10" fmla="*/ 44863 w 669321"/>
                  <a:gd name="connsiteY10" fmla="*/ 0 h 4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21" h="465247">
                    <a:moveTo>
                      <a:pt x="44863" y="0"/>
                    </a:moveTo>
                    <a:lnTo>
                      <a:pt x="0" y="141256"/>
                    </a:lnTo>
                    <a:cubicBezTo>
                      <a:pt x="0" y="141256"/>
                      <a:pt x="116205" y="206121"/>
                      <a:pt x="184785" y="202025"/>
                    </a:cubicBezTo>
                    <a:cubicBezTo>
                      <a:pt x="184785" y="202025"/>
                      <a:pt x="236792" y="409194"/>
                      <a:pt x="260985" y="452628"/>
                    </a:cubicBezTo>
                    <a:cubicBezTo>
                      <a:pt x="291941" y="508064"/>
                      <a:pt x="562832" y="362903"/>
                      <a:pt x="562832" y="362903"/>
                    </a:cubicBezTo>
                    <a:lnTo>
                      <a:pt x="523399" y="230886"/>
                    </a:lnTo>
                    <a:lnTo>
                      <a:pt x="611886" y="289560"/>
                    </a:lnTo>
                    <a:lnTo>
                      <a:pt x="669322" y="180404"/>
                    </a:lnTo>
                    <a:lnTo>
                      <a:pt x="497396" y="71914"/>
                    </a:lnTo>
                    <a:cubicBezTo>
                      <a:pt x="497396" y="71914"/>
                      <a:pt x="374809" y="43053"/>
                      <a:pt x="207740" y="29146"/>
                    </a:cubicBezTo>
                    <a:cubicBezTo>
                      <a:pt x="137731" y="23241"/>
                      <a:pt x="44863" y="0"/>
                      <a:pt x="44863" y="0"/>
                    </a:cubicBezTo>
                    <a:close/>
                  </a:path>
                </a:pathLst>
              </a:custGeom>
              <a:solidFill>
                <a:srgbClr val="03A48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6" name="Freeform: Shape 8785">
                <a:extLst>
                  <a:ext uri="{FF2B5EF4-FFF2-40B4-BE49-F238E27FC236}">
                    <a16:creationId xmlns="" xmlns:a16="http://schemas.microsoft.com/office/drawing/2014/main" id="{34FBC863-239F-457F-BF3D-AB34858F87BD}"/>
                  </a:ext>
                </a:extLst>
              </p:cNvPr>
              <p:cNvSpPr/>
              <p:nvPr/>
            </p:nvSpPr>
            <p:spPr>
              <a:xfrm>
                <a:off x="5956113" y="3323081"/>
                <a:ext cx="593437" cy="406285"/>
              </a:xfrm>
              <a:custGeom>
                <a:avLst/>
                <a:gdLst>
                  <a:gd name="connsiteX0" fmla="*/ 60447 w 593437"/>
                  <a:gd name="connsiteY0" fmla="*/ 89821 h 406285"/>
                  <a:gd name="connsiteX1" fmla="*/ 7393 w 593437"/>
                  <a:gd name="connsiteY1" fmla="*/ 403860 h 406285"/>
                  <a:gd name="connsiteX2" fmla="*/ 590609 w 593437"/>
                  <a:gd name="connsiteY2" fmla="*/ 191738 h 406285"/>
                  <a:gd name="connsiteX3" fmla="*/ 362199 w 593437"/>
                  <a:gd name="connsiteY3" fmla="*/ 0 h 406285"/>
                  <a:gd name="connsiteX4" fmla="*/ 60447 w 593437"/>
                  <a:gd name="connsiteY4" fmla="*/ 89821 h 406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37" h="406285">
                    <a:moveTo>
                      <a:pt x="60447" y="89821"/>
                    </a:moveTo>
                    <a:cubicBezTo>
                      <a:pt x="60447" y="89821"/>
                      <a:pt x="-25183" y="379381"/>
                      <a:pt x="7393" y="403860"/>
                    </a:cubicBezTo>
                    <a:cubicBezTo>
                      <a:pt x="40064" y="428339"/>
                      <a:pt x="558033" y="261080"/>
                      <a:pt x="590609" y="191738"/>
                    </a:cubicBezTo>
                    <a:cubicBezTo>
                      <a:pt x="623280" y="122396"/>
                      <a:pt x="362199" y="0"/>
                      <a:pt x="362199" y="0"/>
                    </a:cubicBezTo>
                    <a:lnTo>
                      <a:pt x="60447" y="89821"/>
                    </a:lnTo>
                    <a:close/>
                  </a:path>
                </a:pathLst>
              </a:custGeom>
              <a:solidFill>
                <a:srgbClr val="FFB5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787" name="Graphic 1">
                <a:extLst>
                  <a:ext uri="{FF2B5EF4-FFF2-40B4-BE49-F238E27FC236}">
                    <a16:creationId xmlns="" xmlns:a16="http://schemas.microsoft.com/office/drawing/2014/main" id="{45875131-7C2D-4BA9-8397-0AC74A2173F7}"/>
                  </a:ext>
                </a:extLst>
              </p:cNvPr>
              <p:cNvGrpSpPr/>
              <p:nvPr/>
            </p:nvGrpSpPr>
            <p:grpSpPr>
              <a:xfrm>
                <a:off x="6089667" y="4012501"/>
                <a:ext cx="131109" cy="107557"/>
                <a:chOff x="6089667" y="4012501"/>
                <a:chExt cx="131109" cy="107557"/>
              </a:xfrm>
            </p:grpSpPr>
            <p:sp>
              <p:nvSpPr>
                <p:cNvPr id="8788" name="Freeform: Shape 8787">
                  <a:extLst>
                    <a:ext uri="{FF2B5EF4-FFF2-40B4-BE49-F238E27FC236}">
                      <a16:creationId xmlns="" xmlns:a16="http://schemas.microsoft.com/office/drawing/2014/main" id="{3818A9EA-DF51-4AA8-91D6-7AC055A8173E}"/>
                    </a:ext>
                  </a:extLst>
                </p:cNvPr>
                <p:cNvSpPr/>
                <p:nvPr/>
              </p:nvSpPr>
              <p:spPr>
                <a:xfrm>
                  <a:off x="6089667" y="4012501"/>
                  <a:ext cx="131109" cy="106530"/>
                </a:xfrm>
                <a:custGeom>
                  <a:avLst/>
                  <a:gdLst>
                    <a:gd name="connsiteX0" fmla="*/ 131110 w 131109"/>
                    <a:gd name="connsiteY0" fmla="*/ 11430 h 106530"/>
                    <a:gd name="connsiteX1" fmla="*/ 123775 w 131109"/>
                    <a:gd name="connsiteY1" fmla="*/ 83153 h 106530"/>
                    <a:gd name="connsiteX2" fmla="*/ 808 w 131109"/>
                    <a:gd name="connsiteY2" fmla="*/ 106108 h 106530"/>
                    <a:gd name="connsiteX3" fmla="*/ 38241 w 131109"/>
                    <a:gd name="connsiteY3" fmla="*/ 56007 h 106530"/>
                    <a:gd name="connsiteX4" fmla="*/ 53481 w 131109"/>
                    <a:gd name="connsiteY4" fmla="*/ 50673 h 106530"/>
                    <a:gd name="connsiteX5" fmla="*/ 52147 w 131109"/>
                    <a:gd name="connsiteY5" fmla="*/ 0 h 106530"/>
                    <a:gd name="connsiteX6" fmla="*/ 131110 w 131109"/>
                    <a:gd name="connsiteY6" fmla="*/ 11430 h 10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09" h="106530">
                      <a:moveTo>
                        <a:pt x="131110" y="11430"/>
                      </a:moveTo>
                      <a:lnTo>
                        <a:pt x="123775" y="83153"/>
                      </a:lnTo>
                      <a:cubicBezTo>
                        <a:pt x="123775" y="83153"/>
                        <a:pt x="4713" y="110204"/>
                        <a:pt x="808" y="106108"/>
                      </a:cubicBezTo>
                      <a:cubicBezTo>
                        <a:pt x="-3098" y="102108"/>
                        <a:pt x="6808" y="75438"/>
                        <a:pt x="38241" y="56007"/>
                      </a:cubicBezTo>
                      <a:lnTo>
                        <a:pt x="53481" y="50673"/>
                      </a:lnTo>
                      <a:lnTo>
                        <a:pt x="52147" y="0"/>
                      </a:lnTo>
                      <a:lnTo>
                        <a:pt x="131110" y="11430"/>
                      </a:lnTo>
                      <a:close/>
                    </a:path>
                  </a:pathLst>
                </a:custGeom>
                <a:solidFill>
                  <a:srgbClr val="4D5A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89" name="Freeform: Shape 8788">
                  <a:extLst>
                    <a:ext uri="{FF2B5EF4-FFF2-40B4-BE49-F238E27FC236}">
                      <a16:creationId xmlns="" xmlns:a16="http://schemas.microsoft.com/office/drawing/2014/main" id="{974CD2BA-899D-4F99-9CBF-9D7C70EEA514}"/>
                    </a:ext>
                  </a:extLst>
                </p:cNvPr>
                <p:cNvSpPr/>
                <p:nvPr/>
              </p:nvSpPr>
              <p:spPr>
                <a:xfrm>
                  <a:off x="6139634" y="4060530"/>
                  <a:ext cx="17326" cy="12501"/>
                </a:xfrm>
                <a:custGeom>
                  <a:avLst/>
                  <a:gdLst>
                    <a:gd name="connsiteX0" fmla="*/ 16849 w 17326"/>
                    <a:gd name="connsiteY0" fmla="*/ 9979 h 12501"/>
                    <a:gd name="connsiteX1" fmla="*/ 2276 w 17326"/>
                    <a:gd name="connsiteY1" fmla="*/ 168 h 12501"/>
                    <a:gd name="connsiteX2" fmla="*/ 752 w 17326"/>
                    <a:gd name="connsiteY2" fmla="*/ 2740 h 12501"/>
                    <a:gd name="connsiteX3" fmla="*/ 14753 w 17326"/>
                    <a:gd name="connsiteY3" fmla="*/ 12074 h 12501"/>
                    <a:gd name="connsiteX4" fmla="*/ 16849 w 17326"/>
                    <a:gd name="connsiteY4" fmla="*/ 9979 h 12501"/>
                    <a:gd name="connsiteX5" fmla="*/ 16849 w 17326"/>
                    <a:gd name="connsiteY5" fmla="*/ 9979 h 1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6" h="12501">
                      <a:moveTo>
                        <a:pt x="16849" y="9979"/>
                      </a:moveTo>
                      <a:cubicBezTo>
                        <a:pt x="12467" y="5978"/>
                        <a:pt x="7610" y="2740"/>
                        <a:pt x="2276" y="168"/>
                      </a:cubicBezTo>
                      <a:cubicBezTo>
                        <a:pt x="561" y="-689"/>
                        <a:pt x="-963" y="1978"/>
                        <a:pt x="752" y="2740"/>
                      </a:cubicBezTo>
                      <a:cubicBezTo>
                        <a:pt x="5895" y="5121"/>
                        <a:pt x="10562" y="8169"/>
                        <a:pt x="14753" y="12074"/>
                      </a:cubicBezTo>
                      <a:cubicBezTo>
                        <a:pt x="16182" y="13408"/>
                        <a:pt x="18278" y="11312"/>
                        <a:pt x="16849" y="9979"/>
                      </a:cubicBezTo>
                      <a:lnTo>
                        <a:pt x="16849" y="997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0" name="Freeform: Shape 8789">
                  <a:extLst>
                    <a:ext uri="{FF2B5EF4-FFF2-40B4-BE49-F238E27FC236}">
                      <a16:creationId xmlns="" xmlns:a16="http://schemas.microsoft.com/office/drawing/2014/main" id="{E2A0688D-6C0D-4B67-8E23-579D15D2F9D5}"/>
                    </a:ext>
                  </a:extLst>
                </p:cNvPr>
                <p:cNvSpPr/>
                <p:nvPr/>
              </p:nvSpPr>
              <p:spPr>
                <a:xfrm>
                  <a:off x="6141814" y="4047640"/>
                  <a:ext cx="21748" cy="7896"/>
                </a:xfrm>
                <a:custGeom>
                  <a:avLst/>
                  <a:gdLst>
                    <a:gd name="connsiteX0" fmla="*/ 20955 w 21748"/>
                    <a:gd name="connsiteY0" fmla="*/ 5152 h 7896"/>
                    <a:gd name="connsiteX1" fmla="*/ 1429 w 21748"/>
                    <a:gd name="connsiteY1" fmla="*/ 9 h 7896"/>
                    <a:gd name="connsiteX2" fmla="*/ 1429 w 21748"/>
                    <a:gd name="connsiteY2" fmla="*/ 3057 h 7896"/>
                    <a:gd name="connsiteX3" fmla="*/ 19431 w 21748"/>
                    <a:gd name="connsiteY3" fmla="*/ 7724 h 7896"/>
                    <a:gd name="connsiteX4" fmla="*/ 20955 w 21748"/>
                    <a:gd name="connsiteY4" fmla="*/ 5152 h 7896"/>
                    <a:gd name="connsiteX5" fmla="*/ 20955 w 21748"/>
                    <a:gd name="connsiteY5" fmla="*/ 5152 h 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8" h="7896">
                      <a:moveTo>
                        <a:pt x="20955" y="5152"/>
                      </a:moveTo>
                      <a:cubicBezTo>
                        <a:pt x="14668" y="2295"/>
                        <a:pt x="8287" y="580"/>
                        <a:pt x="1429" y="9"/>
                      </a:cubicBezTo>
                      <a:cubicBezTo>
                        <a:pt x="-476" y="-182"/>
                        <a:pt x="-476" y="2866"/>
                        <a:pt x="1429" y="3057"/>
                      </a:cubicBezTo>
                      <a:cubicBezTo>
                        <a:pt x="7810" y="3628"/>
                        <a:pt x="13621" y="5057"/>
                        <a:pt x="19431" y="7724"/>
                      </a:cubicBezTo>
                      <a:cubicBezTo>
                        <a:pt x="21145" y="8581"/>
                        <a:pt x="22765" y="6009"/>
                        <a:pt x="20955" y="5152"/>
                      </a:cubicBezTo>
                      <a:lnTo>
                        <a:pt x="20955" y="515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1" name="Freeform: Shape 8790">
                  <a:extLst>
                    <a:ext uri="{FF2B5EF4-FFF2-40B4-BE49-F238E27FC236}">
                      <a16:creationId xmlns="" xmlns:a16="http://schemas.microsoft.com/office/drawing/2014/main" id="{0D381841-CB5A-41FC-BD4C-7842526D8F81}"/>
                    </a:ext>
                  </a:extLst>
                </p:cNvPr>
                <p:cNvSpPr/>
                <p:nvPr/>
              </p:nvSpPr>
              <p:spPr>
                <a:xfrm>
                  <a:off x="6127312" y="4069119"/>
                  <a:ext cx="14742" cy="14716"/>
                </a:xfrm>
                <a:custGeom>
                  <a:avLst/>
                  <a:gdLst>
                    <a:gd name="connsiteX0" fmla="*/ 14502 w 14742"/>
                    <a:gd name="connsiteY0" fmla="*/ 12533 h 14716"/>
                    <a:gd name="connsiteX1" fmla="*/ 2215 w 14742"/>
                    <a:gd name="connsiteY1" fmla="*/ 246 h 14716"/>
                    <a:gd name="connsiteX2" fmla="*/ 691 w 14742"/>
                    <a:gd name="connsiteY2" fmla="*/ 2818 h 14716"/>
                    <a:gd name="connsiteX3" fmla="*/ 11930 w 14742"/>
                    <a:gd name="connsiteY3" fmla="*/ 13962 h 14716"/>
                    <a:gd name="connsiteX4" fmla="*/ 14502 w 14742"/>
                    <a:gd name="connsiteY4" fmla="*/ 12533 h 14716"/>
                    <a:gd name="connsiteX5" fmla="*/ 14502 w 14742"/>
                    <a:gd name="connsiteY5" fmla="*/ 12533 h 1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 h="14716">
                      <a:moveTo>
                        <a:pt x="14502" y="12533"/>
                      </a:moveTo>
                      <a:cubicBezTo>
                        <a:pt x="11264" y="7485"/>
                        <a:pt x="7263" y="3485"/>
                        <a:pt x="2215" y="246"/>
                      </a:cubicBezTo>
                      <a:cubicBezTo>
                        <a:pt x="596" y="-802"/>
                        <a:pt x="-928" y="1770"/>
                        <a:pt x="691" y="2818"/>
                      </a:cubicBezTo>
                      <a:cubicBezTo>
                        <a:pt x="5358" y="5771"/>
                        <a:pt x="8882" y="9295"/>
                        <a:pt x="11930" y="13962"/>
                      </a:cubicBezTo>
                      <a:cubicBezTo>
                        <a:pt x="12883" y="15677"/>
                        <a:pt x="15550" y="14153"/>
                        <a:pt x="14502" y="12533"/>
                      </a:cubicBezTo>
                      <a:lnTo>
                        <a:pt x="14502" y="1253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2" name="Freeform: Shape 8791">
                  <a:extLst>
                    <a:ext uri="{FF2B5EF4-FFF2-40B4-BE49-F238E27FC236}">
                      <a16:creationId xmlns="" xmlns:a16="http://schemas.microsoft.com/office/drawing/2014/main" id="{30818E83-7C0F-4BF3-BEC9-CAE65E8000B1}"/>
                    </a:ext>
                  </a:extLst>
                </p:cNvPr>
                <p:cNvSpPr/>
                <p:nvPr/>
              </p:nvSpPr>
              <p:spPr>
                <a:xfrm>
                  <a:off x="6110929" y="4077412"/>
                  <a:ext cx="15633" cy="12516"/>
                </a:xfrm>
                <a:custGeom>
                  <a:avLst/>
                  <a:gdLst>
                    <a:gd name="connsiteX0" fmla="*/ 15169 w 15633"/>
                    <a:gd name="connsiteY0" fmla="*/ 9955 h 12516"/>
                    <a:gd name="connsiteX1" fmla="*/ 2215 w 15633"/>
                    <a:gd name="connsiteY1" fmla="*/ 240 h 12516"/>
                    <a:gd name="connsiteX2" fmla="*/ 691 w 15633"/>
                    <a:gd name="connsiteY2" fmla="*/ 2812 h 12516"/>
                    <a:gd name="connsiteX3" fmla="*/ 12978 w 15633"/>
                    <a:gd name="connsiteY3" fmla="*/ 12051 h 12516"/>
                    <a:gd name="connsiteX4" fmla="*/ 15169 w 15633"/>
                    <a:gd name="connsiteY4" fmla="*/ 9955 h 12516"/>
                    <a:gd name="connsiteX5" fmla="*/ 15169 w 15633"/>
                    <a:gd name="connsiteY5" fmla="*/ 9955 h 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33" h="12516">
                      <a:moveTo>
                        <a:pt x="15169" y="9955"/>
                      </a:moveTo>
                      <a:cubicBezTo>
                        <a:pt x="11168" y="6241"/>
                        <a:pt x="6882" y="3097"/>
                        <a:pt x="2215" y="240"/>
                      </a:cubicBezTo>
                      <a:cubicBezTo>
                        <a:pt x="596" y="-808"/>
                        <a:pt x="-928" y="1859"/>
                        <a:pt x="691" y="2812"/>
                      </a:cubicBezTo>
                      <a:cubicBezTo>
                        <a:pt x="5168" y="5479"/>
                        <a:pt x="9168" y="8527"/>
                        <a:pt x="12978" y="12051"/>
                      </a:cubicBezTo>
                      <a:cubicBezTo>
                        <a:pt x="14407" y="13480"/>
                        <a:pt x="16598" y="11289"/>
                        <a:pt x="15169" y="9955"/>
                      </a:cubicBezTo>
                      <a:lnTo>
                        <a:pt x="15169" y="995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3" name="Freeform: Shape 8792">
                  <a:extLst>
                    <a:ext uri="{FF2B5EF4-FFF2-40B4-BE49-F238E27FC236}">
                      <a16:creationId xmlns="" xmlns:a16="http://schemas.microsoft.com/office/drawing/2014/main" id="{F6497DFC-FEEA-4416-B133-D94CD572D0B7}"/>
                    </a:ext>
                  </a:extLst>
                </p:cNvPr>
                <p:cNvSpPr/>
                <p:nvPr/>
              </p:nvSpPr>
              <p:spPr>
                <a:xfrm>
                  <a:off x="6175960" y="4061273"/>
                  <a:ext cx="41443" cy="37484"/>
                </a:xfrm>
                <a:custGeom>
                  <a:avLst/>
                  <a:gdLst>
                    <a:gd name="connsiteX0" fmla="*/ 40340 w 41443"/>
                    <a:gd name="connsiteY0" fmla="*/ 853 h 37484"/>
                    <a:gd name="connsiteX1" fmla="*/ 335 w 41443"/>
                    <a:gd name="connsiteY1" fmla="*/ 36381 h 37484"/>
                    <a:gd name="connsiteX2" fmla="*/ 3288 w 41443"/>
                    <a:gd name="connsiteY2" fmla="*/ 35619 h 37484"/>
                    <a:gd name="connsiteX3" fmla="*/ 39578 w 41443"/>
                    <a:gd name="connsiteY3" fmla="*/ 3806 h 37484"/>
                    <a:gd name="connsiteX4" fmla="*/ 40340 w 41443"/>
                    <a:gd name="connsiteY4" fmla="*/ 853 h 37484"/>
                    <a:gd name="connsiteX5" fmla="*/ 40340 w 41443"/>
                    <a:gd name="connsiteY5" fmla="*/ 853 h 3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 h="37484">
                      <a:moveTo>
                        <a:pt x="40340" y="853"/>
                      </a:moveTo>
                      <a:cubicBezTo>
                        <a:pt x="17861" y="-4100"/>
                        <a:pt x="-2904" y="13140"/>
                        <a:pt x="335" y="36381"/>
                      </a:cubicBezTo>
                      <a:cubicBezTo>
                        <a:pt x="621" y="38286"/>
                        <a:pt x="3478" y="37524"/>
                        <a:pt x="3288" y="35619"/>
                      </a:cubicBezTo>
                      <a:cubicBezTo>
                        <a:pt x="430" y="14569"/>
                        <a:pt x="19575" y="-671"/>
                        <a:pt x="39578" y="3806"/>
                      </a:cubicBezTo>
                      <a:cubicBezTo>
                        <a:pt x="41483" y="4092"/>
                        <a:pt x="42245" y="1234"/>
                        <a:pt x="40340" y="853"/>
                      </a:cubicBezTo>
                      <a:lnTo>
                        <a:pt x="40340" y="85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4" name="Freeform: Shape 8793">
                  <a:extLst>
                    <a:ext uri="{FF2B5EF4-FFF2-40B4-BE49-F238E27FC236}">
                      <a16:creationId xmlns="" xmlns:a16="http://schemas.microsoft.com/office/drawing/2014/main" id="{72287A61-079C-4593-8F41-E49438766E6D}"/>
                    </a:ext>
                  </a:extLst>
                </p:cNvPr>
                <p:cNvSpPr/>
                <p:nvPr/>
              </p:nvSpPr>
              <p:spPr>
                <a:xfrm>
                  <a:off x="6090038" y="4089866"/>
                  <a:ext cx="125269" cy="30192"/>
                </a:xfrm>
                <a:custGeom>
                  <a:avLst/>
                  <a:gdLst>
                    <a:gd name="connsiteX0" fmla="*/ 123404 w 125269"/>
                    <a:gd name="connsiteY0" fmla="*/ 73 h 30192"/>
                    <a:gd name="connsiteX1" fmla="*/ 1103 w 125269"/>
                    <a:gd name="connsiteY1" fmla="*/ 27219 h 30192"/>
                    <a:gd name="connsiteX2" fmla="*/ 1865 w 125269"/>
                    <a:gd name="connsiteY2" fmla="*/ 30172 h 30192"/>
                    <a:gd name="connsiteX3" fmla="*/ 124166 w 125269"/>
                    <a:gd name="connsiteY3" fmla="*/ 3026 h 30192"/>
                    <a:gd name="connsiteX4" fmla="*/ 123404 w 125269"/>
                    <a:gd name="connsiteY4" fmla="*/ 73 h 30192"/>
                    <a:gd name="connsiteX5" fmla="*/ 123404 w 125269"/>
                    <a:gd name="connsiteY5" fmla="*/ 73 h 3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69" h="30192">
                      <a:moveTo>
                        <a:pt x="123404" y="73"/>
                      </a:moveTo>
                      <a:cubicBezTo>
                        <a:pt x="83018" y="10836"/>
                        <a:pt x="42251" y="19885"/>
                        <a:pt x="1103" y="27219"/>
                      </a:cubicBezTo>
                      <a:cubicBezTo>
                        <a:pt x="-802" y="27600"/>
                        <a:pt x="-40" y="30458"/>
                        <a:pt x="1865" y="30172"/>
                      </a:cubicBezTo>
                      <a:cubicBezTo>
                        <a:pt x="43013" y="22838"/>
                        <a:pt x="83780" y="13789"/>
                        <a:pt x="124166" y="3026"/>
                      </a:cubicBezTo>
                      <a:cubicBezTo>
                        <a:pt x="126071" y="2454"/>
                        <a:pt x="125309" y="-498"/>
                        <a:pt x="123404" y="73"/>
                      </a:cubicBezTo>
                      <a:lnTo>
                        <a:pt x="123404" y="7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795" name="Graphic 1">
                <a:extLst>
                  <a:ext uri="{FF2B5EF4-FFF2-40B4-BE49-F238E27FC236}">
                    <a16:creationId xmlns="" xmlns:a16="http://schemas.microsoft.com/office/drawing/2014/main" id="{45875131-7C2D-4BA9-8397-0AC74A2173F7}"/>
                  </a:ext>
                </a:extLst>
              </p:cNvPr>
              <p:cNvGrpSpPr/>
              <p:nvPr/>
            </p:nvGrpSpPr>
            <p:grpSpPr>
              <a:xfrm>
                <a:off x="6596157" y="3662849"/>
                <a:ext cx="129075" cy="113988"/>
                <a:chOff x="6596157" y="3662849"/>
                <a:chExt cx="129075" cy="113988"/>
              </a:xfrm>
            </p:grpSpPr>
            <p:sp>
              <p:nvSpPr>
                <p:cNvPr id="8796" name="Freeform: Shape 8795">
                  <a:extLst>
                    <a:ext uri="{FF2B5EF4-FFF2-40B4-BE49-F238E27FC236}">
                      <a16:creationId xmlns="" xmlns:a16="http://schemas.microsoft.com/office/drawing/2014/main" id="{374843F2-345E-4D1A-A20D-4E04FEC209A6}"/>
                    </a:ext>
                  </a:extLst>
                </p:cNvPr>
                <p:cNvSpPr/>
                <p:nvPr/>
              </p:nvSpPr>
              <p:spPr>
                <a:xfrm>
                  <a:off x="6596157" y="3663505"/>
                  <a:ext cx="128292" cy="113332"/>
                </a:xfrm>
                <a:custGeom>
                  <a:avLst/>
                  <a:gdLst>
                    <a:gd name="connsiteX0" fmla="*/ 0 w 128292"/>
                    <a:gd name="connsiteY0" fmla="*/ 13525 h 113332"/>
                    <a:gd name="connsiteX1" fmla="*/ 70866 w 128292"/>
                    <a:gd name="connsiteY1" fmla="*/ 0 h 113332"/>
                    <a:gd name="connsiteX2" fmla="*/ 128206 w 128292"/>
                    <a:gd name="connsiteY2" fmla="*/ 111157 h 113332"/>
                    <a:gd name="connsiteX3" fmla="*/ 69437 w 128292"/>
                    <a:gd name="connsiteY3" fmla="*/ 89630 h 113332"/>
                    <a:gd name="connsiteX4" fmla="*/ 59912 w 128292"/>
                    <a:gd name="connsiteY4" fmla="*/ 76581 h 113332"/>
                    <a:gd name="connsiteX5" fmla="*/ 11811 w 128292"/>
                    <a:gd name="connsiteY5" fmla="*/ 92393 h 113332"/>
                    <a:gd name="connsiteX6" fmla="*/ 0 w 128292"/>
                    <a:gd name="connsiteY6" fmla="*/ 13525 h 11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92" h="113332">
                      <a:moveTo>
                        <a:pt x="0" y="13525"/>
                      </a:moveTo>
                      <a:lnTo>
                        <a:pt x="70866" y="0"/>
                      </a:lnTo>
                      <a:cubicBezTo>
                        <a:pt x="70866" y="0"/>
                        <a:pt x="130873" y="106299"/>
                        <a:pt x="128206" y="111157"/>
                      </a:cubicBezTo>
                      <a:cubicBezTo>
                        <a:pt x="125444" y="116015"/>
                        <a:pt x="97060" y="114300"/>
                        <a:pt x="69437" y="89630"/>
                      </a:cubicBezTo>
                      <a:lnTo>
                        <a:pt x="59912" y="76581"/>
                      </a:lnTo>
                      <a:lnTo>
                        <a:pt x="11811" y="92393"/>
                      </a:lnTo>
                      <a:lnTo>
                        <a:pt x="0" y="13525"/>
                      </a:lnTo>
                      <a:close/>
                    </a:path>
                  </a:pathLst>
                </a:custGeom>
                <a:solidFill>
                  <a:srgbClr val="4D5A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7" name="Freeform: Shape 8796">
                  <a:extLst>
                    <a:ext uri="{FF2B5EF4-FFF2-40B4-BE49-F238E27FC236}">
                      <a16:creationId xmlns="" xmlns:a16="http://schemas.microsoft.com/office/drawing/2014/main" id="{A2BDC964-8DDF-404D-993C-DE54C05A647C}"/>
                    </a:ext>
                  </a:extLst>
                </p:cNvPr>
                <p:cNvSpPr/>
                <p:nvPr/>
              </p:nvSpPr>
              <p:spPr>
                <a:xfrm>
                  <a:off x="6653954" y="3724411"/>
                  <a:ext cx="7997" cy="19486"/>
                </a:xfrm>
                <a:custGeom>
                  <a:avLst/>
                  <a:gdLst>
                    <a:gd name="connsiteX0" fmla="*/ 5258 w 7997"/>
                    <a:gd name="connsiteY0" fmla="*/ 816 h 19486"/>
                    <a:gd name="connsiteX1" fmla="*/ 19 w 7997"/>
                    <a:gd name="connsiteY1" fmla="*/ 17580 h 19486"/>
                    <a:gd name="connsiteX2" fmla="*/ 2972 w 7997"/>
                    <a:gd name="connsiteY2" fmla="*/ 18342 h 19486"/>
                    <a:gd name="connsiteX3" fmla="*/ 7830 w 7997"/>
                    <a:gd name="connsiteY3" fmla="*/ 2245 h 19486"/>
                    <a:gd name="connsiteX4" fmla="*/ 5258 w 7997"/>
                    <a:gd name="connsiteY4" fmla="*/ 816 h 19486"/>
                    <a:gd name="connsiteX5" fmla="*/ 5258 w 7997"/>
                    <a:gd name="connsiteY5" fmla="*/ 816 h 1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97" h="19486">
                      <a:moveTo>
                        <a:pt x="5258" y="816"/>
                      </a:moveTo>
                      <a:cubicBezTo>
                        <a:pt x="2686" y="6245"/>
                        <a:pt x="972" y="11675"/>
                        <a:pt x="19" y="17580"/>
                      </a:cubicBezTo>
                      <a:cubicBezTo>
                        <a:pt x="-266" y="19485"/>
                        <a:pt x="2686" y="20342"/>
                        <a:pt x="2972" y="18342"/>
                      </a:cubicBezTo>
                      <a:cubicBezTo>
                        <a:pt x="3829" y="12627"/>
                        <a:pt x="5353" y="7484"/>
                        <a:pt x="7830" y="2245"/>
                      </a:cubicBezTo>
                      <a:cubicBezTo>
                        <a:pt x="8687" y="531"/>
                        <a:pt x="6020" y="-994"/>
                        <a:pt x="5258" y="816"/>
                      </a:cubicBezTo>
                      <a:lnTo>
                        <a:pt x="5258" y="81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8" name="Freeform: Shape 8797">
                  <a:extLst>
                    <a:ext uri="{FF2B5EF4-FFF2-40B4-BE49-F238E27FC236}">
                      <a16:creationId xmlns="" xmlns:a16="http://schemas.microsoft.com/office/drawing/2014/main" id="{98326ED7-B527-4A33-AB12-1CEBA67A4995}"/>
                    </a:ext>
                  </a:extLst>
                </p:cNvPr>
                <p:cNvSpPr/>
                <p:nvPr/>
              </p:nvSpPr>
              <p:spPr>
                <a:xfrm>
                  <a:off x="6639859" y="3723177"/>
                  <a:ext cx="4241" cy="22366"/>
                </a:xfrm>
                <a:custGeom>
                  <a:avLst/>
                  <a:gdLst>
                    <a:gd name="connsiteX0" fmla="*/ 589 w 4241"/>
                    <a:gd name="connsiteY0" fmla="*/ 1097 h 22366"/>
                    <a:gd name="connsiteX1" fmla="*/ 1255 w 4241"/>
                    <a:gd name="connsiteY1" fmla="*/ 21290 h 22366"/>
                    <a:gd name="connsiteX2" fmla="*/ 4208 w 4241"/>
                    <a:gd name="connsiteY2" fmla="*/ 20528 h 22366"/>
                    <a:gd name="connsiteX3" fmla="*/ 3541 w 4241"/>
                    <a:gd name="connsiteY3" fmla="*/ 1954 h 22366"/>
                    <a:gd name="connsiteX4" fmla="*/ 589 w 4241"/>
                    <a:gd name="connsiteY4" fmla="*/ 1097 h 22366"/>
                    <a:gd name="connsiteX5" fmla="*/ 589 w 4241"/>
                    <a:gd name="connsiteY5" fmla="*/ 1097 h 2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 h="22366">
                      <a:moveTo>
                        <a:pt x="589" y="1097"/>
                      </a:moveTo>
                      <a:cubicBezTo>
                        <a:pt x="-364" y="7955"/>
                        <a:pt x="-173" y="14528"/>
                        <a:pt x="1255" y="21290"/>
                      </a:cubicBezTo>
                      <a:cubicBezTo>
                        <a:pt x="1636" y="23195"/>
                        <a:pt x="4589" y="22338"/>
                        <a:pt x="4208" y="20528"/>
                      </a:cubicBezTo>
                      <a:cubicBezTo>
                        <a:pt x="2875" y="14337"/>
                        <a:pt x="2684" y="8336"/>
                        <a:pt x="3541" y="1954"/>
                      </a:cubicBezTo>
                      <a:cubicBezTo>
                        <a:pt x="3732" y="-46"/>
                        <a:pt x="874" y="-808"/>
                        <a:pt x="589" y="1097"/>
                      </a:cubicBezTo>
                      <a:lnTo>
                        <a:pt x="589" y="1097"/>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99" name="Freeform: Shape 8798">
                  <a:extLst>
                    <a:ext uri="{FF2B5EF4-FFF2-40B4-BE49-F238E27FC236}">
                      <a16:creationId xmlns="" xmlns:a16="http://schemas.microsoft.com/office/drawing/2014/main" id="{6794B970-8CFF-4005-A4DC-783DAF2B47F4}"/>
                    </a:ext>
                  </a:extLst>
                </p:cNvPr>
                <p:cNvSpPr/>
                <p:nvPr/>
              </p:nvSpPr>
              <p:spPr>
                <a:xfrm>
                  <a:off x="6665807" y="3735608"/>
                  <a:ext cx="10822" cy="17583"/>
                </a:xfrm>
                <a:custGeom>
                  <a:avLst/>
                  <a:gdLst>
                    <a:gd name="connsiteX0" fmla="*/ 8265 w 10822"/>
                    <a:gd name="connsiteY0" fmla="*/ 478 h 17583"/>
                    <a:gd name="connsiteX1" fmla="*/ 73 w 10822"/>
                    <a:gd name="connsiteY1" fmla="*/ 15718 h 17583"/>
                    <a:gd name="connsiteX2" fmla="*/ 3026 w 10822"/>
                    <a:gd name="connsiteY2" fmla="*/ 16480 h 17583"/>
                    <a:gd name="connsiteX3" fmla="*/ 10455 w 10822"/>
                    <a:gd name="connsiteY3" fmla="*/ 2573 h 17583"/>
                    <a:gd name="connsiteX4" fmla="*/ 8265 w 10822"/>
                    <a:gd name="connsiteY4" fmla="*/ 478 h 17583"/>
                    <a:gd name="connsiteX5" fmla="*/ 8265 w 10822"/>
                    <a:gd name="connsiteY5" fmla="*/ 478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2" h="17583">
                      <a:moveTo>
                        <a:pt x="8265" y="478"/>
                      </a:moveTo>
                      <a:cubicBezTo>
                        <a:pt x="4359" y="5050"/>
                        <a:pt x="1692" y="10003"/>
                        <a:pt x="73" y="15718"/>
                      </a:cubicBezTo>
                      <a:cubicBezTo>
                        <a:pt x="-498" y="17623"/>
                        <a:pt x="2454" y="18385"/>
                        <a:pt x="3026" y="16480"/>
                      </a:cubicBezTo>
                      <a:cubicBezTo>
                        <a:pt x="4550" y="11146"/>
                        <a:pt x="6931" y="6669"/>
                        <a:pt x="10455" y="2573"/>
                      </a:cubicBezTo>
                      <a:cubicBezTo>
                        <a:pt x="11694" y="1145"/>
                        <a:pt x="9503" y="-951"/>
                        <a:pt x="8265" y="478"/>
                      </a:cubicBezTo>
                      <a:lnTo>
                        <a:pt x="8265" y="47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0" name="Freeform: Shape 8799">
                  <a:extLst>
                    <a:ext uri="{FF2B5EF4-FFF2-40B4-BE49-F238E27FC236}">
                      <a16:creationId xmlns="" xmlns:a16="http://schemas.microsoft.com/office/drawing/2014/main" id="{E4D28B3F-925F-4A99-927E-9AAA10E89AD8}"/>
                    </a:ext>
                  </a:extLst>
                </p:cNvPr>
                <p:cNvSpPr/>
                <p:nvPr/>
              </p:nvSpPr>
              <p:spPr>
                <a:xfrm>
                  <a:off x="6678399" y="3748719"/>
                  <a:ext cx="8447" cy="17806"/>
                </a:xfrm>
                <a:custGeom>
                  <a:avLst/>
                  <a:gdLst>
                    <a:gd name="connsiteX0" fmla="*/ 5673 w 8447"/>
                    <a:gd name="connsiteY0" fmla="*/ 797 h 17806"/>
                    <a:gd name="connsiteX1" fmla="*/ 53 w 8447"/>
                    <a:gd name="connsiteY1" fmla="*/ 15941 h 17806"/>
                    <a:gd name="connsiteX2" fmla="*/ 3006 w 8447"/>
                    <a:gd name="connsiteY2" fmla="*/ 16703 h 17806"/>
                    <a:gd name="connsiteX3" fmla="*/ 8245 w 8447"/>
                    <a:gd name="connsiteY3" fmla="*/ 2225 h 17806"/>
                    <a:gd name="connsiteX4" fmla="*/ 5673 w 8447"/>
                    <a:gd name="connsiteY4" fmla="*/ 797 h 17806"/>
                    <a:gd name="connsiteX5" fmla="*/ 5673 w 8447"/>
                    <a:gd name="connsiteY5" fmla="*/ 797 h 1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7" h="17806">
                      <a:moveTo>
                        <a:pt x="5673" y="797"/>
                      </a:moveTo>
                      <a:cubicBezTo>
                        <a:pt x="3292" y="5654"/>
                        <a:pt x="1482" y="10703"/>
                        <a:pt x="53" y="15941"/>
                      </a:cubicBezTo>
                      <a:cubicBezTo>
                        <a:pt x="-423" y="17846"/>
                        <a:pt x="2435" y="18608"/>
                        <a:pt x="3006" y="16703"/>
                      </a:cubicBezTo>
                      <a:cubicBezTo>
                        <a:pt x="4340" y="11655"/>
                        <a:pt x="6054" y="6988"/>
                        <a:pt x="8245" y="2225"/>
                      </a:cubicBezTo>
                      <a:cubicBezTo>
                        <a:pt x="9197" y="606"/>
                        <a:pt x="6530" y="-1013"/>
                        <a:pt x="5673" y="797"/>
                      </a:cubicBezTo>
                      <a:lnTo>
                        <a:pt x="5673" y="797"/>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1" name="Freeform: Shape 8800">
                  <a:extLst>
                    <a:ext uri="{FF2B5EF4-FFF2-40B4-BE49-F238E27FC236}">
                      <a16:creationId xmlns="" xmlns:a16="http://schemas.microsoft.com/office/drawing/2014/main" id="{6F98B4A9-2EC3-4CC5-82C2-463AE2E5F157}"/>
                    </a:ext>
                  </a:extLst>
                </p:cNvPr>
                <p:cNvSpPr/>
                <p:nvPr/>
              </p:nvSpPr>
              <p:spPr>
                <a:xfrm>
                  <a:off x="6633874" y="3668839"/>
                  <a:ext cx="46325" cy="32606"/>
                </a:xfrm>
                <a:custGeom>
                  <a:avLst/>
                  <a:gdLst>
                    <a:gd name="connsiteX0" fmla="*/ 2 w 46325"/>
                    <a:gd name="connsiteY0" fmla="*/ 1429 h 32606"/>
                    <a:gd name="connsiteX1" fmla="*/ 45532 w 46325"/>
                    <a:gd name="connsiteY1" fmla="*/ 29623 h 32606"/>
                    <a:gd name="connsiteX2" fmla="*/ 44008 w 46325"/>
                    <a:gd name="connsiteY2" fmla="*/ 27051 h 32606"/>
                    <a:gd name="connsiteX3" fmla="*/ 3050 w 46325"/>
                    <a:gd name="connsiteY3" fmla="*/ 1429 h 32606"/>
                    <a:gd name="connsiteX4" fmla="*/ 2 w 46325"/>
                    <a:gd name="connsiteY4" fmla="*/ 1429 h 32606"/>
                    <a:gd name="connsiteX5" fmla="*/ 2 w 46325"/>
                    <a:gd name="connsiteY5" fmla="*/ 1429 h 3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25" h="32606">
                      <a:moveTo>
                        <a:pt x="2" y="1429"/>
                      </a:moveTo>
                      <a:cubicBezTo>
                        <a:pt x="1812" y="24479"/>
                        <a:pt x="23910" y="39243"/>
                        <a:pt x="45532" y="29623"/>
                      </a:cubicBezTo>
                      <a:cubicBezTo>
                        <a:pt x="47341" y="28861"/>
                        <a:pt x="45722" y="26194"/>
                        <a:pt x="44008" y="27051"/>
                      </a:cubicBezTo>
                      <a:cubicBezTo>
                        <a:pt x="24481" y="35719"/>
                        <a:pt x="4669" y="22003"/>
                        <a:pt x="3050" y="1429"/>
                      </a:cubicBezTo>
                      <a:cubicBezTo>
                        <a:pt x="2955" y="-476"/>
                        <a:pt x="-93" y="-476"/>
                        <a:pt x="2" y="1429"/>
                      </a:cubicBezTo>
                      <a:lnTo>
                        <a:pt x="2" y="1429"/>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2" name="Freeform: Shape 8801">
                  <a:extLst>
                    <a:ext uri="{FF2B5EF4-FFF2-40B4-BE49-F238E27FC236}">
                      <a16:creationId xmlns="" xmlns:a16="http://schemas.microsoft.com/office/drawing/2014/main" id="{A0EAA95C-F08E-408F-867D-737574C881CF}"/>
                    </a:ext>
                  </a:extLst>
                </p:cNvPr>
                <p:cNvSpPr/>
                <p:nvPr/>
              </p:nvSpPr>
              <p:spPr>
                <a:xfrm>
                  <a:off x="6661157" y="3662849"/>
                  <a:ext cx="64075" cy="112374"/>
                </a:xfrm>
                <a:custGeom>
                  <a:avLst/>
                  <a:gdLst>
                    <a:gd name="connsiteX0" fmla="*/ 246 w 64075"/>
                    <a:gd name="connsiteY0" fmla="*/ 2276 h 112374"/>
                    <a:gd name="connsiteX1" fmla="*/ 61301 w 64075"/>
                    <a:gd name="connsiteY1" fmla="*/ 111623 h 112374"/>
                    <a:gd name="connsiteX2" fmla="*/ 63873 w 64075"/>
                    <a:gd name="connsiteY2" fmla="*/ 110099 h 112374"/>
                    <a:gd name="connsiteX3" fmla="*/ 2818 w 64075"/>
                    <a:gd name="connsiteY3" fmla="*/ 752 h 112374"/>
                    <a:gd name="connsiteX4" fmla="*/ 246 w 64075"/>
                    <a:gd name="connsiteY4" fmla="*/ 2276 h 112374"/>
                    <a:gd name="connsiteX5" fmla="*/ 246 w 64075"/>
                    <a:gd name="connsiteY5" fmla="*/ 2276 h 11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5" h="112374">
                      <a:moveTo>
                        <a:pt x="246" y="2276"/>
                      </a:moveTo>
                      <a:cubicBezTo>
                        <a:pt x="22154" y="37899"/>
                        <a:pt x="42537" y="74285"/>
                        <a:pt x="61301" y="111623"/>
                      </a:cubicBezTo>
                      <a:cubicBezTo>
                        <a:pt x="62159" y="113337"/>
                        <a:pt x="64826" y="111813"/>
                        <a:pt x="63873" y="110099"/>
                      </a:cubicBezTo>
                      <a:cubicBezTo>
                        <a:pt x="45014" y="72761"/>
                        <a:pt x="24725" y="36375"/>
                        <a:pt x="2818" y="752"/>
                      </a:cubicBezTo>
                      <a:cubicBezTo>
                        <a:pt x="1770" y="-963"/>
                        <a:pt x="-802" y="561"/>
                        <a:pt x="246" y="2276"/>
                      </a:cubicBezTo>
                      <a:lnTo>
                        <a:pt x="246" y="227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8803" name="Freeform: Shape 8802">
                <a:extLst>
                  <a:ext uri="{FF2B5EF4-FFF2-40B4-BE49-F238E27FC236}">
                    <a16:creationId xmlns="" xmlns:a16="http://schemas.microsoft.com/office/drawing/2014/main" id="{0ED70FDE-DFFB-4950-ADD8-B381350224A6}"/>
                  </a:ext>
                </a:extLst>
              </p:cNvPr>
              <p:cNvSpPr/>
              <p:nvPr/>
            </p:nvSpPr>
            <p:spPr>
              <a:xfrm>
                <a:off x="6000469" y="3291868"/>
                <a:ext cx="308142" cy="92976"/>
              </a:xfrm>
              <a:custGeom>
                <a:avLst/>
                <a:gdLst>
                  <a:gd name="connsiteX0" fmla="*/ 2661 w 308142"/>
                  <a:gd name="connsiteY0" fmla="*/ 92935 h 92976"/>
                  <a:gd name="connsiteX1" fmla="*/ 305175 w 308142"/>
                  <a:gd name="connsiteY1" fmla="*/ 8544 h 92976"/>
                  <a:gd name="connsiteX2" fmla="*/ 302889 w 308142"/>
                  <a:gd name="connsiteY2" fmla="*/ 257 h 92976"/>
                  <a:gd name="connsiteX3" fmla="*/ 1518 w 308142"/>
                  <a:gd name="connsiteY3" fmla="*/ 88935 h 92976"/>
                  <a:gd name="connsiteX4" fmla="*/ 2661 w 308142"/>
                  <a:gd name="connsiteY4" fmla="*/ 92935 h 92976"/>
                  <a:gd name="connsiteX5" fmla="*/ 2661 w 308142"/>
                  <a:gd name="connsiteY5" fmla="*/ 92935 h 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42" h="92976">
                    <a:moveTo>
                      <a:pt x="2661" y="92935"/>
                    </a:moveTo>
                    <a:cubicBezTo>
                      <a:pt x="105150" y="74076"/>
                      <a:pt x="206782" y="42453"/>
                      <a:pt x="305175" y="8544"/>
                    </a:cubicBezTo>
                    <a:cubicBezTo>
                      <a:pt x="310414" y="6734"/>
                      <a:pt x="308128" y="-1553"/>
                      <a:pt x="302889" y="257"/>
                    </a:cubicBezTo>
                    <a:cubicBezTo>
                      <a:pt x="203543" y="35214"/>
                      <a:pt x="103150" y="61407"/>
                      <a:pt x="1518" y="88935"/>
                    </a:cubicBezTo>
                    <a:cubicBezTo>
                      <a:pt x="-1149" y="89601"/>
                      <a:pt x="-6" y="93411"/>
                      <a:pt x="2661" y="92935"/>
                    </a:cubicBezTo>
                    <a:lnTo>
                      <a:pt x="2661" y="92935"/>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4" name="Freeform: Shape 8803">
                <a:extLst>
                  <a:ext uri="{FF2B5EF4-FFF2-40B4-BE49-F238E27FC236}">
                    <a16:creationId xmlns="" xmlns:a16="http://schemas.microsoft.com/office/drawing/2014/main" id="{30053FE4-8AE4-461C-BD4F-0B2DF37E1E64}"/>
                  </a:ext>
                </a:extLst>
              </p:cNvPr>
              <p:cNvSpPr/>
              <p:nvPr/>
            </p:nvSpPr>
            <p:spPr>
              <a:xfrm>
                <a:off x="5988513" y="3250980"/>
                <a:ext cx="308914" cy="87283"/>
              </a:xfrm>
              <a:custGeom>
                <a:avLst/>
                <a:gdLst>
                  <a:gd name="connsiteX0" fmla="*/ 2901 w 308914"/>
                  <a:gd name="connsiteY0" fmla="*/ 87246 h 87283"/>
                  <a:gd name="connsiteX1" fmla="*/ 306368 w 308914"/>
                  <a:gd name="connsiteY1" fmla="*/ 7332 h 87283"/>
                  <a:gd name="connsiteX2" fmla="*/ 304367 w 308914"/>
                  <a:gd name="connsiteY2" fmla="*/ 188 h 87283"/>
                  <a:gd name="connsiteX3" fmla="*/ 1663 w 308914"/>
                  <a:gd name="connsiteY3" fmla="*/ 82674 h 87283"/>
                  <a:gd name="connsiteX4" fmla="*/ 2901 w 308914"/>
                  <a:gd name="connsiteY4" fmla="*/ 87246 h 87283"/>
                  <a:gd name="connsiteX5" fmla="*/ 2901 w 308914"/>
                  <a:gd name="connsiteY5" fmla="*/ 87246 h 8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914" h="87283">
                    <a:moveTo>
                      <a:pt x="2901" y="87246"/>
                    </a:moveTo>
                    <a:cubicBezTo>
                      <a:pt x="105485" y="68387"/>
                      <a:pt x="206736" y="37907"/>
                      <a:pt x="306368" y="7332"/>
                    </a:cubicBezTo>
                    <a:cubicBezTo>
                      <a:pt x="310844" y="5903"/>
                      <a:pt x="308939" y="-1241"/>
                      <a:pt x="304367" y="188"/>
                    </a:cubicBezTo>
                    <a:cubicBezTo>
                      <a:pt x="204355" y="31811"/>
                      <a:pt x="102818" y="55623"/>
                      <a:pt x="1663" y="82674"/>
                    </a:cubicBezTo>
                    <a:cubicBezTo>
                      <a:pt x="-1290" y="83532"/>
                      <a:pt x="44" y="87723"/>
                      <a:pt x="2901" y="87246"/>
                    </a:cubicBezTo>
                    <a:lnTo>
                      <a:pt x="2901" y="87246"/>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5" name="Freeform: Shape 8804">
                <a:extLst>
                  <a:ext uri="{FF2B5EF4-FFF2-40B4-BE49-F238E27FC236}">
                    <a16:creationId xmlns="" xmlns:a16="http://schemas.microsoft.com/office/drawing/2014/main" id="{646F8422-23A5-4083-B6B3-47706DDE2F66}"/>
                  </a:ext>
                </a:extLst>
              </p:cNvPr>
              <p:cNvSpPr/>
              <p:nvPr/>
            </p:nvSpPr>
            <p:spPr>
              <a:xfrm>
                <a:off x="5976936" y="3207441"/>
                <a:ext cx="309394" cy="79082"/>
              </a:xfrm>
              <a:custGeom>
                <a:avLst/>
                <a:gdLst>
                  <a:gd name="connsiteX0" fmla="*/ 2858 w 309394"/>
                  <a:gd name="connsiteY0" fmla="*/ 79064 h 79082"/>
                  <a:gd name="connsiteX1" fmla="*/ 307372 w 309394"/>
                  <a:gd name="connsiteY1" fmla="*/ 6008 h 79082"/>
                  <a:gd name="connsiteX2" fmla="*/ 305753 w 309394"/>
                  <a:gd name="connsiteY2" fmla="*/ 197 h 79082"/>
                  <a:gd name="connsiteX3" fmla="*/ 2858 w 309394"/>
                  <a:gd name="connsiteY3" fmla="*/ 72968 h 79082"/>
                  <a:gd name="connsiteX4" fmla="*/ 2858 w 309394"/>
                  <a:gd name="connsiteY4" fmla="*/ 79064 h 79082"/>
                  <a:gd name="connsiteX5" fmla="*/ 2858 w 309394"/>
                  <a:gd name="connsiteY5" fmla="*/ 79064 h 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394" h="79082">
                    <a:moveTo>
                      <a:pt x="2858" y="79064"/>
                    </a:moveTo>
                    <a:cubicBezTo>
                      <a:pt x="107442" y="69825"/>
                      <a:pt x="209550" y="43822"/>
                      <a:pt x="307372" y="6008"/>
                    </a:cubicBezTo>
                    <a:cubicBezTo>
                      <a:pt x="310896" y="4674"/>
                      <a:pt x="309468" y="-1136"/>
                      <a:pt x="305753" y="197"/>
                    </a:cubicBezTo>
                    <a:cubicBezTo>
                      <a:pt x="206883" y="36583"/>
                      <a:pt x="107157" y="59062"/>
                      <a:pt x="2858" y="72968"/>
                    </a:cubicBezTo>
                    <a:cubicBezTo>
                      <a:pt x="-857" y="73635"/>
                      <a:pt x="-1047" y="79445"/>
                      <a:pt x="2858" y="79064"/>
                    </a:cubicBezTo>
                    <a:lnTo>
                      <a:pt x="2858" y="79064"/>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6" name="Freeform: Shape 8805">
                <a:extLst>
                  <a:ext uri="{FF2B5EF4-FFF2-40B4-BE49-F238E27FC236}">
                    <a16:creationId xmlns="" xmlns:a16="http://schemas.microsoft.com/office/drawing/2014/main" id="{12AA1219-97DF-4C5B-A9B7-B58D5D0D1BFF}"/>
                  </a:ext>
                </a:extLst>
              </p:cNvPr>
              <p:cNvSpPr/>
              <p:nvPr/>
            </p:nvSpPr>
            <p:spPr>
              <a:xfrm>
                <a:off x="5966948" y="3177010"/>
                <a:ext cx="296060" cy="69401"/>
              </a:xfrm>
              <a:custGeom>
                <a:avLst/>
                <a:gdLst>
                  <a:gd name="connsiteX0" fmla="*/ 1987 w 296060"/>
                  <a:gd name="connsiteY0" fmla="*/ 69395 h 69401"/>
                  <a:gd name="connsiteX1" fmla="*/ 293929 w 296060"/>
                  <a:gd name="connsiteY1" fmla="*/ 5958 h 69401"/>
                  <a:gd name="connsiteX2" fmla="*/ 292309 w 296060"/>
                  <a:gd name="connsiteY2" fmla="*/ 148 h 69401"/>
                  <a:gd name="connsiteX3" fmla="*/ 1416 w 296060"/>
                  <a:gd name="connsiteY3" fmla="*/ 65394 h 69401"/>
                  <a:gd name="connsiteX4" fmla="*/ 1987 w 296060"/>
                  <a:gd name="connsiteY4" fmla="*/ 69395 h 69401"/>
                  <a:gd name="connsiteX5" fmla="*/ 1987 w 296060"/>
                  <a:gd name="connsiteY5" fmla="*/ 69395 h 6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60" h="69401">
                    <a:moveTo>
                      <a:pt x="1987" y="69395"/>
                    </a:moveTo>
                    <a:cubicBezTo>
                      <a:pt x="100857" y="58727"/>
                      <a:pt x="199250" y="35867"/>
                      <a:pt x="293929" y="5958"/>
                    </a:cubicBezTo>
                    <a:cubicBezTo>
                      <a:pt x="297643" y="4815"/>
                      <a:pt x="296119" y="-995"/>
                      <a:pt x="292309" y="148"/>
                    </a:cubicBezTo>
                    <a:cubicBezTo>
                      <a:pt x="196202" y="28437"/>
                      <a:pt x="100095" y="48440"/>
                      <a:pt x="1416" y="65394"/>
                    </a:cubicBezTo>
                    <a:cubicBezTo>
                      <a:pt x="-775" y="65775"/>
                      <a:pt x="-299" y="69585"/>
                      <a:pt x="1987" y="69395"/>
                    </a:cubicBezTo>
                    <a:lnTo>
                      <a:pt x="1987" y="69395"/>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7" name="Freeform: Shape 8806">
                <a:extLst>
                  <a:ext uri="{FF2B5EF4-FFF2-40B4-BE49-F238E27FC236}">
                    <a16:creationId xmlns="" xmlns:a16="http://schemas.microsoft.com/office/drawing/2014/main" id="{9BB511ED-FD36-436D-8D30-7C6CCBC4352A}"/>
                  </a:ext>
                </a:extLst>
              </p:cNvPr>
              <p:cNvSpPr/>
              <p:nvPr/>
            </p:nvSpPr>
            <p:spPr>
              <a:xfrm>
                <a:off x="6346070" y="3127350"/>
                <a:ext cx="56173" cy="106773"/>
              </a:xfrm>
              <a:custGeom>
                <a:avLst/>
                <a:gdLst>
                  <a:gd name="connsiteX0" fmla="*/ 4437 w 56173"/>
                  <a:gd name="connsiteY0" fmla="*/ 105720 h 106773"/>
                  <a:gd name="connsiteX1" fmla="*/ 55872 w 56173"/>
                  <a:gd name="connsiteY1" fmla="*/ 4374 h 106773"/>
                  <a:gd name="connsiteX2" fmla="*/ 50919 w 56173"/>
                  <a:gd name="connsiteY2" fmla="*/ 1422 h 106773"/>
                  <a:gd name="connsiteX3" fmla="*/ 151 w 56173"/>
                  <a:gd name="connsiteY3" fmla="*/ 103816 h 106773"/>
                  <a:gd name="connsiteX4" fmla="*/ 4437 w 56173"/>
                  <a:gd name="connsiteY4" fmla="*/ 105720 h 106773"/>
                  <a:gd name="connsiteX5" fmla="*/ 4437 w 56173"/>
                  <a:gd name="connsiteY5" fmla="*/ 105720 h 1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3" h="106773">
                    <a:moveTo>
                      <a:pt x="4437" y="105720"/>
                    </a:moveTo>
                    <a:cubicBezTo>
                      <a:pt x="25488" y="75717"/>
                      <a:pt x="40537" y="37712"/>
                      <a:pt x="55872" y="4374"/>
                    </a:cubicBezTo>
                    <a:cubicBezTo>
                      <a:pt x="57396" y="1041"/>
                      <a:pt x="52729" y="-1817"/>
                      <a:pt x="50919" y="1422"/>
                    </a:cubicBezTo>
                    <a:cubicBezTo>
                      <a:pt x="33298" y="33807"/>
                      <a:pt x="11676" y="68764"/>
                      <a:pt x="151" y="103816"/>
                    </a:cubicBezTo>
                    <a:cubicBezTo>
                      <a:pt x="-802" y="106578"/>
                      <a:pt x="3008" y="107816"/>
                      <a:pt x="4437" y="105720"/>
                    </a:cubicBezTo>
                    <a:lnTo>
                      <a:pt x="4437" y="105720"/>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8" name="Freeform: Shape 8807">
                <a:extLst>
                  <a:ext uri="{FF2B5EF4-FFF2-40B4-BE49-F238E27FC236}">
                    <a16:creationId xmlns="" xmlns:a16="http://schemas.microsoft.com/office/drawing/2014/main" id="{6ACB665A-02F2-46C2-8AD2-DEAA3AE699F0}"/>
                  </a:ext>
                </a:extLst>
              </p:cNvPr>
              <p:cNvSpPr/>
              <p:nvPr/>
            </p:nvSpPr>
            <p:spPr>
              <a:xfrm>
                <a:off x="6298660" y="3105518"/>
                <a:ext cx="73503" cy="100010"/>
              </a:xfrm>
              <a:custGeom>
                <a:avLst/>
                <a:gdLst>
                  <a:gd name="connsiteX0" fmla="*/ 3745 w 73503"/>
                  <a:gd name="connsiteY0" fmla="*/ 99358 h 100010"/>
                  <a:gd name="connsiteX1" fmla="*/ 73278 w 73503"/>
                  <a:gd name="connsiteY1" fmla="*/ 3537 h 100010"/>
                  <a:gd name="connsiteX2" fmla="*/ 67944 w 73503"/>
                  <a:gd name="connsiteY2" fmla="*/ 1251 h 100010"/>
                  <a:gd name="connsiteX3" fmla="*/ 602 w 73503"/>
                  <a:gd name="connsiteY3" fmla="*/ 96215 h 100010"/>
                  <a:gd name="connsiteX4" fmla="*/ 3745 w 73503"/>
                  <a:gd name="connsiteY4" fmla="*/ 99358 h 100010"/>
                  <a:gd name="connsiteX5" fmla="*/ 3745 w 73503"/>
                  <a:gd name="connsiteY5" fmla="*/ 99358 h 1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03" h="100010">
                    <a:moveTo>
                      <a:pt x="3745" y="99358"/>
                    </a:moveTo>
                    <a:cubicBezTo>
                      <a:pt x="30320" y="72212"/>
                      <a:pt x="59276" y="39351"/>
                      <a:pt x="73278" y="3537"/>
                    </a:cubicBezTo>
                    <a:cubicBezTo>
                      <a:pt x="74611" y="203"/>
                      <a:pt x="69658" y="-1226"/>
                      <a:pt x="67944" y="1251"/>
                    </a:cubicBezTo>
                    <a:cubicBezTo>
                      <a:pt x="45274" y="33160"/>
                      <a:pt x="26891" y="66592"/>
                      <a:pt x="602" y="96215"/>
                    </a:cubicBezTo>
                    <a:cubicBezTo>
                      <a:pt x="-1303" y="98311"/>
                      <a:pt x="1745" y="101359"/>
                      <a:pt x="3745" y="99358"/>
                    </a:cubicBezTo>
                    <a:lnTo>
                      <a:pt x="3745" y="99358"/>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09" name="Freeform: Shape 8808">
                <a:extLst>
                  <a:ext uri="{FF2B5EF4-FFF2-40B4-BE49-F238E27FC236}">
                    <a16:creationId xmlns="" xmlns:a16="http://schemas.microsoft.com/office/drawing/2014/main" id="{17B2D59F-78C4-4477-B64F-F1A3DA4BF62C}"/>
                  </a:ext>
                </a:extLst>
              </p:cNvPr>
              <p:cNvSpPr/>
              <p:nvPr/>
            </p:nvSpPr>
            <p:spPr>
              <a:xfrm>
                <a:off x="6268189" y="3078429"/>
                <a:ext cx="66610" cy="101344"/>
              </a:xfrm>
              <a:custGeom>
                <a:avLst/>
                <a:gdLst>
                  <a:gd name="connsiteX0" fmla="*/ 5737 w 66610"/>
                  <a:gd name="connsiteY0" fmla="*/ 99968 h 101344"/>
                  <a:gd name="connsiteX1" fmla="*/ 66030 w 66610"/>
                  <a:gd name="connsiteY1" fmla="*/ 5670 h 101344"/>
                  <a:gd name="connsiteX2" fmla="*/ 59458 w 66610"/>
                  <a:gd name="connsiteY2" fmla="*/ 1860 h 101344"/>
                  <a:gd name="connsiteX3" fmla="*/ 498 w 66610"/>
                  <a:gd name="connsiteY3" fmla="*/ 96920 h 101344"/>
                  <a:gd name="connsiteX4" fmla="*/ 5737 w 66610"/>
                  <a:gd name="connsiteY4" fmla="*/ 99968 h 101344"/>
                  <a:gd name="connsiteX5" fmla="*/ 5737 w 66610"/>
                  <a:gd name="connsiteY5" fmla="*/ 99968 h 10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0" h="101344">
                    <a:moveTo>
                      <a:pt x="5737" y="99968"/>
                    </a:moveTo>
                    <a:cubicBezTo>
                      <a:pt x="27645" y="69869"/>
                      <a:pt x="46790" y="37579"/>
                      <a:pt x="66030" y="5670"/>
                    </a:cubicBezTo>
                    <a:cubicBezTo>
                      <a:pt x="68602" y="1479"/>
                      <a:pt x="61935" y="-2426"/>
                      <a:pt x="59458" y="1860"/>
                    </a:cubicBezTo>
                    <a:cubicBezTo>
                      <a:pt x="40408" y="33864"/>
                      <a:pt x="19739" y="64916"/>
                      <a:pt x="498" y="96920"/>
                    </a:cubicBezTo>
                    <a:cubicBezTo>
                      <a:pt x="-1597" y="100349"/>
                      <a:pt x="3451" y="103111"/>
                      <a:pt x="5737" y="99968"/>
                    </a:cubicBezTo>
                    <a:lnTo>
                      <a:pt x="5737" y="99968"/>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0" name="Freeform: Shape 8809">
                <a:extLst>
                  <a:ext uri="{FF2B5EF4-FFF2-40B4-BE49-F238E27FC236}">
                    <a16:creationId xmlns="" xmlns:a16="http://schemas.microsoft.com/office/drawing/2014/main" id="{B1E8F72F-8377-488A-8E4D-4FE760F7B093}"/>
                  </a:ext>
                </a:extLst>
              </p:cNvPr>
              <p:cNvSpPr/>
              <p:nvPr/>
            </p:nvSpPr>
            <p:spPr>
              <a:xfrm>
                <a:off x="6236504" y="3055800"/>
                <a:ext cx="59159" cy="93219"/>
              </a:xfrm>
              <a:custGeom>
                <a:avLst/>
                <a:gdLst>
                  <a:gd name="connsiteX0" fmla="*/ 6276 w 59159"/>
                  <a:gd name="connsiteY0" fmla="*/ 91641 h 93219"/>
                  <a:gd name="connsiteX1" fmla="*/ 58568 w 59159"/>
                  <a:gd name="connsiteY1" fmla="*/ 6297 h 93219"/>
                  <a:gd name="connsiteX2" fmla="*/ 51233 w 59159"/>
                  <a:gd name="connsiteY2" fmla="*/ 2010 h 93219"/>
                  <a:gd name="connsiteX3" fmla="*/ 465 w 59159"/>
                  <a:gd name="connsiteY3" fmla="*/ 88307 h 93219"/>
                  <a:gd name="connsiteX4" fmla="*/ 6276 w 59159"/>
                  <a:gd name="connsiteY4" fmla="*/ 91641 h 93219"/>
                  <a:gd name="connsiteX5" fmla="*/ 6276 w 59159"/>
                  <a:gd name="connsiteY5" fmla="*/ 91641 h 9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9" h="93219">
                    <a:moveTo>
                      <a:pt x="6276" y="91641"/>
                    </a:moveTo>
                    <a:cubicBezTo>
                      <a:pt x="24468" y="63923"/>
                      <a:pt x="42661" y="35348"/>
                      <a:pt x="58568" y="6297"/>
                    </a:cubicBezTo>
                    <a:cubicBezTo>
                      <a:pt x="61235" y="1439"/>
                      <a:pt x="54186" y="-2562"/>
                      <a:pt x="51233" y="2010"/>
                    </a:cubicBezTo>
                    <a:cubicBezTo>
                      <a:pt x="33041" y="29728"/>
                      <a:pt x="16467" y="59256"/>
                      <a:pt x="465" y="88307"/>
                    </a:cubicBezTo>
                    <a:cubicBezTo>
                      <a:pt x="-1630" y="92022"/>
                      <a:pt x="3894" y="95260"/>
                      <a:pt x="6276" y="91641"/>
                    </a:cubicBezTo>
                    <a:lnTo>
                      <a:pt x="6276" y="91641"/>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1" name="Freeform: Shape 8810">
                <a:extLst>
                  <a:ext uri="{FF2B5EF4-FFF2-40B4-BE49-F238E27FC236}">
                    <a16:creationId xmlns="" xmlns:a16="http://schemas.microsoft.com/office/drawing/2014/main" id="{3112EE41-B573-42A5-A7D6-D906D8AD3C30}"/>
                  </a:ext>
                </a:extLst>
              </p:cNvPr>
              <p:cNvSpPr/>
              <p:nvPr/>
            </p:nvSpPr>
            <p:spPr>
              <a:xfrm>
                <a:off x="6213816" y="3028713"/>
                <a:ext cx="39151" cy="74751"/>
              </a:xfrm>
              <a:custGeom>
                <a:avLst/>
                <a:gdLst>
                  <a:gd name="connsiteX0" fmla="*/ 3056 w 39151"/>
                  <a:gd name="connsiteY0" fmla="*/ 69579 h 74751"/>
                  <a:gd name="connsiteX1" fmla="*/ 1341 w 39151"/>
                  <a:gd name="connsiteY1" fmla="*/ 70722 h 74751"/>
                  <a:gd name="connsiteX2" fmla="*/ 4389 w 39151"/>
                  <a:gd name="connsiteY2" fmla="*/ 73770 h 74751"/>
                  <a:gd name="connsiteX3" fmla="*/ 17343 w 39151"/>
                  <a:gd name="connsiteY3" fmla="*/ 37384 h 74751"/>
                  <a:gd name="connsiteX4" fmla="*/ 38584 w 39151"/>
                  <a:gd name="connsiteY4" fmla="*/ 4809 h 74751"/>
                  <a:gd name="connsiteX5" fmla="*/ 33345 w 39151"/>
                  <a:gd name="connsiteY5" fmla="*/ 808 h 74751"/>
                  <a:gd name="connsiteX6" fmla="*/ 198 w 39151"/>
                  <a:gd name="connsiteY6" fmla="*/ 72627 h 74751"/>
                  <a:gd name="connsiteX7" fmla="*/ 4675 w 39151"/>
                  <a:gd name="connsiteY7" fmla="*/ 72055 h 74751"/>
                  <a:gd name="connsiteX8" fmla="*/ 3722 w 39151"/>
                  <a:gd name="connsiteY8" fmla="*/ 69769 h 74751"/>
                  <a:gd name="connsiteX9" fmla="*/ 3056 w 39151"/>
                  <a:gd name="connsiteY9" fmla="*/ 69579 h 74751"/>
                  <a:gd name="connsiteX10" fmla="*/ 3056 w 39151"/>
                  <a:gd name="connsiteY10" fmla="*/ 69579 h 7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1" h="74751">
                    <a:moveTo>
                      <a:pt x="3056" y="69579"/>
                    </a:moveTo>
                    <a:cubicBezTo>
                      <a:pt x="2484" y="69960"/>
                      <a:pt x="1912" y="70341"/>
                      <a:pt x="1341" y="70722"/>
                    </a:cubicBezTo>
                    <a:cubicBezTo>
                      <a:pt x="2389" y="71770"/>
                      <a:pt x="3437" y="72817"/>
                      <a:pt x="4389" y="73770"/>
                    </a:cubicBezTo>
                    <a:cubicBezTo>
                      <a:pt x="9818" y="62054"/>
                      <a:pt x="11628" y="49195"/>
                      <a:pt x="17343" y="37384"/>
                    </a:cubicBezTo>
                    <a:cubicBezTo>
                      <a:pt x="23153" y="25478"/>
                      <a:pt x="31345" y="15763"/>
                      <a:pt x="38584" y="4809"/>
                    </a:cubicBezTo>
                    <a:cubicBezTo>
                      <a:pt x="40775" y="1475"/>
                      <a:pt x="36107" y="-1478"/>
                      <a:pt x="33345" y="808"/>
                    </a:cubicBezTo>
                    <a:cubicBezTo>
                      <a:pt x="15819" y="15667"/>
                      <a:pt x="-2088" y="49195"/>
                      <a:pt x="198" y="72627"/>
                    </a:cubicBezTo>
                    <a:cubicBezTo>
                      <a:pt x="579" y="76151"/>
                      <a:pt x="5818" y="74818"/>
                      <a:pt x="4675" y="72055"/>
                    </a:cubicBezTo>
                    <a:cubicBezTo>
                      <a:pt x="4389" y="71293"/>
                      <a:pt x="4103" y="70531"/>
                      <a:pt x="3722" y="69769"/>
                    </a:cubicBezTo>
                    <a:cubicBezTo>
                      <a:pt x="3722" y="69579"/>
                      <a:pt x="3341" y="69388"/>
                      <a:pt x="3056" y="69579"/>
                    </a:cubicBezTo>
                    <a:lnTo>
                      <a:pt x="3056" y="69579"/>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2" name="Freeform: Shape 8811">
                <a:extLst>
                  <a:ext uri="{FF2B5EF4-FFF2-40B4-BE49-F238E27FC236}">
                    <a16:creationId xmlns="" xmlns:a16="http://schemas.microsoft.com/office/drawing/2014/main" id="{5A2E5CB1-C786-4994-92AB-B99119A19F24}"/>
                  </a:ext>
                </a:extLst>
              </p:cNvPr>
              <p:cNvSpPr/>
              <p:nvPr/>
            </p:nvSpPr>
            <p:spPr>
              <a:xfrm>
                <a:off x="5944417" y="3131903"/>
                <a:ext cx="282390" cy="67557"/>
              </a:xfrm>
              <a:custGeom>
                <a:avLst/>
                <a:gdLst>
                  <a:gd name="connsiteX0" fmla="*/ 2325 w 282390"/>
                  <a:gd name="connsiteY0" fmla="*/ 67544 h 67557"/>
                  <a:gd name="connsiteX1" fmla="*/ 279693 w 282390"/>
                  <a:gd name="connsiteY1" fmla="*/ 7632 h 67557"/>
                  <a:gd name="connsiteX2" fmla="*/ 277693 w 282390"/>
                  <a:gd name="connsiteY2" fmla="*/ 203 h 67557"/>
                  <a:gd name="connsiteX3" fmla="*/ 1658 w 282390"/>
                  <a:gd name="connsiteY3" fmla="*/ 62972 h 67557"/>
                  <a:gd name="connsiteX4" fmla="*/ 2325 w 282390"/>
                  <a:gd name="connsiteY4" fmla="*/ 67544 h 67557"/>
                  <a:gd name="connsiteX5" fmla="*/ 2325 w 282390"/>
                  <a:gd name="connsiteY5" fmla="*/ 67544 h 6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90" h="67557">
                    <a:moveTo>
                      <a:pt x="2325" y="67544"/>
                    </a:moveTo>
                    <a:cubicBezTo>
                      <a:pt x="96813" y="57829"/>
                      <a:pt x="189015" y="35159"/>
                      <a:pt x="279693" y="7632"/>
                    </a:cubicBezTo>
                    <a:cubicBezTo>
                      <a:pt x="284456" y="6203"/>
                      <a:pt x="282360" y="-1321"/>
                      <a:pt x="277693" y="203"/>
                    </a:cubicBezTo>
                    <a:cubicBezTo>
                      <a:pt x="187396" y="30397"/>
                      <a:pt x="95480" y="48494"/>
                      <a:pt x="1658" y="62972"/>
                    </a:cubicBezTo>
                    <a:cubicBezTo>
                      <a:pt x="-913" y="63353"/>
                      <a:pt x="-342" y="67830"/>
                      <a:pt x="2325" y="67544"/>
                    </a:cubicBezTo>
                    <a:lnTo>
                      <a:pt x="2325" y="67544"/>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3" name="Freeform: Shape 8812">
                <a:extLst>
                  <a:ext uri="{FF2B5EF4-FFF2-40B4-BE49-F238E27FC236}">
                    <a16:creationId xmlns="" xmlns:a16="http://schemas.microsoft.com/office/drawing/2014/main" id="{AC5B3C90-426A-44C1-8526-695653B69935}"/>
                  </a:ext>
                </a:extLst>
              </p:cNvPr>
              <p:cNvSpPr/>
              <p:nvPr/>
            </p:nvSpPr>
            <p:spPr>
              <a:xfrm>
                <a:off x="5781638" y="2969778"/>
                <a:ext cx="43853" cy="139502"/>
              </a:xfrm>
              <a:custGeom>
                <a:avLst/>
                <a:gdLst>
                  <a:gd name="connsiteX0" fmla="*/ 40803 w 43853"/>
                  <a:gd name="connsiteY0" fmla="*/ 784 h 139502"/>
                  <a:gd name="connsiteX1" fmla="*/ 131 w 43853"/>
                  <a:gd name="connsiteY1" fmla="*/ 135086 h 139502"/>
                  <a:gd name="connsiteX2" fmla="*/ 7084 w 43853"/>
                  <a:gd name="connsiteY2" fmla="*/ 136991 h 139502"/>
                  <a:gd name="connsiteX3" fmla="*/ 43851 w 43853"/>
                  <a:gd name="connsiteY3" fmla="*/ 1641 h 139502"/>
                  <a:gd name="connsiteX4" fmla="*/ 40803 w 43853"/>
                  <a:gd name="connsiteY4" fmla="*/ 784 h 139502"/>
                  <a:gd name="connsiteX5" fmla="*/ 40803 w 43853"/>
                  <a:gd name="connsiteY5" fmla="*/ 784 h 13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53" h="139502">
                    <a:moveTo>
                      <a:pt x="40803" y="784"/>
                    </a:moveTo>
                    <a:cubicBezTo>
                      <a:pt x="21372" y="41551"/>
                      <a:pt x="11561" y="91366"/>
                      <a:pt x="131" y="135086"/>
                    </a:cubicBezTo>
                    <a:cubicBezTo>
                      <a:pt x="-1012" y="139563"/>
                      <a:pt x="5656" y="141373"/>
                      <a:pt x="7084" y="136991"/>
                    </a:cubicBezTo>
                    <a:cubicBezTo>
                      <a:pt x="20515" y="93938"/>
                      <a:pt x="38612" y="46504"/>
                      <a:pt x="43851" y="1641"/>
                    </a:cubicBezTo>
                    <a:cubicBezTo>
                      <a:pt x="43946" y="22"/>
                      <a:pt x="41470" y="-645"/>
                      <a:pt x="40803" y="784"/>
                    </a:cubicBezTo>
                    <a:lnTo>
                      <a:pt x="40803" y="784"/>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4" name="Freeform: Shape 8813">
                <a:extLst>
                  <a:ext uri="{FF2B5EF4-FFF2-40B4-BE49-F238E27FC236}">
                    <a16:creationId xmlns="" xmlns:a16="http://schemas.microsoft.com/office/drawing/2014/main" id="{1808D62F-5512-4453-B0A0-109DDA2AE748}"/>
                  </a:ext>
                </a:extLst>
              </p:cNvPr>
              <p:cNvSpPr/>
              <p:nvPr/>
            </p:nvSpPr>
            <p:spPr>
              <a:xfrm>
                <a:off x="5813270" y="2972637"/>
                <a:ext cx="52148" cy="160153"/>
              </a:xfrm>
              <a:custGeom>
                <a:avLst/>
                <a:gdLst>
                  <a:gd name="connsiteX0" fmla="*/ 46604 w 52148"/>
                  <a:gd name="connsiteY0" fmla="*/ 1925 h 160153"/>
                  <a:gd name="connsiteX1" fmla="*/ 122 w 52148"/>
                  <a:gd name="connsiteY1" fmla="*/ 156135 h 160153"/>
                  <a:gd name="connsiteX2" fmla="*/ 6409 w 52148"/>
                  <a:gd name="connsiteY2" fmla="*/ 157849 h 160153"/>
                  <a:gd name="connsiteX3" fmla="*/ 52033 w 52148"/>
                  <a:gd name="connsiteY3" fmla="*/ 3354 h 160153"/>
                  <a:gd name="connsiteX4" fmla="*/ 46604 w 52148"/>
                  <a:gd name="connsiteY4" fmla="*/ 1925 h 160153"/>
                  <a:gd name="connsiteX5" fmla="*/ 46604 w 52148"/>
                  <a:gd name="connsiteY5" fmla="*/ 1925 h 16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48" h="160153">
                    <a:moveTo>
                      <a:pt x="46604" y="1925"/>
                    </a:moveTo>
                    <a:cubicBezTo>
                      <a:pt x="29650" y="52693"/>
                      <a:pt x="14029" y="104414"/>
                      <a:pt x="122" y="156135"/>
                    </a:cubicBezTo>
                    <a:cubicBezTo>
                      <a:pt x="-926" y="160230"/>
                      <a:pt x="5075" y="161850"/>
                      <a:pt x="6409" y="157849"/>
                    </a:cubicBezTo>
                    <a:cubicBezTo>
                      <a:pt x="23077" y="106986"/>
                      <a:pt x="38317" y="55170"/>
                      <a:pt x="52033" y="3354"/>
                    </a:cubicBezTo>
                    <a:cubicBezTo>
                      <a:pt x="52986" y="-75"/>
                      <a:pt x="47747" y="-1409"/>
                      <a:pt x="46604" y="1925"/>
                    </a:cubicBezTo>
                    <a:lnTo>
                      <a:pt x="46604" y="1925"/>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5" name="Freeform: Shape 8814">
                <a:extLst>
                  <a:ext uri="{FF2B5EF4-FFF2-40B4-BE49-F238E27FC236}">
                    <a16:creationId xmlns="" xmlns:a16="http://schemas.microsoft.com/office/drawing/2014/main" id="{490B68A3-0882-4DF3-B943-84E0499473F5}"/>
                  </a:ext>
                </a:extLst>
              </p:cNvPr>
              <p:cNvSpPr/>
              <p:nvPr/>
            </p:nvSpPr>
            <p:spPr>
              <a:xfrm>
                <a:off x="5869212" y="2984354"/>
                <a:ext cx="42508" cy="161707"/>
              </a:xfrm>
              <a:custGeom>
                <a:avLst/>
                <a:gdLst>
                  <a:gd name="connsiteX0" fmla="*/ 38858 w 42508"/>
                  <a:gd name="connsiteY0" fmla="*/ 1352 h 161707"/>
                  <a:gd name="connsiteX1" fmla="*/ 92 w 42508"/>
                  <a:gd name="connsiteY1" fmla="*/ 157181 h 161707"/>
                  <a:gd name="connsiteX2" fmla="*/ 7140 w 42508"/>
                  <a:gd name="connsiteY2" fmla="*/ 159086 h 161707"/>
                  <a:gd name="connsiteX3" fmla="*/ 42478 w 42508"/>
                  <a:gd name="connsiteY3" fmla="*/ 2304 h 161707"/>
                  <a:gd name="connsiteX4" fmla="*/ 38858 w 42508"/>
                  <a:gd name="connsiteY4" fmla="*/ 1352 h 161707"/>
                  <a:gd name="connsiteX5" fmla="*/ 38858 w 42508"/>
                  <a:gd name="connsiteY5" fmla="*/ 1352 h 16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08" h="161707">
                    <a:moveTo>
                      <a:pt x="38858" y="1352"/>
                    </a:moveTo>
                    <a:cubicBezTo>
                      <a:pt x="23428" y="52311"/>
                      <a:pt x="10855" y="104984"/>
                      <a:pt x="92" y="157181"/>
                    </a:cubicBezTo>
                    <a:cubicBezTo>
                      <a:pt x="-861" y="161753"/>
                      <a:pt x="5902" y="163658"/>
                      <a:pt x="7140" y="159086"/>
                    </a:cubicBezTo>
                    <a:cubicBezTo>
                      <a:pt x="20951" y="107556"/>
                      <a:pt x="33429" y="54882"/>
                      <a:pt x="42478" y="2304"/>
                    </a:cubicBezTo>
                    <a:cubicBezTo>
                      <a:pt x="42859" y="18"/>
                      <a:pt x="39525" y="-1029"/>
                      <a:pt x="38858" y="1352"/>
                    </a:cubicBezTo>
                    <a:lnTo>
                      <a:pt x="38858" y="1352"/>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6" name="Freeform: Shape 8815">
                <a:extLst>
                  <a:ext uri="{FF2B5EF4-FFF2-40B4-BE49-F238E27FC236}">
                    <a16:creationId xmlns="" xmlns:a16="http://schemas.microsoft.com/office/drawing/2014/main" id="{96C703CC-2C73-4911-81AF-78167999D111}"/>
                  </a:ext>
                </a:extLst>
              </p:cNvPr>
              <p:cNvSpPr/>
              <p:nvPr/>
            </p:nvSpPr>
            <p:spPr>
              <a:xfrm>
                <a:off x="5910505" y="2991189"/>
                <a:ext cx="47727" cy="173416"/>
              </a:xfrm>
              <a:custGeom>
                <a:avLst/>
                <a:gdLst>
                  <a:gd name="connsiteX0" fmla="*/ 5472 w 47727"/>
                  <a:gd name="connsiteY0" fmla="*/ 171491 h 173416"/>
                  <a:gd name="connsiteX1" fmla="*/ 47667 w 47727"/>
                  <a:gd name="connsiteY1" fmla="*/ 4327 h 173416"/>
                  <a:gd name="connsiteX2" fmla="*/ 41000 w 47727"/>
                  <a:gd name="connsiteY2" fmla="*/ 2518 h 173416"/>
                  <a:gd name="connsiteX3" fmla="*/ 138 w 47727"/>
                  <a:gd name="connsiteY3" fmla="*/ 170062 h 173416"/>
                  <a:gd name="connsiteX4" fmla="*/ 5472 w 47727"/>
                  <a:gd name="connsiteY4" fmla="*/ 171491 h 173416"/>
                  <a:gd name="connsiteX5" fmla="*/ 5472 w 47727"/>
                  <a:gd name="connsiteY5" fmla="*/ 171491 h 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27" h="173416">
                    <a:moveTo>
                      <a:pt x="5472" y="171491"/>
                    </a:moveTo>
                    <a:cubicBezTo>
                      <a:pt x="24712" y="117294"/>
                      <a:pt x="38142" y="61001"/>
                      <a:pt x="47667" y="4327"/>
                    </a:cubicBezTo>
                    <a:cubicBezTo>
                      <a:pt x="48429" y="-54"/>
                      <a:pt x="41762" y="-1864"/>
                      <a:pt x="41000" y="2518"/>
                    </a:cubicBezTo>
                    <a:cubicBezTo>
                      <a:pt x="31189" y="59477"/>
                      <a:pt x="16902" y="114722"/>
                      <a:pt x="138" y="170062"/>
                    </a:cubicBezTo>
                    <a:cubicBezTo>
                      <a:pt x="-910" y="173491"/>
                      <a:pt x="4329" y="174825"/>
                      <a:pt x="5472" y="171491"/>
                    </a:cubicBezTo>
                    <a:lnTo>
                      <a:pt x="5472" y="171491"/>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7" name="Freeform: Shape 8816">
                <a:extLst>
                  <a:ext uri="{FF2B5EF4-FFF2-40B4-BE49-F238E27FC236}">
                    <a16:creationId xmlns="" xmlns:a16="http://schemas.microsoft.com/office/drawing/2014/main" id="{A0BDDEA8-AE42-45EE-BFC2-9B88429C17D8}"/>
                  </a:ext>
                </a:extLst>
              </p:cNvPr>
              <p:cNvSpPr/>
              <p:nvPr/>
            </p:nvSpPr>
            <p:spPr>
              <a:xfrm>
                <a:off x="5972731" y="3089154"/>
                <a:ext cx="247237" cy="50895"/>
              </a:xfrm>
              <a:custGeom>
                <a:avLst/>
                <a:gdLst>
                  <a:gd name="connsiteX0" fmla="*/ 2681 w 247237"/>
                  <a:gd name="connsiteY0" fmla="*/ 50857 h 50895"/>
                  <a:gd name="connsiteX1" fmla="*/ 244616 w 247237"/>
                  <a:gd name="connsiteY1" fmla="*/ 7042 h 50895"/>
                  <a:gd name="connsiteX2" fmla="*/ 242712 w 247237"/>
                  <a:gd name="connsiteY2" fmla="*/ 88 h 50895"/>
                  <a:gd name="connsiteX3" fmla="*/ 1634 w 247237"/>
                  <a:gd name="connsiteY3" fmla="*/ 46761 h 50895"/>
                  <a:gd name="connsiteX4" fmla="*/ 2681 w 247237"/>
                  <a:gd name="connsiteY4" fmla="*/ 50857 h 50895"/>
                  <a:gd name="connsiteX5" fmla="*/ 2681 w 247237"/>
                  <a:gd name="connsiteY5" fmla="*/ 50857 h 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37" h="50895">
                    <a:moveTo>
                      <a:pt x="2681" y="50857"/>
                    </a:moveTo>
                    <a:cubicBezTo>
                      <a:pt x="83453" y="37522"/>
                      <a:pt x="164035" y="21901"/>
                      <a:pt x="244616" y="7042"/>
                    </a:cubicBezTo>
                    <a:cubicBezTo>
                      <a:pt x="249189" y="6184"/>
                      <a:pt x="247283" y="-864"/>
                      <a:pt x="242712" y="88"/>
                    </a:cubicBezTo>
                    <a:cubicBezTo>
                      <a:pt x="162320" y="15424"/>
                      <a:pt x="81644" y="29902"/>
                      <a:pt x="1634" y="46761"/>
                    </a:cubicBezTo>
                    <a:cubicBezTo>
                      <a:pt x="-1224" y="47332"/>
                      <a:pt x="15" y="51333"/>
                      <a:pt x="2681" y="50857"/>
                    </a:cubicBezTo>
                    <a:lnTo>
                      <a:pt x="2681" y="50857"/>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8" name="Freeform: Shape 8817">
                <a:extLst>
                  <a:ext uri="{FF2B5EF4-FFF2-40B4-BE49-F238E27FC236}">
                    <a16:creationId xmlns="" xmlns:a16="http://schemas.microsoft.com/office/drawing/2014/main" id="{752203AC-DE48-4574-90A0-AEB0C0763A1C}"/>
                  </a:ext>
                </a:extLst>
              </p:cNvPr>
              <p:cNvSpPr/>
              <p:nvPr/>
            </p:nvSpPr>
            <p:spPr>
              <a:xfrm>
                <a:off x="5999094" y="3028120"/>
                <a:ext cx="241887" cy="38725"/>
              </a:xfrm>
              <a:custGeom>
                <a:avLst/>
                <a:gdLst>
                  <a:gd name="connsiteX0" fmla="*/ 2608 w 241887"/>
                  <a:gd name="connsiteY0" fmla="*/ 38072 h 38725"/>
                  <a:gd name="connsiteX1" fmla="*/ 239018 w 241887"/>
                  <a:gd name="connsiteY1" fmla="*/ 7687 h 38725"/>
                  <a:gd name="connsiteX2" fmla="*/ 236923 w 241887"/>
                  <a:gd name="connsiteY2" fmla="*/ 67 h 38725"/>
                  <a:gd name="connsiteX3" fmla="*/ 2608 w 241887"/>
                  <a:gd name="connsiteY3" fmla="*/ 32738 h 38725"/>
                  <a:gd name="connsiteX4" fmla="*/ 2608 w 241887"/>
                  <a:gd name="connsiteY4" fmla="*/ 38072 h 38725"/>
                  <a:gd name="connsiteX5" fmla="*/ 2608 w 241887"/>
                  <a:gd name="connsiteY5" fmla="*/ 38072 h 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87" h="38725">
                    <a:moveTo>
                      <a:pt x="2608" y="38072"/>
                    </a:moveTo>
                    <a:cubicBezTo>
                      <a:pt x="82237" y="42834"/>
                      <a:pt x="161104" y="20451"/>
                      <a:pt x="239018" y="7687"/>
                    </a:cubicBezTo>
                    <a:cubicBezTo>
                      <a:pt x="244066" y="6830"/>
                      <a:pt x="241876" y="-790"/>
                      <a:pt x="236923" y="67"/>
                    </a:cubicBezTo>
                    <a:cubicBezTo>
                      <a:pt x="158627" y="12831"/>
                      <a:pt x="82237" y="29976"/>
                      <a:pt x="2608" y="32738"/>
                    </a:cubicBezTo>
                    <a:cubicBezTo>
                      <a:pt x="-917" y="32833"/>
                      <a:pt x="-821" y="37881"/>
                      <a:pt x="2608" y="38072"/>
                    </a:cubicBezTo>
                    <a:lnTo>
                      <a:pt x="2608" y="38072"/>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19" name="Freeform: Shape 8818">
                <a:extLst>
                  <a:ext uri="{FF2B5EF4-FFF2-40B4-BE49-F238E27FC236}">
                    <a16:creationId xmlns="" xmlns:a16="http://schemas.microsoft.com/office/drawing/2014/main" id="{777F1795-00DE-49DF-AC34-57C64FB264AE}"/>
                  </a:ext>
                </a:extLst>
              </p:cNvPr>
              <p:cNvSpPr/>
              <p:nvPr/>
            </p:nvSpPr>
            <p:spPr>
              <a:xfrm>
                <a:off x="5941133" y="3000672"/>
                <a:ext cx="67052" cy="171725"/>
              </a:xfrm>
              <a:custGeom>
                <a:avLst/>
                <a:gdLst>
                  <a:gd name="connsiteX0" fmla="*/ 5704 w 67052"/>
                  <a:gd name="connsiteY0" fmla="*/ 170676 h 171725"/>
                  <a:gd name="connsiteX1" fmla="*/ 67045 w 67052"/>
                  <a:gd name="connsiteY1" fmla="*/ 4179 h 171725"/>
                  <a:gd name="connsiteX2" fmla="*/ 58378 w 67052"/>
                  <a:gd name="connsiteY2" fmla="*/ 4179 h 171725"/>
                  <a:gd name="connsiteX3" fmla="*/ 466 w 67052"/>
                  <a:gd name="connsiteY3" fmla="*/ 166676 h 171725"/>
                  <a:gd name="connsiteX4" fmla="*/ 5704 w 67052"/>
                  <a:gd name="connsiteY4" fmla="*/ 170676 h 171725"/>
                  <a:gd name="connsiteX5" fmla="*/ 5704 w 67052"/>
                  <a:gd name="connsiteY5" fmla="*/ 170676 h 1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2" h="171725">
                    <a:moveTo>
                      <a:pt x="5704" y="170676"/>
                    </a:moveTo>
                    <a:cubicBezTo>
                      <a:pt x="42757" y="123242"/>
                      <a:pt x="64474" y="64377"/>
                      <a:pt x="67045" y="4179"/>
                    </a:cubicBezTo>
                    <a:cubicBezTo>
                      <a:pt x="67331" y="-1441"/>
                      <a:pt x="58854" y="-1345"/>
                      <a:pt x="58378" y="4179"/>
                    </a:cubicBezTo>
                    <a:cubicBezTo>
                      <a:pt x="53615" y="64853"/>
                      <a:pt x="35041" y="116574"/>
                      <a:pt x="466" y="166676"/>
                    </a:cubicBezTo>
                    <a:cubicBezTo>
                      <a:pt x="-1535" y="169724"/>
                      <a:pt x="3418" y="173629"/>
                      <a:pt x="5704" y="170676"/>
                    </a:cubicBezTo>
                    <a:lnTo>
                      <a:pt x="5704" y="170676"/>
                    </a:lnTo>
                    <a:close/>
                  </a:path>
                </a:pathLst>
              </a:custGeom>
              <a:solidFill>
                <a:srgbClr val="AEED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0" name="Freeform: Shape 8819">
                <a:extLst>
                  <a:ext uri="{FF2B5EF4-FFF2-40B4-BE49-F238E27FC236}">
                    <a16:creationId xmlns="" xmlns:a16="http://schemas.microsoft.com/office/drawing/2014/main" id="{23797673-C904-43D9-BA80-D01AC6B91A5B}"/>
                  </a:ext>
                </a:extLst>
              </p:cNvPr>
              <p:cNvSpPr/>
              <p:nvPr/>
            </p:nvSpPr>
            <p:spPr>
              <a:xfrm>
                <a:off x="6068781" y="3401294"/>
                <a:ext cx="17789" cy="222171"/>
              </a:xfrm>
              <a:custGeom>
                <a:avLst/>
                <a:gdLst>
                  <a:gd name="connsiteX0" fmla="*/ 11502 w 17789"/>
                  <a:gd name="connsiteY0" fmla="*/ 3036 h 222171"/>
                  <a:gd name="connsiteX1" fmla="*/ 72 w 17789"/>
                  <a:gd name="connsiteY1" fmla="*/ 219635 h 222171"/>
                  <a:gd name="connsiteX2" fmla="*/ 5311 w 17789"/>
                  <a:gd name="connsiteY2" fmla="*/ 219635 h 222171"/>
                  <a:gd name="connsiteX3" fmla="*/ 17789 w 17789"/>
                  <a:gd name="connsiteY3" fmla="*/ 3036 h 222171"/>
                  <a:gd name="connsiteX4" fmla="*/ 11502 w 17789"/>
                  <a:gd name="connsiteY4" fmla="*/ 3036 h 222171"/>
                  <a:gd name="connsiteX5" fmla="*/ 11502 w 17789"/>
                  <a:gd name="connsiteY5" fmla="*/ 3036 h 2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9" h="222171">
                    <a:moveTo>
                      <a:pt x="11502" y="3036"/>
                    </a:moveTo>
                    <a:cubicBezTo>
                      <a:pt x="6168" y="74664"/>
                      <a:pt x="-785" y="147816"/>
                      <a:pt x="72" y="219635"/>
                    </a:cubicBezTo>
                    <a:cubicBezTo>
                      <a:pt x="72" y="223159"/>
                      <a:pt x="4930" y="222873"/>
                      <a:pt x="5311" y="219635"/>
                    </a:cubicBezTo>
                    <a:cubicBezTo>
                      <a:pt x="13979" y="148292"/>
                      <a:pt x="15217" y="74855"/>
                      <a:pt x="17789" y="3036"/>
                    </a:cubicBezTo>
                    <a:cubicBezTo>
                      <a:pt x="17884" y="-1060"/>
                      <a:pt x="11788" y="-964"/>
                      <a:pt x="11502" y="3036"/>
                    </a:cubicBezTo>
                    <a:lnTo>
                      <a:pt x="11502" y="303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1" name="Freeform: Shape 8820">
                <a:extLst>
                  <a:ext uri="{FF2B5EF4-FFF2-40B4-BE49-F238E27FC236}">
                    <a16:creationId xmlns="" xmlns:a16="http://schemas.microsoft.com/office/drawing/2014/main" id="{5650AD57-A62C-4468-AED5-0D82067F33A3}"/>
                  </a:ext>
                </a:extLst>
              </p:cNvPr>
              <p:cNvSpPr/>
              <p:nvPr/>
            </p:nvSpPr>
            <p:spPr>
              <a:xfrm>
                <a:off x="6141640" y="3378950"/>
                <a:ext cx="68557" cy="182854"/>
              </a:xfrm>
              <a:custGeom>
                <a:avLst/>
                <a:gdLst>
                  <a:gd name="connsiteX0" fmla="*/ 174 w 68557"/>
                  <a:gd name="connsiteY0" fmla="*/ 3758 h 182854"/>
                  <a:gd name="connsiteX1" fmla="*/ 61801 w 68557"/>
                  <a:gd name="connsiteY1" fmla="*/ 180542 h 182854"/>
                  <a:gd name="connsiteX2" fmla="*/ 68373 w 68557"/>
                  <a:gd name="connsiteY2" fmla="*/ 178732 h 182854"/>
                  <a:gd name="connsiteX3" fmla="*/ 6080 w 68557"/>
                  <a:gd name="connsiteY3" fmla="*/ 2044 h 182854"/>
                  <a:gd name="connsiteX4" fmla="*/ 174 w 68557"/>
                  <a:gd name="connsiteY4" fmla="*/ 3758 h 182854"/>
                  <a:gd name="connsiteX5" fmla="*/ 174 w 68557"/>
                  <a:gd name="connsiteY5" fmla="*/ 3758 h 18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7" h="182854">
                    <a:moveTo>
                      <a:pt x="174" y="3758"/>
                    </a:moveTo>
                    <a:cubicBezTo>
                      <a:pt x="18558" y="62813"/>
                      <a:pt x="38084" y="123392"/>
                      <a:pt x="61801" y="180542"/>
                    </a:cubicBezTo>
                    <a:cubicBezTo>
                      <a:pt x="63420" y="184447"/>
                      <a:pt x="69707" y="183114"/>
                      <a:pt x="68373" y="178732"/>
                    </a:cubicBezTo>
                    <a:cubicBezTo>
                      <a:pt x="51228" y="119201"/>
                      <a:pt x="28654" y="59765"/>
                      <a:pt x="6080" y="2044"/>
                    </a:cubicBezTo>
                    <a:cubicBezTo>
                      <a:pt x="4651" y="-1481"/>
                      <a:pt x="-1064" y="-147"/>
                      <a:pt x="174" y="3758"/>
                    </a:cubicBezTo>
                    <a:lnTo>
                      <a:pt x="174" y="375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2" name="Freeform: Shape 8821">
                <a:extLst>
                  <a:ext uri="{FF2B5EF4-FFF2-40B4-BE49-F238E27FC236}">
                    <a16:creationId xmlns="" xmlns:a16="http://schemas.microsoft.com/office/drawing/2014/main" id="{69D65151-FF21-4FE0-8267-8533EBDE66D6}"/>
                  </a:ext>
                </a:extLst>
              </p:cNvPr>
              <p:cNvSpPr/>
              <p:nvPr/>
            </p:nvSpPr>
            <p:spPr>
              <a:xfrm>
                <a:off x="6151009" y="3382940"/>
                <a:ext cx="114883" cy="144110"/>
              </a:xfrm>
              <a:custGeom>
                <a:avLst/>
                <a:gdLst>
                  <a:gd name="connsiteX0" fmla="*/ 426 w 114883"/>
                  <a:gd name="connsiteY0" fmla="*/ 3292 h 144110"/>
                  <a:gd name="connsiteX1" fmla="*/ 112249 w 114883"/>
                  <a:gd name="connsiteY1" fmla="*/ 143596 h 144110"/>
                  <a:gd name="connsiteX2" fmla="*/ 114535 w 114883"/>
                  <a:gd name="connsiteY2" fmla="*/ 141310 h 144110"/>
                  <a:gd name="connsiteX3" fmla="*/ 4331 w 114883"/>
                  <a:gd name="connsiteY3" fmla="*/ 1006 h 144110"/>
                  <a:gd name="connsiteX4" fmla="*/ 426 w 114883"/>
                  <a:gd name="connsiteY4" fmla="*/ 3292 h 144110"/>
                  <a:gd name="connsiteX5" fmla="*/ 426 w 114883"/>
                  <a:gd name="connsiteY5" fmla="*/ 3292 h 14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83" h="144110">
                    <a:moveTo>
                      <a:pt x="426" y="3292"/>
                    </a:moveTo>
                    <a:cubicBezTo>
                      <a:pt x="34811" y="52251"/>
                      <a:pt x="69958" y="101114"/>
                      <a:pt x="112249" y="143596"/>
                    </a:cubicBezTo>
                    <a:cubicBezTo>
                      <a:pt x="113773" y="145120"/>
                      <a:pt x="115678" y="142929"/>
                      <a:pt x="114535" y="141310"/>
                    </a:cubicBezTo>
                    <a:cubicBezTo>
                      <a:pt x="77578" y="94637"/>
                      <a:pt x="38621" y="49774"/>
                      <a:pt x="4331" y="1006"/>
                    </a:cubicBezTo>
                    <a:cubicBezTo>
                      <a:pt x="2616" y="-1375"/>
                      <a:pt x="-1289" y="911"/>
                      <a:pt x="426" y="3292"/>
                    </a:cubicBezTo>
                    <a:lnTo>
                      <a:pt x="426" y="3292"/>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3" name="Freeform: Shape 8822">
                <a:extLst>
                  <a:ext uri="{FF2B5EF4-FFF2-40B4-BE49-F238E27FC236}">
                    <a16:creationId xmlns="" xmlns:a16="http://schemas.microsoft.com/office/drawing/2014/main" id="{3DB89D7B-1EB1-48E3-81EF-866494C58F5D}"/>
                  </a:ext>
                </a:extLst>
              </p:cNvPr>
              <p:cNvSpPr/>
              <p:nvPr/>
            </p:nvSpPr>
            <p:spPr>
              <a:xfrm>
                <a:off x="6249625" y="3336668"/>
                <a:ext cx="161487" cy="133200"/>
              </a:xfrm>
              <a:custGeom>
                <a:avLst/>
                <a:gdLst>
                  <a:gd name="connsiteX0" fmla="*/ 869 w 161487"/>
                  <a:gd name="connsiteY0" fmla="*/ 4987 h 133200"/>
                  <a:gd name="connsiteX1" fmla="*/ 155460 w 161487"/>
                  <a:gd name="connsiteY1" fmla="*/ 132527 h 133200"/>
                  <a:gd name="connsiteX2" fmla="*/ 160318 w 161487"/>
                  <a:gd name="connsiteY2" fmla="*/ 126240 h 133200"/>
                  <a:gd name="connsiteX3" fmla="*/ 4393 w 161487"/>
                  <a:gd name="connsiteY3" fmla="*/ 510 h 133200"/>
                  <a:gd name="connsiteX4" fmla="*/ 869 w 161487"/>
                  <a:gd name="connsiteY4" fmla="*/ 4987 h 133200"/>
                  <a:gd name="connsiteX5" fmla="*/ 869 w 161487"/>
                  <a:gd name="connsiteY5" fmla="*/ 4987 h 1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87" h="133200">
                    <a:moveTo>
                      <a:pt x="869" y="4987"/>
                    </a:moveTo>
                    <a:cubicBezTo>
                      <a:pt x="50971" y="48612"/>
                      <a:pt x="101644" y="93284"/>
                      <a:pt x="155460" y="132527"/>
                    </a:cubicBezTo>
                    <a:cubicBezTo>
                      <a:pt x="159175" y="135194"/>
                      <a:pt x="163651" y="129288"/>
                      <a:pt x="160318" y="126240"/>
                    </a:cubicBezTo>
                    <a:cubicBezTo>
                      <a:pt x="111169" y="81473"/>
                      <a:pt x="57257" y="40896"/>
                      <a:pt x="4393" y="510"/>
                    </a:cubicBezTo>
                    <a:cubicBezTo>
                      <a:pt x="1726" y="-1490"/>
                      <a:pt x="-1607" y="2892"/>
                      <a:pt x="869" y="4987"/>
                    </a:cubicBezTo>
                    <a:lnTo>
                      <a:pt x="869" y="4987"/>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4" name="Freeform: Shape 8823">
                <a:extLst>
                  <a:ext uri="{FF2B5EF4-FFF2-40B4-BE49-F238E27FC236}">
                    <a16:creationId xmlns="" xmlns:a16="http://schemas.microsoft.com/office/drawing/2014/main" id="{4B369EAE-0913-4A92-BB93-75ED99B44E8F}"/>
                  </a:ext>
                </a:extLst>
              </p:cNvPr>
              <p:cNvSpPr/>
              <p:nvPr/>
            </p:nvSpPr>
            <p:spPr>
              <a:xfrm>
                <a:off x="5953882" y="3472285"/>
                <a:ext cx="588965" cy="250580"/>
              </a:xfrm>
              <a:custGeom>
                <a:avLst/>
                <a:gdLst>
                  <a:gd name="connsiteX0" fmla="*/ 671 w 588965"/>
                  <a:gd name="connsiteY0" fmla="*/ 237035 h 250580"/>
                  <a:gd name="connsiteX1" fmla="*/ 98493 w 588965"/>
                  <a:gd name="connsiteY1" fmla="*/ 217985 h 250580"/>
                  <a:gd name="connsiteX2" fmla="*/ 210602 w 588965"/>
                  <a:gd name="connsiteY2" fmla="*/ 184838 h 250580"/>
                  <a:gd name="connsiteX3" fmla="*/ 248226 w 588965"/>
                  <a:gd name="connsiteY3" fmla="*/ 185315 h 250580"/>
                  <a:gd name="connsiteX4" fmla="*/ 308615 w 588965"/>
                  <a:gd name="connsiteY4" fmla="*/ 153787 h 250580"/>
                  <a:gd name="connsiteX5" fmla="*/ 397673 w 588965"/>
                  <a:gd name="connsiteY5" fmla="*/ 108353 h 250580"/>
                  <a:gd name="connsiteX6" fmla="*/ 432059 w 588965"/>
                  <a:gd name="connsiteY6" fmla="*/ 110829 h 250580"/>
                  <a:gd name="connsiteX7" fmla="*/ 472825 w 588965"/>
                  <a:gd name="connsiteY7" fmla="*/ 85778 h 250580"/>
                  <a:gd name="connsiteX8" fmla="*/ 562361 w 588965"/>
                  <a:gd name="connsiteY8" fmla="*/ 30057 h 250580"/>
                  <a:gd name="connsiteX9" fmla="*/ 588840 w 588965"/>
                  <a:gd name="connsiteY9" fmla="*/ 6721 h 250580"/>
                  <a:gd name="connsiteX10" fmla="*/ 578458 w 588965"/>
                  <a:gd name="connsiteY10" fmla="*/ 3863 h 250580"/>
                  <a:gd name="connsiteX11" fmla="*/ 511688 w 588965"/>
                  <a:gd name="connsiteY11" fmla="*/ 17484 h 250580"/>
                  <a:gd name="connsiteX12" fmla="*/ 487208 w 588965"/>
                  <a:gd name="connsiteY12" fmla="*/ 39487 h 250580"/>
                  <a:gd name="connsiteX13" fmla="*/ 471587 w 588965"/>
                  <a:gd name="connsiteY13" fmla="*/ 66062 h 250580"/>
                  <a:gd name="connsiteX14" fmla="*/ 383957 w 588965"/>
                  <a:gd name="connsiteY14" fmla="*/ 94922 h 250580"/>
                  <a:gd name="connsiteX15" fmla="*/ 347476 w 588965"/>
                  <a:gd name="connsiteY15" fmla="*/ 98637 h 250580"/>
                  <a:gd name="connsiteX16" fmla="*/ 305852 w 588965"/>
                  <a:gd name="connsiteY16" fmla="*/ 139499 h 250580"/>
                  <a:gd name="connsiteX17" fmla="*/ 190695 w 588965"/>
                  <a:gd name="connsiteY17" fmla="*/ 173027 h 250580"/>
                  <a:gd name="connsiteX18" fmla="*/ 131830 w 588965"/>
                  <a:gd name="connsiteY18" fmla="*/ 181219 h 250580"/>
                  <a:gd name="connsiteX19" fmla="*/ 3148 w 588965"/>
                  <a:gd name="connsiteY19" fmla="*/ 233606 h 250580"/>
                  <a:gd name="connsiteX20" fmla="*/ 671 w 588965"/>
                  <a:gd name="connsiteY20" fmla="*/ 237035 h 250580"/>
                  <a:gd name="connsiteX21" fmla="*/ 671 w 588965"/>
                  <a:gd name="connsiteY21" fmla="*/ 237035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965" h="250580">
                    <a:moveTo>
                      <a:pt x="671" y="237035"/>
                    </a:moveTo>
                    <a:cubicBezTo>
                      <a:pt x="37247" y="266658"/>
                      <a:pt x="66965" y="241893"/>
                      <a:pt x="98493" y="217985"/>
                    </a:cubicBezTo>
                    <a:cubicBezTo>
                      <a:pt x="143927" y="183600"/>
                      <a:pt x="161739" y="181409"/>
                      <a:pt x="210602" y="184838"/>
                    </a:cubicBezTo>
                    <a:cubicBezTo>
                      <a:pt x="223651" y="185791"/>
                      <a:pt x="234986" y="187315"/>
                      <a:pt x="248226" y="185315"/>
                    </a:cubicBezTo>
                    <a:cubicBezTo>
                      <a:pt x="271562" y="181790"/>
                      <a:pt x="292041" y="170265"/>
                      <a:pt x="308615" y="153787"/>
                    </a:cubicBezTo>
                    <a:cubicBezTo>
                      <a:pt x="341095" y="121497"/>
                      <a:pt x="322140" y="113496"/>
                      <a:pt x="397673" y="108353"/>
                    </a:cubicBezTo>
                    <a:cubicBezTo>
                      <a:pt x="419295" y="106829"/>
                      <a:pt x="410532" y="114639"/>
                      <a:pt x="432059" y="110829"/>
                    </a:cubicBezTo>
                    <a:cubicBezTo>
                      <a:pt x="450061" y="107686"/>
                      <a:pt x="461395" y="99494"/>
                      <a:pt x="472825" y="85778"/>
                    </a:cubicBezTo>
                    <a:cubicBezTo>
                      <a:pt x="505401" y="46535"/>
                      <a:pt x="486256" y="63490"/>
                      <a:pt x="562361" y="30057"/>
                    </a:cubicBezTo>
                    <a:cubicBezTo>
                      <a:pt x="578839" y="22818"/>
                      <a:pt x="585220" y="25104"/>
                      <a:pt x="588840" y="6721"/>
                    </a:cubicBezTo>
                    <a:cubicBezTo>
                      <a:pt x="590174" y="-42"/>
                      <a:pt x="580458" y="-2899"/>
                      <a:pt x="578458" y="3863"/>
                    </a:cubicBezTo>
                    <a:cubicBezTo>
                      <a:pt x="573695" y="20056"/>
                      <a:pt x="525403" y="11960"/>
                      <a:pt x="511688" y="17484"/>
                    </a:cubicBezTo>
                    <a:cubicBezTo>
                      <a:pt x="501686" y="21580"/>
                      <a:pt x="493590" y="31486"/>
                      <a:pt x="487208" y="39487"/>
                    </a:cubicBezTo>
                    <a:cubicBezTo>
                      <a:pt x="481398" y="46726"/>
                      <a:pt x="477969" y="60061"/>
                      <a:pt x="471587" y="66062"/>
                    </a:cubicBezTo>
                    <a:cubicBezTo>
                      <a:pt x="450537" y="86064"/>
                      <a:pt x="410246" y="92351"/>
                      <a:pt x="383957" y="94922"/>
                    </a:cubicBezTo>
                    <a:cubicBezTo>
                      <a:pt x="369860" y="96256"/>
                      <a:pt x="361097" y="92827"/>
                      <a:pt x="347476" y="98637"/>
                    </a:cubicBezTo>
                    <a:cubicBezTo>
                      <a:pt x="328522" y="106733"/>
                      <a:pt x="319187" y="125117"/>
                      <a:pt x="305852" y="139499"/>
                    </a:cubicBezTo>
                    <a:cubicBezTo>
                      <a:pt x="272800" y="175028"/>
                      <a:pt x="236415" y="175790"/>
                      <a:pt x="190695" y="173027"/>
                    </a:cubicBezTo>
                    <a:cubicBezTo>
                      <a:pt x="167930" y="171694"/>
                      <a:pt x="152119" y="171313"/>
                      <a:pt x="131830" y="181219"/>
                    </a:cubicBezTo>
                    <a:cubicBezTo>
                      <a:pt x="93445" y="200078"/>
                      <a:pt x="60869" y="272754"/>
                      <a:pt x="3148" y="233606"/>
                    </a:cubicBezTo>
                    <a:cubicBezTo>
                      <a:pt x="1338" y="232368"/>
                      <a:pt x="-1234" y="235511"/>
                      <a:pt x="671" y="237035"/>
                    </a:cubicBezTo>
                    <a:lnTo>
                      <a:pt x="671" y="237035"/>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5" name="Freeform: Shape 8824">
                <a:extLst>
                  <a:ext uri="{FF2B5EF4-FFF2-40B4-BE49-F238E27FC236}">
                    <a16:creationId xmlns="" xmlns:a16="http://schemas.microsoft.com/office/drawing/2014/main" id="{1D14D076-9935-44E3-818C-C1101B4FCB2F}"/>
                  </a:ext>
                </a:extLst>
              </p:cNvPr>
              <p:cNvSpPr/>
              <p:nvPr/>
            </p:nvSpPr>
            <p:spPr>
              <a:xfrm>
                <a:off x="5953566" y="3462226"/>
                <a:ext cx="581449" cy="236503"/>
              </a:xfrm>
              <a:custGeom>
                <a:avLst/>
                <a:gdLst>
                  <a:gd name="connsiteX0" fmla="*/ 580392 w 581449"/>
                  <a:gd name="connsiteY0" fmla="*/ 2016 h 236503"/>
                  <a:gd name="connsiteX1" fmla="*/ 482570 w 581449"/>
                  <a:gd name="connsiteY1" fmla="*/ 24305 h 236503"/>
                  <a:gd name="connsiteX2" fmla="*/ 461711 w 581449"/>
                  <a:gd name="connsiteY2" fmla="*/ 45831 h 236503"/>
                  <a:gd name="connsiteX3" fmla="*/ 381129 w 581449"/>
                  <a:gd name="connsiteY3" fmla="*/ 80788 h 236503"/>
                  <a:gd name="connsiteX4" fmla="*/ 324836 w 581449"/>
                  <a:gd name="connsiteY4" fmla="*/ 92313 h 236503"/>
                  <a:gd name="connsiteX5" fmla="*/ 266162 w 581449"/>
                  <a:gd name="connsiteY5" fmla="*/ 142415 h 236503"/>
                  <a:gd name="connsiteX6" fmla="*/ 158816 w 581449"/>
                  <a:gd name="connsiteY6" fmla="*/ 150416 h 236503"/>
                  <a:gd name="connsiteX7" fmla="*/ 5939 w 581449"/>
                  <a:gd name="connsiteY7" fmla="*/ 221377 h 236503"/>
                  <a:gd name="connsiteX8" fmla="*/ 415 w 581449"/>
                  <a:gd name="connsiteY8" fmla="*/ 224616 h 236503"/>
                  <a:gd name="connsiteX9" fmla="*/ 52802 w 581449"/>
                  <a:gd name="connsiteY9" fmla="*/ 229283 h 236503"/>
                  <a:gd name="connsiteX10" fmla="*/ 115477 w 581449"/>
                  <a:gd name="connsiteY10" fmla="*/ 175848 h 236503"/>
                  <a:gd name="connsiteX11" fmla="*/ 245398 w 581449"/>
                  <a:gd name="connsiteY11" fmla="*/ 155464 h 236503"/>
                  <a:gd name="connsiteX12" fmla="*/ 293309 w 581449"/>
                  <a:gd name="connsiteY12" fmla="*/ 126984 h 236503"/>
                  <a:gd name="connsiteX13" fmla="*/ 371795 w 581449"/>
                  <a:gd name="connsiteY13" fmla="*/ 83265 h 236503"/>
                  <a:gd name="connsiteX14" fmla="*/ 409704 w 581449"/>
                  <a:gd name="connsiteY14" fmla="*/ 85741 h 236503"/>
                  <a:gd name="connsiteX15" fmla="*/ 453710 w 581449"/>
                  <a:gd name="connsiteY15" fmla="*/ 60881 h 236503"/>
                  <a:gd name="connsiteX16" fmla="*/ 580202 w 581449"/>
                  <a:gd name="connsiteY16" fmla="*/ 4874 h 236503"/>
                  <a:gd name="connsiteX17" fmla="*/ 580392 w 581449"/>
                  <a:gd name="connsiteY17" fmla="*/ 2016 h 236503"/>
                  <a:gd name="connsiteX18" fmla="*/ 580392 w 581449"/>
                  <a:gd name="connsiteY18" fmla="*/ 2016 h 23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449" h="236503">
                    <a:moveTo>
                      <a:pt x="580392" y="2016"/>
                    </a:moveTo>
                    <a:cubicBezTo>
                      <a:pt x="547150" y="-4080"/>
                      <a:pt x="509907" y="3731"/>
                      <a:pt x="482570" y="24305"/>
                    </a:cubicBezTo>
                    <a:cubicBezTo>
                      <a:pt x="473998" y="30782"/>
                      <a:pt x="469521" y="38973"/>
                      <a:pt x="461711" y="45831"/>
                    </a:cubicBezTo>
                    <a:cubicBezTo>
                      <a:pt x="438946" y="65548"/>
                      <a:pt x="412181" y="78026"/>
                      <a:pt x="381129" y="80788"/>
                    </a:cubicBezTo>
                    <a:cubicBezTo>
                      <a:pt x="357507" y="82884"/>
                      <a:pt x="345506" y="79550"/>
                      <a:pt x="324836" y="92313"/>
                    </a:cubicBezTo>
                    <a:cubicBezTo>
                      <a:pt x="303405" y="105553"/>
                      <a:pt x="289118" y="131842"/>
                      <a:pt x="266162" y="142415"/>
                    </a:cubicBezTo>
                    <a:cubicBezTo>
                      <a:pt x="230063" y="158988"/>
                      <a:pt x="195296" y="145939"/>
                      <a:pt x="158816" y="150416"/>
                    </a:cubicBezTo>
                    <a:cubicBezTo>
                      <a:pt x="122049" y="154893"/>
                      <a:pt x="27656" y="254810"/>
                      <a:pt x="5939" y="221377"/>
                    </a:cubicBezTo>
                    <a:cubicBezTo>
                      <a:pt x="3653" y="217948"/>
                      <a:pt x="-1490" y="220901"/>
                      <a:pt x="415" y="224616"/>
                    </a:cubicBezTo>
                    <a:cubicBezTo>
                      <a:pt x="9940" y="243094"/>
                      <a:pt x="37753" y="236236"/>
                      <a:pt x="52802" y="229283"/>
                    </a:cubicBezTo>
                    <a:cubicBezTo>
                      <a:pt x="77853" y="217758"/>
                      <a:pt x="93379" y="191373"/>
                      <a:pt x="115477" y="175848"/>
                    </a:cubicBezTo>
                    <a:cubicBezTo>
                      <a:pt x="159673" y="144701"/>
                      <a:pt x="199297" y="166704"/>
                      <a:pt x="245398" y="155464"/>
                    </a:cubicBezTo>
                    <a:cubicBezTo>
                      <a:pt x="264734" y="150797"/>
                      <a:pt x="278545" y="139843"/>
                      <a:pt x="293309" y="126984"/>
                    </a:cubicBezTo>
                    <a:cubicBezTo>
                      <a:pt x="318836" y="104696"/>
                      <a:pt x="327408" y="86598"/>
                      <a:pt x="371795" y="83265"/>
                    </a:cubicBezTo>
                    <a:cubicBezTo>
                      <a:pt x="383796" y="82312"/>
                      <a:pt x="397512" y="87741"/>
                      <a:pt x="409704" y="85741"/>
                    </a:cubicBezTo>
                    <a:cubicBezTo>
                      <a:pt x="430850" y="82407"/>
                      <a:pt x="439136" y="75740"/>
                      <a:pt x="453710" y="60881"/>
                    </a:cubicBezTo>
                    <a:cubicBezTo>
                      <a:pt x="492762" y="21257"/>
                      <a:pt x="520480" y="-460"/>
                      <a:pt x="580202" y="4874"/>
                    </a:cubicBezTo>
                    <a:cubicBezTo>
                      <a:pt x="581630" y="5160"/>
                      <a:pt x="582011" y="2397"/>
                      <a:pt x="580392" y="2016"/>
                    </a:cubicBezTo>
                    <a:lnTo>
                      <a:pt x="580392" y="201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6" name="Freeform: Shape 8825">
                <a:extLst>
                  <a:ext uri="{FF2B5EF4-FFF2-40B4-BE49-F238E27FC236}">
                    <a16:creationId xmlns="" xmlns:a16="http://schemas.microsoft.com/office/drawing/2014/main" id="{FD678CA6-51FC-43DA-AAB4-FEE6296D6666}"/>
                  </a:ext>
                </a:extLst>
              </p:cNvPr>
              <p:cNvSpPr/>
              <p:nvPr/>
            </p:nvSpPr>
            <p:spPr>
              <a:xfrm>
                <a:off x="6636195" y="3750386"/>
                <a:ext cx="34952" cy="34795"/>
              </a:xfrm>
              <a:custGeom>
                <a:avLst/>
                <a:gdLst>
                  <a:gd name="connsiteX0" fmla="*/ 30828 w 34952"/>
                  <a:gd name="connsiteY0" fmla="*/ 1130 h 34795"/>
                  <a:gd name="connsiteX1" fmla="*/ 9873 w 34952"/>
                  <a:gd name="connsiteY1" fmla="*/ 2559 h 34795"/>
                  <a:gd name="connsiteX2" fmla="*/ 348 w 34952"/>
                  <a:gd name="connsiteY2" fmla="*/ 13798 h 34795"/>
                  <a:gd name="connsiteX3" fmla="*/ 15112 w 34952"/>
                  <a:gd name="connsiteY3" fmla="*/ 16465 h 34795"/>
                  <a:gd name="connsiteX4" fmla="*/ 29685 w 34952"/>
                  <a:gd name="connsiteY4" fmla="*/ 4273 h 34795"/>
                  <a:gd name="connsiteX5" fmla="*/ 27304 w 34952"/>
                  <a:gd name="connsiteY5" fmla="*/ 2463 h 34795"/>
                  <a:gd name="connsiteX6" fmla="*/ 19112 w 34952"/>
                  <a:gd name="connsiteY6" fmla="*/ 20656 h 34795"/>
                  <a:gd name="connsiteX7" fmla="*/ 22350 w 34952"/>
                  <a:gd name="connsiteY7" fmla="*/ 34182 h 34795"/>
                  <a:gd name="connsiteX8" fmla="*/ 32638 w 34952"/>
                  <a:gd name="connsiteY8" fmla="*/ 27705 h 34795"/>
                  <a:gd name="connsiteX9" fmla="*/ 32542 w 34952"/>
                  <a:gd name="connsiteY9" fmla="*/ 2654 h 34795"/>
                  <a:gd name="connsiteX10" fmla="*/ 29590 w 34952"/>
                  <a:gd name="connsiteY10" fmla="*/ 3416 h 34795"/>
                  <a:gd name="connsiteX11" fmla="*/ 31875 w 34952"/>
                  <a:gd name="connsiteY11" fmla="*/ 17227 h 34795"/>
                  <a:gd name="connsiteX12" fmla="*/ 30637 w 34952"/>
                  <a:gd name="connsiteY12" fmla="*/ 23990 h 34795"/>
                  <a:gd name="connsiteX13" fmla="*/ 29018 w 34952"/>
                  <a:gd name="connsiteY13" fmla="*/ 28276 h 34795"/>
                  <a:gd name="connsiteX14" fmla="*/ 21684 w 34952"/>
                  <a:gd name="connsiteY14" fmla="*/ 26657 h 34795"/>
                  <a:gd name="connsiteX15" fmla="*/ 22922 w 34952"/>
                  <a:gd name="connsiteY15" fmla="*/ 15322 h 34795"/>
                  <a:gd name="connsiteX16" fmla="*/ 29304 w 34952"/>
                  <a:gd name="connsiteY16" fmla="*/ 4559 h 34795"/>
                  <a:gd name="connsiteX17" fmla="*/ 26922 w 34952"/>
                  <a:gd name="connsiteY17" fmla="*/ 2749 h 34795"/>
                  <a:gd name="connsiteX18" fmla="*/ 18350 w 34952"/>
                  <a:gd name="connsiteY18" fmla="*/ 11798 h 34795"/>
                  <a:gd name="connsiteX19" fmla="*/ 5110 w 34952"/>
                  <a:gd name="connsiteY19" fmla="*/ 14179 h 34795"/>
                  <a:gd name="connsiteX20" fmla="*/ 6253 w 34952"/>
                  <a:gd name="connsiteY20" fmla="*/ 7893 h 34795"/>
                  <a:gd name="connsiteX21" fmla="*/ 9396 w 34952"/>
                  <a:gd name="connsiteY21" fmla="*/ 5988 h 34795"/>
                  <a:gd name="connsiteX22" fmla="*/ 15969 w 34952"/>
                  <a:gd name="connsiteY22" fmla="*/ 3606 h 34795"/>
                  <a:gd name="connsiteX23" fmla="*/ 29685 w 34952"/>
                  <a:gd name="connsiteY23" fmla="*/ 4083 h 34795"/>
                  <a:gd name="connsiteX24" fmla="*/ 30828 w 34952"/>
                  <a:gd name="connsiteY24" fmla="*/ 1130 h 34795"/>
                  <a:gd name="connsiteX25" fmla="*/ 30828 w 34952"/>
                  <a:gd name="connsiteY25" fmla="*/ 1130 h 3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952" h="34795">
                    <a:moveTo>
                      <a:pt x="30828" y="1130"/>
                    </a:moveTo>
                    <a:cubicBezTo>
                      <a:pt x="23779" y="-680"/>
                      <a:pt x="16540" y="-394"/>
                      <a:pt x="9873" y="2559"/>
                    </a:cubicBezTo>
                    <a:cubicBezTo>
                      <a:pt x="6158" y="4178"/>
                      <a:pt x="-1748" y="8464"/>
                      <a:pt x="348" y="13798"/>
                    </a:cubicBezTo>
                    <a:cubicBezTo>
                      <a:pt x="2443" y="18942"/>
                      <a:pt x="11111" y="17703"/>
                      <a:pt x="15112" y="16465"/>
                    </a:cubicBezTo>
                    <a:cubicBezTo>
                      <a:pt x="21493" y="14560"/>
                      <a:pt x="26637" y="10083"/>
                      <a:pt x="29685" y="4273"/>
                    </a:cubicBezTo>
                    <a:cubicBezTo>
                      <a:pt x="30542" y="2654"/>
                      <a:pt x="28637" y="1416"/>
                      <a:pt x="27304" y="2463"/>
                    </a:cubicBezTo>
                    <a:cubicBezTo>
                      <a:pt x="21684" y="7035"/>
                      <a:pt x="19874" y="13703"/>
                      <a:pt x="19112" y="20656"/>
                    </a:cubicBezTo>
                    <a:cubicBezTo>
                      <a:pt x="18636" y="24847"/>
                      <a:pt x="17493" y="31800"/>
                      <a:pt x="22350" y="34182"/>
                    </a:cubicBezTo>
                    <a:cubicBezTo>
                      <a:pt x="27208" y="36563"/>
                      <a:pt x="31018" y="31515"/>
                      <a:pt x="32638" y="27705"/>
                    </a:cubicBezTo>
                    <a:cubicBezTo>
                      <a:pt x="35971" y="19704"/>
                      <a:pt x="35495" y="10655"/>
                      <a:pt x="32542" y="2654"/>
                    </a:cubicBezTo>
                    <a:cubicBezTo>
                      <a:pt x="31875" y="844"/>
                      <a:pt x="28923" y="1606"/>
                      <a:pt x="29590" y="3416"/>
                    </a:cubicBezTo>
                    <a:cubicBezTo>
                      <a:pt x="31209" y="7893"/>
                      <a:pt x="32161" y="12465"/>
                      <a:pt x="31875" y="17227"/>
                    </a:cubicBezTo>
                    <a:cubicBezTo>
                      <a:pt x="31780" y="19513"/>
                      <a:pt x="31304" y="21799"/>
                      <a:pt x="30637" y="23990"/>
                    </a:cubicBezTo>
                    <a:cubicBezTo>
                      <a:pt x="30256" y="25419"/>
                      <a:pt x="29685" y="26847"/>
                      <a:pt x="29018" y="28276"/>
                    </a:cubicBezTo>
                    <a:cubicBezTo>
                      <a:pt x="23875" y="30086"/>
                      <a:pt x="21493" y="29610"/>
                      <a:pt x="21684" y="26657"/>
                    </a:cubicBezTo>
                    <a:cubicBezTo>
                      <a:pt x="20826" y="23609"/>
                      <a:pt x="22255" y="18275"/>
                      <a:pt x="22922" y="15322"/>
                    </a:cubicBezTo>
                    <a:cubicBezTo>
                      <a:pt x="23970" y="11036"/>
                      <a:pt x="25875" y="7416"/>
                      <a:pt x="29304" y="4559"/>
                    </a:cubicBezTo>
                    <a:cubicBezTo>
                      <a:pt x="28542" y="3987"/>
                      <a:pt x="27684" y="3321"/>
                      <a:pt x="26922" y="2749"/>
                    </a:cubicBezTo>
                    <a:cubicBezTo>
                      <a:pt x="24922" y="6559"/>
                      <a:pt x="22160" y="9702"/>
                      <a:pt x="18350" y="11798"/>
                    </a:cubicBezTo>
                    <a:cubicBezTo>
                      <a:pt x="16159" y="13036"/>
                      <a:pt x="7301" y="16656"/>
                      <a:pt x="5110" y="14179"/>
                    </a:cubicBezTo>
                    <a:cubicBezTo>
                      <a:pt x="5491" y="12084"/>
                      <a:pt x="5872" y="9988"/>
                      <a:pt x="6253" y="7893"/>
                    </a:cubicBezTo>
                    <a:cubicBezTo>
                      <a:pt x="7301" y="7226"/>
                      <a:pt x="8349" y="6559"/>
                      <a:pt x="9396" y="5988"/>
                    </a:cubicBezTo>
                    <a:cubicBezTo>
                      <a:pt x="11492" y="4940"/>
                      <a:pt x="13683" y="4178"/>
                      <a:pt x="15969" y="3606"/>
                    </a:cubicBezTo>
                    <a:cubicBezTo>
                      <a:pt x="20541" y="2559"/>
                      <a:pt x="25113" y="2844"/>
                      <a:pt x="29685" y="4083"/>
                    </a:cubicBezTo>
                    <a:cubicBezTo>
                      <a:pt x="31875" y="4464"/>
                      <a:pt x="32733" y="1606"/>
                      <a:pt x="30828" y="1130"/>
                    </a:cubicBezTo>
                    <a:lnTo>
                      <a:pt x="30828" y="113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7" name="Freeform: Shape 8826">
                <a:extLst>
                  <a:ext uri="{FF2B5EF4-FFF2-40B4-BE49-F238E27FC236}">
                    <a16:creationId xmlns="" xmlns:a16="http://schemas.microsoft.com/office/drawing/2014/main" id="{16D7AACD-B4A9-4ABF-A4B0-5CFA7DB4B030}"/>
                  </a:ext>
                </a:extLst>
              </p:cNvPr>
              <p:cNvSpPr/>
              <p:nvPr/>
            </p:nvSpPr>
            <p:spPr>
              <a:xfrm>
                <a:off x="6090342" y="4043351"/>
                <a:ext cx="38900" cy="28225"/>
              </a:xfrm>
              <a:custGeom>
                <a:avLst/>
                <a:gdLst>
                  <a:gd name="connsiteX0" fmla="*/ 38518 w 38900"/>
                  <a:gd name="connsiteY0" fmla="*/ 24490 h 28225"/>
                  <a:gd name="connsiteX1" fmla="*/ 18992 w 38900"/>
                  <a:gd name="connsiteY1" fmla="*/ 4202 h 28225"/>
                  <a:gd name="connsiteX2" fmla="*/ 1275 w 38900"/>
                  <a:gd name="connsiteY2" fmla="*/ 2678 h 28225"/>
                  <a:gd name="connsiteX3" fmla="*/ 6228 w 38900"/>
                  <a:gd name="connsiteY3" fmla="*/ 15823 h 28225"/>
                  <a:gd name="connsiteX4" fmla="*/ 36994 w 38900"/>
                  <a:gd name="connsiteY4" fmla="*/ 28205 h 28225"/>
                  <a:gd name="connsiteX5" fmla="*/ 37756 w 38900"/>
                  <a:gd name="connsiteY5" fmla="*/ 25252 h 28225"/>
                  <a:gd name="connsiteX6" fmla="*/ 20040 w 38900"/>
                  <a:gd name="connsiteY6" fmla="*/ 20204 h 28225"/>
                  <a:gd name="connsiteX7" fmla="*/ 11658 w 38900"/>
                  <a:gd name="connsiteY7" fmla="*/ 15823 h 28225"/>
                  <a:gd name="connsiteX8" fmla="*/ 6514 w 38900"/>
                  <a:gd name="connsiteY8" fmla="*/ 12203 h 28225"/>
                  <a:gd name="connsiteX9" fmla="*/ 7181 w 38900"/>
                  <a:gd name="connsiteY9" fmla="*/ 6488 h 28225"/>
                  <a:gd name="connsiteX10" fmla="*/ 13563 w 38900"/>
                  <a:gd name="connsiteY10" fmla="*/ 4774 h 28225"/>
                  <a:gd name="connsiteX11" fmla="*/ 17373 w 38900"/>
                  <a:gd name="connsiteY11" fmla="*/ 6679 h 28225"/>
                  <a:gd name="connsiteX12" fmla="*/ 24897 w 38900"/>
                  <a:gd name="connsiteY12" fmla="*/ 12013 h 28225"/>
                  <a:gd name="connsiteX13" fmla="*/ 35756 w 38900"/>
                  <a:gd name="connsiteY13" fmla="*/ 25919 h 28225"/>
                  <a:gd name="connsiteX14" fmla="*/ 38518 w 38900"/>
                  <a:gd name="connsiteY14" fmla="*/ 24490 h 28225"/>
                  <a:gd name="connsiteX15" fmla="*/ 38518 w 38900"/>
                  <a:gd name="connsiteY15" fmla="*/ 24490 h 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00" h="28225">
                    <a:moveTo>
                      <a:pt x="38518" y="24490"/>
                    </a:moveTo>
                    <a:cubicBezTo>
                      <a:pt x="33946" y="16108"/>
                      <a:pt x="27374" y="8965"/>
                      <a:pt x="18992" y="4202"/>
                    </a:cubicBezTo>
                    <a:cubicBezTo>
                      <a:pt x="14420" y="1630"/>
                      <a:pt x="5467" y="-2942"/>
                      <a:pt x="1275" y="2678"/>
                    </a:cubicBezTo>
                    <a:cubicBezTo>
                      <a:pt x="-2344" y="7441"/>
                      <a:pt x="2514" y="12965"/>
                      <a:pt x="6228" y="15823"/>
                    </a:cubicBezTo>
                    <a:cubicBezTo>
                      <a:pt x="14992" y="22585"/>
                      <a:pt x="26136" y="26491"/>
                      <a:pt x="36994" y="28205"/>
                    </a:cubicBezTo>
                    <a:cubicBezTo>
                      <a:pt x="38899" y="28491"/>
                      <a:pt x="39757" y="25633"/>
                      <a:pt x="37756" y="25252"/>
                    </a:cubicBezTo>
                    <a:cubicBezTo>
                      <a:pt x="31660" y="24300"/>
                      <a:pt x="25659" y="22681"/>
                      <a:pt x="20040" y="20204"/>
                    </a:cubicBezTo>
                    <a:cubicBezTo>
                      <a:pt x="17182" y="18966"/>
                      <a:pt x="14325" y="17442"/>
                      <a:pt x="11658" y="15823"/>
                    </a:cubicBezTo>
                    <a:cubicBezTo>
                      <a:pt x="9848" y="14775"/>
                      <a:pt x="8134" y="13537"/>
                      <a:pt x="6514" y="12203"/>
                    </a:cubicBezTo>
                    <a:cubicBezTo>
                      <a:pt x="3180" y="10203"/>
                      <a:pt x="3371" y="8298"/>
                      <a:pt x="7181" y="6488"/>
                    </a:cubicBezTo>
                    <a:cubicBezTo>
                      <a:pt x="8705" y="3154"/>
                      <a:pt x="10896" y="2583"/>
                      <a:pt x="13563" y="4774"/>
                    </a:cubicBezTo>
                    <a:cubicBezTo>
                      <a:pt x="14896" y="5345"/>
                      <a:pt x="16134" y="6012"/>
                      <a:pt x="17373" y="6679"/>
                    </a:cubicBezTo>
                    <a:cubicBezTo>
                      <a:pt x="20040" y="8203"/>
                      <a:pt x="22516" y="10012"/>
                      <a:pt x="24897" y="12013"/>
                    </a:cubicBezTo>
                    <a:cubicBezTo>
                      <a:pt x="29374" y="15918"/>
                      <a:pt x="32994" y="20585"/>
                      <a:pt x="35756" y="25919"/>
                    </a:cubicBezTo>
                    <a:cubicBezTo>
                      <a:pt x="36804" y="27729"/>
                      <a:pt x="39375" y="26205"/>
                      <a:pt x="38518" y="24490"/>
                    </a:cubicBezTo>
                    <a:lnTo>
                      <a:pt x="38518" y="2449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28" name="Freeform: Shape 8827">
                <a:extLst>
                  <a:ext uri="{FF2B5EF4-FFF2-40B4-BE49-F238E27FC236}">
                    <a16:creationId xmlns="" xmlns:a16="http://schemas.microsoft.com/office/drawing/2014/main" id="{39D364CE-8D1D-4DCD-9638-E91D1A84E971}"/>
                  </a:ext>
                </a:extLst>
              </p:cNvPr>
              <p:cNvSpPr/>
              <p:nvPr/>
            </p:nvSpPr>
            <p:spPr>
              <a:xfrm>
                <a:off x="6119486" y="4027886"/>
                <a:ext cx="19787" cy="44995"/>
              </a:xfrm>
              <a:custGeom>
                <a:avLst/>
                <a:gdLst>
                  <a:gd name="connsiteX0" fmla="*/ 9565 w 19787"/>
                  <a:gd name="connsiteY0" fmla="*/ 44241 h 44995"/>
                  <a:gd name="connsiteX1" fmla="*/ 11946 w 19787"/>
                  <a:gd name="connsiteY1" fmla="*/ 331 h 44995"/>
                  <a:gd name="connsiteX2" fmla="*/ 2040 w 19787"/>
                  <a:gd name="connsiteY2" fmla="*/ 38526 h 44995"/>
                  <a:gd name="connsiteX3" fmla="*/ 4992 w 19787"/>
                  <a:gd name="connsiteY3" fmla="*/ 37764 h 44995"/>
                  <a:gd name="connsiteX4" fmla="*/ 2897 w 19787"/>
                  <a:gd name="connsiteY4" fmla="*/ 20524 h 44995"/>
                  <a:gd name="connsiteX5" fmla="*/ 3850 w 19787"/>
                  <a:gd name="connsiteY5" fmla="*/ 11094 h 44995"/>
                  <a:gd name="connsiteX6" fmla="*/ 4707 w 19787"/>
                  <a:gd name="connsiteY6" fmla="*/ 8427 h 44995"/>
                  <a:gd name="connsiteX7" fmla="*/ 16137 w 19787"/>
                  <a:gd name="connsiteY7" fmla="*/ 11856 h 44995"/>
                  <a:gd name="connsiteX8" fmla="*/ 13946 w 19787"/>
                  <a:gd name="connsiteY8" fmla="*/ 26715 h 44995"/>
                  <a:gd name="connsiteX9" fmla="*/ 6898 w 19787"/>
                  <a:gd name="connsiteY9" fmla="*/ 42812 h 44995"/>
                  <a:gd name="connsiteX10" fmla="*/ 9565 w 19787"/>
                  <a:gd name="connsiteY10" fmla="*/ 44241 h 44995"/>
                  <a:gd name="connsiteX11" fmla="*/ 9565 w 19787"/>
                  <a:gd name="connsiteY11" fmla="*/ 44241 h 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87" h="44995">
                    <a:moveTo>
                      <a:pt x="9565" y="44241"/>
                    </a:moveTo>
                    <a:cubicBezTo>
                      <a:pt x="14422" y="36050"/>
                      <a:pt x="28519" y="4331"/>
                      <a:pt x="11946" y="331"/>
                    </a:cubicBezTo>
                    <a:cubicBezTo>
                      <a:pt x="-4628" y="-3765"/>
                      <a:pt x="325" y="31382"/>
                      <a:pt x="2040" y="38526"/>
                    </a:cubicBezTo>
                    <a:cubicBezTo>
                      <a:pt x="2516" y="40431"/>
                      <a:pt x="5373" y="39574"/>
                      <a:pt x="4992" y="37764"/>
                    </a:cubicBezTo>
                    <a:cubicBezTo>
                      <a:pt x="3564" y="32049"/>
                      <a:pt x="2802" y="26334"/>
                      <a:pt x="2897" y="20524"/>
                    </a:cubicBezTo>
                    <a:cubicBezTo>
                      <a:pt x="2992" y="17381"/>
                      <a:pt x="3088" y="14142"/>
                      <a:pt x="3850" y="11094"/>
                    </a:cubicBezTo>
                    <a:cubicBezTo>
                      <a:pt x="4040" y="10142"/>
                      <a:pt x="4231" y="9284"/>
                      <a:pt x="4707" y="8427"/>
                    </a:cubicBezTo>
                    <a:cubicBezTo>
                      <a:pt x="5945" y="3284"/>
                      <a:pt x="9755" y="4427"/>
                      <a:pt x="16137" y="11856"/>
                    </a:cubicBezTo>
                    <a:cubicBezTo>
                      <a:pt x="17470" y="15857"/>
                      <a:pt x="15089" y="22715"/>
                      <a:pt x="13946" y="26715"/>
                    </a:cubicBezTo>
                    <a:cubicBezTo>
                      <a:pt x="12327" y="32430"/>
                      <a:pt x="9946" y="37669"/>
                      <a:pt x="6898" y="42812"/>
                    </a:cubicBezTo>
                    <a:cubicBezTo>
                      <a:pt x="5945" y="44432"/>
                      <a:pt x="8612" y="45956"/>
                      <a:pt x="9565" y="44241"/>
                    </a:cubicBezTo>
                    <a:lnTo>
                      <a:pt x="9565" y="4424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829" name="Graphic 1">
                <a:extLst>
                  <a:ext uri="{FF2B5EF4-FFF2-40B4-BE49-F238E27FC236}">
                    <a16:creationId xmlns="" xmlns:a16="http://schemas.microsoft.com/office/drawing/2014/main" id="{45875131-7C2D-4BA9-8397-0AC74A2173F7}"/>
                  </a:ext>
                </a:extLst>
              </p:cNvPr>
              <p:cNvGrpSpPr/>
              <p:nvPr/>
            </p:nvGrpSpPr>
            <p:grpSpPr>
              <a:xfrm>
                <a:off x="6496906" y="3677126"/>
                <a:ext cx="110966" cy="118009"/>
                <a:chOff x="6496906" y="3677126"/>
                <a:chExt cx="110966" cy="118009"/>
              </a:xfrm>
            </p:grpSpPr>
            <p:sp>
              <p:nvSpPr>
                <p:cNvPr id="8830" name="Freeform: Shape 8829">
                  <a:extLst>
                    <a:ext uri="{FF2B5EF4-FFF2-40B4-BE49-F238E27FC236}">
                      <a16:creationId xmlns="" xmlns:a16="http://schemas.microsoft.com/office/drawing/2014/main" id="{B746F3E2-7527-4327-BD65-29902A4D549B}"/>
                    </a:ext>
                  </a:extLst>
                </p:cNvPr>
                <p:cNvSpPr/>
                <p:nvPr/>
              </p:nvSpPr>
              <p:spPr>
                <a:xfrm>
                  <a:off x="6496906" y="3677126"/>
                  <a:ext cx="110966" cy="118009"/>
                </a:xfrm>
                <a:custGeom>
                  <a:avLst/>
                  <a:gdLst>
                    <a:gd name="connsiteX0" fmla="*/ 0 w 110966"/>
                    <a:gd name="connsiteY0" fmla="*/ 23146 h 118009"/>
                    <a:gd name="connsiteX1" fmla="*/ 15812 w 110966"/>
                    <a:gd name="connsiteY1" fmla="*/ 117824 h 118009"/>
                    <a:gd name="connsiteX2" fmla="*/ 110966 w 110966"/>
                    <a:gd name="connsiteY2" fmla="*/ 78867 h 118009"/>
                    <a:gd name="connsiteX3" fmla="*/ 99155 w 110966"/>
                    <a:gd name="connsiteY3" fmla="*/ 0 h 118009"/>
                    <a:gd name="connsiteX4" fmla="*/ 0 w 110966"/>
                    <a:gd name="connsiteY4" fmla="*/ 23146 h 1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6" h="118009">
                      <a:moveTo>
                        <a:pt x="0" y="23146"/>
                      </a:moveTo>
                      <a:cubicBezTo>
                        <a:pt x="0" y="23146"/>
                        <a:pt x="3334" y="122872"/>
                        <a:pt x="15812" y="117824"/>
                      </a:cubicBezTo>
                      <a:cubicBezTo>
                        <a:pt x="28385" y="112681"/>
                        <a:pt x="110966" y="78867"/>
                        <a:pt x="110966" y="78867"/>
                      </a:cubicBezTo>
                      <a:lnTo>
                        <a:pt x="99155" y="0"/>
                      </a:lnTo>
                      <a:lnTo>
                        <a:pt x="0" y="23146"/>
                      </a:lnTo>
                      <a:close/>
                    </a:path>
                  </a:pathLst>
                </a:custGeom>
                <a:solidFill>
                  <a:srgbClr val="F9F9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31" name="Freeform: Shape 8830">
                  <a:extLst>
                    <a:ext uri="{FF2B5EF4-FFF2-40B4-BE49-F238E27FC236}">
                      <a16:creationId xmlns="" xmlns:a16="http://schemas.microsoft.com/office/drawing/2014/main" id="{DC67E491-CD93-4935-AC28-55868554ED0F}"/>
                    </a:ext>
                  </a:extLst>
                </p:cNvPr>
                <p:cNvSpPr/>
                <p:nvPr/>
              </p:nvSpPr>
              <p:spPr>
                <a:xfrm>
                  <a:off x="6512426" y="3695445"/>
                  <a:ext cx="16090" cy="96400"/>
                </a:xfrm>
                <a:custGeom>
                  <a:avLst/>
                  <a:gdLst>
                    <a:gd name="connsiteX0" fmla="*/ 6 w 16090"/>
                    <a:gd name="connsiteY0" fmla="*/ 2255 h 96400"/>
                    <a:gd name="connsiteX1" fmla="*/ 11341 w 16090"/>
                    <a:gd name="connsiteY1" fmla="*/ 94742 h 96400"/>
                    <a:gd name="connsiteX2" fmla="*/ 15913 w 16090"/>
                    <a:gd name="connsiteY2" fmla="*/ 94076 h 96400"/>
                    <a:gd name="connsiteX3" fmla="*/ 4483 w 16090"/>
                    <a:gd name="connsiteY3" fmla="*/ 1588 h 96400"/>
                    <a:gd name="connsiteX4" fmla="*/ 6 w 16090"/>
                    <a:gd name="connsiteY4" fmla="*/ 2255 h 96400"/>
                    <a:gd name="connsiteX5" fmla="*/ 6 w 16090"/>
                    <a:gd name="connsiteY5" fmla="*/ 2255 h 9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0" h="96400">
                      <a:moveTo>
                        <a:pt x="6" y="2255"/>
                      </a:moveTo>
                      <a:cubicBezTo>
                        <a:pt x="1816" y="31592"/>
                        <a:pt x="2864" y="66548"/>
                        <a:pt x="11341" y="94742"/>
                      </a:cubicBezTo>
                      <a:cubicBezTo>
                        <a:pt x="12103" y="97314"/>
                        <a:pt x="15818" y="96743"/>
                        <a:pt x="15913" y="94076"/>
                      </a:cubicBezTo>
                      <a:cubicBezTo>
                        <a:pt x="17342" y="64739"/>
                        <a:pt x="9817" y="30544"/>
                        <a:pt x="4483" y="1588"/>
                      </a:cubicBezTo>
                      <a:cubicBezTo>
                        <a:pt x="4007" y="-889"/>
                        <a:pt x="-184" y="-317"/>
                        <a:pt x="6" y="2255"/>
                      </a:cubicBezTo>
                      <a:lnTo>
                        <a:pt x="6" y="2255"/>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32" name="Freeform: Shape 8831">
                  <a:extLst>
                    <a:ext uri="{FF2B5EF4-FFF2-40B4-BE49-F238E27FC236}">
                      <a16:creationId xmlns="" xmlns:a16="http://schemas.microsoft.com/office/drawing/2014/main" id="{D8AF3579-FB2E-44BC-B96B-5070CC2896EA}"/>
                    </a:ext>
                  </a:extLst>
                </p:cNvPr>
                <p:cNvSpPr/>
                <p:nvPr/>
              </p:nvSpPr>
              <p:spPr>
                <a:xfrm>
                  <a:off x="6524852" y="3693758"/>
                  <a:ext cx="24437" cy="89647"/>
                </a:xfrm>
                <a:custGeom>
                  <a:avLst/>
                  <a:gdLst>
                    <a:gd name="connsiteX0" fmla="*/ 57 w 24437"/>
                    <a:gd name="connsiteY0" fmla="*/ 3656 h 89647"/>
                    <a:gd name="connsiteX1" fmla="*/ 17488 w 24437"/>
                    <a:gd name="connsiteY1" fmla="*/ 87095 h 89647"/>
                    <a:gd name="connsiteX2" fmla="*/ 24346 w 24437"/>
                    <a:gd name="connsiteY2" fmla="*/ 85190 h 89647"/>
                    <a:gd name="connsiteX3" fmla="*/ 5772 w 24437"/>
                    <a:gd name="connsiteY3" fmla="*/ 2037 h 89647"/>
                    <a:gd name="connsiteX4" fmla="*/ 57 w 24437"/>
                    <a:gd name="connsiteY4" fmla="*/ 3656 h 89647"/>
                    <a:gd name="connsiteX5" fmla="*/ 57 w 24437"/>
                    <a:gd name="connsiteY5" fmla="*/ 3656 h 8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7" h="89647">
                      <a:moveTo>
                        <a:pt x="57" y="3656"/>
                      </a:moveTo>
                      <a:cubicBezTo>
                        <a:pt x="4915" y="31659"/>
                        <a:pt x="11297" y="59472"/>
                        <a:pt x="17488" y="87095"/>
                      </a:cubicBezTo>
                      <a:cubicBezTo>
                        <a:pt x="18536" y="91572"/>
                        <a:pt x="25299" y="89667"/>
                        <a:pt x="24346" y="85190"/>
                      </a:cubicBezTo>
                      <a:cubicBezTo>
                        <a:pt x="18536" y="57472"/>
                        <a:pt x="12821" y="29469"/>
                        <a:pt x="5772" y="2037"/>
                      </a:cubicBezTo>
                      <a:cubicBezTo>
                        <a:pt x="4725" y="-1583"/>
                        <a:pt x="-609" y="36"/>
                        <a:pt x="57" y="3656"/>
                      </a:cubicBezTo>
                      <a:lnTo>
                        <a:pt x="57" y="3656"/>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833" name="Graphic 1">
                <a:extLst>
                  <a:ext uri="{FF2B5EF4-FFF2-40B4-BE49-F238E27FC236}">
                    <a16:creationId xmlns="" xmlns:a16="http://schemas.microsoft.com/office/drawing/2014/main" id="{45875131-7C2D-4BA9-8397-0AC74A2173F7}"/>
                  </a:ext>
                </a:extLst>
              </p:cNvPr>
              <p:cNvGrpSpPr/>
              <p:nvPr/>
            </p:nvGrpSpPr>
            <p:grpSpPr>
              <a:xfrm>
                <a:off x="6127804" y="3909938"/>
                <a:ext cx="97925" cy="114088"/>
                <a:chOff x="6127804" y="3909938"/>
                <a:chExt cx="97925" cy="114088"/>
              </a:xfrm>
            </p:grpSpPr>
            <p:sp>
              <p:nvSpPr>
                <p:cNvPr id="8834" name="Freeform: Shape 8833">
                  <a:extLst>
                    <a:ext uri="{FF2B5EF4-FFF2-40B4-BE49-F238E27FC236}">
                      <a16:creationId xmlns="" xmlns:a16="http://schemas.microsoft.com/office/drawing/2014/main" id="{99B5F9BA-5B87-4A17-9AD0-83209CD97B2B}"/>
                    </a:ext>
                  </a:extLst>
                </p:cNvPr>
                <p:cNvSpPr/>
                <p:nvPr/>
              </p:nvSpPr>
              <p:spPr>
                <a:xfrm>
                  <a:off x="6127878" y="3909938"/>
                  <a:ext cx="97851" cy="114088"/>
                </a:xfrm>
                <a:custGeom>
                  <a:avLst/>
                  <a:gdLst>
                    <a:gd name="connsiteX0" fmla="*/ 97851 w 97851"/>
                    <a:gd name="connsiteY0" fmla="*/ 11694 h 114088"/>
                    <a:gd name="connsiteX1" fmla="*/ 30 w 97851"/>
                    <a:gd name="connsiteY1" fmla="*/ 4551 h 114088"/>
                    <a:gd name="connsiteX2" fmla="*/ 15555 w 97851"/>
                    <a:gd name="connsiteY2" fmla="*/ 106182 h 114088"/>
                    <a:gd name="connsiteX3" fmla="*/ 92898 w 97851"/>
                    <a:gd name="connsiteY3" fmla="*/ 114088 h 114088"/>
                    <a:gd name="connsiteX4" fmla="*/ 97851 w 97851"/>
                    <a:gd name="connsiteY4" fmla="*/ 11694 h 11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1" h="114088">
                      <a:moveTo>
                        <a:pt x="97851" y="11694"/>
                      </a:moveTo>
                      <a:cubicBezTo>
                        <a:pt x="97851" y="11694"/>
                        <a:pt x="-1971" y="-8880"/>
                        <a:pt x="30" y="4551"/>
                      </a:cubicBezTo>
                      <a:cubicBezTo>
                        <a:pt x="2030" y="17981"/>
                        <a:pt x="15555" y="106182"/>
                        <a:pt x="15555" y="106182"/>
                      </a:cubicBezTo>
                      <a:lnTo>
                        <a:pt x="92898" y="114088"/>
                      </a:lnTo>
                      <a:lnTo>
                        <a:pt x="97851" y="11694"/>
                      </a:lnTo>
                      <a:close/>
                    </a:path>
                  </a:pathLst>
                </a:custGeom>
                <a:solidFill>
                  <a:srgbClr val="F9F9F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35" name="Freeform: Shape 8834">
                  <a:extLst>
                    <a:ext uri="{FF2B5EF4-FFF2-40B4-BE49-F238E27FC236}">
                      <a16:creationId xmlns="" xmlns:a16="http://schemas.microsoft.com/office/drawing/2014/main" id="{599CF80D-CBBB-455D-A562-AEAD33408F5A}"/>
                    </a:ext>
                  </a:extLst>
                </p:cNvPr>
                <p:cNvSpPr/>
                <p:nvPr/>
              </p:nvSpPr>
              <p:spPr>
                <a:xfrm>
                  <a:off x="6127804" y="3925971"/>
                  <a:ext cx="96417" cy="15384"/>
                </a:xfrm>
                <a:custGeom>
                  <a:avLst/>
                  <a:gdLst>
                    <a:gd name="connsiteX0" fmla="*/ 94782 w 96417"/>
                    <a:gd name="connsiteY0" fmla="*/ 10902 h 15384"/>
                    <a:gd name="connsiteX1" fmla="*/ 2294 w 96417"/>
                    <a:gd name="connsiteY1" fmla="*/ 234 h 15384"/>
                    <a:gd name="connsiteX2" fmla="*/ 1628 w 96417"/>
                    <a:gd name="connsiteY2" fmla="*/ 4806 h 15384"/>
                    <a:gd name="connsiteX3" fmla="*/ 94211 w 96417"/>
                    <a:gd name="connsiteY3" fmla="*/ 15378 h 15384"/>
                    <a:gd name="connsiteX4" fmla="*/ 94782 w 96417"/>
                    <a:gd name="connsiteY4" fmla="*/ 10902 h 15384"/>
                    <a:gd name="connsiteX5" fmla="*/ 94782 w 96417"/>
                    <a:gd name="connsiteY5" fmla="*/ 10902 h 1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17" h="15384">
                      <a:moveTo>
                        <a:pt x="94782" y="10902"/>
                      </a:moveTo>
                      <a:cubicBezTo>
                        <a:pt x="65826" y="5758"/>
                        <a:pt x="31536" y="-1386"/>
                        <a:pt x="2294" y="234"/>
                      </a:cubicBezTo>
                      <a:cubicBezTo>
                        <a:pt x="-278" y="424"/>
                        <a:pt x="-944" y="4044"/>
                        <a:pt x="1628" y="4806"/>
                      </a:cubicBezTo>
                      <a:cubicBezTo>
                        <a:pt x="29822" y="12997"/>
                        <a:pt x="64874" y="13855"/>
                        <a:pt x="94211" y="15378"/>
                      </a:cubicBezTo>
                      <a:cubicBezTo>
                        <a:pt x="96687" y="15569"/>
                        <a:pt x="97354" y="11378"/>
                        <a:pt x="94782" y="10902"/>
                      </a:cubicBezTo>
                      <a:lnTo>
                        <a:pt x="94782" y="10902"/>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36" name="Freeform: Shape 8835">
                  <a:extLst>
                    <a:ext uri="{FF2B5EF4-FFF2-40B4-BE49-F238E27FC236}">
                      <a16:creationId xmlns="" xmlns:a16="http://schemas.microsoft.com/office/drawing/2014/main" id="{881E684F-4544-4F2A-8E73-E88D9E55A7B1}"/>
                    </a:ext>
                  </a:extLst>
                </p:cNvPr>
                <p:cNvSpPr/>
                <p:nvPr/>
              </p:nvSpPr>
              <p:spPr>
                <a:xfrm>
                  <a:off x="6131242" y="3946397"/>
                  <a:ext cx="91499" cy="8659"/>
                </a:xfrm>
                <a:custGeom>
                  <a:avLst/>
                  <a:gdLst>
                    <a:gd name="connsiteX0" fmla="*/ 88678 w 91499"/>
                    <a:gd name="connsiteY0" fmla="*/ 2668 h 8659"/>
                    <a:gd name="connsiteX1" fmla="*/ 3429 w 91499"/>
                    <a:gd name="connsiteY1" fmla="*/ 1 h 8659"/>
                    <a:gd name="connsiteX2" fmla="*/ 3429 w 91499"/>
                    <a:gd name="connsiteY2" fmla="*/ 7145 h 8659"/>
                    <a:gd name="connsiteX3" fmla="*/ 88678 w 91499"/>
                    <a:gd name="connsiteY3" fmla="*/ 8573 h 8659"/>
                    <a:gd name="connsiteX4" fmla="*/ 88678 w 91499"/>
                    <a:gd name="connsiteY4" fmla="*/ 2668 h 8659"/>
                    <a:gd name="connsiteX5" fmla="*/ 88678 w 91499"/>
                    <a:gd name="connsiteY5" fmla="*/ 2668 h 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8659">
                      <a:moveTo>
                        <a:pt x="88678" y="2668"/>
                      </a:moveTo>
                      <a:cubicBezTo>
                        <a:pt x="60389" y="858"/>
                        <a:pt x="31814" y="477"/>
                        <a:pt x="3429" y="1"/>
                      </a:cubicBezTo>
                      <a:cubicBezTo>
                        <a:pt x="-1143" y="-94"/>
                        <a:pt x="-1143" y="6954"/>
                        <a:pt x="3429" y="7145"/>
                      </a:cubicBezTo>
                      <a:cubicBezTo>
                        <a:pt x="31814" y="8002"/>
                        <a:pt x="60293" y="8954"/>
                        <a:pt x="88678" y="8573"/>
                      </a:cubicBezTo>
                      <a:cubicBezTo>
                        <a:pt x="92488" y="8478"/>
                        <a:pt x="92393" y="2858"/>
                        <a:pt x="88678" y="2668"/>
                      </a:cubicBezTo>
                      <a:lnTo>
                        <a:pt x="88678" y="2668"/>
                      </a:lnTo>
                      <a:close/>
                    </a:path>
                  </a:pathLst>
                </a:custGeom>
                <a:solidFill>
                  <a:srgbClr val="DB8D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837" name="Graphic 1">
                <a:extLst>
                  <a:ext uri="{FF2B5EF4-FFF2-40B4-BE49-F238E27FC236}">
                    <a16:creationId xmlns="" xmlns:a16="http://schemas.microsoft.com/office/drawing/2014/main" id="{45875131-7C2D-4BA9-8397-0AC74A2173F7}"/>
                  </a:ext>
                </a:extLst>
              </p:cNvPr>
              <p:cNvGrpSpPr/>
              <p:nvPr/>
            </p:nvGrpSpPr>
            <p:grpSpPr>
              <a:xfrm>
                <a:off x="6009297" y="4125372"/>
                <a:ext cx="686719" cy="410282"/>
                <a:chOff x="6009297" y="4125372"/>
                <a:chExt cx="686719" cy="410282"/>
              </a:xfrm>
              <a:solidFill>
                <a:srgbClr val="F57A34"/>
              </a:solidFill>
            </p:grpSpPr>
            <p:sp>
              <p:nvSpPr>
                <p:cNvPr id="8838" name="Freeform: Shape 8837">
                  <a:extLst>
                    <a:ext uri="{FF2B5EF4-FFF2-40B4-BE49-F238E27FC236}">
                      <a16:creationId xmlns="" xmlns:a16="http://schemas.microsoft.com/office/drawing/2014/main" id="{94BB9327-DFB0-41BE-8CAE-ABE9EB7F20BF}"/>
                    </a:ext>
                  </a:extLst>
                </p:cNvPr>
                <p:cNvSpPr/>
                <p:nvPr/>
              </p:nvSpPr>
              <p:spPr>
                <a:xfrm>
                  <a:off x="6026657" y="4125372"/>
                  <a:ext cx="656367" cy="44386"/>
                </a:xfrm>
                <a:custGeom>
                  <a:avLst/>
                  <a:gdLst>
                    <a:gd name="connsiteX0" fmla="*/ 0 w 656367"/>
                    <a:gd name="connsiteY0" fmla="*/ 0 h 44386"/>
                    <a:gd name="connsiteX1" fmla="*/ 656368 w 656367"/>
                    <a:gd name="connsiteY1" fmla="*/ 0 h 44386"/>
                    <a:gd name="connsiteX2" fmla="*/ 656368 w 656367"/>
                    <a:gd name="connsiteY2" fmla="*/ 44387 h 44386"/>
                    <a:gd name="connsiteX3" fmla="*/ 0 w 656367"/>
                    <a:gd name="connsiteY3" fmla="*/ 44387 h 44386"/>
                  </a:gdLst>
                  <a:ahLst/>
                  <a:cxnLst>
                    <a:cxn ang="0">
                      <a:pos x="connsiteX0" y="connsiteY0"/>
                    </a:cxn>
                    <a:cxn ang="0">
                      <a:pos x="connsiteX1" y="connsiteY1"/>
                    </a:cxn>
                    <a:cxn ang="0">
                      <a:pos x="connsiteX2" y="connsiteY2"/>
                    </a:cxn>
                    <a:cxn ang="0">
                      <a:pos x="connsiteX3" y="connsiteY3"/>
                    </a:cxn>
                  </a:cxnLst>
                  <a:rect l="l" t="t" r="r" b="b"/>
                  <a:pathLst>
                    <a:path w="656367" h="44386">
                      <a:moveTo>
                        <a:pt x="0" y="0"/>
                      </a:moveTo>
                      <a:lnTo>
                        <a:pt x="656368" y="0"/>
                      </a:lnTo>
                      <a:lnTo>
                        <a:pt x="656368" y="44387"/>
                      </a:lnTo>
                      <a:lnTo>
                        <a:pt x="0" y="44387"/>
                      </a:lnTo>
                      <a:close/>
                    </a:path>
                  </a:pathLst>
                </a:custGeom>
                <a:solidFill>
                  <a:srgbClr val="F57A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39" name="Freeform: Shape 8838">
                  <a:extLst>
                    <a:ext uri="{FF2B5EF4-FFF2-40B4-BE49-F238E27FC236}">
                      <a16:creationId xmlns="" xmlns:a16="http://schemas.microsoft.com/office/drawing/2014/main" id="{DA338724-C319-4FF8-8B23-9A6A80978BFE}"/>
                    </a:ext>
                  </a:extLst>
                </p:cNvPr>
                <p:cNvSpPr/>
                <p:nvPr/>
              </p:nvSpPr>
              <p:spPr>
                <a:xfrm>
                  <a:off x="6009297" y="4131881"/>
                  <a:ext cx="58213" cy="403763"/>
                </a:xfrm>
                <a:custGeom>
                  <a:avLst/>
                  <a:gdLst>
                    <a:gd name="connsiteX0" fmla="*/ 23075 w 58213"/>
                    <a:gd name="connsiteY0" fmla="*/ 9208 h 403763"/>
                    <a:gd name="connsiteX1" fmla="*/ 10598 w 58213"/>
                    <a:gd name="connsiteY1" fmla="*/ 187801 h 403763"/>
                    <a:gd name="connsiteX2" fmla="*/ 882 w 58213"/>
                    <a:gd name="connsiteY2" fmla="*/ 387541 h 403763"/>
                    <a:gd name="connsiteX3" fmla="*/ 33267 w 58213"/>
                    <a:gd name="connsiteY3" fmla="*/ 391922 h 403763"/>
                    <a:gd name="connsiteX4" fmla="*/ 52984 w 58213"/>
                    <a:gd name="connsiteY4" fmla="*/ 200184 h 403763"/>
                    <a:gd name="connsiteX5" fmla="*/ 47935 w 58213"/>
                    <a:gd name="connsiteY5" fmla="*/ 9303 h 403763"/>
                    <a:gd name="connsiteX6" fmla="*/ 23075 w 58213"/>
                    <a:gd name="connsiteY6" fmla="*/ 9208 h 403763"/>
                    <a:gd name="connsiteX7" fmla="*/ 23075 w 58213"/>
                    <a:gd name="connsiteY7" fmla="*/ 9208 h 40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13" h="403763">
                      <a:moveTo>
                        <a:pt x="23075" y="9208"/>
                      </a:moveTo>
                      <a:cubicBezTo>
                        <a:pt x="12217" y="67596"/>
                        <a:pt x="14217" y="128461"/>
                        <a:pt x="10598" y="187801"/>
                      </a:cubicBezTo>
                      <a:cubicBezTo>
                        <a:pt x="6597" y="253810"/>
                        <a:pt x="-2928" y="321532"/>
                        <a:pt x="882" y="387541"/>
                      </a:cubicBezTo>
                      <a:cubicBezTo>
                        <a:pt x="1930" y="404971"/>
                        <a:pt x="29648" y="411163"/>
                        <a:pt x="33267" y="391922"/>
                      </a:cubicBezTo>
                      <a:cubicBezTo>
                        <a:pt x="45078" y="329248"/>
                        <a:pt x="48126" y="263716"/>
                        <a:pt x="52984" y="200184"/>
                      </a:cubicBezTo>
                      <a:cubicBezTo>
                        <a:pt x="57842" y="137319"/>
                        <a:pt x="63747" y="70834"/>
                        <a:pt x="47935" y="9303"/>
                      </a:cubicBezTo>
                      <a:cubicBezTo>
                        <a:pt x="44888" y="-2603"/>
                        <a:pt x="25456" y="-3556"/>
                        <a:pt x="23075" y="9208"/>
                      </a:cubicBezTo>
                      <a:lnTo>
                        <a:pt x="23075" y="9208"/>
                      </a:lnTo>
                      <a:close/>
                    </a:path>
                  </a:pathLst>
                </a:custGeom>
                <a:solidFill>
                  <a:srgbClr val="F57A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40" name="Freeform: Shape 8839">
                  <a:extLst>
                    <a:ext uri="{FF2B5EF4-FFF2-40B4-BE49-F238E27FC236}">
                      <a16:creationId xmlns="" xmlns:a16="http://schemas.microsoft.com/office/drawing/2014/main" id="{6458D845-F8E6-4DD4-BD59-060942BF3988}"/>
                    </a:ext>
                  </a:extLst>
                </p:cNvPr>
                <p:cNvSpPr/>
                <p:nvPr/>
              </p:nvSpPr>
              <p:spPr>
                <a:xfrm>
                  <a:off x="6648874" y="4130390"/>
                  <a:ext cx="47141" cy="405264"/>
                </a:xfrm>
                <a:custGeom>
                  <a:avLst/>
                  <a:gdLst>
                    <a:gd name="connsiteX0" fmla="*/ 9005 w 47141"/>
                    <a:gd name="connsiteY0" fmla="*/ 9175 h 405264"/>
                    <a:gd name="connsiteX1" fmla="*/ 3194 w 47141"/>
                    <a:gd name="connsiteY1" fmla="*/ 188435 h 405264"/>
                    <a:gd name="connsiteX2" fmla="*/ 1575 w 47141"/>
                    <a:gd name="connsiteY2" fmla="*/ 389032 h 405264"/>
                    <a:gd name="connsiteX3" fmla="*/ 33960 w 47141"/>
                    <a:gd name="connsiteY3" fmla="*/ 393413 h 405264"/>
                    <a:gd name="connsiteX4" fmla="*/ 46247 w 47141"/>
                    <a:gd name="connsiteY4" fmla="*/ 200913 h 405264"/>
                    <a:gd name="connsiteX5" fmla="*/ 33769 w 47141"/>
                    <a:gd name="connsiteY5" fmla="*/ 9270 h 405264"/>
                    <a:gd name="connsiteX6" fmla="*/ 9005 w 47141"/>
                    <a:gd name="connsiteY6" fmla="*/ 9175 h 405264"/>
                    <a:gd name="connsiteX7" fmla="*/ 9005 w 47141"/>
                    <a:gd name="connsiteY7" fmla="*/ 9175 h 4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1" h="405264">
                      <a:moveTo>
                        <a:pt x="9005" y="9175"/>
                      </a:moveTo>
                      <a:cubicBezTo>
                        <a:pt x="-1378" y="67944"/>
                        <a:pt x="3385" y="128904"/>
                        <a:pt x="3194" y="188435"/>
                      </a:cubicBezTo>
                      <a:cubicBezTo>
                        <a:pt x="3099" y="254920"/>
                        <a:pt x="-2711" y="322738"/>
                        <a:pt x="1575" y="389032"/>
                      </a:cubicBezTo>
                      <a:cubicBezTo>
                        <a:pt x="2718" y="406367"/>
                        <a:pt x="30436" y="412749"/>
                        <a:pt x="33960" y="393413"/>
                      </a:cubicBezTo>
                      <a:cubicBezTo>
                        <a:pt x="45295" y="330548"/>
                        <a:pt x="45199" y="264635"/>
                        <a:pt x="46247" y="200913"/>
                      </a:cubicBezTo>
                      <a:cubicBezTo>
                        <a:pt x="47390" y="137762"/>
                        <a:pt x="50057" y="70706"/>
                        <a:pt x="33769" y="9270"/>
                      </a:cubicBezTo>
                      <a:cubicBezTo>
                        <a:pt x="30722" y="-2446"/>
                        <a:pt x="11195" y="-3684"/>
                        <a:pt x="9005" y="9175"/>
                      </a:cubicBezTo>
                      <a:lnTo>
                        <a:pt x="9005" y="9175"/>
                      </a:lnTo>
                      <a:close/>
                    </a:path>
                  </a:pathLst>
                </a:custGeom>
                <a:solidFill>
                  <a:srgbClr val="F57A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41" name="Freeform: Shape 8840">
                  <a:extLst>
                    <a:ext uri="{FF2B5EF4-FFF2-40B4-BE49-F238E27FC236}">
                      <a16:creationId xmlns="" xmlns:a16="http://schemas.microsoft.com/office/drawing/2014/main" id="{384C8A6A-72BB-4029-B5B5-F1FF7B1CF4EA}"/>
                    </a:ext>
                  </a:extLst>
                </p:cNvPr>
                <p:cNvSpPr/>
                <p:nvPr/>
              </p:nvSpPr>
              <p:spPr>
                <a:xfrm>
                  <a:off x="6030372" y="4287096"/>
                  <a:ext cx="662892" cy="51647"/>
                </a:xfrm>
                <a:custGeom>
                  <a:avLst/>
                  <a:gdLst>
                    <a:gd name="connsiteX0" fmla="*/ 10573 w 662892"/>
                    <a:gd name="connsiteY0" fmla="*/ 40016 h 51647"/>
                    <a:gd name="connsiteX1" fmla="*/ 329375 w 662892"/>
                    <a:gd name="connsiteY1" fmla="*/ 47827 h 51647"/>
                    <a:gd name="connsiteX2" fmla="*/ 649319 w 662892"/>
                    <a:gd name="connsiteY2" fmla="*/ 44112 h 51647"/>
                    <a:gd name="connsiteX3" fmla="*/ 649319 w 662892"/>
                    <a:gd name="connsiteY3" fmla="*/ 7536 h 51647"/>
                    <a:gd name="connsiteX4" fmla="*/ 329375 w 662892"/>
                    <a:gd name="connsiteY4" fmla="*/ 3821 h 51647"/>
                    <a:gd name="connsiteX5" fmla="*/ 10573 w 662892"/>
                    <a:gd name="connsiteY5" fmla="*/ 11632 h 51647"/>
                    <a:gd name="connsiteX6" fmla="*/ 10573 w 662892"/>
                    <a:gd name="connsiteY6" fmla="*/ 40016 h 51647"/>
                    <a:gd name="connsiteX7" fmla="*/ 10573 w 662892"/>
                    <a:gd name="connsiteY7" fmla="*/ 40016 h 5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892" h="51647">
                      <a:moveTo>
                        <a:pt x="10573" y="40016"/>
                      </a:moveTo>
                      <a:cubicBezTo>
                        <a:pt x="113157" y="58780"/>
                        <a:pt x="225361" y="47636"/>
                        <a:pt x="329375" y="47827"/>
                      </a:cubicBezTo>
                      <a:cubicBezTo>
                        <a:pt x="434245" y="48017"/>
                        <a:pt x="545402" y="58399"/>
                        <a:pt x="649319" y="44112"/>
                      </a:cubicBezTo>
                      <a:cubicBezTo>
                        <a:pt x="667417" y="41635"/>
                        <a:pt x="667417" y="10012"/>
                        <a:pt x="649319" y="7536"/>
                      </a:cubicBezTo>
                      <a:cubicBezTo>
                        <a:pt x="545211" y="-6752"/>
                        <a:pt x="434340" y="3631"/>
                        <a:pt x="329375" y="3821"/>
                      </a:cubicBezTo>
                      <a:cubicBezTo>
                        <a:pt x="225457" y="4011"/>
                        <a:pt x="112967" y="-7133"/>
                        <a:pt x="10573" y="11632"/>
                      </a:cubicBezTo>
                      <a:cubicBezTo>
                        <a:pt x="-3524" y="14203"/>
                        <a:pt x="-3524" y="37444"/>
                        <a:pt x="10573" y="40016"/>
                      </a:cubicBezTo>
                      <a:lnTo>
                        <a:pt x="10573" y="40016"/>
                      </a:lnTo>
                      <a:close/>
                    </a:path>
                  </a:pathLst>
                </a:custGeom>
                <a:solidFill>
                  <a:srgbClr val="F57A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8842" name="Graphic 19322">
            <a:extLst>
              <a:ext uri="{FF2B5EF4-FFF2-40B4-BE49-F238E27FC236}">
                <a16:creationId xmlns="" xmlns:a16="http://schemas.microsoft.com/office/drawing/2014/main" id="{75DD5234-0253-49F2-99D0-139B1B1EC09E}"/>
              </a:ext>
            </a:extLst>
          </p:cNvPr>
          <p:cNvSpPr/>
          <p:nvPr/>
        </p:nvSpPr>
        <p:spPr>
          <a:xfrm rot="19266580">
            <a:off x="-2091395" y="-623695"/>
            <a:ext cx="7727288"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lumMod val="50000"/>
              </a:schemeClr>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845" name="Graphic 8842">
            <a:extLst>
              <a:ext uri="{FF2B5EF4-FFF2-40B4-BE49-F238E27FC236}">
                <a16:creationId xmlns="" xmlns:a16="http://schemas.microsoft.com/office/drawing/2014/main" id="{3870C82E-4894-4949-A7AF-2D29B89B8EAF}"/>
              </a:ext>
            </a:extLst>
          </p:cNvPr>
          <p:cNvGrpSpPr/>
          <p:nvPr/>
        </p:nvGrpSpPr>
        <p:grpSpPr>
          <a:xfrm>
            <a:off x="54311" y="5255751"/>
            <a:ext cx="1009128" cy="1078680"/>
            <a:chOff x="-311906" y="3289904"/>
            <a:chExt cx="1009128" cy="1078680"/>
          </a:xfrm>
        </p:grpSpPr>
        <p:grpSp>
          <p:nvGrpSpPr>
            <p:cNvPr id="8846" name="Graphic 8842">
              <a:extLst>
                <a:ext uri="{FF2B5EF4-FFF2-40B4-BE49-F238E27FC236}">
                  <a16:creationId xmlns="" xmlns:a16="http://schemas.microsoft.com/office/drawing/2014/main" id="{3870C82E-4894-4949-A7AF-2D29B89B8EAF}"/>
                </a:ext>
              </a:extLst>
            </p:cNvPr>
            <p:cNvGrpSpPr/>
            <p:nvPr/>
          </p:nvGrpSpPr>
          <p:grpSpPr>
            <a:xfrm>
              <a:off x="-311906" y="3289904"/>
              <a:ext cx="1009128" cy="1078680"/>
              <a:chOff x="-311906" y="3289904"/>
              <a:chExt cx="1009128" cy="1078680"/>
            </a:xfrm>
          </p:grpSpPr>
          <p:sp>
            <p:nvSpPr>
              <p:cNvPr id="8847" name="Freeform: Shape 8846">
                <a:extLst>
                  <a:ext uri="{FF2B5EF4-FFF2-40B4-BE49-F238E27FC236}">
                    <a16:creationId xmlns="" xmlns:a16="http://schemas.microsoft.com/office/drawing/2014/main" id="{1F71D154-A0FC-4219-8440-29D0E5EEAA93}"/>
                  </a:ext>
                </a:extLst>
              </p:cNvPr>
              <p:cNvSpPr/>
              <p:nvPr/>
            </p:nvSpPr>
            <p:spPr>
              <a:xfrm>
                <a:off x="213953" y="3289904"/>
                <a:ext cx="227456" cy="507468"/>
              </a:xfrm>
              <a:custGeom>
                <a:avLst/>
                <a:gdLst>
                  <a:gd name="connsiteX0" fmla="*/ 0 w 227456"/>
                  <a:gd name="connsiteY0" fmla="*/ 479465 h 507468"/>
                  <a:gd name="connsiteX1" fmla="*/ 227457 w 227456"/>
                  <a:gd name="connsiteY1" fmla="*/ 167 h 507468"/>
                  <a:gd name="connsiteX2" fmla="*/ 111252 w 227456"/>
                  <a:gd name="connsiteY2" fmla="*/ 473178 h 507468"/>
                  <a:gd name="connsiteX3" fmla="*/ 84963 w 227456"/>
                  <a:gd name="connsiteY3" fmla="*/ 507468 h 507468"/>
                  <a:gd name="connsiteX4" fmla="*/ 21431 w 227456"/>
                  <a:gd name="connsiteY4" fmla="*/ 484704 h 507468"/>
                  <a:gd name="connsiteX5" fmla="*/ 0 w 227456"/>
                  <a:gd name="connsiteY5" fmla="*/ 479465 h 50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56" h="507468">
                    <a:moveTo>
                      <a:pt x="0" y="479465"/>
                    </a:moveTo>
                    <a:cubicBezTo>
                      <a:pt x="80581" y="228481"/>
                      <a:pt x="117158" y="-7167"/>
                      <a:pt x="227457" y="167"/>
                    </a:cubicBezTo>
                    <a:lnTo>
                      <a:pt x="111252" y="473178"/>
                    </a:lnTo>
                    <a:lnTo>
                      <a:pt x="84963" y="507468"/>
                    </a:lnTo>
                    <a:cubicBezTo>
                      <a:pt x="65056" y="498420"/>
                      <a:pt x="43815" y="490800"/>
                      <a:pt x="21431" y="484704"/>
                    </a:cubicBezTo>
                    <a:cubicBezTo>
                      <a:pt x="14192" y="482799"/>
                      <a:pt x="7049" y="481084"/>
                      <a:pt x="0" y="479465"/>
                    </a:cubicBezTo>
                    <a:close/>
                  </a:path>
                </a:pathLst>
              </a:custGeom>
              <a:solidFill>
                <a:srgbClr val="8867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48" name="Freeform: Shape 8847">
                <a:extLst>
                  <a:ext uri="{FF2B5EF4-FFF2-40B4-BE49-F238E27FC236}">
                    <a16:creationId xmlns="" xmlns:a16="http://schemas.microsoft.com/office/drawing/2014/main" id="{1BD36EFA-A701-41F6-BB4E-716435EFD089}"/>
                  </a:ext>
                </a:extLst>
              </p:cNvPr>
              <p:cNvSpPr/>
              <p:nvPr/>
            </p:nvSpPr>
            <p:spPr>
              <a:xfrm>
                <a:off x="200904" y="3464473"/>
                <a:ext cx="496317" cy="330136"/>
              </a:xfrm>
              <a:custGeom>
                <a:avLst/>
                <a:gdLst>
                  <a:gd name="connsiteX0" fmla="*/ 91440 w 496317"/>
                  <a:gd name="connsiteY0" fmla="*/ 330137 h 330136"/>
                  <a:gd name="connsiteX1" fmla="*/ 495586 w 496317"/>
                  <a:gd name="connsiteY1" fmla="*/ 0 h 330136"/>
                  <a:gd name="connsiteX2" fmla="*/ 36385 w 496317"/>
                  <a:gd name="connsiteY2" fmla="*/ 260699 h 330136"/>
                  <a:gd name="connsiteX3" fmla="*/ 0 w 496317"/>
                  <a:gd name="connsiteY3" fmla="*/ 302324 h 330136"/>
                  <a:gd name="connsiteX4" fmla="*/ 34480 w 496317"/>
                  <a:gd name="connsiteY4" fmla="*/ 310229 h 330136"/>
                  <a:gd name="connsiteX5" fmla="*/ 91440 w 496317"/>
                  <a:gd name="connsiteY5" fmla="*/ 330137 h 33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317" h="330136">
                    <a:moveTo>
                      <a:pt x="91440" y="330137"/>
                    </a:moveTo>
                    <a:cubicBezTo>
                      <a:pt x="315468" y="190595"/>
                      <a:pt x="509778" y="137351"/>
                      <a:pt x="495586" y="0"/>
                    </a:cubicBezTo>
                    <a:lnTo>
                      <a:pt x="36385" y="260699"/>
                    </a:lnTo>
                    <a:lnTo>
                      <a:pt x="0" y="302324"/>
                    </a:lnTo>
                    <a:cubicBezTo>
                      <a:pt x="11430" y="304419"/>
                      <a:pt x="22955" y="307086"/>
                      <a:pt x="34480" y="310229"/>
                    </a:cubicBezTo>
                    <a:cubicBezTo>
                      <a:pt x="54388" y="315659"/>
                      <a:pt x="73533" y="322326"/>
                      <a:pt x="91440" y="330137"/>
                    </a:cubicBezTo>
                    <a:close/>
                  </a:path>
                </a:pathLst>
              </a:custGeom>
              <a:solidFill>
                <a:srgbClr val="AB82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49" name="Freeform: Shape 8848">
                <a:extLst>
                  <a:ext uri="{FF2B5EF4-FFF2-40B4-BE49-F238E27FC236}">
                    <a16:creationId xmlns="" xmlns:a16="http://schemas.microsoft.com/office/drawing/2014/main" id="{EFB8E750-1741-4490-880A-9D37A8C3FD03}"/>
                  </a:ext>
                </a:extLst>
              </p:cNvPr>
              <p:cNvSpPr/>
              <p:nvPr/>
            </p:nvSpPr>
            <p:spPr>
              <a:xfrm>
                <a:off x="18674" y="3779084"/>
                <a:ext cx="362660" cy="589500"/>
              </a:xfrm>
              <a:custGeom>
                <a:avLst/>
                <a:gdLst>
                  <a:gd name="connsiteX0" fmla="*/ 210042 w 362660"/>
                  <a:gd name="connsiteY0" fmla="*/ 0 h 589500"/>
                  <a:gd name="connsiteX1" fmla="*/ 60595 w 362660"/>
                  <a:gd name="connsiteY1" fmla="*/ 371951 h 589500"/>
                  <a:gd name="connsiteX2" fmla="*/ 80788 w 362660"/>
                  <a:gd name="connsiteY2" fmla="*/ 587121 h 589500"/>
                  <a:gd name="connsiteX3" fmla="*/ 331010 w 362660"/>
                  <a:gd name="connsiteY3" fmla="*/ 471869 h 589500"/>
                  <a:gd name="connsiteX4" fmla="*/ 210042 w 362660"/>
                  <a:gd name="connsiteY4" fmla="*/ 0 h 589500"/>
                  <a:gd name="connsiteX5" fmla="*/ 210042 w 362660"/>
                  <a:gd name="connsiteY5" fmla="*/ 0 h 589500"/>
                  <a:gd name="connsiteX6" fmla="*/ 228902 w 362660"/>
                  <a:gd name="connsiteY6" fmla="*/ 212122 h 589500"/>
                  <a:gd name="connsiteX7" fmla="*/ 254905 w 362660"/>
                  <a:gd name="connsiteY7" fmla="*/ 282512 h 589500"/>
                  <a:gd name="connsiteX8" fmla="*/ 263954 w 362660"/>
                  <a:gd name="connsiteY8" fmla="*/ 369380 h 589500"/>
                  <a:gd name="connsiteX9" fmla="*/ 246904 w 362660"/>
                  <a:gd name="connsiteY9" fmla="*/ 421958 h 589500"/>
                  <a:gd name="connsiteX10" fmla="*/ 115364 w 362660"/>
                  <a:gd name="connsiteY10" fmla="*/ 491871 h 589500"/>
                  <a:gd name="connsiteX11" fmla="*/ 114411 w 362660"/>
                  <a:gd name="connsiteY11" fmla="*/ 491871 h 589500"/>
                  <a:gd name="connsiteX12" fmla="*/ 228902 w 362660"/>
                  <a:gd name="connsiteY12" fmla="*/ 212122 h 58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0" h="589500">
                    <a:moveTo>
                      <a:pt x="210042" y="0"/>
                    </a:moveTo>
                    <a:cubicBezTo>
                      <a:pt x="112506" y="238411"/>
                      <a:pt x="92885" y="292989"/>
                      <a:pt x="60595" y="371951"/>
                    </a:cubicBezTo>
                    <a:cubicBezTo>
                      <a:pt x="14589" y="484537"/>
                      <a:pt x="-58182" y="570833"/>
                      <a:pt x="80788" y="587121"/>
                    </a:cubicBezTo>
                    <a:cubicBezTo>
                      <a:pt x="158893" y="596265"/>
                      <a:pt x="264811" y="583311"/>
                      <a:pt x="331010" y="471869"/>
                    </a:cubicBezTo>
                    <a:cubicBezTo>
                      <a:pt x="446167" y="277940"/>
                      <a:pt x="210042" y="0"/>
                      <a:pt x="210042" y="0"/>
                    </a:cubicBezTo>
                    <a:lnTo>
                      <a:pt x="210042" y="0"/>
                    </a:lnTo>
                    <a:close/>
                    <a:moveTo>
                      <a:pt x="228902" y="212122"/>
                    </a:moveTo>
                    <a:cubicBezTo>
                      <a:pt x="239474" y="235172"/>
                      <a:pt x="248523" y="258794"/>
                      <a:pt x="254905" y="282512"/>
                    </a:cubicBezTo>
                    <a:cubicBezTo>
                      <a:pt x="262430" y="310325"/>
                      <a:pt x="267097" y="340519"/>
                      <a:pt x="263954" y="369380"/>
                    </a:cubicBezTo>
                    <a:cubicBezTo>
                      <a:pt x="261858" y="388144"/>
                      <a:pt x="256524" y="405765"/>
                      <a:pt x="246904" y="421958"/>
                    </a:cubicBezTo>
                    <a:cubicBezTo>
                      <a:pt x="216519" y="473107"/>
                      <a:pt x="173752" y="493300"/>
                      <a:pt x="115364" y="491871"/>
                    </a:cubicBezTo>
                    <a:cubicBezTo>
                      <a:pt x="115078" y="491871"/>
                      <a:pt x="114792" y="491871"/>
                      <a:pt x="114411" y="491871"/>
                    </a:cubicBezTo>
                    <a:cubicBezTo>
                      <a:pt x="152606" y="398621"/>
                      <a:pt x="190706" y="305372"/>
                      <a:pt x="228902" y="212122"/>
                    </a:cubicBezTo>
                    <a:close/>
                  </a:path>
                </a:pathLst>
              </a:custGeom>
              <a:solidFill>
                <a:srgbClr val="15061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0" name="Freeform: Shape 8849">
                <a:extLst>
                  <a:ext uri="{FF2B5EF4-FFF2-40B4-BE49-F238E27FC236}">
                    <a16:creationId xmlns="" xmlns:a16="http://schemas.microsoft.com/office/drawing/2014/main" id="{79029CE8-A025-473D-ACBE-8458DF9F568A}"/>
                  </a:ext>
                </a:extLst>
              </p:cNvPr>
              <p:cNvSpPr/>
              <p:nvPr/>
            </p:nvSpPr>
            <p:spPr>
              <a:xfrm>
                <a:off x="-311906" y="3728471"/>
                <a:ext cx="554625" cy="415867"/>
              </a:xfrm>
              <a:custGeom>
                <a:avLst/>
                <a:gdLst>
                  <a:gd name="connsiteX0" fmla="*/ 554625 w 554625"/>
                  <a:gd name="connsiteY0" fmla="*/ 65377 h 415867"/>
                  <a:gd name="connsiteX1" fmla="*/ 212868 w 554625"/>
                  <a:gd name="connsiteY1" fmla="*/ 329696 h 415867"/>
                  <a:gd name="connsiteX2" fmla="*/ 38847 w 554625"/>
                  <a:gd name="connsiteY2" fmla="*/ 380179 h 415867"/>
                  <a:gd name="connsiteX3" fmla="*/ 67517 w 554625"/>
                  <a:gd name="connsiteY3" fmla="*/ 74902 h 415867"/>
                  <a:gd name="connsiteX4" fmla="*/ 554625 w 554625"/>
                  <a:gd name="connsiteY4" fmla="*/ 65377 h 415867"/>
                  <a:gd name="connsiteX5" fmla="*/ 554625 w 554625"/>
                  <a:gd name="connsiteY5" fmla="*/ 65377 h 415867"/>
                  <a:gd name="connsiteX6" fmla="*/ 345075 w 554625"/>
                  <a:gd name="connsiteY6" fmla="*/ 103858 h 415867"/>
                  <a:gd name="connsiteX7" fmla="*/ 270304 w 554625"/>
                  <a:gd name="connsiteY7" fmla="*/ 97572 h 415867"/>
                  <a:gd name="connsiteX8" fmla="*/ 138097 w 554625"/>
                  <a:gd name="connsiteY8" fmla="*/ 142530 h 415867"/>
                  <a:gd name="connsiteX9" fmla="*/ 104760 w 554625"/>
                  <a:gd name="connsiteY9" fmla="*/ 283976 h 415867"/>
                  <a:gd name="connsiteX10" fmla="*/ 106188 w 554625"/>
                  <a:gd name="connsiteY10" fmla="*/ 288739 h 415867"/>
                  <a:gd name="connsiteX11" fmla="*/ 345075 w 554625"/>
                  <a:gd name="connsiteY11" fmla="*/ 103858 h 41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625" h="415867">
                    <a:moveTo>
                      <a:pt x="554625" y="65377"/>
                    </a:moveTo>
                    <a:cubicBezTo>
                      <a:pt x="322977" y="244733"/>
                      <a:pt x="274781" y="281690"/>
                      <a:pt x="212868" y="329696"/>
                    </a:cubicBezTo>
                    <a:cubicBezTo>
                      <a:pt x="139526" y="386465"/>
                      <a:pt x="81328" y="461332"/>
                      <a:pt x="38847" y="380179"/>
                    </a:cubicBezTo>
                    <a:cubicBezTo>
                      <a:pt x="1794" y="309313"/>
                      <a:pt x="-37068" y="183964"/>
                      <a:pt x="67517" y="74902"/>
                    </a:cubicBezTo>
                    <a:cubicBezTo>
                      <a:pt x="223536" y="-87880"/>
                      <a:pt x="554625" y="65377"/>
                      <a:pt x="554625" y="65377"/>
                    </a:cubicBezTo>
                    <a:lnTo>
                      <a:pt x="554625" y="65377"/>
                    </a:lnTo>
                    <a:close/>
                    <a:moveTo>
                      <a:pt x="345075" y="103858"/>
                    </a:moveTo>
                    <a:cubicBezTo>
                      <a:pt x="320025" y="99763"/>
                      <a:pt x="294879" y="97477"/>
                      <a:pt x="270304" y="97572"/>
                    </a:cubicBezTo>
                    <a:cubicBezTo>
                      <a:pt x="223155" y="97762"/>
                      <a:pt x="172101" y="107097"/>
                      <a:pt x="138097" y="142530"/>
                    </a:cubicBezTo>
                    <a:cubicBezTo>
                      <a:pt x="98187" y="184249"/>
                      <a:pt x="89234" y="229303"/>
                      <a:pt x="104760" y="283976"/>
                    </a:cubicBezTo>
                    <a:cubicBezTo>
                      <a:pt x="105236" y="285595"/>
                      <a:pt x="105712" y="287119"/>
                      <a:pt x="106188" y="288739"/>
                    </a:cubicBezTo>
                    <a:cubicBezTo>
                      <a:pt x="185817" y="227207"/>
                      <a:pt x="265446" y="165580"/>
                      <a:pt x="345075" y="103858"/>
                    </a:cubicBezTo>
                    <a:close/>
                  </a:path>
                </a:pathLst>
              </a:custGeom>
              <a:solidFill>
                <a:srgbClr val="15061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1" name="Freeform: Shape 8850">
                <a:extLst>
                  <a:ext uri="{FF2B5EF4-FFF2-40B4-BE49-F238E27FC236}">
                    <a16:creationId xmlns="" xmlns:a16="http://schemas.microsoft.com/office/drawing/2014/main" id="{C12D374B-4B5C-4EE1-BD59-67D7BA3D9772}"/>
                  </a:ext>
                </a:extLst>
              </p:cNvPr>
              <p:cNvSpPr/>
              <p:nvPr/>
            </p:nvSpPr>
            <p:spPr>
              <a:xfrm>
                <a:off x="160780" y="3708862"/>
                <a:ext cx="150541" cy="150541"/>
              </a:xfrm>
              <a:custGeom>
                <a:avLst/>
                <a:gdLst>
                  <a:gd name="connsiteX0" fmla="*/ 120800 w 150541"/>
                  <a:gd name="connsiteY0" fmla="*/ 15359 h 150541"/>
                  <a:gd name="connsiteX1" fmla="*/ 15359 w 150541"/>
                  <a:gd name="connsiteY1" fmla="*/ 29741 h 150541"/>
                  <a:gd name="connsiteX2" fmla="*/ 29741 w 150541"/>
                  <a:gd name="connsiteY2" fmla="*/ 135183 h 150541"/>
                  <a:gd name="connsiteX3" fmla="*/ 135183 w 150541"/>
                  <a:gd name="connsiteY3" fmla="*/ 120800 h 150541"/>
                  <a:gd name="connsiteX4" fmla="*/ 120800 w 150541"/>
                  <a:gd name="connsiteY4" fmla="*/ 15359 h 15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541" h="150541">
                    <a:moveTo>
                      <a:pt x="120800" y="15359"/>
                    </a:moveTo>
                    <a:cubicBezTo>
                      <a:pt x="87749" y="-9787"/>
                      <a:pt x="40505" y="-3406"/>
                      <a:pt x="15359" y="29741"/>
                    </a:cubicBezTo>
                    <a:cubicBezTo>
                      <a:pt x="-9787" y="62793"/>
                      <a:pt x="-3406" y="110037"/>
                      <a:pt x="29741" y="135183"/>
                    </a:cubicBezTo>
                    <a:cubicBezTo>
                      <a:pt x="62793" y="160329"/>
                      <a:pt x="110037" y="153947"/>
                      <a:pt x="135183" y="120800"/>
                    </a:cubicBezTo>
                    <a:cubicBezTo>
                      <a:pt x="160329" y="87653"/>
                      <a:pt x="153947" y="40505"/>
                      <a:pt x="120800" y="15359"/>
                    </a:cubicBezTo>
                    <a:close/>
                  </a:path>
                </a:pathLst>
              </a:custGeom>
              <a:solidFill>
                <a:srgbClr val="AB82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8852" name="Freeform: Shape 8851">
              <a:extLst>
                <a:ext uri="{FF2B5EF4-FFF2-40B4-BE49-F238E27FC236}">
                  <a16:creationId xmlns="" xmlns:a16="http://schemas.microsoft.com/office/drawing/2014/main" id="{3AC50BE5-5B7B-4362-A29A-546CBFC37CC8}"/>
                </a:ext>
              </a:extLst>
            </p:cNvPr>
            <p:cNvSpPr/>
            <p:nvPr/>
          </p:nvSpPr>
          <p:spPr>
            <a:xfrm>
              <a:off x="196892" y="3736418"/>
              <a:ext cx="70125" cy="27436"/>
            </a:xfrm>
            <a:custGeom>
              <a:avLst/>
              <a:gdLst>
                <a:gd name="connsiteX0" fmla="*/ 68019 w 70125"/>
                <a:gd name="connsiteY0" fmla="*/ 9709 h 27436"/>
                <a:gd name="connsiteX1" fmla="*/ 69067 w 70125"/>
                <a:gd name="connsiteY1" fmla="*/ 17234 h 27436"/>
                <a:gd name="connsiteX2" fmla="*/ 61542 w 70125"/>
                <a:gd name="connsiteY2" fmla="*/ 18282 h 27436"/>
                <a:gd name="connsiteX3" fmla="*/ 34110 w 70125"/>
                <a:gd name="connsiteY3" fmla="*/ 11043 h 27436"/>
                <a:gd name="connsiteX4" fmla="*/ 9631 w 70125"/>
                <a:gd name="connsiteY4" fmla="*/ 25330 h 27436"/>
                <a:gd name="connsiteX5" fmla="*/ 2106 w 70125"/>
                <a:gd name="connsiteY5" fmla="*/ 26378 h 27436"/>
                <a:gd name="connsiteX6" fmla="*/ 1059 w 70125"/>
                <a:gd name="connsiteY6" fmla="*/ 18853 h 27436"/>
                <a:gd name="connsiteX7" fmla="*/ 32586 w 70125"/>
                <a:gd name="connsiteY7" fmla="*/ 470 h 27436"/>
                <a:gd name="connsiteX8" fmla="*/ 68019 w 70125"/>
                <a:gd name="connsiteY8" fmla="*/ 9709 h 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5" h="27436">
                  <a:moveTo>
                    <a:pt x="68019" y="9709"/>
                  </a:moveTo>
                  <a:cubicBezTo>
                    <a:pt x="70401" y="11519"/>
                    <a:pt x="70782" y="14853"/>
                    <a:pt x="69067" y="17234"/>
                  </a:cubicBezTo>
                  <a:cubicBezTo>
                    <a:pt x="67257" y="19615"/>
                    <a:pt x="63924" y="19996"/>
                    <a:pt x="61542" y="18282"/>
                  </a:cubicBezTo>
                  <a:cubicBezTo>
                    <a:pt x="53446" y="12091"/>
                    <a:pt x="43540" y="9805"/>
                    <a:pt x="34110" y="11043"/>
                  </a:cubicBezTo>
                  <a:cubicBezTo>
                    <a:pt x="24776" y="12281"/>
                    <a:pt x="15822" y="17139"/>
                    <a:pt x="9631" y="25330"/>
                  </a:cubicBezTo>
                  <a:cubicBezTo>
                    <a:pt x="7821" y="27712"/>
                    <a:pt x="4488" y="28093"/>
                    <a:pt x="2106" y="26378"/>
                  </a:cubicBezTo>
                  <a:cubicBezTo>
                    <a:pt x="-275" y="24568"/>
                    <a:pt x="-656" y="21235"/>
                    <a:pt x="1059" y="18853"/>
                  </a:cubicBezTo>
                  <a:cubicBezTo>
                    <a:pt x="9060" y="8376"/>
                    <a:pt x="20490" y="2089"/>
                    <a:pt x="32586" y="470"/>
                  </a:cubicBezTo>
                  <a:cubicBezTo>
                    <a:pt x="44874" y="-1244"/>
                    <a:pt x="57637" y="1708"/>
                    <a:pt x="68019" y="970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853" name="Graphic 8843">
            <a:extLst>
              <a:ext uri="{FF2B5EF4-FFF2-40B4-BE49-F238E27FC236}">
                <a16:creationId xmlns="" xmlns:a16="http://schemas.microsoft.com/office/drawing/2014/main" id="{C38B9D12-A2D4-4787-A3C7-3F872E9E8859}"/>
              </a:ext>
            </a:extLst>
          </p:cNvPr>
          <p:cNvGrpSpPr/>
          <p:nvPr/>
        </p:nvGrpSpPr>
        <p:grpSpPr>
          <a:xfrm rot="8731391">
            <a:off x="458988" y="-495487"/>
            <a:ext cx="326743" cy="1171515"/>
            <a:chOff x="5932323" y="2809504"/>
            <a:chExt cx="326743" cy="1171515"/>
          </a:xfrm>
        </p:grpSpPr>
        <p:sp>
          <p:nvSpPr>
            <p:cNvPr id="8854" name="Freeform: Shape 8853">
              <a:extLst>
                <a:ext uri="{FF2B5EF4-FFF2-40B4-BE49-F238E27FC236}">
                  <a16:creationId xmlns="" xmlns:a16="http://schemas.microsoft.com/office/drawing/2014/main" id="{AAEC738B-C125-4720-90F6-8B0D3EA68969}"/>
                </a:ext>
              </a:extLst>
            </p:cNvPr>
            <p:cNvSpPr/>
            <p:nvPr/>
          </p:nvSpPr>
          <p:spPr>
            <a:xfrm>
              <a:off x="6116382" y="2809504"/>
              <a:ext cx="141351" cy="176593"/>
            </a:xfrm>
            <a:custGeom>
              <a:avLst/>
              <a:gdLst>
                <a:gd name="connsiteX0" fmla="*/ 0 w 141351"/>
                <a:gd name="connsiteY0" fmla="*/ 149733 h 176593"/>
                <a:gd name="connsiteX1" fmla="*/ 101727 w 141351"/>
                <a:gd name="connsiteY1" fmla="*/ 0 h 176593"/>
                <a:gd name="connsiteX2" fmla="*/ 141351 w 141351"/>
                <a:gd name="connsiteY2" fmla="*/ 176594 h 176593"/>
              </a:gdLst>
              <a:ahLst/>
              <a:cxnLst>
                <a:cxn ang="0">
                  <a:pos x="connsiteX0" y="connsiteY0"/>
                </a:cxn>
                <a:cxn ang="0">
                  <a:pos x="connsiteX1" y="connsiteY1"/>
                </a:cxn>
                <a:cxn ang="0">
                  <a:pos x="connsiteX2" y="connsiteY2"/>
                </a:cxn>
              </a:cxnLst>
              <a:rect l="l" t="t" r="r" b="b"/>
              <a:pathLst>
                <a:path w="141351" h="176593">
                  <a:moveTo>
                    <a:pt x="0" y="149733"/>
                  </a:moveTo>
                  <a:lnTo>
                    <a:pt x="101727" y="0"/>
                  </a:lnTo>
                  <a:lnTo>
                    <a:pt x="141351" y="176594"/>
                  </a:lnTo>
                  <a:close/>
                </a:path>
              </a:pathLst>
            </a:custGeom>
            <a:solidFill>
              <a:srgbClr val="FD8F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5" name="Freeform: Shape 8854">
              <a:extLst>
                <a:ext uri="{FF2B5EF4-FFF2-40B4-BE49-F238E27FC236}">
                  <a16:creationId xmlns="" xmlns:a16="http://schemas.microsoft.com/office/drawing/2014/main" id="{6EB82408-D9CA-44CB-9382-BECD8690789F}"/>
                </a:ext>
              </a:extLst>
            </p:cNvPr>
            <p:cNvSpPr/>
            <p:nvPr/>
          </p:nvSpPr>
          <p:spPr>
            <a:xfrm>
              <a:off x="6182962" y="2809504"/>
              <a:ext cx="48768" cy="61055"/>
            </a:xfrm>
            <a:custGeom>
              <a:avLst/>
              <a:gdLst>
                <a:gd name="connsiteX0" fmla="*/ 0 w 48768"/>
                <a:gd name="connsiteY0" fmla="*/ 51721 h 61055"/>
                <a:gd name="connsiteX1" fmla="*/ 35147 w 48768"/>
                <a:gd name="connsiteY1" fmla="*/ 0 h 61055"/>
                <a:gd name="connsiteX2" fmla="*/ 48768 w 48768"/>
                <a:gd name="connsiteY2" fmla="*/ 61055 h 61055"/>
              </a:gdLst>
              <a:ahLst/>
              <a:cxnLst>
                <a:cxn ang="0">
                  <a:pos x="connsiteX0" y="connsiteY0"/>
                </a:cxn>
                <a:cxn ang="0">
                  <a:pos x="connsiteX1" y="connsiteY1"/>
                </a:cxn>
                <a:cxn ang="0">
                  <a:pos x="connsiteX2" y="connsiteY2"/>
                </a:cxn>
              </a:cxnLst>
              <a:rect l="l" t="t" r="r" b="b"/>
              <a:pathLst>
                <a:path w="48768" h="61055">
                  <a:moveTo>
                    <a:pt x="0" y="51721"/>
                  </a:moveTo>
                  <a:lnTo>
                    <a:pt x="35147" y="0"/>
                  </a:lnTo>
                  <a:lnTo>
                    <a:pt x="48768" y="61055"/>
                  </a:lnTo>
                  <a:close/>
                </a:path>
              </a:pathLst>
            </a:custGeom>
            <a:solidFill>
              <a:srgbClr val="15061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6" name="Freeform: Shape 8855">
              <a:extLst>
                <a:ext uri="{FF2B5EF4-FFF2-40B4-BE49-F238E27FC236}">
                  <a16:creationId xmlns="" xmlns:a16="http://schemas.microsoft.com/office/drawing/2014/main" id="{345AB568-1E8D-4173-8BC5-EB4F21F16CDD}"/>
                </a:ext>
              </a:extLst>
            </p:cNvPr>
            <p:cNvSpPr/>
            <p:nvPr/>
          </p:nvSpPr>
          <p:spPr>
            <a:xfrm>
              <a:off x="5950838" y="2938248"/>
              <a:ext cx="308229" cy="913481"/>
            </a:xfrm>
            <a:custGeom>
              <a:avLst/>
              <a:gdLst>
                <a:gd name="connsiteX0" fmla="*/ 164592 w 308229"/>
                <a:gd name="connsiteY0" fmla="*/ 20132 h 913481"/>
                <a:gd name="connsiteX1" fmla="*/ 211074 w 308229"/>
                <a:gd name="connsiteY1" fmla="*/ 28990 h 913481"/>
                <a:gd name="connsiteX2" fmla="*/ 263081 w 308229"/>
                <a:gd name="connsiteY2" fmla="*/ 38896 h 913481"/>
                <a:gd name="connsiteX3" fmla="*/ 308229 w 308229"/>
                <a:gd name="connsiteY3" fmla="*/ 47468 h 913481"/>
                <a:gd name="connsiteX4" fmla="*/ 143542 w 308229"/>
                <a:gd name="connsiteY4" fmla="*/ 913481 h 913481"/>
                <a:gd name="connsiteX5" fmla="*/ 0 w 308229"/>
                <a:gd name="connsiteY5" fmla="*/ 886240 h 913481"/>
                <a:gd name="connsiteX6" fmla="*/ 164592 w 308229"/>
                <a:gd name="connsiteY6" fmla="*/ 20132 h 91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29" h="913481">
                  <a:moveTo>
                    <a:pt x="164592" y="20132"/>
                  </a:moveTo>
                  <a:cubicBezTo>
                    <a:pt x="189357" y="-11015"/>
                    <a:pt x="203835" y="-4443"/>
                    <a:pt x="211074" y="28990"/>
                  </a:cubicBezTo>
                  <a:cubicBezTo>
                    <a:pt x="228410" y="32228"/>
                    <a:pt x="245745" y="35562"/>
                    <a:pt x="263081" y="38896"/>
                  </a:cubicBezTo>
                  <a:cubicBezTo>
                    <a:pt x="286417" y="2415"/>
                    <a:pt x="298418" y="19751"/>
                    <a:pt x="308229" y="47468"/>
                  </a:cubicBezTo>
                  <a:lnTo>
                    <a:pt x="143542" y="913481"/>
                  </a:lnTo>
                  <a:lnTo>
                    <a:pt x="0" y="886240"/>
                  </a:lnTo>
                  <a:cubicBezTo>
                    <a:pt x="54864" y="597537"/>
                    <a:pt x="109728" y="308834"/>
                    <a:pt x="164592" y="20132"/>
                  </a:cubicBezTo>
                  <a:close/>
                </a:path>
              </a:pathLst>
            </a:custGeom>
            <a:solidFill>
              <a:srgbClr val="E8990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7" name="Freeform: Shape 8856">
              <a:extLst>
                <a:ext uri="{FF2B5EF4-FFF2-40B4-BE49-F238E27FC236}">
                  <a16:creationId xmlns="" xmlns:a16="http://schemas.microsoft.com/office/drawing/2014/main" id="{B701E389-F551-437B-8371-B84F420F8D56}"/>
                </a:ext>
              </a:extLst>
            </p:cNvPr>
            <p:cNvSpPr/>
            <p:nvPr/>
          </p:nvSpPr>
          <p:spPr>
            <a:xfrm>
              <a:off x="5932323" y="3819725"/>
              <a:ext cx="162913" cy="161294"/>
            </a:xfrm>
            <a:custGeom>
              <a:avLst/>
              <a:gdLst>
                <a:gd name="connsiteX0" fmla="*/ 19372 w 162913"/>
                <a:gd name="connsiteY0" fmla="*/ 0 h 161294"/>
                <a:gd name="connsiteX1" fmla="*/ 162914 w 162913"/>
                <a:gd name="connsiteY1" fmla="*/ 27242 h 161294"/>
                <a:gd name="connsiteX2" fmla="*/ 144435 w 162913"/>
                <a:gd name="connsiteY2" fmla="*/ 124301 h 161294"/>
                <a:gd name="connsiteX3" fmla="*/ 91286 w 162913"/>
                <a:gd name="connsiteY3" fmla="*/ 160496 h 161294"/>
                <a:gd name="connsiteX4" fmla="*/ 36993 w 162913"/>
                <a:gd name="connsiteY4" fmla="*/ 150209 h 161294"/>
                <a:gd name="connsiteX5" fmla="*/ 798 w 162913"/>
                <a:gd name="connsiteY5" fmla="*/ 97060 h 161294"/>
                <a:gd name="connsiteX6" fmla="*/ 19372 w 162913"/>
                <a:gd name="connsiteY6" fmla="*/ 0 h 1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13" h="161294">
                  <a:moveTo>
                    <a:pt x="19372" y="0"/>
                  </a:moveTo>
                  <a:lnTo>
                    <a:pt x="162914" y="27242"/>
                  </a:lnTo>
                  <a:lnTo>
                    <a:pt x="144435" y="124301"/>
                  </a:lnTo>
                  <a:cubicBezTo>
                    <a:pt x="139768" y="148876"/>
                    <a:pt x="115860" y="165164"/>
                    <a:pt x="91286" y="160496"/>
                  </a:cubicBezTo>
                  <a:lnTo>
                    <a:pt x="36993" y="150209"/>
                  </a:lnTo>
                  <a:cubicBezTo>
                    <a:pt x="12419" y="145542"/>
                    <a:pt x="-3869" y="121634"/>
                    <a:pt x="798" y="97060"/>
                  </a:cubicBezTo>
                  <a:lnTo>
                    <a:pt x="19372" y="0"/>
                  </a:lnTo>
                  <a:close/>
                </a:path>
              </a:pathLst>
            </a:custGeom>
            <a:solidFill>
              <a:srgbClr val="FB30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8" name="Freeform: Shape 8857">
              <a:extLst>
                <a:ext uri="{FF2B5EF4-FFF2-40B4-BE49-F238E27FC236}">
                  <a16:creationId xmlns="" xmlns:a16="http://schemas.microsoft.com/office/drawing/2014/main" id="{CE91B169-4427-4BB4-9B04-6A34575F32FB}"/>
                </a:ext>
              </a:extLst>
            </p:cNvPr>
            <p:cNvSpPr/>
            <p:nvPr/>
          </p:nvSpPr>
          <p:spPr>
            <a:xfrm>
              <a:off x="5997701" y="2936641"/>
              <a:ext cx="216229" cy="901657"/>
            </a:xfrm>
            <a:custGeom>
              <a:avLst/>
              <a:gdLst>
                <a:gd name="connsiteX0" fmla="*/ 215170 w 216229"/>
                <a:gd name="connsiteY0" fmla="*/ 40788 h 901657"/>
                <a:gd name="connsiteX1" fmla="*/ 51626 w 216229"/>
                <a:gd name="connsiteY1" fmla="*/ 901658 h 901657"/>
                <a:gd name="connsiteX2" fmla="*/ 0 w 216229"/>
                <a:gd name="connsiteY2" fmla="*/ 891847 h 901657"/>
                <a:gd name="connsiteX3" fmla="*/ 163544 w 216229"/>
                <a:gd name="connsiteY3" fmla="*/ 30978 h 901657"/>
                <a:gd name="connsiteX4" fmla="*/ 215170 w 216229"/>
                <a:gd name="connsiteY4" fmla="*/ 40788 h 9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29" h="901657">
                  <a:moveTo>
                    <a:pt x="215170" y="40788"/>
                  </a:moveTo>
                  <a:lnTo>
                    <a:pt x="51626" y="901658"/>
                  </a:lnTo>
                  <a:lnTo>
                    <a:pt x="0" y="891847"/>
                  </a:lnTo>
                  <a:lnTo>
                    <a:pt x="163544" y="30978"/>
                  </a:lnTo>
                  <a:cubicBezTo>
                    <a:pt x="172593" y="-16362"/>
                    <a:pt x="224219" y="-6551"/>
                    <a:pt x="215170" y="40788"/>
                  </a:cubicBezTo>
                  <a:close/>
                </a:path>
              </a:pathLst>
            </a:custGeom>
            <a:solidFill>
              <a:srgbClr val="EFC3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59" name="Freeform: Shape 8858">
              <a:extLst>
                <a:ext uri="{FF2B5EF4-FFF2-40B4-BE49-F238E27FC236}">
                  <a16:creationId xmlns="" xmlns:a16="http://schemas.microsoft.com/office/drawing/2014/main" id="{CF31BA6A-0A25-4663-B39F-2859C3BD6155}"/>
                </a:ext>
              </a:extLst>
            </p:cNvPr>
            <p:cNvSpPr/>
            <p:nvPr/>
          </p:nvSpPr>
          <p:spPr>
            <a:xfrm>
              <a:off x="5952987" y="3842759"/>
              <a:ext cx="72733" cy="117571"/>
            </a:xfrm>
            <a:custGeom>
              <a:avLst/>
              <a:gdLst>
                <a:gd name="connsiteX0" fmla="*/ 67192 w 72733"/>
                <a:gd name="connsiteY0" fmla="*/ 104030 h 117571"/>
                <a:gd name="connsiteX1" fmla="*/ 72622 w 72733"/>
                <a:gd name="connsiteY1" fmla="*/ 112030 h 117571"/>
                <a:gd name="connsiteX2" fmla="*/ 64621 w 72733"/>
                <a:gd name="connsiteY2" fmla="*/ 117460 h 117571"/>
                <a:gd name="connsiteX3" fmla="*/ 29473 w 72733"/>
                <a:gd name="connsiteY3" fmla="*/ 110792 h 117571"/>
                <a:gd name="connsiteX4" fmla="*/ 6328 w 72733"/>
                <a:gd name="connsiteY4" fmla="*/ 95552 h 117571"/>
                <a:gd name="connsiteX5" fmla="*/ 613 w 72733"/>
                <a:gd name="connsiteY5" fmla="*/ 68406 h 117571"/>
                <a:gd name="connsiteX6" fmla="*/ 12519 w 72733"/>
                <a:gd name="connsiteY6" fmla="*/ 5541 h 117571"/>
                <a:gd name="connsiteX7" fmla="*/ 20520 w 72733"/>
                <a:gd name="connsiteY7" fmla="*/ 112 h 117571"/>
                <a:gd name="connsiteX8" fmla="*/ 25949 w 72733"/>
                <a:gd name="connsiteY8" fmla="*/ 8113 h 117571"/>
                <a:gd name="connsiteX9" fmla="*/ 14043 w 72733"/>
                <a:gd name="connsiteY9" fmla="*/ 70978 h 117571"/>
                <a:gd name="connsiteX10" fmla="*/ 17567 w 72733"/>
                <a:gd name="connsiteY10" fmla="*/ 87837 h 117571"/>
                <a:gd name="connsiteX11" fmla="*/ 32045 w 72733"/>
                <a:gd name="connsiteY11" fmla="*/ 97362 h 117571"/>
                <a:gd name="connsiteX12" fmla="*/ 67192 w 72733"/>
                <a:gd name="connsiteY12" fmla="*/ 104030 h 11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33" h="117571">
                  <a:moveTo>
                    <a:pt x="67192" y="104030"/>
                  </a:moveTo>
                  <a:cubicBezTo>
                    <a:pt x="70907" y="104696"/>
                    <a:pt x="73288" y="108316"/>
                    <a:pt x="72622" y="112030"/>
                  </a:cubicBezTo>
                  <a:cubicBezTo>
                    <a:pt x="71955" y="115745"/>
                    <a:pt x="68335" y="118126"/>
                    <a:pt x="64621" y="117460"/>
                  </a:cubicBezTo>
                  <a:lnTo>
                    <a:pt x="29473" y="110792"/>
                  </a:lnTo>
                  <a:cubicBezTo>
                    <a:pt x="19663" y="108887"/>
                    <a:pt x="11566" y="103268"/>
                    <a:pt x="6328" y="95552"/>
                  </a:cubicBezTo>
                  <a:cubicBezTo>
                    <a:pt x="1089" y="87837"/>
                    <a:pt x="-1197" y="78217"/>
                    <a:pt x="613" y="68406"/>
                  </a:cubicBezTo>
                  <a:lnTo>
                    <a:pt x="12519" y="5541"/>
                  </a:lnTo>
                  <a:cubicBezTo>
                    <a:pt x="13186" y="1826"/>
                    <a:pt x="16805" y="-555"/>
                    <a:pt x="20520" y="112"/>
                  </a:cubicBezTo>
                  <a:cubicBezTo>
                    <a:pt x="24235" y="778"/>
                    <a:pt x="26616" y="4398"/>
                    <a:pt x="25949" y="8113"/>
                  </a:cubicBezTo>
                  <a:lnTo>
                    <a:pt x="14043" y="70978"/>
                  </a:lnTo>
                  <a:cubicBezTo>
                    <a:pt x="12805" y="76978"/>
                    <a:pt x="14329" y="83074"/>
                    <a:pt x="17567" y="87837"/>
                  </a:cubicBezTo>
                  <a:cubicBezTo>
                    <a:pt x="20806" y="92599"/>
                    <a:pt x="25949" y="96219"/>
                    <a:pt x="32045" y="97362"/>
                  </a:cubicBezTo>
                  <a:lnTo>
                    <a:pt x="67192" y="104030"/>
                  </a:lnTo>
                  <a:close/>
                </a:path>
              </a:pathLst>
            </a:custGeom>
            <a:solidFill>
              <a:srgbClr val="FA51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21" name="Graphic 44260">
            <a:extLst>
              <a:ext uri="{FF2B5EF4-FFF2-40B4-BE49-F238E27FC236}">
                <a16:creationId xmlns="" xmlns:a16="http://schemas.microsoft.com/office/drawing/2014/main" id="{4EB15712-FD9F-49D7-BC1E-0353C64B8CF6}"/>
              </a:ext>
            </a:extLst>
          </p:cNvPr>
          <p:cNvGrpSpPr/>
          <p:nvPr/>
        </p:nvGrpSpPr>
        <p:grpSpPr>
          <a:xfrm>
            <a:off x="6625875" y="5700050"/>
            <a:ext cx="928977" cy="1062015"/>
            <a:chOff x="5972175" y="3276600"/>
            <a:chExt cx="245554" cy="304990"/>
          </a:xfrm>
        </p:grpSpPr>
        <p:sp>
          <p:nvSpPr>
            <p:cNvPr id="322" name="Freeform: Shape 321">
              <a:extLst>
                <a:ext uri="{FF2B5EF4-FFF2-40B4-BE49-F238E27FC236}">
                  <a16:creationId xmlns="" xmlns:a16="http://schemas.microsoft.com/office/drawing/2014/main" id="{7CFF6FA6-8A76-4A2D-87F1-D7BD309C37F5}"/>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322">
              <a:extLst>
                <a:ext uri="{FF2B5EF4-FFF2-40B4-BE49-F238E27FC236}">
                  <a16:creationId xmlns="" xmlns:a16="http://schemas.microsoft.com/office/drawing/2014/main" id="{35F232D2-163E-43D6-8DE8-221DA8AB822D}"/>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32" name="Graphic 45029">
            <a:extLst>
              <a:ext uri="{FF2B5EF4-FFF2-40B4-BE49-F238E27FC236}">
                <a16:creationId xmlns="" xmlns:a16="http://schemas.microsoft.com/office/drawing/2014/main" id="{B548F3C4-B46C-485D-A075-564E7375001A}"/>
              </a:ext>
            </a:extLst>
          </p:cNvPr>
          <p:cNvGrpSpPr/>
          <p:nvPr/>
        </p:nvGrpSpPr>
        <p:grpSpPr>
          <a:xfrm rot="20410782">
            <a:off x="8191367" y="2044032"/>
            <a:ext cx="210401" cy="182708"/>
            <a:chOff x="9117820" y="2027686"/>
            <a:chExt cx="210401" cy="182708"/>
          </a:xfrm>
        </p:grpSpPr>
        <p:sp>
          <p:nvSpPr>
            <p:cNvPr id="233" name="Freeform: Shape 476">
              <a:extLst>
                <a:ext uri="{FF2B5EF4-FFF2-40B4-BE49-F238E27FC236}">
                  <a16:creationId xmlns="" xmlns:a16="http://schemas.microsoft.com/office/drawing/2014/main" id="{023D2C43-0196-4E6D-8555-A4B7EEA36576}"/>
                </a:ext>
              </a:extLst>
            </p:cNvPr>
            <p:cNvSpPr/>
            <p:nvPr/>
          </p:nvSpPr>
          <p:spPr>
            <a:xfrm>
              <a:off x="9277433" y="2113468"/>
              <a:ext cx="50788" cy="35339"/>
            </a:xfrm>
            <a:custGeom>
              <a:avLst/>
              <a:gdLst>
                <a:gd name="connsiteX0" fmla="*/ 48729 w 50788"/>
                <a:gd name="connsiteY0" fmla="*/ 18622 h 35339"/>
                <a:gd name="connsiteX1" fmla="*/ 50444 w 50788"/>
                <a:gd name="connsiteY1" fmla="*/ 25861 h 35339"/>
                <a:gd name="connsiteX2" fmla="*/ 28346 w 50788"/>
                <a:gd name="connsiteY2" fmla="*/ 35290 h 35339"/>
                <a:gd name="connsiteX3" fmla="*/ 7105 w 50788"/>
                <a:gd name="connsiteY3" fmla="*/ 32719 h 35339"/>
                <a:gd name="connsiteX4" fmla="*/ 438 w 50788"/>
                <a:gd name="connsiteY4" fmla="*/ 30147 h 35339"/>
                <a:gd name="connsiteX5" fmla="*/ 723 w 50788"/>
                <a:gd name="connsiteY5" fmla="*/ 27385 h 35339"/>
                <a:gd name="connsiteX6" fmla="*/ 7391 w 50788"/>
                <a:gd name="connsiteY6" fmla="*/ 18526 h 35339"/>
                <a:gd name="connsiteX7" fmla="*/ 11772 w 50788"/>
                <a:gd name="connsiteY7" fmla="*/ 5858 h 35339"/>
                <a:gd name="connsiteX8" fmla="*/ 24726 w 50788"/>
                <a:gd name="connsiteY8" fmla="*/ 5572 h 35339"/>
                <a:gd name="connsiteX9" fmla="*/ 29298 w 50788"/>
                <a:gd name="connsiteY9" fmla="*/ 6906 h 35339"/>
                <a:gd name="connsiteX10" fmla="*/ 31965 w 50788"/>
                <a:gd name="connsiteY10" fmla="*/ 2334 h 35339"/>
                <a:gd name="connsiteX11" fmla="*/ 38633 w 50788"/>
                <a:gd name="connsiteY11" fmla="*/ 5191 h 35339"/>
                <a:gd name="connsiteX12" fmla="*/ 48729 w 50788"/>
                <a:gd name="connsiteY12" fmla="*/ 18622 h 35339"/>
                <a:gd name="connsiteX13" fmla="*/ 33108 w 50788"/>
                <a:gd name="connsiteY13" fmla="*/ 25956 h 35339"/>
                <a:gd name="connsiteX14" fmla="*/ 48729 w 50788"/>
                <a:gd name="connsiteY14" fmla="*/ 18622 h 3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88" h="35339">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477">
              <a:extLst>
                <a:ext uri="{FF2B5EF4-FFF2-40B4-BE49-F238E27FC236}">
                  <a16:creationId xmlns="" xmlns:a16="http://schemas.microsoft.com/office/drawing/2014/main" id="{566C4FB0-5887-4A2B-8721-FC0A9E5967BA}"/>
                </a:ext>
              </a:extLst>
            </p:cNvPr>
            <p:cNvSpPr/>
            <p:nvPr/>
          </p:nvSpPr>
          <p:spPr>
            <a:xfrm>
              <a:off x="9218760" y="2142838"/>
              <a:ext cx="32187" cy="43580"/>
            </a:xfrm>
            <a:custGeom>
              <a:avLst/>
              <a:gdLst>
                <a:gd name="connsiteX0" fmla="*/ 29202 w 32187"/>
                <a:gd name="connsiteY0" fmla="*/ 28018 h 43580"/>
                <a:gd name="connsiteX1" fmla="*/ 26535 w 32187"/>
                <a:gd name="connsiteY1" fmla="*/ 30685 h 43580"/>
                <a:gd name="connsiteX2" fmla="*/ 17963 w 32187"/>
                <a:gd name="connsiteY2" fmla="*/ 43163 h 43580"/>
                <a:gd name="connsiteX3" fmla="*/ 13581 w 32187"/>
                <a:gd name="connsiteY3" fmla="*/ 43068 h 43580"/>
                <a:gd name="connsiteX4" fmla="*/ 3485 w 32187"/>
                <a:gd name="connsiteY4" fmla="*/ 39258 h 43580"/>
                <a:gd name="connsiteX5" fmla="*/ 722 w 32187"/>
                <a:gd name="connsiteY5" fmla="*/ 28018 h 43580"/>
                <a:gd name="connsiteX6" fmla="*/ 9105 w 32187"/>
                <a:gd name="connsiteY6" fmla="*/ 16588 h 43580"/>
                <a:gd name="connsiteX7" fmla="*/ 9771 w 32187"/>
                <a:gd name="connsiteY7" fmla="*/ 12016 h 43580"/>
                <a:gd name="connsiteX8" fmla="*/ 24440 w 32187"/>
                <a:gd name="connsiteY8" fmla="*/ 110 h 43580"/>
                <a:gd name="connsiteX9" fmla="*/ 28631 w 32187"/>
                <a:gd name="connsiteY9" fmla="*/ 1158 h 43580"/>
                <a:gd name="connsiteX10" fmla="*/ 27774 w 32187"/>
                <a:gd name="connsiteY10" fmla="*/ 6111 h 43580"/>
                <a:gd name="connsiteX11" fmla="*/ 24535 w 32187"/>
                <a:gd name="connsiteY11" fmla="*/ 19350 h 43580"/>
                <a:gd name="connsiteX12" fmla="*/ 32060 w 32187"/>
                <a:gd name="connsiteY12" fmla="*/ 21827 h 43580"/>
                <a:gd name="connsiteX13" fmla="*/ 29202 w 32187"/>
                <a:gd name="connsiteY13" fmla="*/ 28018 h 4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87" h="4358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478">
              <a:extLst>
                <a:ext uri="{FF2B5EF4-FFF2-40B4-BE49-F238E27FC236}">
                  <a16:creationId xmlns="" xmlns:a16="http://schemas.microsoft.com/office/drawing/2014/main" id="{DF85A6B7-58C4-4CB6-940F-00DEA498DE6F}"/>
                </a:ext>
              </a:extLst>
            </p:cNvPr>
            <p:cNvSpPr/>
            <p:nvPr/>
          </p:nvSpPr>
          <p:spPr>
            <a:xfrm>
              <a:off x="9190336" y="2027686"/>
              <a:ext cx="30861" cy="57253"/>
            </a:xfrm>
            <a:custGeom>
              <a:avLst/>
              <a:gdLst>
                <a:gd name="connsiteX0" fmla="*/ 0 w 30861"/>
                <a:gd name="connsiteY0" fmla="*/ 56207 h 57253"/>
                <a:gd name="connsiteX1" fmla="*/ 1048 w 30861"/>
                <a:gd name="connsiteY1" fmla="*/ 20964 h 57253"/>
                <a:gd name="connsiteX2" fmla="*/ 13811 w 30861"/>
                <a:gd name="connsiteY2" fmla="*/ 105 h 57253"/>
                <a:gd name="connsiteX3" fmla="*/ 30861 w 30861"/>
                <a:gd name="connsiteY3" fmla="*/ 17250 h 57253"/>
                <a:gd name="connsiteX4" fmla="*/ 30194 w 30861"/>
                <a:gd name="connsiteY4" fmla="*/ 18488 h 57253"/>
                <a:gd name="connsiteX5" fmla="*/ 24193 w 30861"/>
                <a:gd name="connsiteY5" fmla="*/ 15345 h 57253"/>
                <a:gd name="connsiteX6" fmla="*/ 22193 w 30861"/>
                <a:gd name="connsiteY6" fmla="*/ 13344 h 57253"/>
                <a:gd name="connsiteX7" fmla="*/ 20479 w 30861"/>
                <a:gd name="connsiteY7" fmla="*/ 10963 h 57253"/>
                <a:gd name="connsiteX8" fmla="*/ 8477 w 30861"/>
                <a:gd name="connsiteY8" fmla="*/ 15726 h 57253"/>
                <a:gd name="connsiteX9" fmla="*/ 6953 w 30861"/>
                <a:gd name="connsiteY9" fmla="*/ 26108 h 57253"/>
                <a:gd name="connsiteX10" fmla="*/ 7049 w 30861"/>
                <a:gd name="connsiteY10" fmla="*/ 43158 h 57253"/>
                <a:gd name="connsiteX11" fmla="*/ 6191 w 30861"/>
                <a:gd name="connsiteY11" fmla="*/ 48301 h 57253"/>
                <a:gd name="connsiteX12" fmla="*/ 2381 w 30861"/>
                <a:gd name="connsiteY12" fmla="*/ 57159 h 57253"/>
                <a:gd name="connsiteX13" fmla="*/ 0 w 30861"/>
                <a:gd name="connsiteY13" fmla="*/ 56207 h 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 h="57253">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479">
              <a:extLst>
                <a:ext uri="{FF2B5EF4-FFF2-40B4-BE49-F238E27FC236}">
                  <a16:creationId xmlns="" xmlns:a16="http://schemas.microsoft.com/office/drawing/2014/main" id="{585DB374-48C4-4A02-824B-CE8CB81A6D03}"/>
                </a:ext>
              </a:extLst>
            </p:cNvPr>
            <p:cNvSpPr/>
            <p:nvPr/>
          </p:nvSpPr>
          <p:spPr>
            <a:xfrm>
              <a:off x="9197038" y="2138912"/>
              <a:ext cx="24295" cy="67746"/>
            </a:xfrm>
            <a:custGeom>
              <a:avLst/>
              <a:gdLst>
                <a:gd name="connsiteX0" fmla="*/ 16538 w 24295"/>
                <a:gd name="connsiteY0" fmla="*/ 66711 h 67746"/>
                <a:gd name="connsiteX1" fmla="*/ 8156 w 24295"/>
                <a:gd name="connsiteY1" fmla="*/ 43946 h 67746"/>
                <a:gd name="connsiteX2" fmla="*/ 536 w 24295"/>
                <a:gd name="connsiteY2" fmla="*/ 3084 h 67746"/>
                <a:gd name="connsiteX3" fmla="*/ 536 w 24295"/>
                <a:gd name="connsiteY3" fmla="*/ 131 h 67746"/>
                <a:gd name="connsiteX4" fmla="*/ 5870 w 24295"/>
                <a:gd name="connsiteY4" fmla="*/ 3275 h 67746"/>
                <a:gd name="connsiteX5" fmla="*/ 12443 w 24295"/>
                <a:gd name="connsiteY5" fmla="*/ 28420 h 67746"/>
                <a:gd name="connsiteX6" fmla="*/ 21587 w 24295"/>
                <a:gd name="connsiteY6" fmla="*/ 55186 h 67746"/>
                <a:gd name="connsiteX7" fmla="*/ 23396 w 24295"/>
                <a:gd name="connsiteY7" fmla="*/ 61377 h 67746"/>
                <a:gd name="connsiteX8" fmla="*/ 23015 w 24295"/>
                <a:gd name="connsiteY8" fmla="*/ 67378 h 67746"/>
                <a:gd name="connsiteX9" fmla="*/ 16538 w 24295"/>
                <a:gd name="connsiteY9" fmla="*/ 66711 h 6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5" h="67746">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480">
              <a:extLst>
                <a:ext uri="{FF2B5EF4-FFF2-40B4-BE49-F238E27FC236}">
                  <a16:creationId xmlns="" xmlns:a16="http://schemas.microsoft.com/office/drawing/2014/main" id="{8EABCE53-FC10-40BF-A8D8-06AE8F97498C}"/>
                </a:ext>
              </a:extLst>
            </p:cNvPr>
            <p:cNvSpPr/>
            <p:nvPr/>
          </p:nvSpPr>
          <p:spPr>
            <a:xfrm>
              <a:off x="9261487" y="2048291"/>
              <a:ext cx="37591" cy="50142"/>
            </a:xfrm>
            <a:custGeom>
              <a:avLst/>
              <a:gdLst>
                <a:gd name="connsiteX0" fmla="*/ 0 w 37591"/>
                <a:gd name="connsiteY0" fmla="*/ 10932 h 50142"/>
                <a:gd name="connsiteX1" fmla="*/ 25908 w 37591"/>
                <a:gd name="connsiteY1" fmla="*/ 645 h 50142"/>
                <a:gd name="connsiteX2" fmla="*/ 37433 w 37591"/>
                <a:gd name="connsiteY2" fmla="*/ 9503 h 50142"/>
                <a:gd name="connsiteX3" fmla="*/ 31528 w 37591"/>
                <a:gd name="connsiteY3" fmla="*/ 42174 h 50142"/>
                <a:gd name="connsiteX4" fmla="*/ 30194 w 37591"/>
                <a:gd name="connsiteY4" fmla="*/ 49794 h 50142"/>
                <a:gd name="connsiteX5" fmla="*/ 26194 w 37591"/>
                <a:gd name="connsiteY5" fmla="*/ 48079 h 50142"/>
                <a:gd name="connsiteX6" fmla="*/ 25813 w 37591"/>
                <a:gd name="connsiteY6" fmla="*/ 41507 h 50142"/>
                <a:gd name="connsiteX7" fmla="*/ 27813 w 37591"/>
                <a:gd name="connsiteY7" fmla="*/ 33792 h 50142"/>
                <a:gd name="connsiteX8" fmla="*/ 30194 w 37591"/>
                <a:gd name="connsiteY8" fmla="*/ 28172 h 50142"/>
                <a:gd name="connsiteX9" fmla="*/ 31337 w 37591"/>
                <a:gd name="connsiteY9" fmla="*/ 16837 h 50142"/>
                <a:gd name="connsiteX10" fmla="*/ 30194 w 37591"/>
                <a:gd name="connsiteY10" fmla="*/ 12456 h 50142"/>
                <a:gd name="connsiteX11" fmla="*/ 23336 w 37591"/>
                <a:gd name="connsiteY11" fmla="*/ 8551 h 50142"/>
                <a:gd name="connsiteX12" fmla="*/ 0 w 37591"/>
                <a:gd name="connsiteY12" fmla="*/ 10932 h 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91" h="50142">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481">
              <a:extLst>
                <a:ext uri="{FF2B5EF4-FFF2-40B4-BE49-F238E27FC236}">
                  <a16:creationId xmlns="" xmlns:a16="http://schemas.microsoft.com/office/drawing/2014/main" id="{3DBF59F2-B197-494C-AC47-B73FCA5C5142}"/>
                </a:ext>
              </a:extLst>
            </p:cNvPr>
            <p:cNvSpPr/>
            <p:nvPr/>
          </p:nvSpPr>
          <p:spPr>
            <a:xfrm>
              <a:off x="9243047" y="2051413"/>
              <a:ext cx="50790" cy="20783"/>
            </a:xfrm>
            <a:custGeom>
              <a:avLst/>
              <a:gdLst>
                <a:gd name="connsiteX0" fmla="*/ 18440 w 50790"/>
                <a:gd name="connsiteY0" fmla="*/ 7810 h 20783"/>
                <a:gd name="connsiteX1" fmla="*/ 49206 w 50790"/>
                <a:gd name="connsiteY1" fmla="*/ 0 h 20783"/>
                <a:gd name="connsiteX2" fmla="*/ 50730 w 50790"/>
                <a:gd name="connsiteY2" fmla="*/ 10192 h 20783"/>
                <a:gd name="connsiteX3" fmla="*/ 44920 w 50790"/>
                <a:gd name="connsiteY3" fmla="*/ 12002 h 20783"/>
                <a:gd name="connsiteX4" fmla="*/ 36157 w 50790"/>
                <a:gd name="connsiteY4" fmla="*/ 11049 h 20783"/>
                <a:gd name="connsiteX5" fmla="*/ 27584 w 50790"/>
                <a:gd name="connsiteY5" fmla="*/ 15621 h 20783"/>
                <a:gd name="connsiteX6" fmla="*/ 15392 w 50790"/>
                <a:gd name="connsiteY6" fmla="*/ 18193 h 20783"/>
                <a:gd name="connsiteX7" fmla="*/ 7487 w 50790"/>
                <a:gd name="connsiteY7" fmla="*/ 20479 h 20783"/>
                <a:gd name="connsiteX8" fmla="*/ 3391 w 50790"/>
                <a:gd name="connsiteY8" fmla="*/ 20288 h 20783"/>
                <a:gd name="connsiteX9" fmla="*/ 57 w 50790"/>
                <a:gd name="connsiteY9" fmla="*/ 14383 h 20783"/>
                <a:gd name="connsiteX10" fmla="*/ 914 w 50790"/>
                <a:gd name="connsiteY10" fmla="*/ 12097 h 20783"/>
                <a:gd name="connsiteX11" fmla="*/ 18440 w 50790"/>
                <a:gd name="connsiteY11" fmla="*/ 7810 h 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90" h="20783">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482">
              <a:extLst>
                <a:ext uri="{FF2B5EF4-FFF2-40B4-BE49-F238E27FC236}">
                  <a16:creationId xmlns="" xmlns:a16="http://schemas.microsoft.com/office/drawing/2014/main" id="{32FBE238-06A3-4F3A-B4E6-CFA76AEB6B5F}"/>
                </a:ext>
              </a:extLst>
            </p:cNvPr>
            <p:cNvSpPr/>
            <p:nvPr/>
          </p:nvSpPr>
          <p:spPr>
            <a:xfrm>
              <a:off x="9117820" y="2113611"/>
              <a:ext cx="55370" cy="24376"/>
            </a:xfrm>
            <a:custGeom>
              <a:avLst/>
              <a:gdLst>
                <a:gd name="connsiteX0" fmla="*/ 52037 w 55370"/>
                <a:gd name="connsiteY0" fmla="*/ 23622 h 24376"/>
                <a:gd name="connsiteX1" fmla="*/ 13746 w 55370"/>
                <a:gd name="connsiteY1" fmla="*/ 22193 h 24376"/>
                <a:gd name="connsiteX2" fmla="*/ 30 w 55370"/>
                <a:gd name="connsiteY2" fmla="*/ 12763 h 24376"/>
                <a:gd name="connsiteX3" fmla="*/ 10889 w 55370"/>
                <a:gd name="connsiteY3" fmla="*/ 0 h 24376"/>
                <a:gd name="connsiteX4" fmla="*/ 12032 w 55370"/>
                <a:gd name="connsiteY4" fmla="*/ 857 h 24376"/>
                <a:gd name="connsiteX5" fmla="*/ 7745 w 55370"/>
                <a:gd name="connsiteY5" fmla="*/ 9334 h 24376"/>
                <a:gd name="connsiteX6" fmla="*/ 6983 w 55370"/>
                <a:gd name="connsiteY6" fmla="*/ 11811 h 24376"/>
                <a:gd name="connsiteX7" fmla="*/ 19747 w 55370"/>
                <a:gd name="connsiteY7" fmla="*/ 16573 h 24376"/>
                <a:gd name="connsiteX8" fmla="*/ 43083 w 55370"/>
                <a:gd name="connsiteY8" fmla="*/ 17907 h 24376"/>
                <a:gd name="connsiteX9" fmla="*/ 55370 w 55370"/>
                <a:gd name="connsiteY9" fmla="*/ 23050 h 24376"/>
                <a:gd name="connsiteX10" fmla="*/ 52037 w 55370"/>
                <a:gd name="connsiteY10" fmla="*/ 23622 h 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70" h="24376">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483">
              <a:extLst>
                <a:ext uri="{FF2B5EF4-FFF2-40B4-BE49-F238E27FC236}">
                  <a16:creationId xmlns="" xmlns:a16="http://schemas.microsoft.com/office/drawing/2014/main" id="{EE3A4D84-9FAB-4CE5-A0E3-D6F26850DAA2}"/>
                </a:ext>
              </a:extLst>
            </p:cNvPr>
            <p:cNvSpPr/>
            <p:nvPr/>
          </p:nvSpPr>
          <p:spPr>
            <a:xfrm>
              <a:off x="9128709" y="2092676"/>
              <a:ext cx="46864" cy="23328"/>
            </a:xfrm>
            <a:custGeom>
              <a:avLst/>
              <a:gdLst>
                <a:gd name="connsiteX0" fmla="*/ 0 w 46864"/>
                <a:gd name="connsiteY0" fmla="*/ 20935 h 23328"/>
                <a:gd name="connsiteX1" fmla="*/ 40958 w 46864"/>
                <a:gd name="connsiteY1" fmla="*/ 742 h 23328"/>
                <a:gd name="connsiteX2" fmla="*/ 45911 w 46864"/>
                <a:gd name="connsiteY2" fmla="*/ 171 h 23328"/>
                <a:gd name="connsiteX3" fmla="*/ 45244 w 46864"/>
                <a:gd name="connsiteY3" fmla="*/ 6267 h 23328"/>
                <a:gd name="connsiteX4" fmla="*/ 39719 w 46864"/>
                <a:gd name="connsiteY4" fmla="*/ 9505 h 23328"/>
                <a:gd name="connsiteX5" fmla="*/ 25622 w 46864"/>
                <a:gd name="connsiteY5" fmla="*/ 13696 h 23328"/>
                <a:gd name="connsiteX6" fmla="*/ 5334 w 46864"/>
                <a:gd name="connsiteY6" fmla="*/ 23316 h 23328"/>
                <a:gd name="connsiteX7" fmla="*/ 762 w 46864"/>
                <a:gd name="connsiteY7" fmla="*/ 21697 h 23328"/>
                <a:gd name="connsiteX8" fmla="*/ 0 w 46864"/>
                <a:gd name="connsiteY8" fmla="*/ 20935 h 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4" h="23328">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484">
              <a:extLst>
                <a:ext uri="{FF2B5EF4-FFF2-40B4-BE49-F238E27FC236}">
                  <a16:creationId xmlns="" xmlns:a16="http://schemas.microsoft.com/office/drawing/2014/main" id="{533D07C1-AF3C-4205-8499-D5FA8AE62646}"/>
                </a:ext>
              </a:extLst>
            </p:cNvPr>
            <p:cNvSpPr/>
            <p:nvPr/>
          </p:nvSpPr>
          <p:spPr>
            <a:xfrm>
              <a:off x="9284538" y="2139329"/>
              <a:ext cx="43338" cy="11318"/>
            </a:xfrm>
            <a:custGeom>
              <a:avLst/>
              <a:gdLst>
                <a:gd name="connsiteX0" fmla="*/ 0 w 43338"/>
                <a:gd name="connsiteY0" fmla="*/ 6858 h 11318"/>
                <a:gd name="connsiteX1" fmla="*/ 43339 w 43338"/>
                <a:gd name="connsiteY1" fmla="*/ 0 h 11318"/>
                <a:gd name="connsiteX2" fmla="*/ 21622 w 43338"/>
                <a:gd name="connsiteY2" fmla="*/ 11239 h 11318"/>
                <a:gd name="connsiteX3" fmla="*/ 0 w 43338"/>
                <a:gd name="connsiteY3" fmla="*/ 6858 h 11318"/>
              </a:gdLst>
              <a:ahLst/>
              <a:cxnLst>
                <a:cxn ang="0">
                  <a:pos x="connsiteX0" y="connsiteY0"/>
                </a:cxn>
                <a:cxn ang="0">
                  <a:pos x="connsiteX1" y="connsiteY1"/>
                </a:cxn>
                <a:cxn ang="0">
                  <a:pos x="connsiteX2" y="connsiteY2"/>
                </a:cxn>
                <a:cxn ang="0">
                  <a:pos x="connsiteX3" y="connsiteY3"/>
                </a:cxn>
              </a:cxnLst>
              <a:rect l="l" t="t" r="r" b="b"/>
              <a:pathLst>
                <a:path w="43338" h="11318">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485">
              <a:extLst>
                <a:ext uri="{FF2B5EF4-FFF2-40B4-BE49-F238E27FC236}">
                  <a16:creationId xmlns="" xmlns:a16="http://schemas.microsoft.com/office/drawing/2014/main" id="{8C0059B5-9F20-48FC-807C-BF43A6614186}"/>
                </a:ext>
              </a:extLst>
            </p:cNvPr>
            <p:cNvSpPr/>
            <p:nvPr/>
          </p:nvSpPr>
          <p:spPr>
            <a:xfrm>
              <a:off x="9249486" y="2137995"/>
              <a:ext cx="28384" cy="24955"/>
            </a:xfrm>
            <a:custGeom>
              <a:avLst/>
              <a:gdLst>
                <a:gd name="connsiteX0" fmla="*/ 28289 w 28384"/>
                <a:gd name="connsiteY0" fmla="*/ 3620 h 24955"/>
                <a:gd name="connsiteX1" fmla="*/ 28384 w 28384"/>
                <a:gd name="connsiteY1" fmla="*/ 5620 h 24955"/>
                <a:gd name="connsiteX2" fmla="*/ 11144 w 28384"/>
                <a:gd name="connsiteY2" fmla="*/ 17812 h 24955"/>
                <a:gd name="connsiteX3" fmla="*/ 5429 w 28384"/>
                <a:gd name="connsiteY3" fmla="*/ 24194 h 24955"/>
                <a:gd name="connsiteX4" fmla="*/ 2477 w 28384"/>
                <a:gd name="connsiteY4" fmla="*/ 24765 h 24955"/>
                <a:gd name="connsiteX5" fmla="*/ 0 w 28384"/>
                <a:gd name="connsiteY5" fmla="*/ 20765 h 24955"/>
                <a:gd name="connsiteX6" fmla="*/ 17621 w 28384"/>
                <a:gd name="connsiteY6" fmla="*/ 2667 h 24955"/>
                <a:gd name="connsiteX7" fmla="*/ 23432 w 28384"/>
                <a:gd name="connsiteY7" fmla="*/ 0 h 24955"/>
                <a:gd name="connsiteX8" fmla="*/ 28289 w 28384"/>
                <a:gd name="connsiteY8" fmla="*/ 3620 h 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 h="24955">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486">
              <a:extLst>
                <a:ext uri="{FF2B5EF4-FFF2-40B4-BE49-F238E27FC236}">
                  <a16:creationId xmlns="" xmlns:a16="http://schemas.microsoft.com/office/drawing/2014/main" id="{54E3FCA5-F5C9-4CD4-904E-813EAC3A8219}"/>
                </a:ext>
              </a:extLst>
            </p:cNvPr>
            <p:cNvSpPr/>
            <p:nvPr/>
          </p:nvSpPr>
          <p:spPr>
            <a:xfrm>
              <a:off x="9226150" y="2173523"/>
              <a:ext cx="19240" cy="30098"/>
            </a:xfrm>
            <a:custGeom>
              <a:avLst/>
              <a:gdLst>
                <a:gd name="connsiteX0" fmla="*/ 10478 w 19240"/>
                <a:gd name="connsiteY0" fmla="*/ 11430 h 30098"/>
                <a:gd name="connsiteX1" fmla="*/ 19241 w 19240"/>
                <a:gd name="connsiteY1" fmla="*/ 0 h 30098"/>
                <a:gd name="connsiteX2" fmla="*/ 6191 w 19240"/>
                <a:gd name="connsiteY2" fmla="*/ 30099 h 30098"/>
                <a:gd name="connsiteX3" fmla="*/ 762 w 19240"/>
                <a:gd name="connsiteY3" fmla="*/ 27813 h 30098"/>
                <a:gd name="connsiteX4" fmla="*/ 191 w 19240"/>
                <a:gd name="connsiteY4" fmla="*/ 23432 h 30098"/>
                <a:gd name="connsiteX5" fmla="*/ 2476 w 19240"/>
                <a:gd name="connsiteY5" fmla="*/ 19622 h 30098"/>
                <a:gd name="connsiteX6" fmla="*/ 10478 w 19240"/>
                <a:gd name="connsiteY6" fmla="*/ 11430 h 3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 h="30098">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487">
              <a:extLst>
                <a:ext uri="{FF2B5EF4-FFF2-40B4-BE49-F238E27FC236}">
                  <a16:creationId xmlns="" xmlns:a16="http://schemas.microsoft.com/office/drawing/2014/main" id="{8AD4C814-7818-4D29-8821-7E500D397950}"/>
                </a:ext>
              </a:extLst>
            </p:cNvPr>
            <p:cNvSpPr/>
            <p:nvPr/>
          </p:nvSpPr>
          <p:spPr>
            <a:xfrm>
              <a:off x="9281674" y="2095894"/>
              <a:ext cx="19545" cy="13592"/>
            </a:xfrm>
            <a:custGeom>
              <a:avLst/>
              <a:gdLst>
                <a:gd name="connsiteX0" fmla="*/ 7151 w 19545"/>
                <a:gd name="connsiteY0" fmla="*/ 0 h 13592"/>
                <a:gd name="connsiteX1" fmla="*/ 10008 w 19545"/>
                <a:gd name="connsiteY1" fmla="*/ 2191 h 13592"/>
                <a:gd name="connsiteX2" fmla="*/ 18962 w 19545"/>
                <a:gd name="connsiteY2" fmla="*/ 8954 h 13592"/>
                <a:gd name="connsiteX3" fmla="*/ 19057 w 19545"/>
                <a:gd name="connsiteY3" fmla="*/ 11906 h 13592"/>
                <a:gd name="connsiteX4" fmla="*/ 11342 w 19545"/>
                <a:gd name="connsiteY4" fmla="*/ 13240 h 13592"/>
                <a:gd name="connsiteX5" fmla="*/ 3150 w 19545"/>
                <a:gd name="connsiteY5" fmla="*/ 9811 h 13592"/>
                <a:gd name="connsiteX6" fmla="*/ 7151 w 19545"/>
                <a:gd name="connsiteY6" fmla="*/ 0 h 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5" h="13592">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488">
              <a:extLst>
                <a:ext uri="{FF2B5EF4-FFF2-40B4-BE49-F238E27FC236}">
                  <a16:creationId xmlns="" xmlns:a16="http://schemas.microsoft.com/office/drawing/2014/main" id="{106EF762-6C91-4E74-90E2-924638B00764}"/>
                </a:ext>
              </a:extLst>
            </p:cNvPr>
            <p:cNvSpPr/>
            <p:nvPr/>
          </p:nvSpPr>
          <p:spPr>
            <a:xfrm>
              <a:off x="9169857" y="2131462"/>
              <a:ext cx="27908" cy="10628"/>
            </a:xfrm>
            <a:custGeom>
              <a:avLst/>
              <a:gdLst>
                <a:gd name="connsiteX0" fmla="*/ 0 w 27908"/>
                <a:gd name="connsiteY0" fmla="*/ 5771 h 10628"/>
                <a:gd name="connsiteX1" fmla="*/ 3048 w 27908"/>
                <a:gd name="connsiteY1" fmla="*/ 5199 h 10628"/>
                <a:gd name="connsiteX2" fmla="*/ 12192 w 27908"/>
                <a:gd name="connsiteY2" fmla="*/ 151 h 10628"/>
                <a:gd name="connsiteX3" fmla="*/ 21717 w 27908"/>
                <a:gd name="connsiteY3" fmla="*/ 913 h 10628"/>
                <a:gd name="connsiteX4" fmla="*/ 27908 w 27908"/>
                <a:gd name="connsiteY4" fmla="*/ 7866 h 10628"/>
                <a:gd name="connsiteX5" fmla="*/ 27622 w 27908"/>
                <a:gd name="connsiteY5" fmla="*/ 10628 h 10628"/>
                <a:gd name="connsiteX6" fmla="*/ 0 w 27908"/>
                <a:gd name="connsiteY6" fmla="*/ 5771 h 1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0628">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489">
              <a:extLst>
                <a:ext uri="{FF2B5EF4-FFF2-40B4-BE49-F238E27FC236}">
                  <a16:creationId xmlns="" xmlns:a16="http://schemas.microsoft.com/office/drawing/2014/main" id="{DB637461-A3CD-4CD2-8A65-2D95916AE8CB}"/>
                </a:ext>
              </a:extLst>
            </p:cNvPr>
            <p:cNvSpPr/>
            <p:nvPr/>
          </p:nvSpPr>
          <p:spPr>
            <a:xfrm>
              <a:off x="9219817" y="2044936"/>
              <a:ext cx="21762" cy="18044"/>
            </a:xfrm>
            <a:custGeom>
              <a:avLst/>
              <a:gdLst>
                <a:gd name="connsiteX0" fmla="*/ 1379 w 21762"/>
                <a:gd name="connsiteY0" fmla="*/ 0 h 18044"/>
                <a:gd name="connsiteX1" fmla="*/ 21763 w 21762"/>
                <a:gd name="connsiteY1" fmla="*/ 16478 h 18044"/>
                <a:gd name="connsiteX2" fmla="*/ 10238 w 21762"/>
                <a:gd name="connsiteY2" fmla="*/ 15240 h 18044"/>
                <a:gd name="connsiteX3" fmla="*/ 7571 w 21762"/>
                <a:gd name="connsiteY3" fmla="*/ 13811 h 18044"/>
                <a:gd name="connsiteX4" fmla="*/ 2618 w 21762"/>
                <a:gd name="connsiteY4" fmla="*/ 10478 h 18044"/>
                <a:gd name="connsiteX5" fmla="*/ 1094 w 21762"/>
                <a:gd name="connsiteY5" fmla="*/ 7906 h 18044"/>
                <a:gd name="connsiteX6" fmla="*/ 617 w 21762"/>
                <a:gd name="connsiteY6" fmla="*/ 762 h 18044"/>
                <a:gd name="connsiteX7" fmla="*/ 1379 w 21762"/>
                <a:gd name="connsiteY7" fmla="*/ 0 h 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2" h="18044">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4" name="Freeform: Shape 490">
              <a:extLst>
                <a:ext uri="{FF2B5EF4-FFF2-40B4-BE49-F238E27FC236}">
                  <a16:creationId xmlns="" xmlns:a16="http://schemas.microsoft.com/office/drawing/2014/main" id="{767EC3AD-44F2-4191-B457-1D382DC98879}"/>
                </a:ext>
              </a:extLst>
            </p:cNvPr>
            <p:cNvSpPr/>
            <p:nvPr/>
          </p:nvSpPr>
          <p:spPr>
            <a:xfrm>
              <a:off x="9297679" y="2104753"/>
              <a:ext cx="18482" cy="13906"/>
            </a:xfrm>
            <a:custGeom>
              <a:avLst/>
              <a:gdLst>
                <a:gd name="connsiteX0" fmla="*/ 2861 w 18482"/>
                <a:gd name="connsiteY0" fmla="*/ 2572 h 13906"/>
                <a:gd name="connsiteX1" fmla="*/ 3052 w 18482"/>
                <a:gd name="connsiteY1" fmla="*/ 0 h 13906"/>
                <a:gd name="connsiteX2" fmla="*/ 18482 w 18482"/>
                <a:gd name="connsiteY2" fmla="*/ 13907 h 13906"/>
                <a:gd name="connsiteX3" fmla="*/ 12100 w 18482"/>
                <a:gd name="connsiteY3" fmla="*/ 11621 h 13906"/>
                <a:gd name="connsiteX4" fmla="*/ 4 w 18482"/>
                <a:gd name="connsiteY4" fmla="*/ 5905 h 13906"/>
                <a:gd name="connsiteX5" fmla="*/ 2861 w 18482"/>
                <a:gd name="connsiteY5" fmla="*/ 2572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2" h="13906">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5" name="Freeform: Shape 491">
              <a:extLst>
                <a:ext uri="{FF2B5EF4-FFF2-40B4-BE49-F238E27FC236}">
                  <a16:creationId xmlns="" xmlns:a16="http://schemas.microsoft.com/office/drawing/2014/main" id="{6A88ACCC-B197-4321-BA89-7500FCEA7288}"/>
                </a:ext>
              </a:extLst>
            </p:cNvPr>
            <p:cNvSpPr/>
            <p:nvPr/>
          </p:nvSpPr>
          <p:spPr>
            <a:xfrm>
              <a:off x="9218339" y="2195855"/>
              <a:ext cx="13929" cy="13283"/>
            </a:xfrm>
            <a:custGeom>
              <a:avLst/>
              <a:gdLst>
                <a:gd name="connsiteX0" fmla="*/ 9144 w 13929"/>
                <a:gd name="connsiteY0" fmla="*/ 5100 h 13283"/>
                <a:gd name="connsiteX1" fmla="*/ 13907 w 13929"/>
                <a:gd name="connsiteY1" fmla="*/ 7767 h 13283"/>
                <a:gd name="connsiteX2" fmla="*/ 13145 w 13929"/>
                <a:gd name="connsiteY2" fmla="*/ 9577 h 13283"/>
                <a:gd name="connsiteX3" fmla="*/ 2286 w 13929"/>
                <a:gd name="connsiteY3" fmla="*/ 9767 h 13283"/>
                <a:gd name="connsiteX4" fmla="*/ 0 w 13929"/>
                <a:gd name="connsiteY4" fmla="*/ 5195 h 13283"/>
                <a:gd name="connsiteX5" fmla="*/ 9144 w 13929"/>
                <a:gd name="connsiteY5" fmla="*/ 5100 h 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29" h="13283">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492">
              <a:extLst>
                <a:ext uri="{FF2B5EF4-FFF2-40B4-BE49-F238E27FC236}">
                  <a16:creationId xmlns="" xmlns:a16="http://schemas.microsoft.com/office/drawing/2014/main" id="{CB46B91A-E422-4905-9457-7CF5E7CAB43F}"/>
                </a:ext>
              </a:extLst>
            </p:cNvPr>
            <p:cNvSpPr/>
            <p:nvPr/>
          </p:nvSpPr>
          <p:spPr>
            <a:xfrm>
              <a:off x="9169667" y="2083798"/>
              <a:ext cx="21883" cy="10340"/>
            </a:xfrm>
            <a:custGeom>
              <a:avLst/>
              <a:gdLst>
                <a:gd name="connsiteX0" fmla="*/ 5334 w 21883"/>
                <a:gd name="connsiteY0" fmla="*/ 9811 h 10340"/>
                <a:gd name="connsiteX1" fmla="*/ 0 w 21883"/>
                <a:gd name="connsiteY1" fmla="*/ 9525 h 10340"/>
                <a:gd name="connsiteX2" fmla="*/ 20669 w 21883"/>
                <a:gd name="connsiteY2" fmla="*/ 0 h 10340"/>
                <a:gd name="connsiteX3" fmla="*/ 21526 w 21883"/>
                <a:gd name="connsiteY3" fmla="*/ 762 h 10340"/>
                <a:gd name="connsiteX4" fmla="*/ 21526 w 21883"/>
                <a:gd name="connsiteY4" fmla="*/ 4001 h 10340"/>
                <a:gd name="connsiteX5" fmla="*/ 5334 w 21883"/>
                <a:gd name="connsiteY5" fmla="*/ 9811 h 1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3" h="1034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493">
              <a:extLst>
                <a:ext uri="{FF2B5EF4-FFF2-40B4-BE49-F238E27FC236}">
                  <a16:creationId xmlns="" xmlns:a16="http://schemas.microsoft.com/office/drawing/2014/main" id="{21528390-CD80-49F0-A02F-84A7F1F3C801}"/>
                </a:ext>
              </a:extLst>
            </p:cNvPr>
            <p:cNvSpPr/>
            <p:nvPr/>
          </p:nvSpPr>
          <p:spPr>
            <a:xfrm>
              <a:off x="9213577" y="2205335"/>
              <a:ext cx="17907" cy="5058"/>
            </a:xfrm>
            <a:custGeom>
              <a:avLst/>
              <a:gdLst>
                <a:gd name="connsiteX0" fmla="*/ 7048 w 17907"/>
                <a:gd name="connsiteY0" fmla="*/ 192 h 5058"/>
                <a:gd name="connsiteX1" fmla="*/ 17907 w 17907"/>
                <a:gd name="connsiteY1" fmla="*/ 1 h 5058"/>
                <a:gd name="connsiteX2" fmla="*/ 0 w 17907"/>
                <a:gd name="connsiteY2" fmla="*/ 192 h 5058"/>
                <a:gd name="connsiteX3" fmla="*/ 7048 w 17907"/>
                <a:gd name="connsiteY3" fmla="*/ 192 h 5058"/>
              </a:gdLst>
              <a:ahLst/>
              <a:cxnLst>
                <a:cxn ang="0">
                  <a:pos x="connsiteX0" y="connsiteY0"/>
                </a:cxn>
                <a:cxn ang="0">
                  <a:pos x="connsiteX1" y="connsiteY1"/>
                </a:cxn>
                <a:cxn ang="0">
                  <a:pos x="connsiteX2" y="connsiteY2"/>
                </a:cxn>
                <a:cxn ang="0">
                  <a:pos x="connsiteX3" y="connsiteY3"/>
                </a:cxn>
              </a:cxnLst>
              <a:rect l="l" t="t" r="r" b="b"/>
              <a:pathLst>
                <a:path w="17907" h="5058">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494">
              <a:extLst>
                <a:ext uri="{FF2B5EF4-FFF2-40B4-BE49-F238E27FC236}">
                  <a16:creationId xmlns="" xmlns:a16="http://schemas.microsoft.com/office/drawing/2014/main" id="{DCD96F86-34A6-4F04-869B-AA753AC4019B}"/>
                </a:ext>
              </a:extLst>
            </p:cNvPr>
            <p:cNvSpPr/>
            <p:nvPr/>
          </p:nvSpPr>
          <p:spPr>
            <a:xfrm>
              <a:off x="9228546" y="2057128"/>
              <a:ext cx="15320" cy="10454"/>
            </a:xfrm>
            <a:custGeom>
              <a:avLst/>
              <a:gdLst>
                <a:gd name="connsiteX0" fmla="*/ 1224 w 15320"/>
                <a:gd name="connsiteY0" fmla="*/ 0 h 10454"/>
                <a:gd name="connsiteX1" fmla="*/ 13035 w 15320"/>
                <a:gd name="connsiteY1" fmla="*/ 4382 h 10454"/>
                <a:gd name="connsiteX2" fmla="*/ 15321 w 15320"/>
                <a:gd name="connsiteY2" fmla="*/ 6477 h 10454"/>
                <a:gd name="connsiteX3" fmla="*/ 14749 w 15320"/>
                <a:gd name="connsiteY3" fmla="*/ 7049 h 10454"/>
                <a:gd name="connsiteX4" fmla="*/ 12654 w 15320"/>
                <a:gd name="connsiteY4" fmla="*/ 9144 h 10454"/>
                <a:gd name="connsiteX5" fmla="*/ 5510 w 15320"/>
                <a:gd name="connsiteY5" fmla="*/ 9620 h 10454"/>
                <a:gd name="connsiteX6" fmla="*/ 176 w 15320"/>
                <a:gd name="connsiteY6" fmla="*/ 4286 h 10454"/>
                <a:gd name="connsiteX7" fmla="*/ 1224 w 15320"/>
                <a:gd name="connsiteY7" fmla="*/ 0 h 1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20" h="10454">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495">
              <a:extLst>
                <a:ext uri="{FF2B5EF4-FFF2-40B4-BE49-F238E27FC236}">
                  <a16:creationId xmlns="" xmlns:a16="http://schemas.microsoft.com/office/drawing/2014/main" id="{CB3AE5D4-9033-4E70-863C-405D2F408EBB}"/>
                </a:ext>
              </a:extLst>
            </p:cNvPr>
            <p:cNvSpPr/>
            <p:nvPr/>
          </p:nvSpPr>
          <p:spPr>
            <a:xfrm>
              <a:off x="9247962" y="2161834"/>
              <a:ext cx="6858" cy="9022"/>
            </a:xfrm>
            <a:custGeom>
              <a:avLst/>
              <a:gdLst>
                <a:gd name="connsiteX0" fmla="*/ 4477 w 6858"/>
                <a:gd name="connsiteY0" fmla="*/ 164 h 9022"/>
                <a:gd name="connsiteX1" fmla="*/ 6858 w 6858"/>
                <a:gd name="connsiteY1" fmla="*/ 259 h 9022"/>
                <a:gd name="connsiteX2" fmla="*/ 0 w 6858"/>
                <a:gd name="connsiteY2" fmla="*/ 9022 h 9022"/>
                <a:gd name="connsiteX3" fmla="*/ 2286 w 6858"/>
                <a:gd name="connsiteY3" fmla="*/ 2545 h 9022"/>
                <a:gd name="connsiteX4" fmla="*/ 4477 w 6858"/>
                <a:gd name="connsiteY4" fmla="*/ 164 h 9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 h="9022">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496">
              <a:extLst>
                <a:ext uri="{FF2B5EF4-FFF2-40B4-BE49-F238E27FC236}">
                  <a16:creationId xmlns="" xmlns:a16="http://schemas.microsoft.com/office/drawing/2014/main" id="{F274F043-F5E1-4A1E-A6B9-3FABE2A5E6A7}"/>
                </a:ext>
              </a:extLst>
            </p:cNvPr>
            <p:cNvSpPr/>
            <p:nvPr/>
          </p:nvSpPr>
          <p:spPr>
            <a:xfrm>
              <a:off x="9272876" y="2109262"/>
              <a:ext cx="36807" cy="33462"/>
            </a:xfrm>
            <a:custGeom>
              <a:avLst/>
              <a:gdLst>
                <a:gd name="connsiteX0" fmla="*/ 25378 w 36807"/>
                <a:gd name="connsiteY0" fmla="*/ 348 h 33462"/>
                <a:gd name="connsiteX1" fmla="*/ 36808 w 36807"/>
                <a:gd name="connsiteY1" fmla="*/ 7206 h 33462"/>
                <a:gd name="connsiteX2" fmla="*/ 34522 w 36807"/>
                <a:gd name="connsiteY2" fmla="*/ 11778 h 33462"/>
                <a:gd name="connsiteX3" fmla="*/ 27664 w 36807"/>
                <a:gd name="connsiteY3" fmla="*/ 11778 h 33462"/>
                <a:gd name="connsiteX4" fmla="*/ 22901 w 36807"/>
                <a:gd name="connsiteY4" fmla="*/ 4635 h 33462"/>
                <a:gd name="connsiteX5" fmla="*/ 14710 w 36807"/>
                <a:gd name="connsiteY5" fmla="*/ 26256 h 33462"/>
                <a:gd name="connsiteX6" fmla="*/ 4804 w 36807"/>
                <a:gd name="connsiteY6" fmla="*/ 32448 h 33462"/>
                <a:gd name="connsiteX7" fmla="*/ 232 w 36807"/>
                <a:gd name="connsiteY7" fmla="*/ 30161 h 33462"/>
                <a:gd name="connsiteX8" fmla="*/ 2994 w 36807"/>
                <a:gd name="connsiteY8" fmla="*/ 25494 h 33462"/>
                <a:gd name="connsiteX9" fmla="*/ 6137 w 36807"/>
                <a:gd name="connsiteY9" fmla="*/ 16255 h 33462"/>
                <a:gd name="connsiteX10" fmla="*/ 10805 w 36807"/>
                <a:gd name="connsiteY10" fmla="*/ 6825 h 33462"/>
                <a:gd name="connsiteX11" fmla="*/ 16329 w 36807"/>
                <a:gd name="connsiteY11" fmla="*/ 1491 h 33462"/>
                <a:gd name="connsiteX12" fmla="*/ 25378 w 36807"/>
                <a:gd name="connsiteY12" fmla="*/ 348 h 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07" h="33462">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8" name="Freeform: Shape 497">
              <a:extLst>
                <a:ext uri="{FF2B5EF4-FFF2-40B4-BE49-F238E27FC236}">
                  <a16:creationId xmlns="" xmlns:a16="http://schemas.microsoft.com/office/drawing/2014/main" id="{FDF54FEB-8B01-4EDE-85D5-C767FF70787F}"/>
                </a:ext>
              </a:extLst>
            </p:cNvPr>
            <p:cNvSpPr/>
            <p:nvPr/>
          </p:nvSpPr>
          <p:spPr>
            <a:xfrm>
              <a:off x="9303397" y="2131985"/>
              <a:ext cx="22764" cy="11318"/>
            </a:xfrm>
            <a:custGeom>
              <a:avLst/>
              <a:gdLst>
                <a:gd name="connsiteX0" fmla="*/ 22765 w 22764"/>
                <a:gd name="connsiteY0" fmla="*/ 104 h 11318"/>
                <a:gd name="connsiteX1" fmla="*/ 0 w 22764"/>
                <a:gd name="connsiteY1" fmla="*/ 10963 h 11318"/>
                <a:gd name="connsiteX2" fmla="*/ 22765 w 22764"/>
                <a:gd name="connsiteY2" fmla="*/ 104 h 11318"/>
                <a:gd name="connsiteX3" fmla="*/ 22765 w 22764"/>
                <a:gd name="connsiteY3" fmla="*/ 104 h 11318"/>
              </a:gdLst>
              <a:ahLst/>
              <a:cxnLst>
                <a:cxn ang="0">
                  <a:pos x="connsiteX0" y="connsiteY0"/>
                </a:cxn>
                <a:cxn ang="0">
                  <a:pos x="connsiteX1" y="connsiteY1"/>
                </a:cxn>
                <a:cxn ang="0">
                  <a:pos x="connsiteX2" y="connsiteY2"/>
                </a:cxn>
                <a:cxn ang="0">
                  <a:pos x="connsiteX3" y="connsiteY3"/>
                </a:cxn>
              </a:cxnLst>
              <a:rect l="l" t="t" r="r" b="b"/>
              <a:pathLst>
                <a:path w="22764" h="11318">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9" name="Freeform: Shape 498">
              <a:extLst>
                <a:ext uri="{FF2B5EF4-FFF2-40B4-BE49-F238E27FC236}">
                  <a16:creationId xmlns="" xmlns:a16="http://schemas.microsoft.com/office/drawing/2014/main" id="{60355785-8EB8-4789-A25C-D533E660FAB0}"/>
                </a:ext>
              </a:extLst>
            </p:cNvPr>
            <p:cNvSpPr/>
            <p:nvPr/>
          </p:nvSpPr>
          <p:spPr>
            <a:xfrm>
              <a:off x="9300540" y="2117062"/>
              <a:ext cx="12304" cy="8472"/>
            </a:xfrm>
            <a:custGeom>
              <a:avLst/>
              <a:gdLst>
                <a:gd name="connsiteX0" fmla="*/ 0 w 12304"/>
                <a:gd name="connsiteY0" fmla="*/ 3978 h 8472"/>
                <a:gd name="connsiteX1" fmla="*/ 6858 w 12304"/>
                <a:gd name="connsiteY1" fmla="*/ 3978 h 8472"/>
                <a:gd name="connsiteX2" fmla="*/ 12287 w 12304"/>
                <a:gd name="connsiteY2" fmla="*/ 5978 h 8472"/>
                <a:gd name="connsiteX3" fmla="*/ 7334 w 12304"/>
                <a:gd name="connsiteY3" fmla="*/ 8169 h 8472"/>
                <a:gd name="connsiteX4" fmla="*/ 0 w 12304"/>
                <a:gd name="connsiteY4" fmla="*/ 3978 h 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 h="8472">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499">
              <a:extLst>
                <a:ext uri="{FF2B5EF4-FFF2-40B4-BE49-F238E27FC236}">
                  <a16:creationId xmlns="" xmlns:a16="http://schemas.microsoft.com/office/drawing/2014/main" id="{15B51C13-6054-4CD0-9689-C877CB33B478}"/>
                </a:ext>
              </a:extLst>
            </p:cNvPr>
            <p:cNvSpPr/>
            <p:nvPr/>
          </p:nvSpPr>
          <p:spPr>
            <a:xfrm>
              <a:off x="9290777" y="2125833"/>
              <a:ext cx="8334" cy="6024"/>
            </a:xfrm>
            <a:custGeom>
              <a:avLst/>
              <a:gdLst>
                <a:gd name="connsiteX0" fmla="*/ 8334 w 8334"/>
                <a:gd name="connsiteY0" fmla="*/ 2732 h 6024"/>
                <a:gd name="connsiteX1" fmla="*/ 5858 w 8334"/>
                <a:gd name="connsiteY1" fmla="*/ 5971 h 6024"/>
                <a:gd name="connsiteX2" fmla="*/ 143 w 8334"/>
                <a:gd name="connsiteY2" fmla="*/ 3209 h 6024"/>
                <a:gd name="connsiteX3" fmla="*/ 2714 w 8334"/>
                <a:gd name="connsiteY3" fmla="*/ 256 h 6024"/>
                <a:gd name="connsiteX4" fmla="*/ 8334 w 8334"/>
                <a:gd name="connsiteY4" fmla="*/ 2732 h 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 h="6024">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500">
              <a:extLst>
                <a:ext uri="{FF2B5EF4-FFF2-40B4-BE49-F238E27FC236}">
                  <a16:creationId xmlns="" xmlns:a16="http://schemas.microsoft.com/office/drawing/2014/main" id="{986321F7-F4A6-4FFC-BC23-5DE437248C18}"/>
                </a:ext>
              </a:extLst>
            </p:cNvPr>
            <p:cNvSpPr/>
            <p:nvPr/>
          </p:nvSpPr>
          <p:spPr>
            <a:xfrm>
              <a:off x="9207597" y="2110237"/>
              <a:ext cx="74261" cy="54142"/>
            </a:xfrm>
            <a:custGeom>
              <a:avLst/>
              <a:gdLst>
                <a:gd name="connsiteX0" fmla="*/ 72369 w 74261"/>
                <a:gd name="connsiteY0" fmla="*/ 15376 h 54142"/>
                <a:gd name="connsiteX1" fmla="*/ 70083 w 74261"/>
                <a:gd name="connsiteY1" fmla="*/ 26806 h 54142"/>
                <a:gd name="connsiteX2" fmla="*/ 48366 w 74261"/>
                <a:gd name="connsiteY2" fmla="*/ 25282 h 54142"/>
                <a:gd name="connsiteX3" fmla="*/ 48747 w 74261"/>
                <a:gd name="connsiteY3" fmla="*/ 25472 h 54142"/>
                <a:gd name="connsiteX4" fmla="*/ 49128 w 74261"/>
                <a:gd name="connsiteY4" fmla="*/ 24520 h 54142"/>
                <a:gd name="connsiteX5" fmla="*/ 60939 w 74261"/>
                <a:gd name="connsiteY5" fmla="*/ 31282 h 54142"/>
                <a:gd name="connsiteX6" fmla="*/ 42651 w 74261"/>
                <a:gd name="connsiteY6" fmla="*/ 49570 h 54142"/>
                <a:gd name="connsiteX7" fmla="*/ 35793 w 74261"/>
                <a:gd name="connsiteY7" fmla="*/ 54142 h 54142"/>
                <a:gd name="connsiteX8" fmla="*/ 38555 w 74261"/>
                <a:gd name="connsiteY8" fmla="*/ 35759 h 54142"/>
                <a:gd name="connsiteX9" fmla="*/ 22077 w 74261"/>
                <a:gd name="connsiteY9" fmla="*/ 44998 h 54142"/>
                <a:gd name="connsiteX10" fmla="*/ 15029 w 74261"/>
                <a:gd name="connsiteY10" fmla="*/ 48046 h 54142"/>
                <a:gd name="connsiteX11" fmla="*/ 6932 w 74261"/>
                <a:gd name="connsiteY11" fmla="*/ 45570 h 54142"/>
                <a:gd name="connsiteX12" fmla="*/ 10076 w 74261"/>
                <a:gd name="connsiteY12" fmla="*/ 38331 h 54142"/>
                <a:gd name="connsiteX13" fmla="*/ 16267 w 74261"/>
                <a:gd name="connsiteY13" fmla="*/ 32330 h 54142"/>
                <a:gd name="connsiteX14" fmla="*/ 2075 w 74261"/>
                <a:gd name="connsiteY14" fmla="*/ 40045 h 54142"/>
                <a:gd name="connsiteX15" fmla="*/ 360 w 74261"/>
                <a:gd name="connsiteY15" fmla="*/ 29663 h 54142"/>
                <a:gd name="connsiteX16" fmla="*/ 1122 w 74261"/>
                <a:gd name="connsiteY16" fmla="*/ 26615 h 54142"/>
                <a:gd name="connsiteX17" fmla="*/ 6170 w 74261"/>
                <a:gd name="connsiteY17" fmla="*/ 18233 h 54142"/>
                <a:gd name="connsiteX18" fmla="*/ 5599 w 74261"/>
                <a:gd name="connsiteY18" fmla="*/ 12518 h 54142"/>
                <a:gd name="connsiteX19" fmla="*/ 10742 w 74261"/>
                <a:gd name="connsiteY19" fmla="*/ 9756 h 54142"/>
                <a:gd name="connsiteX20" fmla="*/ 15886 w 74261"/>
                <a:gd name="connsiteY20" fmla="*/ 12994 h 54142"/>
                <a:gd name="connsiteX21" fmla="*/ 23792 w 74261"/>
                <a:gd name="connsiteY21" fmla="*/ 18805 h 54142"/>
                <a:gd name="connsiteX22" fmla="*/ 25697 w 74261"/>
                <a:gd name="connsiteY22" fmla="*/ 25091 h 54142"/>
                <a:gd name="connsiteX23" fmla="*/ 29030 w 74261"/>
                <a:gd name="connsiteY23" fmla="*/ 26234 h 54142"/>
                <a:gd name="connsiteX24" fmla="*/ 28078 w 74261"/>
                <a:gd name="connsiteY24" fmla="*/ 22329 h 54142"/>
                <a:gd name="connsiteX25" fmla="*/ 28173 w 74261"/>
                <a:gd name="connsiteY25" fmla="*/ 19376 h 54142"/>
                <a:gd name="connsiteX26" fmla="*/ 37222 w 74261"/>
                <a:gd name="connsiteY26" fmla="*/ 9565 h 54142"/>
                <a:gd name="connsiteX27" fmla="*/ 38746 w 74261"/>
                <a:gd name="connsiteY27" fmla="*/ 7184 h 54142"/>
                <a:gd name="connsiteX28" fmla="*/ 47033 w 74261"/>
                <a:gd name="connsiteY28" fmla="*/ 4231 h 54142"/>
                <a:gd name="connsiteX29" fmla="*/ 58653 w 74261"/>
                <a:gd name="connsiteY29" fmla="*/ 40 h 54142"/>
                <a:gd name="connsiteX30" fmla="*/ 66273 w 74261"/>
                <a:gd name="connsiteY30" fmla="*/ 4612 h 54142"/>
                <a:gd name="connsiteX31" fmla="*/ 72369 w 74261"/>
                <a:gd name="connsiteY31" fmla="*/ 15376 h 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61" h="54142">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2" name="Freeform: Shape 501">
              <a:extLst>
                <a:ext uri="{FF2B5EF4-FFF2-40B4-BE49-F238E27FC236}">
                  <a16:creationId xmlns="" xmlns:a16="http://schemas.microsoft.com/office/drawing/2014/main" id="{B8835E86-5C0F-4031-B0BC-8CEE2BF41AC5}"/>
                </a:ext>
              </a:extLst>
            </p:cNvPr>
            <p:cNvSpPr/>
            <p:nvPr/>
          </p:nvSpPr>
          <p:spPr>
            <a:xfrm>
              <a:off x="9200147" y="2139329"/>
              <a:ext cx="30384" cy="44897"/>
            </a:xfrm>
            <a:custGeom>
              <a:avLst/>
              <a:gdLst>
                <a:gd name="connsiteX0" fmla="*/ 9049 w 30384"/>
                <a:gd name="connsiteY0" fmla="*/ 0 h 44897"/>
                <a:gd name="connsiteX1" fmla="*/ 10382 w 30384"/>
                <a:gd name="connsiteY1" fmla="*/ 9906 h 44897"/>
                <a:gd name="connsiteX2" fmla="*/ 30385 w 30384"/>
                <a:gd name="connsiteY2" fmla="*/ 5143 h 44897"/>
                <a:gd name="connsiteX3" fmla="*/ 15526 w 30384"/>
                <a:gd name="connsiteY3" fmla="*/ 15240 h 44897"/>
                <a:gd name="connsiteX4" fmla="*/ 29527 w 30384"/>
                <a:gd name="connsiteY4" fmla="*/ 15907 h 44897"/>
                <a:gd name="connsiteX5" fmla="*/ 29527 w 30384"/>
                <a:gd name="connsiteY5" fmla="*/ 20479 h 44897"/>
                <a:gd name="connsiteX6" fmla="*/ 20383 w 30384"/>
                <a:gd name="connsiteY6" fmla="*/ 31909 h 44897"/>
                <a:gd name="connsiteX7" fmla="*/ 22670 w 30384"/>
                <a:gd name="connsiteY7" fmla="*/ 41053 h 44897"/>
                <a:gd name="connsiteX8" fmla="*/ 17050 w 30384"/>
                <a:gd name="connsiteY8" fmla="*/ 44863 h 44897"/>
                <a:gd name="connsiteX9" fmla="*/ 6667 w 30384"/>
                <a:gd name="connsiteY9" fmla="*/ 27337 h 44897"/>
                <a:gd name="connsiteX10" fmla="*/ 0 w 30384"/>
                <a:gd name="connsiteY10" fmla="*/ 4477 h 44897"/>
                <a:gd name="connsiteX11" fmla="*/ 2191 w 30384"/>
                <a:gd name="connsiteY11" fmla="*/ 2572 h 44897"/>
                <a:gd name="connsiteX12" fmla="*/ 9049 w 30384"/>
                <a:gd name="connsiteY12" fmla="*/ 0 h 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84" h="44897">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502">
              <a:extLst>
                <a:ext uri="{FF2B5EF4-FFF2-40B4-BE49-F238E27FC236}">
                  <a16:creationId xmlns="" xmlns:a16="http://schemas.microsoft.com/office/drawing/2014/main" id="{1D7D7F54-7C38-4070-8DBD-D5DD08DBC96A}"/>
                </a:ext>
              </a:extLst>
            </p:cNvPr>
            <p:cNvSpPr/>
            <p:nvPr/>
          </p:nvSpPr>
          <p:spPr>
            <a:xfrm>
              <a:off x="9215780" y="2179955"/>
              <a:ext cx="17254" cy="16428"/>
            </a:xfrm>
            <a:custGeom>
              <a:avLst/>
              <a:gdLst>
                <a:gd name="connsiteX0" fmla="*/ 273 w 17254"/>
                <a:gd name="connsiteY0" fmla="*/ 2713 h 16428"/>
                <a:gd name="connsiteX1" fmla="*/ 7131 w 17254"/>
                <a:gd name="connsiteY1" fmla="*/ 427 h 16428"/>
                <a:gd name="connsiteX2" fmla="*/ 16275 w 17254"/>
                <a:gd name="connsiteY2" fmla="*/ 4999 h 16428"/>
                <a:gd name="connsiteX3" fmla="*/ 13989 w 17254"/>
                <a:gd name="connsiteY3" fmla="*/ 14143 h 16428"/>
                <a:gd name="connsiteX4" fmla="*/ 11703 w 17254"/>
                <a:gd name="connsiteY4" fmla="*/ 16429 h 16428"/>
                <a:gd name="connsiteX5" fmla="*/ 3130 w 17254"/>
                <a:gd name="connsiteY5" fmla="*/ 10618 h 16428"/>
                <a:gd name="connsiteX6" fmla="*/ 273 w 17254"/>
                <a:gd name="connsiteY6" fmla="*/ 2713 h 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 h="16428">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503">
              <a:extLst>
                <a:ext uri="{FF2B5EF4-FFF2-40B4-BE49-F238E27FC236}">
                  <a16:creationId xmlns="" xmlns:a16="http://schemas.microsoft.com/office/drawing/2014/main" id="{DD39B985-ED21-494C-974D-9347E5193923}"/>
                </a:ext>
              </a:extLst>
            </p:cNvPr>
            <p:cNvSpPr/>
            <p:nvPr/>
          </p:nvSpPr>
          <p:spPr>
            <a:xfrm>
              <a:off x="9218106" y="2159807"/>
              <a:ext cx="11725" cy="11429"/>
            </a:xfrm>
            <a:custGeom>
              <a:avLst/>
              <a:gdLst>
                <a:gd name="connsiteX0" fmla="*/ 2519 w 11725"/>
                <a:gd name="connsiteY0" fmla="*/ 11430 h 11429"/>
                <a:gd name="connsiteX1" fmla="*/ 4233 w 11725"/>
                <a:gd name="connsiteY1" fmla="*/ 2477 h 11429"/>
                <a:gd name="connsiteX2" fmla="*/ 11568 w 11725"/>
                <a:gd name="connsiteY2" fmla="*/ 0 h 11429"/>
                <a:gd name="connsiteX3" fmla="*/ 2519 w 11725"/>
                <a:gd name="connsiteY3" fmla="*/ 11430 h 11429"/>
              </a:gdLst>
              <a:ahLst/>
              <a:cxnLst>
                <a:cxn ang="0">
                  <a:pos x="connsiteX0" y="connsiteY0"/>
                </a:cxn>
                <a:cxn ang="0">
                  <a:pos x="connsiteX1" y="connsiteY1"/>
                </a:cxn>
                <a:cxn ang="0">
                  <a:pos x="connsiteX2" y="connsiteY2"/>
                </a:cxn>
                <a:cxn ang="0">
                  <a:pos x="connsiteX3" y="connsiteY3"/>
                </a:cxn>
              </a:cxnLst>
              <a:rect l="l" t="t" r="r" b="b"/>
              <a:pathLst>
                <a:path w="11725" h="11429">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504">
              <a:extLst>
                <a:ext uri="{FF2B5EF4-FFF2-40B4-BE49-F238E27FC236}">
                  <a16:creationId xmlns="" xmlns:a16="http://schemas.microsoft.com/office/drawing/2014/main" id="{C0DEC117-3633-4335-B434-5D38499B247B}"/>
                </a:ext>
              </a:extLst>
            </p:cNvPr>
            <p:cNvSpPr/>
            <p:nvPr/>
          </p:nvSpPr>
          <p:spPr>
            <a:xfrm>
              <a:off x="9243485" y="2159807"/>
              <a:ext cx="8953" cy="5622"/>
            </a:xfrm>
            <a:custGeom>
              <a:avLst/>
              <a:gdLst>
                <a:gd name="connsiteX0" fmla="*/ 0 w 8953"/>
                <a:gd name="connsiteY0" fmla="*/ 4572 h 5622"/>
                <a:gd name="connsiteX1" fmla="*/ 6858 w 8953"/>
                <a:gd name="connsiteY1" fmla="*/ 0 h 5622"/>
                <a:gd name="connsiteX2" fmla="*/ 8954 w 8953"/>
                <a:gd name="connsiteY2" fmla="*/ 2191 h 5622"/>
                <a:gd name="connsiteX3" fmla="*/ 6763 w 8953"/>
                <a:gd name="connsiteY3" fmla="*/ 4572 h 5622"/>
                <a:gd name="connsiteX4" fmla="*/ 0 w 8953"/>
                <a:gd name="connsiteY4" fmla="*/ 4572 h 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5622">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505">
              <a:extLst>
                <a:ext uri="{FF2B5EF4-FFF2-40B4-BE49-F238E27FC236}">
                  <a16:creationId xmlns="" xmlns:a16="http://schemas.microsoft.com/office/drawing/2014/main" id="{DCFDA33C-A4B7-4EBD-ABFD-D70EEE2316C0}"/>
                </a:ext>
              </a:extLst>
            </p:cNvPr>
            <p:cNvSpPr/>
            <p:nvPr/>
          </p:nvSpPr>
          <p:spPr>
            <a:xfrm>
              <a:off x="9228208" y="2184953"/>
              <a:ext cx="8419" cy="9143"/>
            </a:xfrm>
            <a:custGeom>
              <a:avLst/>
              <a:gdLst>
                <a:gd name="connsiteX0" fmla="*/ 1561 w 8419"/>
                <a:gd name="connsiteY0" fmla="*/ 9144 h 9143"/>
                <a:gd name="connsiteX1" fmla="*/ 3847 w 8419"/>
                <a:gd name="connsiteY1" fmla="*/ 0 h 9143"/>
                <a:gd name="connsiteX2" fmla="*/ 8419 w 8419"/>
                <a:gd name="connsiteY2" fmla="*/ 0 h 9143"/>
                <a:gd name="connsiteX3" fmla="*/ 1561 w 8419"/>
                <a:gd name="connsiteY3" fmla="*/ 9144 h 9143"/>
              </a:gdLst>
              <a:ahLst/>
              <a:cxnLst>
                <a:cxn ang="0">
                  <a:pos x="connsiteX0" y="connsiteY0"/>
                </a:cxn>
                <a:cxn ang="0">
                  <a:pos x="connsiteX1" y="connsiteY1"/>
                </a:cxn>
                <a:cxn ang="0">
                  <a:pos x="connsiteX2" y="connsiteY2"/>
                </a:cxn>
                <a:cxn ang="0">
                  <a:pos x="connsiteX3" y="connsiteY3"/>
                </a:cxn>
              </a:cxnLst>
              <a:rect l="l" t="t" r="r" b="b"/>
              <a:pathLst>
                <a:path w="8419" h="9143">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7" name="Freeform: Shape 506">
              <a:extLst>
                <a:ext uri="{FF2B5EF4-FFF2-40B4-BE49-F238E27FC236}">
                  <a16:creationId xmlns="" xmlns:a16="http://schemas.microsoft.com/office/drawing/2014/main" id="{0823617D-7AEE-4E67-82C4-8527722EF54F}"/>
                </a:ext>
              </a:extLst>
            </p:cNvPr>
            <p:cNvSpPr/>
            <p:nvPr/>
          </p:nvSpPr>
          <p:spPr>
            <a:xfrm>
              <a:off x="9194396" y="2058124"/>
              <a:ext cx="47627" cy="49866"/>
            </a:xfrm>
            <a:custGeom>
              <a:avLst/>
              <a:gdLst>
                <a:gd name="connsiteX0" fmla="*/ 1179 w 47627"/>
                <a:gd name="connsiteY0" fmla="*/ 17196 h 49866"/>
                <a:gd name="connsiteX1" fmla="*/ 1179 w 47627"/>
                <a:gd name="connsiteY1" fmla="*/ 14910 h 49866"/>
                <a:gd name="connsiteX2" fmla="*/ 7370 w 47627"/>
                <a:gd name="connsiteY2" fmla="*/ 6528 h 49866"/>
                <a:gd name="connsiteX3" fmla="*/ 14514 w 47627"/>
                <a:gd name="connsiteY3" fmla="*/ 4242 h 49866"/>
                <a:gd name="connsiteX4" fmla="*/ 21181 w 47627"/>
                <a:gd name="connsiteY4" fmla="*/ 2813 h 49866"/>
                <a:gd name="connsiteX5" fmla="*/ 27849 w 47627"/>
                <a:gd name="connsiteY5" fmla="*/ 337 h 49866"/>
                <a:gd name="connsiteX6" fmla="*/ 29468 w 47627"/>
                <a:gd name="connsiteY6" fmla="*/ 7100 h 49866"/>
                <a:gd name="connsiteX7" fmla="*/ 22324 w 47627"/>
                <a:gd name="connsiteY7" fmla="*/ 16910 h 49866"/>
                <a:gd name="connsiteX8" fmla="*/ 32992 w 47627"/>
                <a:gd name="connsiteY8" fmla="*/ 9767 h 49866"/>
                <a:gd name="connsiteX9" fmla="*/ 38041 w 47627"/>
                <a:gd name="connsiteY9" fmla="*/ 15291 h 49866"/>
                <a:gd name="connsiteX10" fmla="*/ 47089 w 47627"/>
                <a:gd name="connsiteY10" fmla="*/ 28626 h 49866"/>
                <a:gd name="connsiteX11" fmla="*/ 39469 w 47627"/>
                <a:gd name="connsiteY11" fmla="*/ 36151 h 49866"/>
                <a:gd name="connsiteX12" fmla="*/ 35755 w 47627"/>
                <a:gd name="connsiteY12" fmla="*/ 38818 h 49866"/>
                <a:gd name="connsiteX13" fmla="*/ 31278 w 47627"/>
                <a:gd name="connsiteY13" fmla="*/ 39199 h 49866"/>
                <a:gd name="connsiteX14" fmla="*/ 26230 w 47627"/>
                <a:gd name="connsiteY14" fmla="*/ 36437 h 49866"/>
                <a:gd name="connsiteX15" fmla="*/ 20324 w 47627"/>
                <a:gd name="connsiteY15" fmla="*/ 38246 h 49866"/>
                <a:gd name="connsiteX16" fmla="*/ 19943 w 47627"/>
                <a:gd name="connsiteY16" fmla="*/ 45485 h 49866"/>
                <a:gd name="connsiteX17" fmla="*/ 4894 w 47627"/>
                <a:gd name="connsiteY17" fmla="*/ 42818 h 49866"/>
                <a:gd name="connsiteX18" fmla="*/ 322 w 47627"/>
                <a:gd name="connsiteY18" fmla="*/ 28912 h 49866"/>
                <a:gd name="connsiteX19" fmla="*/ 1179 w 47627"/>
                <a:gd name="connsiteY19" fmla="*/ 17196 h 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7" h="49866">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507">
              <a:extLst>
                <a:ext uri="{FF2B5EF4-FFF2-40B4-BE49-F238E27FC236}">
                  <a16:creationId xmlns="" xmlns:a16="http://schemas.microsoft.com/office/drawing/2014/main" id="{5BDDD833-48C6-4061-8ED2-64A396352681}"/>
                </a:ext>
              </a:extLst>
            </p:cNvPr>
            <p:cNvSpPr/>
            <p:nvPr/>
          </p:nvSpPr>
          <p:spPr>
            <a:xfrm>
              <a:off x="9194395" y="2038464"/>
              <a:ext cx="19842" cy="17521"/>
            </a:xfrm>
            <a:custGeom>
              <a:avLst/>
              <a:gdLst>
                <a:gd name="connsiteX0" fmla="*/ 19372 w 19842"/>
                <a:gd name="connsiteY0" fmla="*/ 376 h 17521"/>
                <a:gd name="connsiteX1" fmla="*/ 19467 w 19842"/>
                <a:gd name="connsiteY1" fmla="*/ 2662 h 17521"/>
                <a:gd name="connsiteX2" fmla="*/ 4037 w 19842"/>
                <a:gd name="connsiteY2" fmla="*/ 17521 h 17521"/>
                <a:gd name="connsiteX3" fmla="*/ 1274 w 19842"/>
                <a:gd name="connsiteY3" fmla="*/ 14092 h 17521"/>
                <a:gd name="connsiteX4" fmla="*/ 3560 w 19842"/>
                <a:gd name="connsiteY4" fmla="*/ 4853 h 17521"/>
                <a:gd name="connsiteX5" fmla="*/ 19372 w 19842"/>
                <a:gd name="connsiteY5" fmla="*/ 376 h 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2" h="17521">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508">
              <a:extLst>
                <a:ext uri="{FF2B5EF4-FFF2-40B4-BE49-F238E27FC236}">
                  <a16:creationId xmlns="" xmlns:a16="http://schemas.microsoft.com/office/drawing/2014/main" id="{EE3A0506-924A-4CF8-B331-1B277BA52BFE}"/>
                </a:ext>
              </a:extLst>
            </p:cNvPr>
            <p:cNvSpPr/>
            <p:nvPr/>
          </p:nvSpPr>
          <p:spPr>
            <a:xfrm>
              <a:off x="9197860" y="2041126"/>
              <a:ext cx="25241" cy="19392"/>
            </a:xfrm>
            <a:custGeom>
              <a:avLst/>
              <a:gdLst>
                <a:gd name="connsiteX0" fmla="*/ 0 w 25241"/>
                <a:gd name="connsiteY0" fmla="*/ 13716 h 19392"/>
                <a:gd name="connsiteX1" fmla="*/ 16002 w 25241"/>
                <a:gd name="connsiteY1" fmla="*/ 0 h 19392"/>
                <a:gd name="connsiteX2" fmla="*/ 18288 w 25241"/>
                <a:gd name="connsiteY2" fmla="*/ 95 h 19392"/>
                <a:gd name="connsiteX3" fmla="*/ 25146 w 25241"/>
                <a:gd name="connsiteY3" fmla="*/ 11430 h 19392"/>
                <a:gd name="connsiteX4" fmla="*/ 25241 w 25241"/>
                <a:gd name="connsiteY4" fmla="*/ 13716 h 19392"/>
                <a:gd name="connsiteX5" fmla="*/ 14954 w 25241"/>
                <a:gd name="connsiteY5" fmla="*/ 19145 h 19392"/>
                <a:gd name="connsiteX6" fmla="*/ 12002 w 25241"/>
                <a:gd name="connsiteY6" fmla="*/ 19336 h 19392"/>
                <a:gd name="connsiteX7" fmla="*/ 9239 w 25241"/>
                <a:gd name="connsiteY7" fmla="*/ 18383 h 19392"/>
                <a:gd name="connsiteX8" fmla="*/ 0 w 25241"/>
                <a:gd name="connsiteY8" fmla="*/ 13716 h 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1" h="19392">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509">
              <a:extLst>
                <a:ext uri="{FF2B5EF4-FFF2-40B4-BE49-F238E27FC236}">
                  <a16:creationId xmlns="" xmlns:a16="http://schemas.microsoft.com/office/drawing/2014/main" id="{AA4D419B-CA47-4EBA-89D8-E96FD0D30271}"/>
                </a:ext>
              </a:extLst>
            </p:cNvPr>
            <p:cNvSpPr/>
            <p:nvPr/>
          </p:nvSpPr>
          <p:spPr>
            <a:xfrm>
              <a:off x="9193267" y="2052556"/>
              <a:ext cx="16023" cy="20478"/>
            </a:xfrm>
            <a:custGeom>
              <a:avLst/>
              <a:gdLst>
                <a:gd name="connsiteX0" fmla="*/ 4594 w 16023"/>
                <a:gd name="connsiteY0" fmla="*/ 2286 h 20478"/>
                <a:gd name="connsiteX1" fmla="*/ 16024 w 16023"/>
                <a:gd name="connsiteY1" fmla="*/ 4572 h 20478"/>
                <a:gd name="connsiteX2" fmla="*/ 9166 w 16023"/>
                <a:gd name="connsiteY2" fmla="*/ 13716 h 20478"/>
                <a:gd name="connsiteX3" fmla="*/ 2308 w 16023"/>
                <a:gd name="connsiteY3" fmla="*/ 20479 h 20478"/>
                <a:gd name="connsiteX4" fmla="*/ 2308 w 16023"/>
                <a:gd name="connsiteY4" fmla="*/ 0 h 20478"/>
                <a:gd name="connsiteX5" fmla="*/ 4594 w 16023"/>
                <a:gd name="connsiteY5" fmla="*/ 2286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3" h="20478">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510">
              <a:extLst>
                <a:ext uri="{FF2B5EF4-FFF2-40B4-BE49-F238E27FC236}">
                  <a16:creationId xmlns="" xmlns:a16="http://schemas.microsoft.com/office/drawing/2014/main" id="{88900BEB-17FA-407D-8D8F-E11408CF4280}"/>
                </a:ext>
              </a:extLst>
            </p:cNvPr>
            <p:cNvSpPr/>
            <p:nvPr/>
          </p:nvSpPr>
          <p:spPr>
            <a:xfrm>
              <a:off x="9196632" y="2032718"/>
              <a:ext cx="17135" cy="10853"/>
            </a:xfrm>
            <a:custGeom>
              <a:avLst/>
              <a:gdLst>
                <a:gd name="connsiteX0" fmla="*/ 17135 w 17135"/>
                <a:gd name="connsiteY0" fmla="*/ 6122 h 10853"/>
                <a:gd name="connsiteX1" fmla="*/ 1133 w 17135"/>
                <a:gd name="connsiteY1" fmla="*/ 10694 h 10853"/>
                <a:gd name="connsiteX2" fmla="*/ 7515 w 17135"/>
                <a:gd name="connsiteY2" fmla="*/ 1074 h 10853"/>
                <a:gd name="connsiteX3" fmla="*/ 17135 w 17135"/>
                <a:gd name="connsiteY3" fmla="*/ 6122 h 10853"/>
              </a:gdLst>
              <a:ahLst/>
              <a:cxnLst>
                <a:cxn ang="0">
                  <a:pos x="connsiteX0" y="connsiteY0"/>
                </a:cxn>
                <a:cxn ang="0">
                  <a:pos x="connsiteX1" y="connsiteY1"/>
                </a:cxn>
                <a:cxn ang="0">
                  <a:pos x="connsiteX2" y="connsiteY2"/>
                </a:cxn>
                <a:cxn ang="0">
                  <a:pos x="connsiteX3" y="connsiteY3"/>
                </a:cxn>
              </a:cxnLst>
              <a:rect l="l" t="t" r="r" b="b"/>
              <a:pathLst>
                <a:path w="17135" h="10853">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511">
              <a:extLst>
                <a:ext uri="{FF2B5EF4-FFF2-40B4-BE49-F238E27FC236}">
                  <a16:creationId xmlns="" xmlns:a16="http://schemas.microsoft.com/office/drawing/2014/main" id="{78C40008-62DE-4B42-9352-DFBB9043F5E5}"/>
                </a:ext>
              </a:extLst>
            </p:cNvPr>
            <p:cNvSpPr/>
            <p:nvPr/>
          </p:nvSpPr>
          <p:spPr>
            <a:xfrm>
              <a:off x="9214564" y="2041221"/>
              <a:ext cx="8347" cy="11334"/>
            </a:xfrm>
            <a:custGeom>
              <a:avLst/>
              <a:gdLst>
                <a:gd name="connsiteX0" fmla="*/ 8348 w 8347"/>
                <a:gd name="connsiteY0" fmla="*/ 11335 h 11334"/>
                <a:gd name="connsiteX1" fmla="*/ 1490 w 8347"/>
                <a:gd name="connsiteY1" fmla="*/ 0 h 11334"/>
                <a:gd name="connsiteX2" fmla="*/ 5871 w 8347"/>
                <a:gd name="connsiteY2" fmla="*/ 4572 h 11334"/>
                <a:gd name="connsiteX3" fmla="*/ 8348 w 8347"/>
                <a:gd name="connsiteY3" fmla="*/ 11335 h 11334"/>
              </a:gdLst>
              <a:ahLst/>
              <a:cxnLst>
                <a:cxn ang="0">
                  <a:pos x="connsiteX0" y="connsiteY0"/>
                </a:cxn>
                <a:cxn ang="0">
                  <a:pos x="connsiteX1" y="connsiteY1"/>
                </a:cxn>
                <a:cxn ang="0">
                  <a:pos x="connsiteX2" y="connsiteY2"/>
                </a:cxn>
                <a:cxn ang="0">
                  <a:pos x="connsiteX3" y="connsiteY3"/>
                </a:cxn>
              </a:cxnLst>
              <a:rect l="l" t="t" r="r" b="b"/>
              <a:pathLst>
                <a:path w="8347" h="11334">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512">
              <a:extLst>
                <a:ext uri="{FF2B5EF4-FFF2-40B4-BE49-F238E27FC236}">
                  <a16:creationId xmlns="" xmlns:a16="http://schemas.microsoft.com/office/drawing/2014/main" id="{A628C35B-76BC-4EA6-A98D-CAAC4B184A28}"/>
                </a:ext>
              </a:extLst>
            </p:cNvPr>
            <p:cNvSpPr/>
            <p:nvPr/>
          </p:nvSpPr>
          <p:spPr>
            <a:xfrm>
              <a:off x="9191002" y="2075321"/>
              <a:ext cx="7743" cy="12358"/>
            </a:xfrm>
            <a:custGeom>
              <a:avLst/>
              <a:gdLst>
                <a:gd name="connsiteX0" fmla="*/ 4572 w 7743"/>
                <a:gd name="connsiteY0" fmla="*/ 0 h 12358"/>
                <a:gd name="connsiteX1" fmla="*/ 4572 w 7743"/>
                <a:gd name="connsiteY1" fmla="*/ 11430 h 12358"/>
                <a:gd name="connsiteX2" fmla="*/ 0 w 7743"/>
                <a:gd name="connsiteY2" fmla="*/ 11430 h 12358"/>
                <a:gd name="connsiteX3" fmla="*/ 286 w 7743"/>
                <a:gd name="connsiteY3" fmla="*/ 9335 h 12358"/>
                <a:gd name="connsiteX4" fmla="*/ 4572 w 7743"/>
                <a:gd name="connsiteY4" fmla="*/ 0 h 1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 h="12358">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513">
              <a:extLst>
                <a:ext uri="{FF2B5EF4-FFF2-40B4-BE49-F238E27FC236}">
                  <a16:creationId xmlns="" xmlns:a16="http://schemas.microsoft.com/office/drawing/2014/main" id="{FEE45D0C-C07F-45DD-A850-C8267BDFF45A}"/>
                </a:ext>
              </a:extLst>
            </p:cNvPr>
            <p:cNvSpPr/>
            <p:nvPr/>
          </p:nvSpPr>
          <p:spPr>
            <a:xfrm>
              <a:off x="9172048" y="2100466"/>
              <a:ext cx="45261" cy="43433"/>
            </a:xfrm>
            <a:custGeom>
              <a:avLst/>
              <a:gdLst>
                <a:gd name="connsiteX0" fmla="*/ 28004 w 45261"/>
                <a:gd name="connsiteY0" fmla="*/ 0 h 43433"/>
                <a:gd name="connsiteX1" fmla="*/ 41719 w 45261"/>
                <a:gd name="connsiteY1" fmla="*/ 2286 h 43433"/>
                <a:gd name="connsiteX2" fmla="*/ 44577 w 45261"/>
                <a:gd name="connsiteY2" fmla="*/ 2381 h 43433"/>
                <a:gd name="connsiteX3" fmla="*/ 45244 w 45261"/>
                <a:gd name="connsiteY3" fmla="*/ 5525 h 43433"/>
                <a:gd name="connsiteX4" fmla="*/ 38481 w 45261"/>
                <a:gd name="connsiteY4" fmla="*/ 11811 h 43433"/>
                <a:gd name="connsiteX5" fmla="*/ 38005 w 45261"/>
                <a:gd name="connsiteY5" fmla="*/ 18669 h 43433"/>
                <a:gd name="connsiteX6" fmla="*/ 41815 w 45261"/>
                <a:gd name="connsiteY6" fmla="*/ 22955 h 43433"/>
                <a:gd name="connsiteX7" fmla="*/ 44101 w 45261"/>
                <a:gd name="connsiteY7" fmla="*/ 27432 h 43433"/>
                <a:gd name="connsiteX8" fmla="*/ 39053 w 45261"/>
                <a:gd name="connsiteY8" fmla="*/ 33623 h 43433"/>
                <a:gd name="connsiteX9" fmla="*/ 33147 w 45261"/>
                <a:gd name="connsiteY9" fmla="*/ 38672 h 43433"/>
                <a:gd name="connsiteX10" fmla="*/ 30385 w 45261"/>
                <a:gd name="connsiteY10" fmla="*/ 43434 h 43433"/>
                <a:gd name="connsiteX11" fmla="*/ 29337 w 45261"/>
                <a:gd name="connsiteY11" fmla="*/ 43434 h 43433"/>
                <a:gd name="connsiteX12" fmla="*/ 28289 w 45261"/>
                <a:gd name="connsiteY12" fmla="*/ 43434 h 43433"/>
                <a:gd name="connsiteX13" fmla="*/ 25813 w 45261"/>
                <a:gd name="connsiteY13" fmla="*/ 38862 h 43433"/>
                <a:gd name="connsiteX14" fmla="*/ 18860 w 45261"/>
                <a:gd name="connsiteY14" fmla="*/ 34100 h 43433"/>
                <a:gd name="connsiteX15" fmla="*/ 16192 w 45261"/>
                <a:gd name="connsiteY15" fmla="*/ 29432 h 43433"/>
                <a:gd name="connsiteX16" fmla="*/ 15621 w 45261"/>
                <a:gd name="connsiteY16" fmla="*/ 26765 h 43433"/>
                <a:gd name="connsiteX17" fmla="*/ 7906 w 45261"/>
                <a:gd name="connsiteY17" fmla="*/ 30575 h 43433"/>
                <a:gd name="connsiteX18" fmla="*/ 4858 w 45261"/>
                <a:gd name="connsiteY18" fmla="*/ 30480 h 43433"/>
                <a:gd name="connsiteX19" fmla="*/ 0 w 45261"/>
                <a:gd name="connsiteY19" fmla="*/ 18193 h 43433"/>
                <a:gd name="connsiteX20" fmla="*/ 9620 w 45261"/>
                <a:gd name="connsiteY20" fmla="*/ 15431 h 43433"/>
                <a:gd name="connsiteX21" fmla="*/ 20193 w 45261"/>
                <a:gd name="connsiteY21" fmla="*/ 7715 h 43433"/>
                <a:gd name="connsiteX22" fmla="*/ 20669 w 45261"/>
                <a:gd name="connsiteY22" fmla="*/ 4858 h 43433"/>
                <a:gd name="connsiteX23" fmla="*/ 28004 w 45261"/>
                <a:gd name="connsiteY23" fmla="*/ 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61" h="43433">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514">
              <a:extLst>
                <a:ext uri="{FF2B5EF4-FFF2-40B4-BE49-F238E27FC236}">
                  <a16:creationId xmlns="" xmlns:a16="http://schemas.microsoft.com/office/drawing/2014/main" id="{4ED53395-CBE8-4FA2-98FE-AB143097066E}"/>
                </a:ext>
              </a:extLst>
            </p:cNvPr>
            <p:cNvSpPr/>
            <p:nvPr/>
          </p:nvSpPr>
          <p:spPr>
            <a:xfrm>
              <a:off x="9206679" y="2166665"/>
              <a:ext cx="13974" cy="29760"/>
            </a:xfrm>
            <a:custGeom>
              <a:avLst/>
              <a:gdLst>
                <a:gd name="connsiteX0" fmla="*/ 9374 w 13974"/>
                <a:gd name="connsiteY0" fmla="*/ 16002 h 29760"/>
                <a:gd name="connsiteX1" fmla="*/ 13946 w 13974"/>
                <a:gd name="connsiteY1" fmla="*/ 22860 h 29760"/>
                <a:gd name="connsiteX2" fmla="*/ 9374 w 13974"/>
                <a:gd name="connsiteY2" fmla="*/ 29718 h 29760"/>
                <a:gd name="connsiteX3" fmla="*/ 230 w 13974"/>
                <a:gd name="connsiteY3" fmla="*/ 0 h 29760"/>
                <a:gd name="connsiteX4" fmla="*/ 9374 w 13974"/>
                <a:gd name="connsiteY4" fmla="*/ 16002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4" h="2976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515">
              <a:extLst>
                <a:ext uri="{FF2B5EF4-FFF2-40B4-BE49-F238E27FC236}">
                  <a16:creationId xmlns="" xmlns:a16="http://schemas.microsoft.com/office/drawing/2014/main" id="{D823A45C-7359-40AD-A567-F9416BDD83F9}"/>
                </a:ext>
              </a:extLst>
            </p:cNvPr>
            <p:cNvSpPr/>
            <p:nvPr/>
          </p:nvSpPr>
          <p:spPr>
            <a:xfrm>
              <a:off x="9216053" y="2189525"/>
              <a:ext cx="11429" cy="11430"/>
            </a:xfrm>
            <a:custGeom>
              <a:avLst/>
              <a:gdLst>
                <a:gd name="connsiteX0" fmla="*/ 0 w 11429"/>
                <a:gd name="connsiteY0" fmla="*/ 6858 h 11430"/>
                <a:gd name="connsiteX1" fmla="*/ 4572 w 11429"/>
                <a:gd name="connsiteY1" fmla="*/ 0 h 11430"/>
                <a:gd name="connsiteX2" fmla="*/ 11430 w 11429"/>
                <a:gd name="connsiteY2" fmla="*/ 6858 h 11430"/>
                <a:gd name="connsiteX3" fmla="*/ 11430 w 11429"/>
                <a:gd name="connsiteY3" fmla="*/ 11430 h 11430"/>
                <a:gd name="connsiteX4" fmla="*/ 2286 w 11429"/>
                <a:gd name="connsiteY4" fmla="*/ 11430 h 11430"/>
                <a:gd name="connsiteX5" fmla="*/ 0 w 11429"/>
                <a:gd name="connsiteY5" fmla="*/ 685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 h="1143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516">
              <a:extLst>
                <a:ext uri="{FF2B5EF4-FFF2-40B4-BE49-F238E27FC236}">
                  <a16:creationId xmlns="" xmlns:a16="http://schemas.microsoft.com/office/drawing/2014/main" id="{9F2F4C29-062F-4ABC-8881-C4BC8B9BDD9C}"/>
                </a:ext>
              </a:extLst>
            </p:cNvPr>
            <p:cNvSpPr/>
            <p:nvPr/>
          </p:nvSpPr>
          <p:spPr>
            <a:xfrm>
              <a:off x="9271965" y="2063986"/>
              <a:ext cx="24136" cy="18127"/>
            </a:xfrm>
            <a:custGeom>
              <a:avLst/>
              <a:gdLst>
                <a:gd name="connsiteX0" fmla="*/ 23908 w 24136"/>
                <a:gd name="connsiteY0" fmla="*/ 0 h 18127"/>
                <a:gd name="connsiteX1" fmla="*/ 21717 w 24136"/>
                <a:gd name="connsiteY1" fmla="*/ 13621 h 18127"/>
                <a:gd name="connsiteX2" fmla="*/ 953 w 24136"/>
                <a:gd name="connsiteY2" fmla="*/ 12764 h 18127"/>
                <a:gd name="connsiteX3" fmla="*/ 0 w 24136"/>
                <a:gd name="connsiteY3" fmla="*/ 9430 h 18127"/>
                <a:gd name="connsiteX4" fmla="*/ 8954 w 24136"/>
                <a:gd name="connsiteY4" fmla="*/ 190 h 18127"/>
                <a:gd name="connsiteX5" fmla="*/ 23908 w 24136"/>
                <a:gd name="connsiteY5" fmla="*/ 0 h 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36" h="18127">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517">
              <a:extLst>
                <a:ext uri="{FF2B5EF4-FFF2-40B4-BE49-F238E27FC236}">
                  <a16:creationId xmlns="" xmlns:a16="http://schemas.microsoft.com/office/drawing/2014/main" id="{2D57DE72-CC20-422A-8141-A4184BF5C710}"/>
                </a:ext>
              </a:extLst>
            </p:cNvPr>
            <p:cNvSpPr/>
            <p:nvPr/>
          </p:nvSpPr>
          <p:spPr>
            <a:xfrm>
              <a:off x="9265243" y="2084951"/>
              <a:ext cx="24315" cy="25115"/>
            </a:xfrm>
            <a:custGeom>
              <a:avLst/>
              <a:gdLst>
                <a:gd name="connsiteX0" fmla="*/ 23581 w 24315"/>
                <a:gd name="connsiteY0" fmla="*/ 10943 h 25115"/>
                <a:gd name="connsiteX1" fmla="*/ 21581 w 24315"/>
                <a:gd name="connsiteY1" fmla="*/ 20087 h 25115"/>
                <a:gd name="connsiteX2" fmla="*/ 10055 w 24315"/>
                <a:gd name="connsiteY2" fmla="*/ 24945 h 25115"/>
                <a:gd name="connsiteX3" fmla="*/ 721 w 24315"/>
                <a:gd name="connsiteY3" fmla="*/ 22564 h 25115"/>
                <a:gd name="connsiteX4" fmla="*/ 3007 w 24315"/>
                <a:gd name="connsiteY4" fmla="*/ 16372 h 25115"/>
                <a:gd name="connsiteX5" fmla="*/ 9484 w 24315"/>
                <a:gd name="connsiteY5" fmla="*/ 3514 h 25115"/>
                <a:gd name="connsiteX6" fmla="*/ 10627 w 24315"/>
                <a:gd name="connsiteY6" fmla="*/ 847 h 25115"/>
                <a:gd name="connsiteX7" fmla="*/ 22343 w 24315"/>
                <a:gd name="connsiteY7" fmla="*/ 847 h 25115"/>
                <a:gd name="connsiteX8" fmla="*/ 23867 w 24315"/>
                <a:gd name="connsiteY8" fmla="*/ 4085 h 25115"/>
                <a:gd name="connsiteX9" fmla="*/ 23581 w 24315"/>
                <a:gd name="connsiteY9" fmla="*/ 10943 h 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15" h="25115">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518">
              <a:extLst>
                <a:ext uri="{FF2B5EF4-FFF2-40B4-BE49-F238E27FC236}">
                  <a16:creationId xmlns="" xmlns:a16="http://schemas.microsoft.com/office/drawing/2014/main" id="{FE550BCB-1B1F-4C4B-BE70-2E568AA36DE6}"/>
                </a:ext>
              </a:extLst>
            </p:cNvPr>
            <p:cNvSpPr/>
            <p:nvPr/>
          </p:nvSpPr>
          <p:spPr>
            <a:xfrm>
              <a:off x="9263011" y="2074062"/>
              <a:ext cx="30765" cy="15623"/>
            </a:xfrm>
            <a:custGeom>
              <a:avLst/>
              <a:gdLst>
                <a:gd name="connsiteX0" fmla="*/ 10192 w 30765"/>
                <a:gd name="connsiteY0" fmla="*/ 1259 h 15623"/>
                <a:gd name="connsiteX1" fmla="*/ 30766 w 30765"/>
                <a:gd name="connsiteY1" fmla="*/ 3545 h 15623"/>
                <a:gd name="connsiteX2" fmla="*/ 28384 w 30765"/>
                <a:gd name="connsiteY2" fmla="*/ 8117 h 15623"/>
                <a:gd name="connsiteX3" fmla="*/ 24479 w 30765"/>
                <a:gd name="connsiteY3" fmla="*/ 10308 h 15623"/>
                <a:gd name="connsiteX4" fmla="*/ 12383 w 30765"/>
                <a:gd name="connsiteY4" fmla="*/ 12689 h 15623"/>
                <a:gd name="connsiteX5" fmla="*/ 12383 w 30765"/>
                <a:gd name="connsiteY5" fmla="*/ 12689 h 15623"/>
                <a:gd name="connsiteX6" fmla="*/ 0 w 30765"/>
                <a:gd name="connsiteY6" fmla="*/ 6212 h 15623"/>
                <a:gd name="connsiteX7" fmla="*/ 2286 w 30765"/>
                <a:gd name="connsiteY7" fmla="*/ 1735 h 15623"/>
                <a:gd name="connsiteX8" fmla="*/ 10192 w 30765"/>
                <a:gd name="connsiteY8" fmla="*/ 1259 h 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5" h="15623">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519">
              <a:extLst>
                <a:ext uri="{FF2B5EF4-FFF2-40B4-BE49-F238E27FC236}">
                  <a16:creationId xmlns="" xmlns:a16="http://schemas.microsoft.com/office/drawing/2014/main" id="{0AB4A357-E861-44B0-A626-B9DF5429838A}"/>
                </a:ext>
              </a:extLst>
            </p:cNvPr>
            <p:cNvSpPr/>
            <p:nvPr/>
          </p:nvSpPr>
          <p:spPr>
            <a:xfrm>
              <a:off x="9281727" y="2060869"/>
              <a:ext cx="14145" cy="6621"/>
            </a:xfrm>
            <a:custGeom>
              <a:avLst/>
              <a:gdLst>
                <a:gd name="connsiteX0" fmla="*/ 14146 w 14145"/>
                <a:gd name="connsiteY0" fmla="*/ 3117 h 6621"/>
                <a:gd name="connsiteX1" fmla="*/ 525 w 14145"/>
                <a:gd name="connsiteY1" fmla="*/ 5308 h 6621"/>
                <a:gd name="connsiteX2" fmla="*/ 2335 w 14145"/>
                <a:gd name="connsiteY2" fmla="*/ 260 h 6621"/>
                <a:gd name="connsiteX3" fmla="*/ 5097 w 14145"/>
                <a:gd name="connsiteY3" fmla="*/ 736 h 6621"/>
                <a:gd name="connsiteX4" fmla="*/ 11955 w 14145"/>
                <a:gd name="connsiteY4" fmla="*/ 736 h 6621"/>
                <a:gd name="connsiteX5" fmla="*/ 14146 w 14145"/>
                <a:gd name="connsiteY5" fmla="*/ 3117 h 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 h="6621">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520">
              <a:extLst>
                <a:ext uri="{FF2B5EF4-FFF2-40B4-BE49-F238E27FC236}">
                  <a16:creationId xmlns="" xmlns:a16="http://schemas.microsoft.com/office/drawing/2014/main" id="{B7AFD9ED-C490-426A-85C2-CF3CFA9C30E6}"/>
                </a:ext>
              </a:extLst>
            </p:cNvPr>
            <p:cNvSpPr/>
            <p:nvPr/>
          </p:nvSpPr>
          <p:spPr>
            <a:xfrm>
              <a:off x="9284262" y="2082178"/>
              <a:ext cx="7166" cy="6858"/>
            </a:xfrm>
            <a:custGeom>
              <a:avLst/>
              <a:gdLst>
                <a:gd name="connsiteX0" fmla="*/ 2562 w 7166"/>
                <a:gd name="connsiteY0" fmla="*/ 0 h 6858"/>
                <a:gd name="connsiteX1" fmla="*/ 7134 w 7166"/>
                <a:gd name="connsiteY1" fmla="*/ 0 h 6858"/>
                <a:gd name="connsiteX2" fmla="*/ 4943 w 7166"/>
                <a:gd name="connsiteY2" fmla="*/ 6858 h 6858"/>
                <a:gd name="connsiteX3" fmla="*/ 2562 w 7166"/>
                <a:gd name="connsiteY3" fmla="*/ 4572 h 6858"/>
                <a:gd name="connsiteX4" fmla="*/ 85 w 7166"/>
                <a:gd name="connsiteY4" fmla="*/ 4001 h 6858"/>
                <a:gd name="connsiteX5" fmla="*/ 2562 w 7166"/>
                <a:gd name="connsiteY5" fmla="*/ 0 h 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6" h="6858">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521">
              <a:extLst>
                <a:ext uri="{FF2B5EF4-FFF2-40B4-BE49-F238E27FC236}">
                  <a16:creationId xmlns="" xmlns:a16="http://schemas.microsoft.com/office/drawing/2014/main" id="{65E62BD8-843A-4DBD-A64E-272220E84B88}"/>
                </a:ext>
              </a:extLst>
            </p:cNvPr>
            <p:cNvSpPr/>
            <p:nvPr/>
          </p:nvSpPr>
          <p:spPr>
            <a:xfrm>
              <a:off x="9256072" y="2064007"/>
              <a:ext cx="18147" cy="13599"/>
            </a:xfrm>
            <a:custGeom>
              <a:avLst/>
              <a:gdLst>
                <a:gd name="connsiteX0" fmla="*/ 17131 w 18147"/>
                <a:gd name="connsiteY0" fmla="*/ 11313 h 13599"/>
                <a:gd name="connsiteX1" fmla="*/ 10273 w 18147"/>
                <a:gd name="connsiteY1" fmla="*/ 13599 h 13599"/>
                <a:gd name="connsiteX2" fmla="*/ 1701 w 18147"/>
                <a:gd name="connsiteY2" fmla="*/ 9980 h 13599"/>
                <a:gd name="connsiteX3" fmla="*/ 1129 w 18147"/>
                <a:gd name="connsiteY3" fmla="*/ 4455 h 13599"/>
                <a:gd name="connsiteX4" fmla="*/ 14845 w 18147"/>
                <a:gd name="connsiteY4" fmla="*/ 2169 h 13599"/>
                <a:gd name="connsiteX5" fmla="*/ 17131 w 18147"/>
                <a:gd name="connsiteY5" fmla="*/ 9027 h 13599"/>
                <a:gd name="connsiteX6" fmla="*/ 17131 w 18147"/>
                <a:gd name="connsiteY6" fmla="*/ 11313 h 1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7" h="13599">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522">
              <a:extLst>
                <a:ext uri="{FF2B5EF4-FFF2-40B4-BE49-F238E27FC236}">
                  <a16:creationId xmlns="" xmlns:a16="http://schemas.microsoft.com/office/drawing/2014/main" id="{88F0C1B1-6708-47E8-9AC6-EDFCE49884A5}"/>
                </a:ext>
              </a:extLst>
            </p:cNvPr>
            <p:cNvSpPr/>
            <p:nvPr/>
          </p:nvSpPr>
          <p:spPr>
            <a:xfrm>
              <a:off x="9245161" y="2067459"/>
              <a:ext cx="15918" cy="14689"/>
            </a:xfrm>
            <a:custGeom>
              <a:avLst/>
              <a:gdLst>
                <a:gd name="connsiteX0" fmla="*/ 12040 w 15918"/>
                <a:gd name="connsiteY0" fmla="*/ 1098 h 14689"/>
                <a:gd name="connsiteX1" fmla="*/ 14326 w 15918"/>
                <a:gd name="connsiteY1" fmla="*/ 5670 h 14689"/>
                <a:gd name="connsiteX2" fmla="*/ 15088 w 15918"/>
                <a:gd name="connsiteY2" fmla="*/ 12528 h 14689"/>
                <a:gd name="connsiteX3" fmla="*/ 6516 w 15918"/>
                <a:gd name="connsiteY3" fmla="*/ 14243 h 14689"/>
                <a:gd name="connsiteX4" fmla="*/ 134 w 15918"/>
                <a:gd name="connsiteY4" fmla="*/ 8528 h 14689"/>
                <a:gd name="connsiteX5" fmla="*/ 5182 w 15918"/>
                <a:gd name="connsiteY5" fmla="*/ 3289 h 14689"/>
                <a:gd name="connsiteX6" fmla="*/ 12040 w 15918"/>
                <a:gd name="connsiteY6" fmla="*/ 1098 h 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8" h="14689">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523">
              <a:extLst>
                <a:ext uri="{FF2B5EF4-FFF2-40B4-BE49-F238E27FC236}">
                  <a16:creationId xmlns="" xmlns:a16="http://schemas.microsoft.com/office/drawing/2014/main" id="{E545E554-B80D-45ED-84FF-2C222A8127A1}"/>
                </a:ext>
              </a:extLst>
            </p:cNvPr>
            <p:cNvSpPr/>
            <p:nvPr/>
          </p:nvSpPr>
          <p:spPr>
            <a:xfrm>
              <a:off x="9270917" y="2059318"/>
              <a:ext cx="13716" cy="13716"/>
            </a:xfrm>
            <a:custGeom>
              <a:avLst/>
              <a:gdLst>
                <a:gd name="connsiteX0" fmla="*/ 2286 w 13716"/>
                <a:gd name="connsiteY0" fmla="*/ 13716 h 13716"/>
                <a:gd name="connsiteX1" fmla="*/ 0 w 13716"/>
                <a:gd name="connsiteY1" fmla="*/ 6858 h 13716"/>
                <a:gd name="connsiteX2" fmla="*/ 6858 w 13716"/>
                <a:gd name="connsiteY2" fmla="*/ 0 h 13716"/>
                <a:gd name="connsiteX3" fmla="*/ 13716 w 13716"/>
                <a:gd name="connsiteY3" fmla="*/ 2286 h 13716"/>
                <a:gd name="connsiteX4" fmla="*/ 11430 w 13716"/>
                <a:gd name="connsiteY4" fmla="*/ 6858 h 13716"/>
                <a:gd name="connsiteX5" fmla="*/ 2286 w 13716"/>
                <a:gd name="connsiteY5" fmla="*/ 13716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 h="13716">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524">
              <a:extLst>
                <a:ext uri="{FF2B5EF4-FFF2-40B4-BE49-F238E27FC236}">
                  <a16:creationId xmlns="" xmlns:a16="http://schemas.microsoft.com/office/drawing/2014/main" id="{5FB841E1-95A7-47C6-B327-4BEDAAD39F0A}"/>
                </a:ext>
              </a:extLst>
            </p:cNvPr>
            <p:cNvSpPr/>
            <p:nvPr/>
          </p:nvSpPr>
          <p:spPr>
            <a:xfrm>
              <a:off x="9237676" y="2063986"/>
              <a:ext cx="9037" cy="10288"/>
            </a:xfrm>
            <a:custGeom>
              <a:avLst/>
              <a:gdLst>
                <a:gd name="connsiteX0" fmla="*/ 3523 w 9037"/>
                <a:gd name="connsiteY0" fmla="*/ 0 h 10288"/>
                <a:gd name="connsiteX1" fmla="*/ 5714 w 9037"/>
                <a:gd name="connsiteY1" fmla="*/ 95 h 10288"/>
                <a:gd name="connsiteX2" fmla="*/ 8095 w 9037"/>
                <a:gd name="connsiteY2" fmla="*/ 6763 h 10288"/>
                <a:gd name="connsiteX3" fmla="*/ 951 w 9037"/>
                <a:gd name="connsiteY3" fmla="*/ 9430 h 10288"/>
                <a:gd name="connsiteX4" fmla="*/ 3523 w 9037"/>
                <a:gd name="connsiteY4" fmla="*/ 0 h 1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 h="10288">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525">
              <a:extLst>
                <a:ext uri="{FF2B5EF4-FFF2-40B4-BE49-F238E27FC236}">
                  <a16:creationId xmlns="" xmlns:a16="http://schemas.microsoft.com/office/drawing/2014/main" id="{3D5800EA-FC66-44C3-BF7D-2C6CBCED4445}"/>
                </a:ext>
              </a:extLst>
            </p:cNvPr>
            <p:cNvSpPr/>
            <p:nvPr/>
          </p:nvSpPr>
          <p:spPr>
            <a:xfrm>
              <a:off x="9238007" y="2070748"/>
              <a:ext cx="12335" cy="7825"/>
            </a:xfrm>
            <a:custGeom>
              <a:avLst/>
              <a:gdLst>
                <a:gd name="connsiteX0" fmla="*/ 906 w 12335"/>
                <a:gd name="connsiteY0" fmla="*/ 2286 h 7825"/>
                <a:gd name="connsiteX1" fmla="*/ 7764 w 12335"/>
                <a:gd name="connsiteY1" fmla="*/ 0 h 7825"/>
                <a:gd name="connsiteX2" fmla="*/ 12336 w 12335"/>
                <a:gd name="connsiteY2" fmla="*/ 0 h 7825"/>
                <a:gd name="connsiteX3" fmla="*/ 7764 w 12335"/>
                <a:gd name="connsiteY3" fmla="*/ 4572 h 7825"/>
                <a:gd name="connsiteX4" fmla="*/ 1382 w 12335"/>
                <a:gd name="connsiteY4" fmla="*/ 7144 h 7825"/>
                <a:gd name="connsiteX5" fmla="*/ 906 w 12335"/>
                <a:gd name="connsiteY5" fmla="*/ 2286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5" h="7825">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526">
              <a:extLst>
                <a:ext uri="{FF2B5EF4-FFF2-40B4-BE49-F238E27FC236}">
                  <a16:creationId xmlns="" xmlns:a16="http://schemas.microsoft.com/office/drawing/2014/main" id="{BE7FC410-1331-46BD-89CD-7A7348449FB1}"/>
                </a:ext>
              </a:extLst>
            </p:cNvPr>
            <p:cNvSpPr/>
            <p:nvPr/>
          </p:nvSpPr>
          <p:spPr>
            <a:xfrm>
              <a:off x="9277680" y="2059382"/>
              <a:ext cx="9143" cy="3224"/>
            </a:xfrm>
            <a:custGeom>
              <a:avLst/>
              <a:gdLst>
                <a:gd name="connsiteX0" fmla="*/ 6858 w 9143"/>
                <a:gd name="connsiteY0" fmla="*/ 2318 h 3224"/>
                <a:gd name="connsiteX1" fmla="*/ 0 w 9143"/>
                <a:gd name="connsiteY1" fmla="*/ 32 h 3224"/>
                <a:gd name="connsiteX2" fmla="*/ 9144 w 9143"/>
                <a:gd name="connsiteY2" fmla="*/ 2318 h 3224"/>
                <a:gd name="connsiteX3" fmla="*/ 6858 w 9143"/>
                <a:gd name="connsiteY3" fmla="*/ 2318 h 3224"/>
              </a:gdLst>
              <a:ahLst/>
              <a:cxnLst>
                <a:cxn ang="0">
                  <a:pos x="connsiteX0" y="connsiteY0"/>
                </a:cxn>
                <a:cxn ang="0">
                  <a:pos x="connsiteX1" y="connsiteY1"/>
                </a:cxn>
                <a:cxn ang="0">
                  <a:pos x="connsiteX2" y="connsiteY2"/>
                </a:cxn>
                <a:cxn ang="0">
                  <a:pos x="connsiteX3" y="connsiteY3"/>
                </a:cxn>
              </a:cxnLst>
              <a:rect l="l" t="t" r="r" b="b"/>
              <a:pathLst>
                <a:path w="9143" h="3224">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527">
              <a:extLst>
                <a:ext uri="{FF2B5EF4-FFF2-40B4-BE49-F238E27FC236}">
                  <a16:creationId xmlns="" xmlns:a16="http://schemas.microsoft.com/office/drawing/2014/main" id="{62F69AA5-AECD-4B3A-B704-57EB4A3405AB}"/>
                </a:ext>
              </a:extLst>
            </p:cNvPr>
            <p:cNvSpPr/>
            <p:nvPr/>
          </p:nvSpPr>
          <p:spPr>
            <a:xfrm>
              <a:off x="9122422" y="2105079"/>
              <a:ext cx="59531" cy="31733"/>
            </a:xfrm>
            <a:custGeom>
              <a:avLst/>
              <a:gdLst>
                <a:gd name="connsiteX0" fmla="*/ 54864 w 59531"/>
                <a:gd name="connsiteY0" fmla="*/ 25106 h 31733"/>
                <a:gd name="connsiteX1" fmla="*/ 57150 w 59531"/>
                <a:gd name="connsiteY1" fmla="*/ 25106 h 31733"/>
                <a:gd name="connsiteX2" fmla="*/ 59531 w 59531"/>
                <a:gd name="connsiteY2" fmla="*/ 27392 h 31733"/>
                <a:gd name="connsiteX3" fmla="*/ 50578 w 59531"/>
                <a:gd name="connsiteY3" fmla="*/ 31488 h 31733"/>
                <a:gd name="connsiteX4" fmla="*/ 30575 w 59531"/>
                <a:gd name="connsiteY4" fmla="*/ 29678 h 31733"/>
                <a:gd name="connsiteX5" fmla="*/ 11430 w 59531"/>
                <a:gd name="connsiteY5" fmla="*/ 27392 h 31733"/>
                <a:gd name="connsiteX6" fmla="*/ 0 w 59531"/>
                <a:gd name="connsiteY6" fmla="*/ 18248 h 31733"/>
                <a:gd name="connsiteX7" fmla="*/ 0 w 59531"/>
                <a:gd name="connsiteY7" fmla="*/ 18248 h 31733"/>
                <a:gd name="connsiteX8" fmla="*/ 11430 w 59531"/>
                <a:gd name="connsiteY8" fmla="*/ 9199 h 31733"/>
                <a:gd name="connsiteX9" fmla="*/ 32004 w 59531"/>
                <a:gd name="connsiteY9" fmla="*/ 55 h 31733"/>
                <a:gd name="connsiteX10" fmla="*/ 33242 w 59531"/>
                <a:gd name="connsiteY10" fmla="*/ 2627 h 31733"/>
                <a:gd name="connsiteX11" fmla="*/ 30004 w 59531"/>
                <a:gd name="connsiteY11" fmla="*/ 7580 h 31733"/>
                <a:gd name="connsiteX12" fmla="*/ 24575 w 59531"/>
                <a:gd name="connsiteY12" fmla="*/ 12057 h 31733"/>
                <a:gd name="connsiteX13" fmla="*/ 23622 w 59531"/>
                <a:gd name="connsiteY13" fmla="*/ 16629 h 31733"/>
                <a:gd name="connsiteX14" fmla="*/ 33814 w 59531"/>
                <a:gd name="connsiteY14" fmla="*/ 14819 h 31733"/>
                <a:gd name="connsiteX15" fmla="*/ 38195 w 59531"/>
                <a:gd name="connsiteY15" fmla="*/ 14628 h 31733"/>
                <a:gd name="connsiteX16" fmla="*/ 49530 w 59531"/>
                <a:gd name="connsiteY16" fmla="*/ 19867 h 31733"/>
                <a:gd name="connsiteX17" fmla="*/ 54864 w 59531"/>
                <a:gd name="connsiteY17" fmla="*/ 25106 h 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31" h="31733">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528">
              <a:extLst>
                <a:ext uri="{FF2B5EF4-FFF2-40B4-BE49-F238E27FC236}">
                  <a16:creationId xmlns="" xmlns:a16="http://schemas.microsoft.com/office/drawing/2014/main" id="{F6D23DE9-A7A8-4EC2-BF53-37C8F2C7F2FC}"/>
                </a:ext>
              </a:extLst>
            </p:cNvPr>
            <p:cNvSpPr/>
            <p:nvPr/>
          </p:nvSpPr>
          <p:spPr>
            <a:xfrm>
              <a:off x="9122300" y="2123326"/>
              <a:ext cx="11552" cy="9144"/>
            </a:xfrm>
            <a:custGeom>
              <a:avLst/>
              <a:gdLst>
                <a:gd name="connsiteX0" fmla="*/ 123 w 11552"/>
                <a:gd name="connsiteY0" fmla="*/ 0 h 9144"/>
                <a:gd name="connsiteX1" fmla="*/ 11553 w 11552"/>
                <a:gd name="connsiteY1" fmla="*/ 9144 h 9144"/>
                <a:gd name="connsiteX2" fmla="*/ 123 w 11552"/>
                <a:gd name="connsiteY2" fmla="*/ 0 h 9144"/>
              </a:gdLst>
              <a:ahLst/>
              <a:cxnLst>
                <a:cxn ang="0">
                  <a:pos x="connsiteX0" y="connsiteY0"/>
                </a:cxn>
                <a:cxn ang="0">
                  <a:pos x="connsiteX1" y="connsiteY1"/>
                </a:cxn>
                <a:cxn ang="0">
                  <a:pos x="connsiteX2" y="connsiteY2"/>
                </a:cxn>
              </a:cxnLst>
              <a:rect l="l" t="t" r="r" b="b"/>
              <a:pathLst>
                <a:path w="11552" h="9144">
                  <a:moveTo>
                    <a:pt x="123" y="0"/>
                  </a:moveTo>
                  <a:cubicBezTo>
                    <a:pt x="3933" y="3048"/>
                    <a:pt x="7743" y="6096"/>
                    <a:pt x="11553" y="9144"/>
                  </a:cubicBezTo>
                  <a:cubicBezTo>
                    <a:pt x="599" y="8572"/>
                    <a:pt x="-449" y="7620"/>
                    <a:pt x="123"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529">
              <a:extLst>
                <a:ext uri="{FF2B5EF4-FFF2-40B4-BE49-F238E27FC236}">
                  <a16:creationId xmlns="" xmlns:a16="http://schemas.microsoft.com/office/drawing/2014/main" id="{BEADE89A-488D-402C-A0B9-B1B4EAFA5BBF}"/>
                </a:ext>
              </a:extLst>
            </p:cNvPr>
            <p:cNvSpPr/>
            <p:nvPr/>
          </p:nvSpPr>
          <p:spPr>
            <a:xfrm>
              <a:off x="9122422" y="2114182"/>
              <a:ext cx="11429" cy="9144"/>
            </a:xfrm>
            <a:custGeom>
              <a:avLst/>
              <a:gdLst>
                <a:gd name="connsiteX0" fmla="*/ 11430 w 11429"/>
                <a:gd name="connsiteY0" fmla="*/ 0 h 9144"/>
                <a:gd name="connsiteX1" fmla="*/ 0 w 11429"/>
                <a:gd name="connsiteY1" fmla="*/ 9144 h 9144"/>
                <a:gd name="connsiteX2" fmla="*/ 7049 w 11429"/>
                <a:gd name="connsiteY2" fmla="*/ 191 h 9144"/>
                <a:gd name="connsiteX3" fmla="*/ 11430 w 11429"/>
                <a:gd name="connsiteY3" fmla="*/ 0 h 9144"/>
              </a:gdLst>
              <a:ahLst/>
              <a:cxnLst>
                <a:cxn ang="0">
                  <a:pos x="connsiteX0" y="connsiteY0"/>
                </a:cxn>
                <a:cxn ang="0">
                  <a:pos x="connsiteX1" y="connsiteY1"/>
                </a:cxn>
                <a:cxn ang="0">
                  <a:pos x="connsiteX2" y="connsiteY2"/>
                </a:cxn>
                <a:cxn ang="0">
                  <a:pos x="connsiteX3" y="connsiteY3"/>
                </a:cxn>
              </a:cxnLst>
              <a:rect l="l" t="t" r="r" b="b"/>
              <a:pathLst>
                <a:path w="11429" h="9144">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530">
              <a:extLst>
                <a:ext uri="{FF2B5EF4-FFF2-40B4-BE49-F238E27FC236}">
                  <a16:creationId xmlns="" xmlns:a16="http://schemas.microsoft.com/office/drawing/2014/main" id="{D7180AC3-B316-435A-A445-00C75E010658}"/>
                </a:ext>
              </a:extLst>
            </p:cNvPr>
            <p:cNvSpPr/>
            <p:nvPr/>
          </p:nvSpPr>
          <p:spPr>
            <a:xfrm>
              <a:off x="9171696" y="2086750"/>
              <a:ext cx="31722" cy="20573"/>
            </a:xfrm>
            <a:custGeom>
              <a:avLst/>
              <a:gdLst>
                <a:gd name="connsiteX0" fmla="*/ 28355 w 31722"/>
                <a:gd name="connsiteY0" fmla="*/ 13716 h 20573"/>
                <a:gd name="connsiteX1" fmla="*/ 21497 w 31722"/>
                <a:gd name="connsiteY1" fmla="*/ 20574 h 20573"/>
                <a:gd name="connsiteX2" fmla="*/ 6257 w 31722"/>
                <a:gd name="connsiteY2" fmla="*/ 18574 h 20573"/>
                <a:gd name="connsiteX3" fmla="*/ 1018 w 31722"/>
                <a:gd name="connsiteY3" fmla="*/ 11430 h 20573"/>
                <a:gd name="connsiteX4" fmla="*/ 3304 w 31722"/>
                <a:gd name="connsiteY4" fmla="*/ 6858 h 20573"/>
                <a:gd name="connsiteX5" fmla="*/ 19306 w 31722"/>
                <a:gd name="connsiteY5" fmla="*/ 0 h 20573"/>
                <a:gd name="connsiteX6" fmla="*/ 23783 w 31722"/>
                <a:gd name="connsiteY6" fmla="*/ 0 h 20573"/>
                <a:gd name="connsiteX7" fmla="*/ 28355 w 31722"/>
                <a:gd name="connsiteY7" fmla="*/ 13716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2" h="20573">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531">
              <a:extLst>
                <a:ext uri="{FF2B5EF4-FFF2-40B4-BE49-F238E27FC236}">
                  <a16:creationId xmlns="" xmlns:a16="http://schemas.microsoft.com/office/drawing/2014/main" id="{B0B4A5F1-6F70-4AC3-8BA2-BD6A8BDCF7EA}"/>
                </a:ext>
              </a:extLst>
            </p:cNvPr>
            <p:cNvSpPr/>
            <p:nvPr/>
          </p:nvSpPr>
          <p:spPr>
            <a:xfrm>
              <a:off x="9165190" y="2098181"/>
              <a:ext cx="28004" cy="20574"/>
            </a:xfrm>
            <a:custGeom>
              <a:avLst/>
              <a:gdLst>
                <a:gd name="connsiteX0" fmla="*/ 7525 w 28004"/>
                <a:gd name="connsiteY0" fmla="*/ 0 h 20574"/>
                <a:gd name="connsiteX1" fmla="*/ 17050 w 28004"/>
                <a:gd name="connsiteY1" fmla="*/ 4858 h 20574"/>
                <a:gd name="connsiteX2" fmla="*/ 28004 w 28004"/>
                <a:gd name="connsiteY2" fmla="*/ 9144 h 20574"/>
                <a:gd name="connsiteX3" fmla="*/ 28004 w 28004"/>
                <a:gd name="connsiteY3" fmla="*/ 9144 h 20574"/>
                <a:gd name="connsiteX4" fmla="*/ 16574 w 28004"/>
                <a:gd name="connsiteY4" fmla="*/ 20574 h 20574"/>
                <a:gd name="connsiteX5" fmla="*/ 7430 w 28004"/>
                <a:gd name="connsiteY5" fmla="*/ 20574 h 20574"/>
                <a:gd name="connsiteX6" fmla="*/ 2096 w 28004"/>
                <a:gd name="connsiteY6" fmla="*/ 15621 h 20574"/>
                <a:gd name="connsiteX7" fmla="*/ 0 w 28004"/>
                <a:gd name="connsiteY7" fmla="*/ 5524 h 20574"/>
                <a:gd name="connsiteX8" fmla="*/ 2953 w 28004"/>
                <a:gd name="connsiteY8" fmla="*/ 2286 h 20574"/>
                <a:gd name="connsiteX9" fmla="*/ 7525 w 28004"/>
                <a:gd name="connsiteY9"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04" h="20574">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532">
              <a:extLst>
                <a:ext uri="{FF2B5EF4-FFF2-40B4-BE49-F238E27FC236}">
                  <a16:creationId xmlns="" xmlns:a16="http://schemas.microsoft.com/office/drawing/2014/main" id="{D5EF6DEF-8D80-4BCE-9B16-BF870E46A177}"/>
                </a:ext>
              </a:extLst>
            </p:cNvPr>
            <p:cNvSpPr/>
            <p:nvPr/>
          </p:nvSpPr>
          <p:spPr>
            <a:xfrm>
              <a:off x="9154426" y="2099550"/>
              <a:ext cx="13716" cy="10568"/>
            </a:xfrm>
            <a:custGeom>
              <a:avLst/>
              <a:gdLst>
                <a:gd name="connsiteX0" fmla="*/ 13716 w 13716"/>
                <a:gd name="connsiteY0" fmla="*/ 917 h 10568"/>
                <a:gd name="connsiteX1" fmla="*/ 11430 w 13716"/>
                <a:gd name="connsiteY1" fmla="*/ 3203 h 10568"/>
                <a:gd name="connsiteX2" fmla="*/ 0 w 13716"/>
                <a:gd name="connsiteY2" fmla="*/ 7775 h 10568"/>
                <a:gd name="connsiteX3" fmla="*/ 0 w 13716"/>
                <a:gd name="connsiteY3" fmla="*/ 5489 h 10568"/>
                <a:gd name="connsiteX4" fmla="*/ 13716 w 13716"/>
                <a:gd name="connsiteY4" fmla="*/ 917 h 1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0568">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533">
              <a:extLst>
                <a:ext uri="{FF2B5EF4-FFF2-40B4-BE49-F238E27FC236}">
                  <a16:creationId xmlns="" xmlns:a16="http://schemas.microsoft.com/office/drawing/2014/main" id="{01628AC3-2661-4E71-B119-749348B36FEF}"/>
                </a:ext>
              </a:extLst>
            </p:cNvPr>
            <p:cNvSpPr/>
            <p:nvPr/>
          </p:nvSpPr>
          <p:spPr>
            <a:xfrm>
              <a:off x="9254915" y="2129388"/>
              <a:ext cx="22764" cy="12131"/>
            </a:xfrm>
            <a:custGeom>
              <a:avLst/>
              <a:gdLst>
                <a:gd name="connsiteX0" fmla="*/ 0 w 22764"/>
                <a:gd name="connsiteY0" fmla="*/ 7655 h 12131"/>
                <a:gd name="connsiteX1" fmla="*/ 14002 w 22764"/>
                <a:gd name="connsiteY1" fmla="*/ 2607 h 12131"/>
                <a:gd name="connsiteX2" fmla="*/ 22765 w 22764"/>
                <a:gd name="connsiteY2" fmla="*/ 7560 h 12131"/>
                <a:gd name="connsiteX3" fmla="*/ 18193 w 22764"/>
                <a:gd name="connsiteY3" fmla="*/ 9846 h 12131"/>
                <a:gd name="connsiteX4" fmla="*/ 13621 w 22764"/>
                <a:gd name="connsiteY4" fmla="*/ 12132 h 12131"/>
                <a:gd name="connsiteX5" fmla="*/ 2191 w 22764"/>
                <a:gd name="connsiteY5" fmla="*/ 7560 h 12131"/>
                <a:gd name="connsiteX6" fmla="*/ 0 w 22764"/>
                <a:gd name="connsiteY6" fmla="*/ 7655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4" h="12131">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534">
              <a:extLst>
                <a:ext uri="{FF2B5EF4-FFF2-40B4-BE49-F238E27FC236}">
                  <a16:creationId xmlns="" xmlns:a16="http://schemas.microsoft.com/office/drawing/2014/main" id="{CEE3F58C-D257-4902-A1C2-7673F310BE27}"/>
                </a:ext>
              </a:extLst>
            </p:cNvPr>
            <p:cNvSpPr/>
            <p:nvPr/>
          </p:nvSpPr>
          <p:spPr>
            <a:xfrm>
              <a:off x="9266303" y="2103471"/>
              <a:ext cx="25619" cy="15283"/>
            </a:xfrm>
            <a:custGeom>
              <a:avLst/>
              <a:gdLst>
                <a:gd name="connsiteX0" fmla="*/ 6900 w 25619"/>
                <a:gd name="connsiteY0" fmla="*/ 3853 h 15283"/>
                <a:gd name="connsiteX1" fmla="*/ 20616 w 25619"/>
                <a:gd name="connsiteY1" fmla="*/ 1567 h 15283"/>
                <a:gd name="connsiteX2" fmla="*/ 25188 w 25619"/>
                <a:gd name="connsiteY2" fmla="*/ 3853 h 15283"/>
                <a:gd name="connsiteX3" fmla="*/ 22902 w 25619"/>
                <a:gd name="connsiteY3" fmla="*/ 8425 h 15283"/>
                <a:gd name="connsiteX4" fmla="*/ 18330 w 25619"/>
                <a:gd name="connsiteY4" fmla="*/ 12997 h 15283"/>
                <a:gd name="connsiteX5" fmla="*/ 6900 w 25619"/>
                <a:gd name="connsiteY5" fmla="*/ 12997 h 15283"/>
                <a:gd name="connsiteX6" fmla="*/ 42 w 25619"/>
                <a:gd name="connsiteY6" fmla="*/ 8425 h 15283"/>
                <a:gd name="connsiteX7" fmla="*/ 6900 w 25619"/>
                <a:gd name="connsiteY7" fmla="*/ 3853 h 1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9" h="15283">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535">
              <a:extLst>
                <a:ext uri="{FF2B5EF4-FFF2-40B4-BE49-F238E27FC236}">
                  <a16:creationId xmlns="" xmlns:a16="http://schemas.microsoft.com/office/drawing/2014/main" id="{B108E397-D158-42B6-A2D5-039985EEBD21}"/>
                </a:ext>
              </a:extLst>
            </p:cNvPr>
            <p:cNvSpPr/>
            <p:nvPr/>
          </p:nvSpPr>
          <p:spPr>
            <a:xfrm>
              <a:off x="9289110" y="2107324"/>
              <a:ext cx="11334" cy="4645"/>
            </a:xfrm>
            <a:custGeom>
              <a:avLst/>
              <a:gdLst>
                <a:gd name="connsiteX0" fmla="*/ 0 w 11334"/>
                <a:gd name="connsiteY0" fmla="*/ 4572 h 4645"/>
                <a:gd name="connsiteX1" fmla="*/ 2286 w 11334"/>
                <a:gd name="connsiteY1" fmla="*/ 0 h 4645"/>
                <a:gd name="connsiteX2" fmla="*/ 11335 w 11334"/>
                <a:gd name="connsiteY2" fmla="*/ 0 h 4645"/>
                <a:gd name="connsiteX3" fmla="*/ 9049 w 11334"/>
                <a:gd name="connsiteY3" fmla="*/ 2286 h 4645"/>
                <a:gd name="connsiteX4" fmla="*/ 0 w 11334"/>
                <a:gd name="connsiteY4" fmla="*/ 457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 h="4645">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536">
              <a:extLst>
                <a:ext uri="{FF2B5EF4-FFF2-40B4-BE49-F238E27FC236}">
                  <a16:creationId xmlns="" xmlns:a16="http://schemas.microsoft.com/office/drawing/2014/main" id="{3C7C47DA-C143-41EF-9BF0-52D28420D844}"/>
                </a:ext>
              </a:extLst>
            </p:cNvPr>
            <p:cNvSpPr/>
            <p:nvPr/>
          </p:nvSpPr>
          <p:spPr>
            <a:xfrm>
              <a:off x="9179477" y="2124917"/>
              <a:ext cx="11334" cy="9765"/>
            </a:xfrm>
            <a:custGeom>
              <a:avLst/>
              <a:gdLst>
                <a:gd name="connsiteX0" fmla="*/ 2381 w 11334"/>
                <a:gd name="connsiteY0" fmla="*/ 7554 h 9765"/>
                <a:gd name="connsiteX1" fmla="*/ 0 w 11334"/>
                <a:gd name="connsiteY1" fmla="*/ 5268 h 9765"/>
                <a:gd name="connsiteX2" fmla="*/ 9144 w 11334"/>
                <a:gd name="connsiteY2" fmla="*/ 696 h 9765"/>
                <a:gd name="connsiteX3" fmla="*/ 9144 w 11334"/>
                <a:gd name="connsiteY3" fmla="*/ 5268 h 9765"/>
                <a:gd name="connsiteX4" fmla="*/ 11335 w 11334"/>
                <a:gd name="connsiteY4" fmla="*/ 9649 h 9765"/>
                <a:gd name="connsiteX5" fmla="*/ 2381 w 11334"/>
                <a:gd name="connsiteY5" fmla="*/ 7554 h 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4" h="9765">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1" name="Freeform: Shape 537">
              <a:extLst>
                <a:ext uri="{FF2B5EF4-FFF2-40B4-BE49-F238E27FC236}">
                  <a16:creationId xmlns="" xmlns:a16="http://schemas.microsoft.com/office/drawing/2014/main" id="{B612EEB8-4EFF-40F8-928D-1A671D3C7A23}"/>
                </a:ext>
              </a:extLst>
            </p:cNvPr>
            <p:cNvSpPr/>
            <p:nvPr/>
          </p:nvSpPr>
          <p:spPr>
            <a:xfrm>
              <a:off x="9211470" y="2054836"/>
              <a:ext cx="16108" cy="7856"/>
            </a:xfrm>
            <a:custGeom>
              <a:avLst/>
              <a:gdLst>
                <a:gd name="connsiteX0" fmla="*/ 12 w 16108"/>
                <a:gd name="connsiteY0" fmla="*/ 4578 h 7856"/>
                <a:gd name="connsiteX1" fmla="*/ 11537 w 16108"/>
                <a:gd name="connsiteY1" fmla="*/ 6 h 7856"/>
                <a:gd name="connsiteX2" fmla="*/ 16109 w 16108"/>
                <a:gd name="connsiteY2" fmla="*/ 2292 h 7856"/>
                <a:gd name="connsiteX3" fmla="*/ 11537 w 16108"/>
                <a:gd name="connsiteY3" fmla="*/ 4578 h 7856"/>
                <a:gd name="connsiteX4" fmla="*/ 4679 w 16108"/>
                <a:gd name="connsiteY4" fmla="*/ 6864 h 7856"/>
                <a:gd name="connsiteX5" fmla="*/ 12 w 16108"/>
                <a:gd name="connsiteY5" fmla="*/ 4578 h 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 h="7856">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538">
              <a:extLst>
                <a:ext uri="{FF2B5EF4-FFF2-40B4-BE49-F238E27FC236}">
                  <a16:creationId xmlns="" xmlns:a16="http://schemas.microsoft.com/office/drawing/2014/main" id="{3AD25089-1CB5-4999-A87A-27F21CAAE079}"/>
                </a:ext>
              </a:extLst>
            </p:cNvPr>
            <p:cNvSpPr/>
            <p:nvPr/>
          </p:nvSpPr>
          <p:spPr>
            <a:xfrm>
              <a:off x="9221767" y="2057128"/>
              <a:ext cx="8002" cy="7446"/>
            </a:xfrm>
            <a:custGeom>
              <a:avLst/>
              <a:gdLst>
                <a:gd name="connsiteX0" fmla="*/ 1144 w 8002"/>
                <a:gd name="connsiteY0" fmla="*/ 2286 h 7446"/>
                <a:gd name="connsiteX1" fmla="*/ 5716 w 8002"/>
                <a:gd name="connsiteY1" fmla="*/ 0 h 7446"/>
                <a:gd name="connsiteX2" fmla="*/ 8002 w 8002"/>
                <a:gd name="connsiteY2" fmla="*/ 0 h 7446"/>
                <a:gd name="connsiteX3" fmla="*/ 8002 w 8002"/>
                <a:gd name="connsiteY3" fmla="*/ 4572 h 7446"/>
                <a:gd name="connsiteX4" fmla="*/ 1144 w 8002"/>
                <a:gd name="connsiteY4" fmla="*/ 6858 h 7446"/>
                <a:gd name="connsiteX5" fmla="*/ 1144 w 8002"/>
                <a:gd name="connsiteY5" fmla="*/ 2286 h 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2" h="7446">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539">
              <a:extLst>
                <a:ext uri="{FF2B5EF4-FFF2-40B4-BE49-F238E27FC236}">
                  <a16:creationId xmlns="" xmlns:a16="http://schemas.microsoft.com/office/drawing/2014/main" id="{FC73C872-C5C5-46E3-858E-6A7E4F646A4E}"/>
                </a:ext>
              </a:extLst>
            </p:cNvPr>
            <p:cNvSpPr/>
            <p:nvPr/>
          </p:nvSpPr>
          <p:spPr>
            <a:xfrm>
              <a:off x="9229360" y="2063890"/>
              <a:ext cx="22283" cy="31945"/>
            </a:xfrm>
            <a:custGeom>
              <a:avLst/>
              <a:gdLst>
                <a:gd name="connsiteX0" fmla="*/ 9553 w 22283"/>
                <a:gd name="connsiteY0" fmla="*/ 9144 h 31945"/>
                <a:gd name="connsiteX1" fmla="*/ 16411 w 22283"/>
                <a:gd name="connsiteY1" fmla="*/ 11430 h 31945"/>
                <a:gd name="connsiteX2" fmla="*/ 20983 w 22283"/>
                <a:gd name="connsiteY2" fmla="*/ 16002 h 31945"/>
                <a:gd name="connsiteX3" fmla="*/ 20793 w 22283"/>
                <a:gd name="connsiteY3" fmla="*/ 17336 h 31945"/>
                <a:gd name="connsiteX4" fmla="*/ 21650 w 22283"/>
                <a:gd name="connsiteY4" fmla="*/ 28099 h 31945"/>
                <a:gd name="connsiteX5" fmla="*/ 14982 w 22283"/>
                <a:gd name="connsiteY5" fmla="*/ 31909 h 31945"/>
                <a:gd name="connsiteX6" fmla="*/ 2695 w 22283"/>
                <a:gd name="connsiteY6" fmla="*/ 29623 h 31945"/>
                <a:gd name="connsiteX7" fmla="*/ 10696 w 22283"/>
                <a:gd name="connsiteY7" fmla="*/ 23146 h 31945"/>
                <a:gd name="connsiteX8" fmla="*/ 1266 w 22283"/>
                <a:gd name="connsiteY8" fmla="*/ 20479 h 31945"/>
                <a:gd name="connsiteX9" fmla="*/ 314 w 22283"/>
                <a:gd name="connsiteY9" fmla="*/ 11335 h 31945"/>
                <a:gd name="connsiteX10" fmla="*/ 3457 w 22283"/>
                <a:gd name="connsiteY10" fmla="*/ 2953 h 31945"/>
                <a:gd name="connsiteX11" fmla="*/ 4886 w 22283"/>
                <a:gd name="connsiteY11" fmla="*/ 2191 h 31945"/>
                <a:gd name="connsiteX12" fmla="*/ 11744 w 22283"/>
                <a:gd name="connsiteY12" fmla="*/ 0 h 31945"/>
                <a:gd name="connsiteX13" fmla="*/ 9553 w 22283"/>
                <a:gd name="connsiteY13" fmla="*/ 9144 h 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3" h="31945">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540">
              <a:extLst>
                <a:ext uri="{FF2B5EF4-FFF2-40B4-BE49-F238E27FC236}">
                  <a16:creationId xmlns="" xmlns:a16="http://schemas.microsoft.com/office/drawing/2014/main" id="{32392B64-C798-42A4-88B4-01B9E91464B3}"/>
                </a:ext>
              </a:extLst>
            </p:cNvPr>
            <p:cNvSpPr/>
            <p:nvPr/>
          </p:nvSpPr>
          <p:spPr>
            <a:xfrm>
              <a:off x="9212240" y="2061700"/>
              <a:ext cx="22101" cy="17990"/>
            </a:xfrm>
            <a:custGeom>
              <a:avLst/>
              <a:gdLst>
                <a:gd name="connsiteX0" fmla="*/ 10671 w 22101"/>
                <a:gd name="connsiteY0" fmla="*/ 2286 h 17990"/>
                <a:gd name="connsiteX1" fmla="*/ 17529 w 22101"/>
                <a:gd name="connsiteY1" fmla="*/ 0 h 17990"/>
                <a:gd name="connsiteX2" fmla="*/ 22101 w 22101"/>
                <a:gd name="connsiteY2" fmla="*/ 4572 h 17990"/>
                <a:gd name="connsiteX3" fmla="*/ 22101 w 22101"/>
                <a:gd name="connsiteY3" fmla="*/ 4572 h 17990"/>
                <a:gd name="connsiteX4" fmla="*/ 15243 w 22101"/>
                <a:gd name="connsiteY4" fmla="*/ 6858 h 17990"/>
                <a:gd name="connsiteX5" fmla="*/ 10481 w 22101"/>
                <a:gd name="connsiteY5" fmla="*/ 14859 h 17990"/>
                <a:gd name="connsiteX6" fmla="*/ 3623 w 22101"/>
                <a:gd name="connsiteY6" fmla="*/ 17812 h 17990"/>
                <a:gd name="connsiteX7" fmla="*/ 3 w 22101"/>
                <a:gd name="connsiteY7" fmla="*/ 14002 h 17990"/>
                <a:gd name="connsiteX8" fmla="*/ 4099 w 22101"/>
                <a:gd name="connsiteY8" fmla="*/ 9335 h 17990"/>
                <a:gd name="connsiteX9" fmla="*/ 10671 w 22101"/>
                <a:gd name="connsiteY9" fmla="*/ 2286 h 1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1" h="1799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5" name="Freeform: Shape 541">
              <a:extLst>
                <a:ext uri="{FF2B5EF4-FFF2-40B4-BE49-F238E27FC236}">
                  <a16:creationId xmlns="" xmlns:a16="http://schemas.microsoft.com/office/drawing/2014/main" id="{D039D937-C3A5-4FDB-AC46-04033ADE861C}"/>
                </a:ext>
              </a:extLst>
            </p:cNvPr>
            <p:cNvSpPr/>
            <p:nvPr/>
          </p:nvSpPr>
          <p:spPr>
            <a:xfrm>
              <a:off x="9272057" y="2116468"/>
              <a:ext cx="12607" cy="9144"/>
            </a:xfrm>
            <a:custGeom>
              <a:avLst/>
              <a:gdLst>
                <a:gd name="connsiteX0" fmla="*/ 1146 w 12607"/>
                <a:gd name="connsiteY0" fmla="*/ 0 h 9144"/>
                <a:gd name="connsiteX1" fmla="*/ 12576 w 12607"/>
                <a:gd name="connsiteY1" fmla="*/ 0 h 9144"/>
                <a:gd name="connsiteX2" fmla="*/ 8004 w 12607"/>
                <a:gd name="connsiteY2" fmla="*/ 9144 h 9144"/>
                <a:gd name="connsiteX3" fmla="*/ 1146 w 12607"/>
                <a:gd name="connsiteY3" fmla="*/ 0 h 9144"/>
              </a:gdLst>
              <a:ahLst/>
              <a:cxnLst>
                <a:cxn ang="0">
                  <a:pos x="connsiteX0" y="connsiteY0"/>
                </a:cxn>
                <a:cxn ang="0">
                  <a:pos x="connsiteX1" y="connsiteY1"/>
                </a:cxn>
                <a:cxn ang="0">
                  <a:pos x="connsiteX2" y="connsiteY2"/>
                </a:cxn>
                <a:cxn ang="0">
                  <a:pos x="connsiteX3" y="connsiteY3"/>
                </a:cxn>
              </a:cxnLst>
              <a:rect l="l" t="t" r="r" b="b"/>
              <a:pathLst>
                <a:path w="12607" h="9144">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6" name="Freeform: Shape 542">
              <a:extLst>
                <a:ext uri="{FF2B5EF4-FFF2-40B4-BE49-F238E27FC236}">
                  <a16:creationId xmlns="" xmlns:a16="http://schemas.microsoft.com/office/drawing/2014/main" id="{5FB5D96B-8721-48BB-AC3C-0F305206243D}"/>
                </a:ext>
              </a:extLst>
            </p:cNvPr>
            <p:cNvSpPr/>
            <p:nvPr/>
          </p:nvSpPr>
          <p:spPr>
            <a:xfrm>
              <a:off x="9243485" y="2086221"/>
              <a:ext cx="29622" cy="30590"/>
            </a:xfrm>
            <a:custGeom>
              <a:avLst/>
              <a:gdLst>
                <a:gd name="connsiteX0" fmla="*/ 0 w 29622"/>
                <a:gd name="connsiteY0" fmla="*/ 7387 h 30590"/>
                <a:gd name="connsiteX1" fmla="*/ 6858 w 29622"/>
                <a:gd name="connsiteY1" fmla="*/ 5101 h 30590"/>
                <a:gd name="connsiteX2" fmla="*/ 11525 w 29622"/>
                <a:gd name="connsiteY2" fmla="*/ 53 h 30590"/>
                <a:gd name="connsiteX3" fmla="*/ 16955 w 29622"/>
                <a:gd name="connsiteY3" fmla="*/ 9102 h 30590"/>
                <a:gd name="connsiteX4" fmla="*/ 16574 w 29622"/>
                <a:gd name="connsiteY4" fmla="*/ 11959 h 30590"/>
                <a:gd name="connsiteX5" fmla="*/ 14764 w 29622"/>
                <a:gd name="connsiteY5" fmla="*/ 13007 h 30590"/>
                <a:gd name="connsiteX6" fmla="*/ 16193 w 29622"/>
                <a:gd name="connsiteY6" fmla="*/ 13483 h 30590"/>
                <a:gd name="connsiteX7" fmla="*/ 19145 w 29622"/>
                <a:gd name="connsiteY7" fmla="*/ 15674 h 30590"/>
                <a:gd name="connsiteX8" fmla="*/ 22765 w 29622"/>
                <a:gd name="connsiteY8" fmla="*/ 21008 h 30590"/>
                <a:gd name="connsiteX9" fmla="*/ 29623 w 29622"/>
                <a:gd name="connsiteY9" fmla="*/ 21008 h 30590"/>
                <a:gd name="connsiteX10" fmla="*/ 22765 w 29622"/>
                <a:gd name="connsiteY10" fmla="*/ 25580 h 30590"/>
                <a:gd name="connsiteX11" fmla="*/ 11335 w 29622"/>
                <a:gd name="connsiteY11" fmla="*/ 30152 h 30590"/>
                <a:gd name="connsiteX12" fmla="*/ 3429 w 29622"/>
                <a:gd name="connsiteY12" fmla="*/ 28819 h 30590"/>
                <a:gd name="connsiteX13" fmla="*/ 1048 w 29622"/>
                <a:gd name="connsiteY13" fmla="*/ 27199 h 30590"/>
                <a:gd name="connsiteX14" fmla="*/ 0 w 29622"/>
                <a:gd name="connsiteY14" fmla="*/ 7387 h 3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 h="3059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7" name="Freeform: Shape 543">
              <a:extLst>
                <a:ext uri="{FF2B5EF4-FFF2-40B4-BE49-F238E27FC236}">
                  <a16:creationId xmlns="" xmlns:a16="http://schemas.microsoft.com/office/drawing/2014/main" id="{0E139F51-A703-4A54-9985-1D726686C19E}"/>
                </a:ext>
              </a:extLst>
            </p:cNvPr>
            <p:cNvSpPr/>
            <p:nvPr/>
          </p:nvSpPr>
          <p:spPr>
            <a:xfrm>
              <a:off x="9221223" y="2115992"/>
              <a:ext cx="24547" cy="18192"/>
            </a:xfrm>
            <a:custGeom>
              <a:avLst/>
              <a:gdLst>
                <a:gd name="connsiteX0" fmla="*/ 24548 w 24547"/>
                <a:gd name="connsiteY0" fmla="*/ 2762 h 18192"/>
                <a:gd name="connsiteX1" fmla="*/ 24548 w 24547"/>
                <a:gd name="connsiteY1" fmla="*/ 5048 h 18192"/>
                <a:gd name="connsiteX2" fmla="*/ 13594 w 24547"/>
                <a:gd name="connsiteY2" fmla="*/ 14573 h 18192"/>
                <a:gd name="connsiteX3" fmla="*/ 10927 w 24547"/>
                <a:gd name="connsiteY3" fmla="*/ 14192 h 18192"/>
                <a:gd name="connsiteX4" fmla="*/ 2259 w 24547"/>
                <a:gd name="connsiteY4" fmla="*/ 18193 h 18192"/>
                <a:gd name="connsiteX5" fmla="*/ 1783 w 24547"/>
                <a:gd name="connsiteY5" fmla="*/ 7334 h 18192"/>
                <a:gd name="connsiteX6" fmla="*/ 7974 w 24547"/>
                <a:gd name="connsiteY6" fmla="*/ 0 h 18192"/>
                <a:gd name="connsiteX7" fmla="*/ 7974 w 24547"/>
                <a:gd name="connsiteY7" fmla="*/ 5810 h 18192"/>
                <a:gd name="connsiteX8" fmla="*/ 23500 w 24547"/>
                <a:gd name="connsiteY8" fmla="*/ 1619 h 18192"/>
                <a:gd name="connsiteX9" fmla="*/ 24548 w 24547"/>
                <a:gd name="connsiteY9" fmla="*/ 2762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47" h="18192">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8" name="Freeform: Shape 544">
              <a:extLst>
                <a:ext uri="{FF2B5EF4-FFF2-40B4-BE49-F238E27FC236}">
                  <a16:creationId xmlns="" xmlns:a16="http://schemas.microsoft.com/office/drawing/2014/main" id="{5412AA7F-F3C7-46DB-9B0C-3EE5FE6D1BE6}"/>
                </a:ext>
              </a:extLst>
            </p:cNvPr>
            <p:cNvSpPr/>
            <p:nvPr/>
          </p:nvSpPr>
          <p:spPr>
            <a:xfrm>
              <a:off x="9229767" y="2132452"/>
              <a:ext cx="11587" cy="9493"/>
            </a:xfrm>
            <a:custGeom>
              <a:avLst/>
              <a:gdLst>
                <a:gd name="connsiteX0" fmla="*/ 6860 w 11587"/>
                <a:gd name="connsiteY0" fmla="*/ 19 h 9493"/>
                <a:gd name="connsiteX1" fmla="*/ 10384 w 11587"/>
                <a:gd name="connsiteY1" fmla="*/ 7258 h 9493"/>
                <a:gd name="connsiteX2" fmla="*/ 2 w 11587"/>
                <a:gd name="connsiteY2" fmla="*/ 4591 h 9493"/>
                <a:gd name="connsiteX3" fmla="*/ 6860 w 11587"/>
                <a:gd name="connsiteY3" fmla="*/ 19 h 9493"/>
              </a:gdLst>
              <a:ahLst/>
              <a:cxnLst>
                <a:cxn ang="0">
                  <a:pos x="connsiteX0" y="connsiteY0"/>
                </a:cxn>
                <a:cxn ang="0">
                  <a:pos x="connsiteX1" y="connsiteY1"/>
                </a:cxn>
                <a:cxn ang="0">
                  <a:pos x="connsiteX2" y="connsiteY2"/>
                </a:cxn>
                <a:cxn ang="0">
                  <a:pos x="connsiteX3" y="connsiteY3"/>
                </a:cxn>
              </a:cxnLst>
              <a:rect l="l" t="t" r="r" b="b"/>
              <a:pathLst>
                <a:path w="11587" h="9493">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9" name="Freeform: Shape 545">
              <a:extLst>
                <a:ext uri="{FF2B5EF4-FFF2-40B4-BE49-F238E27FC236}">
                  <a16:creationId xmlns="" xmlns:a16="http://schemas.microsoft.com/office/drawing/2014/main" id="{624BB68D-2B42-44EA-95EC-2BBC205EE205}"/>
                </a:ext>
              </a:extLst>
            </p:cNvPr>
            <p:cNvSpPr/>
            <p:nvPr/>
          </p:nvSpPr>
          <p:spPr>
            <a:xfrm>
              <a:off x="9245291" y="2109819"/>
              <a:ext cx="11294" cy="8967"/>
            </a:xfrm>
            <a:custGeom>
              <a:avLst/>
              <a:gdLst>
                <a:gd name="connsiteX0" fmla="*/ 2766 w 11294"/>
                <a:gd name="connsiteY0" fmla="*/ 4363 h 8967"/>
                <a:gd name="connsiteX1" fmla="*/ 9433 w 11294"/>
                <a:gd name="connsiteY1" fmla="*/ 363 h 8967"/>
                <a:gd name="connsiteX2" fmla="*/ 9624 w 11294"/>
                <a:gd name="connsiteY2" fmla="*/ 6649 h 8967"/>
                <a:gd name="connsiteX3" fmla="*/ 480 w 11294"/>
                <a:gd name="connsiteY3" fmla="*/ 8935 h 8967"/>
                <a:gd name="connsiteX4" fmla="*/ 480 w 11294"/>
                <a:gd name="connsiteY4" fmla="*/ 8935 h 8967"/>
                <a:gd name="connsiteX5" fmla="*/ 2766 w 11294"/>
                <a:gd name="connsiteY5" fmla="*/ 4363 h 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4" h="8967">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0" name="Freeform: Shape 546">
              <a:extLst>
                <a:ext uri="{FF2B5EF4-FFF2-40B4-BE49-F238E27FC236}">
                  <a16:creationId xmlns="" xmlns:a16="http://schemas.microsoft.com/office/drawing/2014/main" id="{3AEFBF4C-CACC-4C14-A3BC-C58E1EB8C73B}"/>
                </a:ext>
              </a:extLst>
            </p:cNvPr>
            <p:cNvSpPr/>
            <p:nvPr/>
          </p:nvSpPr>
          <p:spPr>
            <a:xfrm>
              <a:off x="9234341" y="2121041"/>
              <a:ext cx="14455" cy="9858"/>
            </a:xfrm>
            <a:custGeom>
              <a:avLst/>
              <a:gdLst>
                <a:gd name="connsiteX0" fmla="*/ 0 w 14455"/>
                <a:gd name="connsiteY0" fmla="*/ 9144 h 9858"/>
                <a:gd name="connsiteX1" fmla="*/ 11430 w 14455"/>
                <a:gd name="connsiteY1" fmla="*/ 0 h 9858"/>
                <a:gd name="connsiteX2" fmla="*/ 12668 w 14455"/>
                <a:gd name="connsiteY2" fmla="*/ 3715 h 9858"/>
                <a:gd name="connsiteX3" fmla="*/ 2286 w 14455"/>
                <a:gd name="connsiteY3" fmla="*/ 9144 h 9858"/>
                <a:gd name="connsiteX4" fmla="*/ 0 w 14455"/>
                <a:gd name="connsiteY4" fmla="*/ 9144 h 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5" h="9858">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1" name="Freeform: Shape 547">
              <a:extLst>
                <a:ext uri="{FF2B5EF4-FFF2-40B4-BE49-F238E27FC236}">
                  <a16:creationId xmlns="" xmlns:a16="http://schemas.microsoft.com/office/drawing/2014/main" id="{36688B85-0B76-4BEE-80EE-ADEC24DD628A}"/>
                </a:ext>
              </a:extLst>
            </p:cNvPr>
            <p:cNvSpPr/>
            <p:nvPr/>
          </p:nvSpPr>
          <p:spPr>
            <a:xfrm>
              <a:off x="9215291" y="2111221"/>
              <a:ext cx="14859" cy="12105"/>
            </a:xfrm>
            <a:custGeom>
              <a:avLst/>
              <a:gdLst>
                <a:gd name="connsiteX0" fmla="*/ 14478 w 14859"/>
                <a:gd name="connsiteY0" fmla="*/ 5248 h 12105"/>
                <a:gd name="connsiteX1" fmla="*/ 7620 w 14859"/>
                <a:gd name="connsiteY1" fmla="*/ 12106 h 12105"/>
                <a:gd name="connsiteX2" fmla="*/ 3048 w 14859"/>
                <a:gd name="connsiteY2" fmla="*/ 9820 h 12105"/>
                <a:gd name="connsiteX3" fmla="*/ 0 w 14859"/>
                <a:gd name="connsiteY3" fmla="*/ 6486 h 12105"/>
                <a:gd name="connsiteX4" fmla="*/ 12859 w 14859"/>
                <a:gd name="connsiteY4" fmla="*/ 1152 h 12105"/>
                <a:gd name="connsiteX5" fmla="*/ 14859 w 14859"/>
                <a:gd name="connsiteY5" fmla="*/ 3629 h 12105"/>
                <a:gd name="connsiteX6" fmla="*/ 14478 w 14859"/>
                <a:gd name="connsiteY6" fmla="*/ 5248 h 1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 h="12105">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2" name="Freeform: Shape 548">
              <a:extLst>
                <a:ext uri="{FF2B5EF4-FFF2-40B4-BE49-F238E27FC236}">
                  <a16:creationId xmlns="" xmlns:a16="http://schemas.microsoft.com/office/drawing/2014/main" id="{8949E708-7D88-4DC7-B686-CC450DAC1133}"/>
                </a:ext>
              </a:extLst>
            </p:cNvPr>
            <p:cNvSpPr/>
            <p:nvPr/>
          </p:nvSpPr>
          <p:spPr>
            <a:xfrm>
              <a:off x="9208064" y="2127899"/>
              <a:ext cx="8839" cy="9143"/>
            </a:xfrm>
            <a:custGeom>
              <a:avLst/>
              <a:gdLst>
                <a:gd name="connsiteX0" fmla="*/ 1131 w 8839"/>
                <a:gd name="connsiteY0" fmla="*/ 4572 h 9143"/>
                <a:gd name="connsiteX1" fmla="*/ 7989 w 8839"/>
                <a:gd name="connsiteY1" fmla="*/ 0 h 9143"/>
                <a:gd name="connsiteX2" fmla="*/ 1131 w 8839"/>
                <a:gd name="connsiteY2" fmla="*/ 9144 h 9143"/>
                <a:gd name="connsiteX3" fmla="*/ 178 w 8839"/>
                <a:gd name="connsiteY3" fmla="*/ 8191 h 9143"/>
                <a:gd name="connsiteX4" fmla="*/ 1131 w 8839"/>
                <a:gd name="connsiteY4" fmla="*/ 4572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 h="9143">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3" name="Freeform: Shape 549">
              <a:extLst>
                <a:ext uri="{FF2B5EF4-FFF2-40B4-BE49-F238E27FC236}">
                  <a16:creationId xmlns="" xmlns:a16="http://schemas.microsoft.com/office/drawing/2014/main" id="{83CA94E0-39FE-45C4-BE05-4E9A4D28CE10}"/>
                </a:ext>
              </a:extLst>
            </p:cNvPr>
            <p:cNvSpPr/>
            <p:nvPr/>
          </p:nvSpPr>
          <p:spPr>
            <a:xfrm>
              <a:off x="9207592" y="2117590"/>
              <a:ext cx="10746" cy="7418"/>
            </a:xfrm>
            <a:custGeom>
              <a:avLst/>
              <a:gdLst>
                <a:gd name="connsiteX0" fmla="*/ 8461 w 10746"/>
                <a:gd name="connsiteY0" fmla="*/ 1164 h 7418"/>
                <a:gd name="connsiteX1" fmla="*/ 10747 w 10746"/>
                <a:gd name="connsiteY1" fmla="*/ 3450 h 7418"/>
                <a:gd name="connsiteX2" fmla="*/ 6175 w 10746"/>
                <a:gd name="connsiteY2" fmla="*/ 5832 h 7418"/>
                <a:gd name="connsiteX3" fmla="*/ 555 w 10746"/>
                <a:gd name="connsiteY3" fmla="*/ 6689 h 7418"/>
                <a:gd name="connsiteX4" fmla="*/ 1603 w 10746"/>
                <a:gd name="connsiteY4" fmla="*/ 3450 h 7418"/>
                <a:gd name="connsiteX5" fmla="*/ 8461 w 10746"/>
                <a:gd name="connsiteY5" fmla="*/ 1164 h 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6" h="7418">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4" name="Freeform: Shape 550">
              <a:extLst>
                <a:ext uri="{FF2B5EF4-FFF2-40B4-BE49-F238E27FC236}">
                  <a16:creationId xmlns="" xmlns:a16="http://schemas.microsoft.com/office/drawing/2014/main" id="{C00BE884-8F9D-4687-A7C2-5E5A3F3F9598}"/>
                </a:ext>
              </a:extLst>
            </p:cNvPr>
            <p:cNvSpPr/>
            <p:nvPr/>
          </p:nvSpPr>
          <p:spPr>
            <a:xfrm>
              <a:off x="9202337" y="2135623"/>
              <a:ext cx="6858" cy="8181"/>
            </a:xfrm>
            <a:custGeom>
              <a:avLst/>
              <a:gdLst>
                <a:gd name="connsiteX0" fmla="*/ 0 w 6858"/>
                <a:gd name="connsiteY0" fmla="*/ 8182 h 8181"/>
                <a:gd name="connsiteX1" fmla="*/ 0 w 6858"/>
                <a:gd name="connsiteY1" fmla="*/ 1324 h 8181"/>
                <a:gd name="connsiteX2" fmla="*/ 6858 w 6858"/>
                <a:gd name="connsiteY2" fmla="*/ 1324 h 8181"/>
                <a:gd name="connsiteX3" fmla="*/ 6858 w 6858"/>
                <a:gd name="connsiteY3" fmla="*/ 1324 h 8181"/>
                <a:gd name="connsiteX4" fmla="*/ 6858 w 6858"/>
                <a:gd name="connsiteY4" fmla="*/ 3610 h 8181"/>
                <a:gd name="connsiteX5" fmla="*/ 0 w 6858"/>
                <a:gd name="connsiteY5" fmla="*/ 8182 h 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 h="8181">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5" name="Freeform: Shape 551">
              <a:extLst>
                <a:ext uri="{FF2B5EF4-FFF2-40B4-BE49-F238E27FC236}">
                  <a16:creationId xmlns="" xmlns:a16="http://schemas.microsoft.com/office/drawing/2014/main" id="{DBF0C55A-3EAD-4339-91DC-B74E6B07D907}"/>
                </a:ext>
              </a:extLst>
            </p:cNvPr>
            <p:cNvSpPr/>
            <p:nvPr/>
          </p:nvSpPr>
          <p:spPr>
            <a:xfrm>
              <a:off x="9228116" y="2130185"/>
              <a:ext cx="8511" cy="6857"/>
            </a:xfrm>
            <a:custGeom>
              <a:avLst/>
              <a:gdLst>
                <a:gd name="connsiteX0" fmla="*/ 6225 w 8511"/>
                <a:gd name="connsiteY0" fmla="*/ 0 h 6857"/>
                <a:gd name="connsiteX1" fmla="*/ 8511 w 8511"/>
                <a:gd name="connsiteY1" fmla="*/ 0 h 6857"/>
                <a:gd name="connsiteX2" fmla="*/ 8511 w 8511"/>
                <a:gd name="connsiteY2" fmla="*/ 2286 h 6857"/>
                <a:gd name="connsiteX3" fmla="*/ 1653 w 8511"/>
                <a:gd name="connsiteY3" fmla="*/ 6858 h 6857"/>
                <a:gd name="connsiteX4" fmla="*/ 3939 w 8511"/>
                <a:gd name="connsiteY4" fmla="*/ 0 h 6857"/>
                <a:gd name="connsiteX5" fmla="*/ 6225 w 8511"/>
                <a:gd name="connsiteY5" fmla="*/ 0 h 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 h="6857">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6" name="Freeform: Shape 552">
              <a:extLst>
                <a:ext uri="{FF2B5EF4-FFF2-40B4-BE49-F238E27FC236}">
                  <a16:creationId xmlns="" xmlns:a16="http://schemas.microsoft.com/office/drawing/2014/main" id="{E0474D4E-0DFB-44C0-BBC7-8086742F738F}"/>
                </a:ext>
              </a:extLst>
            </p:cNvPr>
            <p:cNvSpPr/>
            <p:nvPr/>
          </p:nvSpPr>
          <p:spPr>
            <a:xfrm>
              <a:off x="9253268" y="2137042"/>
              <a:ext cx="3933" cy="5543"/>
            </a:xfrm>
            <a:custGeom>
              <a:avLst/>
              <a:gdLst>
                <a:gd name="connsiteX0" fmla="*/ 1647 w 3933"/>
                <a:gd name="connsiteY0" fmla="*/ 0 h 5543"/>
                <a:gd name="connsiteX1" fmla="*/ 3933 w 3933"/>
                <a:gd name="connsiteY1" fmla="*/ 0 h 5543"/>
                <a:gd name="connsiteX2" fmla="*/ 1171 w 3933"/>
                <a:gd name="connsiteY2" fmla="*/ 5429 h 5543"/>
                <a:gd name="connsiteX3" fmla="*/ 1647 w 3933"/>
                <a:gd name="connsiteY3" fmla="*/ 0 h 5543"/>
              </a:gdLst>
              <a:ahLst/>
              <a:cxnLst>
                <a:cxn ang="0">
                  <a:pos x="connsiteX0" y="connsiteY0"/>
                </a:cxn>
                <a:cxn ang="0">
                  <a:pos x="connsiteX1" y="connsiteY1"/>
                </a:cxn>
                <a:cxn ang="0">
                  <a:pos x="connsiteX2" y="connsiteY2"/>
                </a:cxn>
                <a:cxn ang="0">
                  <a:pos x="connsiteX3" y="connsiteY3"/>
                </a:cxn>
              </a:cxnLst>
              <a:rect l="l" t="t" r="r" b="b"/>
              <a:pathLst>
                <a:path w="3933" h="5543">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7" name="Freeform: Shape 553">
              <a:extLst>
                <a:ext uri="{FF2B5EF4-FFF2-40B4-BE49-F238E27FC236}">
                  <a16:creationId xmlns="" xmlns:a16="http://schemas.microsoft.com/office/drawing/2014/main" id="{BAAD9B68-8648-4028-A336-6D55CC31A711}"/>
                </a:ext>
              </a:extLst>
            </p:cNvPr>
            <p:cNvSpPr/>
            <p:nvPr/>
          </p:nvSpPr>
          <p:spPr>
            <a:xfrm>
              <a:off x="9229769" y="2092693"/>
              <a:ext cx="17487" cy="22335"/>
            </a:xfrm>
            <a:custGeom>
              <a:avLst/>
              <a:gdLst>
                <a:gd name="connsiteX0" fmla="*/ 13716 w 17487"/>
                <a:gd name="connsiteY0" fmla="*/ 916 h 22335"/>
                <a:gd name="connsiteX1" fmla="*/ 16002 w 17487"/>
                <a:gd name="connsiteY1" fmla="*/ 21490 h 22335"/>
                <a:gd name="connsiteX2" fmla="*/ 9906 w 17487"/>
                <a:gd name="connsiteY2" fmla="*/ 21966 h 22335"/>
                <a:gd name="connsiteX3" fmla="*/ 6001 w 17487"/>
                <a:gd name="connsiteY3" fmla="*/ 13489 h 22335"/>
                <a:gd name="connsiteX4" fmla="*/ 4286 w 17487"/>
                <a:gd name="connsiteY4" fmla="*/ 7583 h 22335"/>
                <a:gd name="connsiteX5" fmla="*/ 0 w 17487"/>
                <a:gd name="connsiteY5" fmla="*/ 3297 h 22335"/>
                <a:gd name="connsiteX6" fmla="*/ 2286 w 17487"/>
                <a:gd name="connsiteY6" fmla="*/ 1011 h 22335"/>
                <a:gd name="connsiteX7" fmla="*/ 13716 w 17487"/>
                <a:gd name="connsiteY7" fmla="*/ 916 h 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7" h="22335">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8" name="Freeform: Shape 554">
              <a:extLst>
                <a:ext uri="{FF2B5EF4-FFF2-40B4-BE49-F238E27FC236}">
                  <a16:creationId xmlns="" xmlns:a16="http://schemas.microsoft.com/office/drawing/2014/main" id="{266DD2D0-D205-49F7-9D00-F08F565E7D3D}"/>
                </a:ext>
              </a:extLst>
            </p:cNvPr>
            <p:cNvSpPr/>
            <p:nvPr/>
          </p:nvSpPr>
          <p:spPr>
            <a:xfrm>
              <a:off x="9210797" y="2093001"/>
              <a:ext cx="14730" cy="9751"/>
            </a:xfrm>
            <a:custGeom>
              <a:avLst/>
              <a:gdLst>
                <a:gd name="connsiteX0" fmla="*/ 5256 w 14730"/>
                <a:gd name="connsiteY0" fmla="*/ 9751 h 9751"/>
                <a:gd name="connsiteX1" fmla="*/ 2970 w 14730"/>
                <a:gd name="connsiteY1" fmla="*/ 9751 h 9751"/>
                <a:gd name="connsiteX2" fmla="*/ 2970 w 14730"/>
                <a:gd name="connsiteY2" fmla="*/ 2893 h 9751"/>
                <a:gd name="connsiteX3" fmla="*/ 9828 w 14730"/>
                <a:gd name="connsiteY3" fmla="*/ 607 h 9751"/>
                <a:gd name="connsiteX4" fmla="*/ 14400 w 14730"/>
                <a:gd name="connsiteY4" fmla="*/ 2893 h 9751"/>
                <a:gd name="connsiteX5" fmla="*/ 13162 w 14730"/>
                <a:gd name="connsiteY5" fmla="*/ 6703 h 9751"/>
                <a:gd name="connsiteX6" fmla="*/ 5256 w 14730"/>
                <a:gd name="connsiteY6" fmla="*/ 9751 h 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0" h="9751">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9" name="Freeform: Shape 555">
              <a:extLst>
                <a:ext uri="{FF2B5EF4-FFF2-40B4-BE49-F238E27FC236}">
                  <a16:creationId xmlns="" xmlns:a16="http://schemas.microsoft.com/office/drawing/2014/main" id="{90A1BA69-F6BE-477B-8C4C-2DAB1F21A503}"/>
                </a:ext>
              </a:extLst>
            </p:cNvPr>
            <p:cNvSpPr/>
            <p:nvPr/>
          </p:nvSpPr>
          <p:spPr>
            <a:xfrm>
              <a:off x="9208195" y="2059318"/>
              <a:ext cx="8522" cy="9907"/>
            </a:xfrm>
            <a:custGeom>
              <a:avLst/>
              <a:gdLst>
                <a:gd name="connsiteX0" fmla="*/ 3286 w 8522"/>
                <a:gd name="connsiteY0" fmla="*/ 95 h 9907"/>
                <a:gd name="connsiteX1" fmla="*/ 7858 w 8522"/>
                <a:gd name="connsiteY1" fmla="*/ 2381 h 9907"/>
                <a:gd name="connsiteX2" fmla="*/ 1953 w 8522"/>
                <a:gd name="connsiteY2" fmla="*/ 9906 h 9907"/>
                <a:gd name="connsiteX3" fmla="*/ 1000 w 8522"/>
                <a:gd name="connsiteY3" fmla="*/ 4572 h 9907"/>
                <a:gd name="connsiteX4" fmla="*/ 1000 w 8522"/>
                <a:gd name="connsiteY4" fmla="*/ 0 h 9907"/>
                <a:gd name="connsiteX5" fmla="*/ 3286 w 8522"/>
                <a:gd name="connsiteY5" fmla="*/ 95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2" h="9907">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0" name="Freeform: Shape 556">
              <a:extLst>
                <a:ext uri="{FF2B5EF4-FFF2-40B4-BE49-F238E27FC236}">
                  <a16:creationId xmlns="" xmlns:a16="http://schemas.microsoft.com/office/drawing/2014/main" id="{361E5200-02DE-4F54-8C94-0F51913477DF}"/>
                </a:ext>
              </a:extLst>
            </p:cNvPr>
            <p:cNvSpPr/>
            <p:nvPr/>
          </p:nvSpPr>
          <p:spPr>
            <a:xfrm>
              <a:off x="9203062" y="2071645"/>
              <a:ext cx="5457" cy="8819"/>
            </a:xfrm>
            <a:custGeom>
              <a:avLst/>
              <a:gdLst>
                <a:gd name="connsiteX0" fmla="*/ 609 w 5457"/>
                <a:gd name="connsiteY0" fmla="*/ 8819 h 8819"/>
                <a:gd name="connsiteX1" fmla="*/ 1847 w 5457"/>
                <a:gd name="connsiteY1" fmla="*/ 56 h 8819"/>
                <a:gd name="connsiteX2" fmla="*/ 4514 w 5457"/>
                <a:gd name="connsiteY2" fmla="*/ 1390 h 8819"/>
                <a:gd name="connsiteX3" fmla="*/ 609 w 5457"/>
                <a:gd name="connsiteY3" fmla="*/ 8819 h 8819"/>
              </a:gdLst>
              <a:ahLst/>
              <a:cxnLst>
                <a:cxn ang="0">
                  <a:pos x="connsiteX0" y="connsiteY0"/>
                </a:cxn>
                <a:cxn ang="0">
                  <a:pos x="connsiteX1" y="connsiteY1"/>
                </a:cxn>
                <a:cxn ang="0">
                  <a:pos x="connsiteX2" y="connsiteY2"/>
                </a:cxn>
                <a:cxn ang="0">
                  <a:pos x="connsiteX3" y="connsiteY3"/>
                </a:cxn>
              </a:cxnLst>
              <a:rect l="l" t="t" r="r" b="b"/>
              <a:pathLst>
                <a:path w="5457" h="8819">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1" name="Freeform: Shape 557">
              <a:extLst>
                <a:ext uri="{FF2B5EF4-FFF2-40B4-BE49-F238E27FC236}">
                  <a16:creationId xmlns="" xmlns:a16="http://schemas.microsoft.com/office/drawing/2014/main" id="{82901508-E80E-4333-88F6-3A7617A0AD61}"/>
                </a:ext>
              </a:extLst>
            </p:cNvPr>
            <p:cNvSpPr/>
            <p:nvPr/>
          </p:nvSpPr>
          <p:spPr>
            <a:xfrm>
              <a:off x="9201678" y="2057128"/>
              <a:ext cx="7517" cy="9144"/>
            </a:xfrm>
            <a:custGeom>
              <a:avLst/>
              <a:gdLst>
                <a:gd name="connsiteX0" fmla="*/ 7517 w 7517"/>
                <a:gd name="connsiteY0" fmla="*/ 2286 h 9144"/>
                <a:gd name="connsiteX1" fmla="*/ 7517 w 7517"/>
                <a:gd name="connsiteY1" fmla="*/ 6858 h 9144"/>
                <a:gd name="connsiteX2" fmla="*/ 659 w 7517"/>
                <a:gd name="connsiteY2" fmla="*/ 9144 h 9144"/>
                <a:gd name="connsiteX3" fmla="*/ 7517 w 7517"/>
                <a:gd name="connsiteY3" fmla="*/ 0 h 9144"/>
                <a:gd name="connsiteX4" fmla="*/ 7517 w 7517"/>
                <a:gd name="connsiteY4" fmla="*/ 2286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 h="9144">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2" name="Freeform: Shape 558">
              <a:extLst>
                <a:ext uri="{FF2B5EF4-FFF2-40B4-BE49-F238E27FC236}">
                  <a16:creationId xmlns="" xmlns:a16="http://schemas.microsoft.com/office/drawing/2014/main" id="{0227099A-A79C-491C-9D56-F466A5D5829D}"/>
                </a:ext>
              </a:extLst>
            </p:cNvPr>
            <p:cNvSpPr/>
            <p:nvPr/>
          </p:nvSpPr>
          <p:spPr>
            <a:xfrm>
              <a:off x="9221952" y="2095894"/>
              <a:ext cx="12388" cy="7352"/>
            </a:xfrm>
            <a:custGeom>
              <a:avLst/>
              <a:gdLst>
                <a:gd name="connsiteX0" fmla="*/ 959 w 12388"/>
                <a:gd name="connsiteY0" fmla="*/ 2286 h 7352"/>
                <a:gd name="connsiteX1" fmla="*/ 3245 w 12388"/>
                <a:gd name="connsiteY1" fmla="*/ 0 h 7352"/>
                <a:gd name="connsiteX2" fmla="*/ 7817 w 12388"/>
                <a:gd name="connsiteY2" fmla="*/ 0 h 7352"/>
                <a:gd name="connsiteX3" fmla="*/ 12389 w 12388"/>
                <a:gd name="connsiteY3" fmla="*/ 2286 h 7352"/>
                <a:gd name="connsiteX4" fmla="*/ 5817 w 12388"/>
                <a:gd name="connsiteY4" fmla="*/ 6953 h 7352"/>
                <a:gd name="connsiteX5" fmla="*/ 959 w 12388"/>
                <a:gd name="connsiteY5" fmla="*/ 2286 h 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8" h="7352">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3" name="Freeform: Shape 559">
              <a:extLst>
                <a:ext uri="{FF2B5EF4-FFF2-40B4-BE49-F238E27FC236}">
                  <a16:creationId xmlns="" xmlns:a16="http://schemas.microsoft.com/office/drawing/2014/main" id="{9AA82BFE-75B0-43B3-A82F-B15019F81F7F}"/>
                </a:ext>
              </a:extLst>
            </p:cNvPr>
            <p:cNvSpPr/>
            <p:nvPr/>
          </p:nvSpPr>
          <p:spPr>
            <a:xfrm>
              <a:off x="9213767" y="2089385"/>
              <a:ext cx="7707" cy="6509"/>
            </a:xfrm>
            <a:custGeom>
              <a:avLst/>
              <a:gdLst>
                <a:gd name="connsiteX0" fmla="*/ 6858 w 7707"/>
                <a:gd name="connsiteY0" fmla="*/ 4223 h 6509"/>
                <a:gd name="connsiteX1" fmla="*/ 0 w 7707"/>
                <a:gd name="connsiteY1" fmla="*/ 6509 h 6509"/>
                <a:gd name="connsiteX2" fmla="*/ 6001 w 7707"/>
                <a:gd name="connsiteY2" fmla="*/ 32 h 6509"/>
                <a:gd name="connsiteX3" fmla="*/ 6858 w 7707"/>
                <a:gd name="connsiteY3" fmla="*/ 4223 h 6509"/>
              </a:gdLst>
              <a:ahLst/>
              <a:cxnLst>
                <a:cxn ang="0">
                  <a:pos x="connsiteX0" y="connsiteY0"/>
                </a:cxn>
                <a:cxn ang="0">
                  <a:pos x="connsiteX1" y="connsiteY1"/>
                </a:cxn>
                <a:cxn ang="0">
                  <a:pos x="connsiteX2" y="connsiteY2"/>
                </a:cxn>
                <a:cxn ang="0">
                  <a:pos x="connsiteX3" y="connsiteY3"/>
                </a:cxn>
              </a:cxnLst>
              <a:rect l="l" t="t" r="r" b="b"/>
              <a:pathLst>
                <a:path w="7707" h="6509">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4" name="Freeform: Shape 560">
              <a:extLst>
                <a:ext uri="{FF2B5EF4-FFF2-40B4-BE49-F238E27FC236}">
                  <a16:creationId xmlns="" xmlns:a16="http://schemas.microsoft.com/office/drawing/2014/main" id="{EFE92232-B6DA-4E4D-ABE7-5CECB9FF412D}"/>
                </a:ext>
              </a:extLst>
            </p:cNvPr>
            <p:cNvSpPr/>
            <p:nvPr/>
          </p:nvSpPr>
          <p:spPr>
            <a:xfrm>
              <a:off x="9227483" y="2066272"/>
              <a:ext cx="6885" cy="9144"/>
            </a:xfrm>
            <a:custGeom>
              <a:avLst/>
              <a:gdLst>
                <a:gd name="connsiteX0" fmla="*/ 0 w 6885"/>
                <a:gd name="connsiteY0" fmla="*/ 2286 h 9144"/>
                <a:gd name="connsiteX1" fmla="*/ 6858 w 6885"/>
                <a:gd name="connsiteY1" fmla="*/ 0 h 9144"/>
                <a:gd name="connsiteX2" fmla="*/ 2286 w 6885"/>
                <a:gd name="connsiteY2" fmla="*/ 9144 h 9144"/>
                <a:gd name="connsiteX3" fmla="*/ 0 w 6885"/>
                <a:gd name="connsiteY3" fmla="*/ 2286 h 9144"/>
              </a:gdLst>
              <a:ahLst/>
              <a:cxnLst>
                <a:cxn ang="0">
                  <a:pos x="connsiteX0" y="connsiteY0"/>
                </a:cxn>
                <a:cxn ang="0">
                  <a:pos x="connsiteX1" y="connsiteY1"/>
                </a:cxn>
                <a:cxn ang="0">
                  <a:pos x="connsiteX2" y="connsiteY2"/>
                </a:cxn>
                <a:cxn ang="0">
                  <a:pos x="connsiteX3" y="connsiteY3"/>
                </a:cxn>
              </a:cxnLst>
              <a:rect l="l" t="t" r="r" b="b"/>
              <a:pathLst>
                <a:path w="6885" h="9144">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5" name="Freeform: Shape 561">
              <a:extLst>
                <a:ext uri="{FF2B5EF4-FFF2-40B4-BE49-F238E27FC236}">
                  <a16:creationId xmlns="" xmlns:a16="http://schemas.microsoft.com/office/drawing/2014/main" id="{0DCF134E-5CDA-41C4-B14F-3109AB10C934}"/>
                </a:ext>
              </a:extLst>
            </p:cNvPr>
            <p:cNvSpPr/>
            <p:nvPr/>
          </p:nvSpPr>
          <p:spPr>
            <a:xfrm>
              <a:off x="9201004" y="2098181"/>
              <a:ext cx="31194" cy="22860"/>
            </a:xfrm>
            <a:custGeom>
              <a:avLst/>
              <a:gdLst>
                <a:gd name="connsiteX0" fmla="*/ 21908 w 31194"/>
                <a:gd name="connsiteY0" fmla="*/ 0 h 22860"/>
                <a:gd name="connsiteX1" fmla="*/ 26480 w 31194"/>
                <a:gd name="connsiteY1" fmla="*/ 2286 h 22860"/>
                <a:gd name="connsiteX2" fmla="*/ 26480 w 31194"/>
                <a:gd name="connsiteY2" fmla="*/ 16002 h 22860"/>
                <a:gd name="connsiteX3" fmla="*/ 15050 w 31194"/>
                <a:gd name="connsiteY3" fmla="*/ 20574 h 22860"/>
                <a:gd name="connsiteX4" fmla="*/ 8192 w 31194"/>
                <a:gd name="connsiteY4" fmla="*/ 22860 h 22860"/>
                <a:gd name="connsiteX5" fmla="*/ 0 w 31194"/>
                <a:gd name="connsiteY5" fmla="*/ 15240 h 22860"/>
                <a:gd name="connsiteX6" fmla="*/ 8192 w 31194"/>
                <a:gd name="connsiteY6" fmla="*/ 11525 h 22860"/>
                <a:gd name="connsiteX7" fmla="*/ 15050 w 31194"/>
                <a:gd name="connsiteY7" fmla="*/ 6953 h 22860"/>
                <a:gd name="connsiteX8" fmla="*/ 15050 w 31194"/>
                <a:gd name="connsiteY8" fmla="*/ 4667 h 22860"/>
                <a:gd name="connsiteX9" fmla="*/ 21908 w 31194"/>
                <a:gd name="connsiteY9"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94" h="2286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6" name="Freeform: Shape 562">
              <a:extLst>
                <a:ext uri="{FF2B5EF4-FFF2-40B4-BE49-F238E27FC236}">
                  <a16:creationId xmlns="" xmlns:a16="http://schemas.microsoft.com/office/drawing/2014/main" id="{C97F8E65-7C90-438F-9090-A64F44ED8E7F}"/>
                </a:ext>
              </a:extLst>
            </p:cNvPr>
            <p:cNvSpPr/>
            <p:nvPr/>
          </p:nvSpPr>
          <p:spPr>
            <a:xfrm>
              <a:off x="9156712" y="2114038"/>
              <a:ext cx="20573" cy="16146"/>
            </a:xfrm>
            <a:custGeom>
              <a:avLst/>
              <a:gdLst>
                <a:gd name="connsiteX0" fmla="*/ 11430 w 20573"/>
                <a:gd name="connsiteY0" fmla="*/ 144 h 16146"/>
                <a:gd name="connsiteX1" fmla="*/ 16002 w 20573"/>
                <a:gd name="connsiteY1" fmla="*/ 4716 h 16146"/>
                <a:gd name="connsiteX2" fmla="*/ 20574 w 20573"/>
                <a:gd name="connsiteY2" fmla="*/ 16146 h 16146"/>
                <a:gd name="connsiteX3" fmla="*/ 11430 w 20573"/>
                <a:gd name="connsiteY3" fmla="*/ 5478 h 16146"/>
                <a:gd name="connsiteX4" fmla="*/ 0 w 20573"/>
                <a:gd name="connsiteY4" fmla="*/ 7002 h 16146"/>
                <a:gd name="connsiteX5" fmla="*/ 11430 w 20573"/>
                <a:gd name="connsiteY5" fmla="*/ 144 h 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3" h="16146">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7" name="Freeform: Shape 563">
              <a:extLst>
                <a:ext uri="{FF2B5EF4-FFF2-40B4-BE49-F238E27FC236}">
                  <a16:creationId xmlns="" xmlns:a16="http://schemas.microsoft.com/office/drawing/2014/main" id="{D0DA77A5-51E7-45B5-8655-CA2C9828EC4D}"/>
                </a:ext>
              </a:extLst>
            </p:cNvPr>
            <p:cNvSpPr/>
            <p:nvPr/>
          </p:nvSpPr>
          <p:spPr>
            <a:xfrm>
              <a:off x="9181858" y="2107324"/>
              <a:ext cx="15134" cy="11566"/>
            </a:xfrm>
            <a:custGeom>
              <a:avLst/>
              <a:gdLst>
                <a:gd name="connsiteX0" fmla="*/ 0 w 15134"/>
                <a:gd name="connsiteY0" fmla="*/ 11430 h 11566"/>
                <a:gd name="connsiteX1" fmla="*/ 11430 w 15134"/>
                <a:gd name="connsiteY1" fmla="*/ 0 h 11566"/>
                <a:gd name="connsiteX2" fmla="*/ 14002 w 15134"/>
                <a:gd name="connsiteY2" fmla="*/ 3810 h 11566"/>
                <a:gd name="connsiteX3" fmla="*/ 0 w 15134"/>
                <a:gd name="connsiteY3" fmla="*/ 11430 h 11566"/>
              </a:gdLst>
              <a:ahLst/>
              <a:cxnLst>
                <a:cxn ang="0">
                  <a:pos x="connsiteX0" y="connsiteY0"/>
                </a:cxn>
                <a:cxn ang="0">
                  <a:pos x="connsiteX1" y="connsiteY1"/>
                </a:cxn>
                <a:cxn ang="0">
                  <a:pos x="connsiteX2" y="connsiteY2"/>
                </a:cxn>
                <a:cxn ang="0">
                  <a:pos x="connsiteX3" y="connsiteY3"/>
                </a:cxn>
              </a:cxnLst>
              <a:rect l="l" t="t" r="r" b="b"/>
              <a:pathLst>
                <a:path w="15134" h="11566">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8" name="Freeform: Shape 564">
              <a:extLst>
                <a:ext uri="{FF2B5EF4-FFF2-40B4-BE49-F238E27FC236}">
                  <a16:creationId xmlns="" xmlns:a16="http://schemas.microsoft.com/office/drawing/2014/main" id="{D762AA74-E7C3-43EE-B0C3-46DDC7651646}"/>
                </a:ext>
              </a:extLst>
            </p:cNvPr>
            <p:cNvSpPr/>
            <p:nvPr/>
          </p:nvSpPr>
          <p:spPr>
            <a:xfrm>
              <a:off x="9185584" y="2123377"/>
              <a:ext cx="8322" cy="6807"/>
            </a:xfrm>
            <a:custGeom>
              <a:avLst/>
              <a:gdLst>
                <a:gd name="connsiteX0" fmla="*/ 3133 w 8322"/>
                <a:gd name="connsiteY0" fmla="*/ 6807 h 6807"/>
                <a:gd name="connsiteX1" fmla="*/ 3133 w 8322"/>
                <a:gd name="connsiteY1" fmla="*/ 2235 h 6807"/>
                <a:gd name="connsiteX2" fmla="*/ 8086 w 8322"/>
                <a:gd name="connsiteY2" fmla="*/ 1378 h 6807"/>
                <a:gd name="connsiteX3" fmla="*/ 3133 w 8322"/>
                <a:gd name="connsiteY3" fmla="*/ 6807 h 6807"/>
              </a:gdLst>
              <a:ahLst/>
              <a:cxnLst>
                <a:cxn ang="0">
                  <a:pos x="connsiteX0" y="connsiteY0"/>
                </a:cxn>
                <a:cxn ang="0">
                  <a:pos x="connsiteX1" y="connsiteY1"/>
                </a:cxn>
                <a:cxn ang="0">
                  <a:pos x="connsiteX2" y="connsiteY2"/>
                </a:cxn>
                <a:cxn ang="0">
                  <a:pos x="connsiteX3" y="connsiteY3"/>
                </a:cxn>
              </a:cxnLst>
              <a:rect l="l" t="t" r="r" b="b"/>
              <a:pathLst>
                <a:path w="8322" h="6807">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9" name="Freeform: Shape 565">
              <a:extLst>
                <a:ext uri="{FF2B5EF4-FFF2-40B4-BE49-F238E27FC236}">
                  <a16:creationId xmlns="" xmlns:a16="http://schemas.microsoft.com/office/drawing/2014/main" id="{E4BB73AD-2C2B-4C68-9AE6-107A92EB2021}"/>
                </a:ext>
              </a:extLst>
            </p:cNvPr>
            <p:cNvSpPr/>
            <p:nvPr/>
          </p:nvSpPr>
          <p:spPr>
            <a:xfrm>
              <a:off x="9209195" y="2105038"/>
              <a:ext cx="12102" cy="6700"/>
            </a:xfrm>
            <a:custGeom>
              <a:avLst/>
              <a:gdLst>
                <a:gd name="connsiteX0" fmla="*/ 6858 w 12102"/>
                <a:gd name="connsiteY0" fmla="*/ 0 h 6700"/>
                <a:gd name="connsiteX1" fmla="*/ 11144 w 12102"/>
                <a:gd name="connsiteY1" fmla="*/ 476 h 6700"/>
                <a:gd name="connsiteX2" fmla="*/ 10573 w 12102"/>
                <a:gd name="connsiteY2" fmla="*/ 3715 h 6700"/>
                <a:gd name="connsiteX3" fmla="*/ 0 w 12102"/>
                <a:gd name="connsiteY3" fmla="*/ 4572 h 6700"/>
                <a:gd name="connsiteX4" fmla="*/ 6858 w 12102"/>
                <a:gd name="connsiteY4" fmla="*/ 0 h 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2" h="670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0" name="Freeform: Shape 566">
              <a:extLst>
                <a:ext uri="{FF2B5EF4-FFF2-40B4-BE49-F238E27FC236}">
                  <a16:creationId xmlns="" xmlns:a16="http://schemas.microsoft.com/office/drawing/2014/main" id="{95BCF411-B309-4EA2-8E2F-47C980C32162}"/>
                </a:ext>
              </a:extLst>
            </p:cNvPr>
            <p:cNvSpPr/>
            <p:nvPr/>
          </p:nvSpPr>
          <p:spPr>
            <a:xfrm>
              <a:off x="9202337" y="2132471"/>
              <a:ext cx="6858" cy="4571"/>
            </a:xfrm>
            <a:custGeom>
              <a:avLst/>
              <a:gdLst>
                <a:gd name="connsiteX0" fmla="*/ 6858 w 6858"/>
                <a:gd name="connsiteY0" fmla="*/ 4572 h 4571"/>
                <a:gd name="connsiteX1" fmla="*/ 0 w 6858"/>
                <a:gd name="connsiteY1" fmla="*/ 4572 h 4571"/>
                <a:gd name="connsiteX2" fmla="*/ 6858 w 6858"/>
                <a:gd name="connsiteY2" fmla="*/ 0 h 4571"/>
                <a:gd name="connsiteX3" fmla="*/ 6858 w 6858"/>
                <a:gd name="connsiteY3" fmla="*/ 4572 h 4571"/>
              </a:gdLst>
              <a:ahLst/>
              <a:cxnLst>
                <a:cxn ang="0">
                  <a:pos x="connsiteX0" y="connsiteY0"/>
                </a:cxn>
                <a:cxn ang="0">
                  <a:pos x="connsiteX1" y="connsiteY1"/>
                </a:cxn>
                <a:cxn ang="0">
                  <a:pos x="connsiteX2" y="connsiteY2"/>
                </a:cxn>
                <a:cxn ang="0">
                  <a:pos x="connsiteX3" y="connsiteY3"/>
                </a:cxn>
              </a:cxnLst>
              <a:rect l="l" t="t" r="r" b="b"/>
              <a:pathLst>
                <a:path w="6858" h="4571">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1" name="Freeform: Shape 567">
              <a:extLst>
                <a:ext uri="{FF2B5EF4-FFF2-40B4-BE49-F238E27FC236}">
                  <a16:creationId xmlns="" xmlns:a16="http://schemas.microsoft.com/office/drawing/2014/main" id="{4C446F5C-1AEC-49DD-8CEC-30F9451D9D91}"/>
                </a:ext>
              </a:extLst>
            </p:cNvPr>
            <p:cNvSpPr/>
            <p:nvPr/>
          </p:nvSpPr>
          <p:spPr>
            <a:xfrm>
              <a:off x="9254915" y="2079473"/>
              <a:ext cx="23224" cy="27851"/>
            </a:xfrm>
            <a:custGeom>
              <a:avLst/>
              <a:gdLst>
                <a:gd name="connsiteX0" fmla="*/ 11430 w 23224"/>
                <a:gd name="connsiteY0" fmla="*/ 27851 h 27851"/>
                <a:gd name="connsiteX1" fmla="*/ 6858 w 23224"/>
                <a:gd name="connsiteY1" fmla="*/ 23279 h 27851"/>
                <a:gd name="connsiteX2" fmla="*/ 4572 w 23224"/>
                <a:gd name="connsiteY2" fmla="*/ 16421 h 27851"/>
                <a:gd name="connsiteX3" fmla="*/ 0 w 23224"/>
                <a:gd name="connsiteY3" fmla="*/ 7277 h 27851"/>
                <a:gd name="connsiteX4" fmla="*/ 3143 w 23224"/>
                <a:gd name="connsiteY4" fmla="*/ 4991 h 27851"/>
                <a:gd name="connsiteX5" fmla="*/ 4001 w 23224"/>
                <a:gd name="connsiteY5" fmla="*/ 2229 h 27851"/>
                <a:gd name="connsiteX6" fmla="*/ 9144 w 23224"/>
                <a:gd name="connsiteY6" fmla="*/ 419 h 27851"/>
                <a:gd name="connsiteX7" fmla="*/ 20574 w 23224"/>
                <a:gd name="connsiteY7" fmla="*/ 7277 h 27851"/>
                <a:gd name="connsiteX8" fmla="*/ 15430 w 23224"/>
                <a:gd name="connsiteY8" fmla="*/ 23279 h 27851"/>
                <a:gd name="connsiteX9" fmla="*/ 11430 w 23224"/>
                <a:gd name="connsiteY9" fmla="*/ 27851 h 2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24" h="27851">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2" name="Freeform: Shape 568">
              <a:extLst>
                <a:ext uri="{FF2B5EF4-FFF2-40B4-BE49-F238E27FC236}">
                  <a16:creationId xmlns="" xmlns:a16="http://schemas.microsoft.com/office/drawing/2014/main" id="{44B269ED-A823-4260-A3E4-4B1C59AB1A83}"/>
                </a:ext>
              </a:extLst>
            </p:cNvPr>
            <p:cNvSpPr/>
            <p:nvPr/>
          </p:nvSpPr>
          <p:spPr>
            <a:xfrm>
              <a:off x="9274461" y="2082178"/>
              <a:ext cx="12362" cy="6081"/>
            </a:xfrm>
            <a:custGeom>
              <a:avLst/>
              <a:gdLst>
                <a:gd name="connsiteX0" fmla="*/ 12363 w 12362"/>
                <a:gd name="connsiteY0" fmla="*/ 0 h 6081"/>
                <a:gd name="connsiteX1" fmla="*/ 12363 w 12362"/>
                <a:gd name="connsiteY1" fmla="*/ 4572 h 6081"/>
                <a:gd name="connsiteX2" fmla="*/ 933 w 12362"/>
                <a:gd name="connsiteY2" fmla="*/ 4572 h 6081"/>
                <a:gd name="connsiteX3" fmla="*/ 1695 w 12362"/>
                <a:gd name="connsiteY3" fmla="*/ 667 h 6081"/>
                <a:gd name="connsiteX4" fmla="*/ 12363 w 12362"/>
                <a:gd name="connsiteY4" fmla="*/ 0 h 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 h="6081">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3" name="Freeform: Shape 569">
              <a:extLst>
                <a:ext uri="{FF2B5EF4-FFF2-40B4-BE49-F238E27FC236}">
                  <a16:creationId xmlns="" xmlns:a16="http://schemas.microsoft.com/office/drawing/2014/main" id="{6DC8354A-D137-4A1F-A13C-AC5149CAC320}"/>
                </a:ext>
              </a:extLst>
            </p:cNvPr>
            <p:cNvSpPr/>
            <p:nvPr/>
          </p:nvSpPr>
          <p:spPr>
            <a:xfrm>
              <a:off x="9258844" y="2073035"/>
              <a:ext cx="7500" cy="9143"/>
            </a:xfrm>
            <a:custGeom>
              <a:avLst/>
              <a:gdLst>
                <a:gd name="connsiteX0" fmla="*/ 5215 w 7500"/>
                <a:gd name="connsiteY0" fmla="*/ 6858 h 9143"/>
                <a:gd name="connsiteX1" fmla="*/ 643 w 7500"/>
                <a:gd name="connsiteY1" fmla="*/ 9144 h 9143"/>
                <a:gd name="connsiteX2" fmla="*/ 71 w 7500"/>
                <a:gd name="connsiteY2" fmla="*/ 7620 h 9143"/>
                <a:gd name="connsiteX3" fmla="*/ 643 w 7500"/>
                <a:gd name="connsiteY3" fmla="*/ 6858 h 9143"/>
                <a:gd name="connsiteX4" fmla="*/ 643 w 7500"/>
                <a:gd name="connsiteY4" fmla="*/ 0 h 9143"/>
                <a:gd name="connsiteX5" fmla="*/ 7501 w 7500"/>
                <a:gd name="connsiteY5" fmla="*/ 4572 h 9143"/>
                <a:gd name="connsiteX6" fmla="*/ 5215 w 7500"/>
                <a:gd name="connsiteY6" fmla="*/ 6858 h 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 h="9143">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4" name="Freeform: Shape 570">
              <a:extLst>
                <a:ext uri="{FF2B5EF4-FFF2-40B4-BE49-F238E27FC236}">
                  <a16:creationId xmlns="" xmlns:a16="http://schemas.microsoft.com/office/drawing/2014/main" id="{CF9FE1D1-5629-4AA5-BA43-0E0E897A1FA0}"/>
                </a:ext>
              </a:extLst>
            </p:cNvPr>
            <p:cNvSpPr/>
            <p:nvPr/>
          </p:nvSpPr>
          <p:spPr>
            <a:xfrm>
              <a:off x="9250343" y="2079893"/>
              <a:ext cx="9144" cy="5808"/>
            </a:xfrm>
            <a:custGeom>
              <a:avLst/>
              <a:gdLst>
                <a:gd name="connsiteX0" fmla="*/ 9144 w 9144"/>
                <a:gd name="connsiteY0" fmla="*/ 0 h 5808"/>
                <a:gd name="connsiteX1" fmla="*/ 9144 w 9144"/>
                <a:gd name="connsiteY1" fmla="*/ 2286 h 5808"/>
                <a:gd name="connsiteX2" fmla="*/ 9144 w 9144"/>
                <a:gd name="connsiteY2" fmla="*/ 2286 h 5808"/>
                <a:gd name="connsiteX3" fmla="*/ 0 w 9144"/>
                <a:gd name="connsiteY3" fmla="*/ 0 h 5808"/>
                <a:gd name="connsiteX4" fmla="*/ 0 w 9144"/>
                <a:gd name="connsiteY4" fmla="*/ 0 h 5808"/>
                <a:gd name="connsiteX5" fmla="*/ 9144 w 9144"/>
                <a:gd name="connsiteY5" fmla="*/ 0 h 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 h="5808">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5" name="Freeform: Shape 571">
              <a:extLst>
                <a:ext uri="{FF2B5EF4-FFF2-40B4-BE49-F238E27FC236}">
                  <a16:creationId xmlns="" xmlns:a16="http://schemas.microsoft.com/office/drawing/2014/main" id="{F14E8E64-30AD-4CA4-A18C-ADCB534625AD}"/>
                </a:ext>
              </a:extLst>
            </p:cNvPr>
            <p:cNvSpPr/>
            <p:nvPr/>
          </p:nvSpPr>
          <p:spPr>
            <a:xfrm>
              <a:off x="9142639" y="2102753"/>
              <a:ext cx="27391" cy="25050"/>
            </a:xfrm>
            <a:custGeom>
              <a:avLst/>
              <a:gdLst>
                <a:gd name="connsiteX0" fmla="*/ 25503 w 27391"/>
                <a:gd name="connsiteY0" fmla="*/ 11430 h 25050"/>
                <a:gd name="connsiteX1" fmla="*/ 14073 w 27391"/>
                <a:gd name="connsiteY1" fmla="*/ 18288 h 25050"/>
                <a:gd name="connsiteX2" fmla="*/ 4739 w 27391"/>
                <a:gd name="connsiteY2" fmla="*/ 24003 h 25050"/>
                <a:gd name="connsiteX3" fmla="*/ 643 w 27391"/>
                <a:gd name="connsiteY3" fmla="*/ 25051 h 25050"/>
                <a:gd name="connsiteX4" fmla="*/ 2738 w 27391"/>
                <a:gd name="connsiteY4" fmla="*/ 18193 h 25050"/>
                <a:gd name="connsiteX5" fmla="*/ 4643 w 27391"/>
                <a:gd name="connsiteY5" fmla="*/ 16002 h 25050"/>
                <a:gd name="connsiteX6" fmla="*/ 9501 w 27391"/>
                <a:gd name="connsiteY6" fmla="*/ 9144 h 25050"/>
                <a:gd name="connsiteX7" fmla="*/ 11787 w 27391"/>
                <a:gd name="connsiteY7" fmla="*/ 4572 h 25050"/>
                <a:gd name="connsiteX8" fmla="*/ 23217 w 27391"/>
                <a:gd name="connsiteY8" fmla="*/ 0 h 25050"/>
                <a:gd name="connsiteX9" fmla="*/ 25503 w 27391"/>
                <a:gd name="connsiteY9" fmla="*/ 11430 h 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91" h="2505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6" name="Freeform: Shape 572">
              <a:extLst>
                <a:ext uri="{FF2B5EF4-FFF2-40B4-BE49-F238E27FC236}">
                  <a16:creationId xmlns="" xmlns:a16="http://schemas.microsoft.com/office/drawing/2014/main" id="{97641514-0F7E-4CB7-8DC9-2130CDF1E4F9}"/>
                </a:ext>
              </a:extLst>
            </p:cNvPr>
            <p:cNvSpPr/>
            <p:nvPr/>
          </p:nvSpPr>
          <p:spPr>
            <a:xfrm>
              <a:off x="9145283" y="2110933"/>
              <a:ext cx="8356" cy="10107"/>
            </a:xfrm>
            <a:custGeom>
              <a:avLst/>
              <a:gdLst>
                <a:gd name="connsiteX0" fmla="*/ 6858 w 8356"/>
                <a:gd name="connsiteY0" fmla="*/ 964 h 10107"/>
                <a:gd name="connsiteX1" fmla="*/ 2286 w 8356"/>
                <a:gd name="connsiteY1" fmla="*/ 10108 h 10107"/>
                <a:gd name="connsiteX2" fmla="*/ 0 w 8356"/>
                <a:gd name="connsiteY2" fmla="*/ 5536 h 10107"/>
                <a:gd name="connsiteX3" fmla="*/ 6858 w 8356"/>
                <a:gd name="connsiteY3" fmla="*/ 964 h 10107"/>
              </a:gdLst>
              <a:ahLst/>
              <a:cxnLst>
                <a:cxn ang="0">
                  <a:pos x="connsiteX0" y="connsiteY0"/>
                </a:cxn>
                <a:cxn ang="0">
                  <a:pos x="connsiteX1" y="connsiteY1"/>
                </a:cxn>
                <a:cxn ang="0">
                  <a:pos x="connsiteX2" y="connsiteY2"/>
                </a:cxn>
                <a:cxn ang="0">
                  <a:pos x="connsiteX3" y="connsiteY3"/>
                </a:cxn>
              </a:cxnLst>
              <a:rect l="l" t="t" r="r" b="b"/>
              <a:pathLst>
                <a:path w="8356" h="10107">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7" name="Freeform: Shape 573">
              <a:extLst>
                <a:ext uri="{FF2B5EF4-FFF2-40B4-BE49-F238E27FC236}">
                  <a16:creationId xmlns="" xmlns:a16="http://schemas.microsoft.com/office/drawing/2014/main" id="{305ED56A-78F6-48D2-8B60-917692714461}"/>
                </a:ext>
              </a:extLst>
            </p:cNvPr>
            <p:cNvSpPr/>
            <p:nvPr/>
          </p:nvSpPr>
          <p:spPr>
            <a:xfrm>
              <a:off x="9141621" y="2116468"/>
              <a:ext cx="5947" cy="4572"/>
            </a:xfrm>
            <a:custGeom>
              <a:avLst/>
              <a:gdLst>
                <a:gd name="connsiteX0" fmla="*/ 3662 w 5947"/>
                <a:gd name="connsiteY0" fmla="*/ 0 h 4572"/>
                <a:gd name="connsiteX1" fmla="*/ 5948 w 5947"/>
                <a:gd name="connsiteY1" fmla="*/ 4572 h 4572"/>
                <a:gd name="connsiteX2" fmla="*/ 3662 w 5947"/>
                <a:gd name="connsiteY2" fmla="*/ 4572 h 4572"/>
                <a:gd name="connsiteX3" fmla="*/ 42 w 5947"/>
                <a:gd name="connsiteY3" fmla="*/ 2762 h 4572"/>
                <a:gd name="connsiteX4" fmla="*/ 3662 w 5947"/>
                <a:gd name="connsiteY4" fmla="*/ 0 h 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 h="4572">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8" name="Freeform: Shape 574">
              <a:extLst>
                <a:ext uri="{FF2B5EF4-FFF2-40B4-BE49-F238E27FC236}">
                  <a16:creationId xmlns="" xmlns:a16="http://schemas.microsoft.com/office/drawing/2014/main" id="{4A427550-0CD8-49DB-9A1F-9CF021C1BC18}"/>
                </a:ext>
              </a:extLst>
            </p:cNvPr>
            <p:cNvSpPr/>
            <p:nvPr/>
          </p:nvSpPr>
          <p:spPr>
            <a:xfrm>
              <a:off x="9245328" y="2079893"/>
              <a:ext cx="17588" cy="13716"/>
            </a:xfrm>
            <a:custGeom>
              <a:avLst/>
              <a:gdLst>
                <a:gd name="connsiteX0" fmla="*/ 5015 w 17588"/>
                <a:gd name="connsiteY0" fmla="*/ 0 h 13716"/>
                <a:gd name="connsiteX1" fmla="*/ 14159 w 17588"/>
                <a:gd name="connsiteY1" fmla="*/ 2286 h 13716"/>
                <a:gd name="connsiteX2" fmla="*/ 17588 w 17588"/>
                <a:gd name="connsiteY2" fmla="*/ 13716 h 13716"/>
                <a:gd name="connsiteX3" fmla="*/ 9587 w 17588"/>
                <a:gd name="connsiteY3" fmla="*/ 6858 h 13716"/>
                <a:gd name="connsiteX4" fmla="*/ 5015 w 17588"/>
                <a:gd name="connsiteY4" fmla="*/ 11430 h 13716"/>
                <a:gd name="connsiteX5" fmla="*/ 5015 w 17588"/>
                <a:gd name="connsiteY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8" h="13716">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9" name="Freeform: Shape 575">
              <a:extLst>
                <a:ext uri="{FF2B5EF4-FFF2-40B4-BE49-F238E27FC236}">
                  <a16:creationId xmlns="" xmlns:a16="http://schemas.microsoft.com/office/drawing/2014/main" id="{A54AA018-5632-496C-9CD7-B6D20B3A4F9D}"/>
                </a:ext>
              </a:extLst>
            </p:cNvPr>
            <p:cNvSpPr/>
            <p:nvPr/>
          </p:nvSpPr>
          <p:spPr>
            <a:xfrm>
              <a:off x="9227157" y="2111897"/>
              <a:ext cx="20900" cy="13620"/>
            </a:xfrm>
            <a:custGeom>
              <a:avLst/>
              <a:gdLst>
                <a:gd name="connsiteX0" fmla="*/ 14042 w 20900"/>
                <a:gd name="connsiteY0" fmla="*/ 0 h 13620"/>
                <a:gd name="connsiteX1" fmla="*/ 18614 w 20900"/>
                <a:gd name="connsiteY1" fmla="*/ 2286 h 13620"/>
                <a:gd name="connsiteX2" fmla="*/ 20900 w 20900"/>
                <a:gd name="connsiteY2" fmla="*/ 2286 h 13620"/>
                <a:gd name="connsiteX3" fmla="*/ 18614 w 20900"/>
                <a:gd name="connsiteY3" fmla="*/ 6858 h 13620"/>
                <a:gd name="connsiteX4" fmla="*/ 422 w 20900"/>
                <a:gd name="connsiteY4" fmla="*/ 13621 h 13620"/>
                <a:gd name="connsiteX5" fmla="*/ 2612 w 20900"/>
                <a:gd name="connsiteY5" fmla="*/ 4572 h 13620"/>
                <a:gd name="connsiteX6" fmla="*/ 2612 w 20900"/>
                <a:gd name="connsiteY6" fmla="*/ 4572 h 13620"/>
                <a:gd name="connsiteX7" fmla="*/ 14042 w 20900"/>
                <a:gd name="connsiteY7" fmla="*/ 0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0" h="1362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0" name="Freeform: Shape 576">
              <a:extLst>
                <a:ext uri="{FF2B5EF4-FFF2-40B4-BE49-F238E27FC236}">
                  <a16:creationId xmlns="" xmlns:a16="http://schemas.microsoft.com/office/drawing/2014/main" id="{496A5123-D7CA-4F77-8153-557D52A201E1}"/>
                </a:ext>
              </a:extLst>
            </p:cNvPr>
            <p:cNvSpPr/>
            <p:nvPr/>
          </p:nvSpPr>
          <p:spPr>
            <a:xfrm>
              <a:off x="9258617" y="2095824"/>
              <a:ext cx="5520" cy="6928"/>
            </a:xfrm>
            <a:custGeom>
              <a:avLst/>
              <a:gdLst>
                <a:gd name="connsiteX0" fmla="*/ 871 w 5520"/>
                <a:gd name="connsiteY0" fmla="*/ 71 h 6928"/>
                <a:gd name="connsiteX1" fmla="*/ 3157 w 5520"/>
                <a:gd name="connsiteY1" fmla="*/ 6929 h 6928"/>
                <a:gd name="connsiteX2" fmla="*/ 871 w 5520"/>
                <a:gd name="connsiteY2" fmla="*/ 4643 h 6928"/>
                <a:gd name="connsiteX3" fmla="*/ 109 w 5520"/>
                <a:gd name="connsiteY3" fmla="*/ 3119 h 6928"/>
                <a:gd name="connsiteX4" fmla="*/ 871 w 5520"/>
                <a:gd name="connsiteY4" fmla="*/ 2357 h 6928"/>
                <a:gd name="connsiteX5" fmla="*/ 871 w 5520"/>
                <a:gd name="connsiteY5" fmla="*/ 71 h 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0" h="6928">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1" name="Freeform: Shape 577">
              <a:extLst>
                <a:ext uri="{FF2B5EF4-FFF2-40B4-BE49-F238E27FC236}">
                  <a16:creationId xmlns="" xmlns:a16="http://schemas.microsoft.com/office/drawing/2014/main" id="{04E52D41-82C7-497F-8996-9AC81105A25F}"/>
                </a:ext>
              </a:extLst>
            </p:cNvPr>
            <p:cNvSpPr/>
            <p:nvPr/>
          </p:nvSpPr>
          <p:spPr>
            <a:xfrm>
              <a:off x="9254035" y="2098181"/>
              <a:ext cx="5452" cy="5333"/>
            </a:xfrm>
            <a:custGeom>
              <a:avLst/>
              <a:gdLst>
                <a:gd name="connsiteX0" fmla="*/ 5452 w 5452"/>
                <a:gd name="connsiteY0" fmla="*/ 0 h 5333"/>
                <a:gd name="connsiteX1" fmla="*/ 5452 w 5452"/>
                <a:gd name="connsiteY1" fmla="*/ 2286 h 5333"/>
                <a:gd name="connsiteX2" fmla="*/ 1356 w 5452"/>
                <a:gd name="connsiteY2" fmla="*/ 5334 h 5333"/>
                <a:gd name="connsiteX3" fmla="*/ 23 w 5452"/>
                <a:gd name="connsiteY3" fmla="*/ 2857 h 5333"/>
                <a:gd name="connsiteX4" fmla="*/ 5452 w 5452"/>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 h="5333">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Shape 578">
              <a:extLst>
                <a:ext uri="{FF2B5EF4-FFF2-40B4-BE49-F238E27FC236}">
                  <a16:creationId xmlns="" xmlns:a16="http://schemas.microsoft.com/office/drawing/2014/main" id="{B0292A45-4422-483F-A5B0-E987263FBC24}"/>
                </a:ext>
              </a:extLst>
            </p:cNvPr>
            <p:cNvSpPr/>
            <p:nvPr/>
          </p:nvSpPr>
          <p:spPr>
            <a:xfrm>
              <a:off x="9227483" y="2098181"/>
              <a:ext cx="13715" cy="18287"/>
            </a:xfrm>
            <a:custGeom>
              <a:avLst/>
              <a:gdLst>
                <a:gd name="connsiteX0" fmla="*/ 13716 w 13715"/>
                <a:gd name="connsiteY0" fmla="*/ 13716 h 18287"/>
                <a:gd name="connsiteX1" fmla="*/ 2286 w 13715"/>
                <a:gd name="connsiteY1" fmla="*/ 18288 h 18287"/>
                <a:gd name="connsiteX2" fmla="*/ 0 w 13715"/>
                <a:gd name="connsiteY2" fmla="*/ 16002 h 18287"/>
                <a:gd name="connsiteX3" fmla="*/ 0 w 13715"/>
                <a:gd name="connsiteY3" fmla="*/ 2286 h 18287"/>
                <a:gd name="connsiteX4" fmla="*/ 6858 w 13715"/>
                <a:gd name="connsiteY4" fmla="*/ 0 h 18287"/>
                <a:gd name="connsiteX5" fmla="*/ 9144 w 13715"/>
                <a:gd name="connsiteY5" fmla="*/ 10001 h 18287"/>
                <a:gd name="connsiteX6" fmla="*/ 8382 w 13715"/>
                <a:gd name="connsiteY6" fmla="*/ 12573 h 18287"/>
                <a:gd name="connsiteX7" fmla="*/ 13716 w 13715"/>
                <a:gd name="connsiteY7" fmla="*/ 13716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 h="18287">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93" name="Graphic 19325">
            <a:extLst>
              <a:ext uri="{FF2B5EF4-FFF2-40B4-BE49-F238E27FC236}">
                <a16:creationId xmlns="" xmlns:a16="http://schemas.microsoft.com/office/drawing/2014/main" id="{741BD1A1-6A66-4530-B554-CE6ED96CFAF1}"/>
              </a:ext>
            </a:extLst>
          </p:cNvPr>
          <p:cNvSpPr/>
          <p:nvPr/>
        </p:nvSpPr>
        <p:spPr>
          <a:xfrm>
            <a:off x="11050392" y="5794042"/>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Graphic 19325">
            <a:extLst>
              <a:ext uri="{FF2B5EF4-FFF2-40B4-BE49-F238E27FC236}">
                <a16:creationId xmlns="" xmlns:a16="http://schemas.microsoft.com/office/drawing/2014/main" id="{9216CD92-0672-490C-8FA5-053FEBA15FC1}"/>
              </a:ext>
            </a:extLst>
          </p:cNvPr>
          <p:cNvSpPr/>
          <p:nvPr/>
        </p:nvSpPr>
        <p:spPr>
          <a:xfrm>
            <a:off x="5289789" y="284435"/>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Graphic 19325">
            <a:extLst>
              <a:ext uri="{FF2B5EF4-FFF2-40B4-BE49-F238E27FC236}">
                <a16:creationId xmlns="" xmlns:a16="http://schemas.microsoft.com/office/drawing/2014/main" id="{076BFB6E-8AA9-41EA-B47A-E86D43AF214F}"/>
              </a:ext>
            </a:extLst>
          </p:cNvPr>
          <p:cNvSpPr/>
          <p:nvPr/>
        </p:nvSpPr>
        <p:spPr>
          <a:xfrm>
            <a:off x="1172030" y="1500592"/>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Graphic 19325">
            <a:extLst>
              <a:ext uri="{FF2B5EF4-FFF2-40B4-BE49-F238E27FC236}">
                <a16:creationId xmlns="" xmlns:a16="http://schemas.microsoft.com/office/drawing/2014/main" id="{7D212570-F8BD-45DA-81E6-0E33BCF875FA}"/>
              </a:ext>
            </a:extLst>
          </p:cNvPr>
          <p:cNvSpPr/>
          <p:nvPr/>
        </p:nvSpPr>
        <p:spPr>
          <a:xfrm>
            <a:off x="3556984" y="5453336"/>
            <a:ext cx="250981" cy="263730"/>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97" name="Graphic 828">
            <a:extLst>
              <a:ext uri="{FF2B5EF4-FFF2-40B4-BE49-F238E27FC236}">
                <a16:creationId xmlns="" xmlns:a16="http://schemas.microsoft.com/office/drawing/2014/main" id="{4D7972AE-D117-48A2-B0ED-804782112763}"/>
              </a:ext>
            </a:extLst>
          </p:cNvPr>
          <p:cNvGrpSpPr/>
          <p:nvPr/>
        </p:nvGrpSpPr>
        <p:grpSpPr>
          <a:xfrm>
            <a:off x="6117351" y="4749121"/>
            <a:ext cx="841681" cy="701090"/>
            <a:chOff x="6029366" y="3371852"/>
            <a:chExt cx="130719" cy="112577"/>
          </a:xfrm>
          <a:solidFill>
            <a:srgbClr val="FFC000"/>
          </a:solidFill>
        </p:grpSpPr>
        <p:sp>
          <p:nvSpPr>
            <p:cNvPr id="398" name="Freeform: Shape 147">
              <a:extLst>
                <a:ext uri="{FF2B5EF4-FFF2-40B4-BE49-F238E27FC236}">
                  <a16:creationId xmlns="" xmlns:a16="http://schemas.microsoft.com/office/drawing/2014/main" id="{9A618C58-4EAD-4455-9A98-80432A282722}"/>
                </a:ext>
              </a:extLst>
            </p:cNvPr>
            <p:cNvSpPr/>
            <p:nvPr/>
          </p:nvSpPr>
          <p:spPr>
            <a:xfrm>
              <a:off x="6112695" y="3392266"/>
              <a:ext cx="47390" cy="36309"/>
            </a:xfrm>
            <a:custGeom>
              <a:avLst/>
              <a:gdLst>
                <a:gd name="connsiteX0" fmla="*/ 45789 w 47390"/>
                <a:gd name="connsiteY0" fmla="*/ 11587 h 36309"/>
                <a:gd name="connsiteX1" fmla="*/ 259 w 47390"/>
                <a:gd name="connsiteY1" fmla="*/ 23493 h 36309"/>
                <a:gd name="connsiteX2" fmla="*/ 45789 w 47390"/>
                <a:gd name="connsiteY2" fmla="*/ 11587 h 36309"/>
              </a:gdLst>
              <a:ahLst/>
              <a:cxnLst>
                <a:cxn ang="0">
                  <a:pos x="connsiteX0" y="connsiteY0"/>
                </a:cxn>
                <a:cxn ang="0">
                  <a:pos x="connsiteX1" y="connsiteY1"/>
                </a:cxn>
                <a:cxn ang="0">
                  <a:pos x="connsiteX2" y="connsiteY2"/>
                </a:cxn>
              </a:cxnLst>
              <a:rect l="l" t="t" r="r" b="b"/>
              <a:pathLst>
                <a:path w="47390" h="36309">
                  <a:moveTo>
                    <a:pt x="45789" y="11587"/>
                  </a:moveTo>
                  <a:cubicBezTo>
                    <a:pt x="33502" y="-7463"/>
                    <a:pt x="5117" y="-2700"/>
                    <a:pt x="259" y="23493"/>
                  </a:cubicBezTo>
                  <a:cubicBezTo>
                    <a:pt x="-4503" y="49687"/>
                    <a:pt x="58076" y="30637"/>
                    <a:pt x="45789" y="115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Shape 148">
              <a:extLst>
                <a:ext uri="{FF2B5EF4-FFF2-40B4-BE49-F238E27FC236}">
                  <a16:creationId xmlns="" xmlns:a16="http://schemas.microsoft.com/office/drawing/2014/main" id="{28FC892C-C248-4AAE-9B78-A3A93B3AAE54}"/>
                </a:ext>
              </a:extLst>
            </p:cNvPr>
            <p:cNvSpPr/>
            <p:nvPr/>
          </p:nvSpPr>
          <p:spPr>
            <a:xfrm>
              <a:off x="6029366" y="3371852"/>
              <a:ext cx="49880" cy="40966"/>
            </a:xfrm>
            <a:custGeom>
              <a:avLst/>
              <a:gdLst>
                <a:gd name="connsiteX0" fmla="*/ 47869 w 49880"/>
                <a:gd name="connsiteY0" fmla="*/ 10570 h 40966"/>
                <a:gd name="connsiteX1" fmla="*/ 244 w 49880"/>
                <a:gd name="connsiteY1" fmla="*/ 20381 h 40966"/>
                <a:gd name="connsiteX2" fmla="*/ 47869 w 49880"/>
                <a:gd name="connsiteY2" fmla="*/ 10570 h 40966"/>
              </a:gdLst>
              <a:ahLst/>
              <a:cxnLst>
                <a:cxn ang="0">
                  <a:pos x="connsiteX0" y="connsiteY0"/>
                </a:cxn>
                <a:cxn ang="0">
                  <a:pos x="connsiteX1" y="connsiteY1"/>
                </a:cxn>
                <a:cxn ang="0">
                  <a:pos x="connsiteX2" y="connsiteY2"/>
                </a:cxn>
              </a:cxnLst>
              <a:rect l="l" t="t" r="r" b="b"/>
              <a:pathLst>
                <a:path w="49880" h="40966">
                  <a:moveTo>
                    <a:pt x="47869" y="10570"/>
                  </a:moveTo>
                  <a:cubicBezTo>
                    <a:pt x="43392" y="-1241"/>
                    <a:pt x="5007" y="-9052"/>
                    <a:pt x="244" y="20381"/>
                  </a:cubicBezTo>
                  <a:cubicBezTo>
                    <a:pt x="-4518" y="49813"/>
                    <a:pt x="62157" y="48670"/>
                    <a:pt x="47869" y="105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Shape 149">
              <a:extLst>
                <a:ext uri="{FF2B5EF4-FFF2-40B4-BE49-F238E27FC236}">
                  <a16:creationId xmlns="" xmlns:a16="http://schemas.microsoft.com/office/drawing/2014/main" id="{F3E4D7F2-0040-4AE5-980F-3CF5788A0EAD}"/>
                </a:ext>
              </a:extLst>
            </p:cNvPr>
            <p:cNvSpPr/>
            <p:nvPr/>
          </p:nvSpPr>
          <p:spPr>
            <a:xfrm>
              <a:off x="6049377" y="3448519"/>
              <a:ext cx="34625" cy="35911"/>
            </a:xfrm>
            <a:custGeom>
              <a:avLst/>
              <a:gdLst>
                <a:gd name="connsiteX0" fmla="*/ 24238 w 34625"/>
                <a:gd name="connsiteY0" fmla="*/ 579 h 35911"/>
                <a:gd name="connsiteX1" fmla="*/ 4903 w 34625"/>
                <a:gd name="connsiteY1" fmla="*/ 32773 h 35911"/>
                <a:gd name="connsiteX2" fmla="*/ 24238 w 34625"/>
                <a:gd name="connsiteY2" fmla="*/ 579 h 35911"/>
              </a:gdLst>
              <a:ahLst/>
              <a:cxnLst>
                <a:cxn ang="0">
                  <a:pos x="connsiteX0" y="connsiteY0"/>
                </a:cxn>
                <a:cxn ang="0">
                  <a:pos x="connsiteX1" y="connsiteY1"/>
                </a:cxn>
                <a:cxn ang="0">
                  <a:pos x="connsiteX2" y="connsiteY2"/>
                </a:cxn>
              </a:cxnLst>
              <a:rect l="l" t="t" r="r" b="b"/>
              <a:pathLst>
                <a:path w="34625" h="35911">
                  <a:moveTo>
                    <a:pt x="24238" y="579"/>
                  </a:moveTo>
                  <a:cubicBezTo>
                    <a:pt x="15856" y="-3993"/>
                    <a:pt x="-10909" y="19629"/>
                    <a:pt x="4903" y="32773"/>
                  </a:cubicBezTo>
                  <a:cubicBezTo>
                    <a:pt x="20714" y="45822"/>
                    <a:pt x="50432" y="14866"/>
                    <a:pt x="24238" y="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01" name="Graphic 19325">
            <a:extLst>
              <a:ext uri="{FF2B5EF4-FFF2-40B4-BE49-F238E27FC236}">
                <a16:creationId xmlns="" xmlns:a16="http://schemas.microsoft.com/office/drawing/2014/main" id="{076BFB6E-8AA9-41EA-B47A-E86D43AF214F}"/>
              </a:ext>
            </a:extLst>
          </p:cNvPr>
          <p:cNvSpPr/>
          <p:nvPr/>
        </p:nvSpPr>
        <p:spPr>
          <a:xfrm>
            <a:off x="3217700" y="2568607"/>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02" name="Graphic 15">
            <a:extLst>
              <a:ext uri="{FF2B5EF4-FFF2-40B4-BE49-F238E27FC236}">
                <a16:creationId xmlns="" xmlns:a16="http://schemas.microsoft.com/office/drawing/2014/main" id="{0736D167-B5CB-4CB6-9BCB-4266376FB24D}"/>
              </a:ext>
            </a:extLst>
          </p:cNvPr>
          <p:cNvGrpSpPr/>
          <p:nvPr/>
        </p:nvGrpSpPr>
        <p:grpSpPr>
          <a:xfrm rot="21269643">
            <a:off x="1689768" y="1588055"/>
            <a:ext cx="1577018" cy="1069810"/>
            <a:chOff x="6146131" y="1837154"/>
            <a:chExt cx="986043" cy="639817"/>
          </a:xfrm>
        </p:grpSpPr>
        <p:sp>
          <p:nvSpPr>
            <p:cNvPr id="403" name="Freeform: Shape 4">
              <a:extLst>
                <a:ext uri="{FF2B5EF4-FFF2-40B4-BE49-F238E27FC236}">
                  <a16:creationId xmlns="" xmlns:a16="http://schemas.microsoft.com/office/drawing/2014/main" id="{87D3E7A5-F0F2-42FB-8C69-77C09C04C0F5}"/>
                </a:ext>
              </a:extLst>
            </p:cNvPr>
            <p:cNvSpPr/>
            <p:nvPr/>
          </p:nvSpPr>
          <p:spPr>
            <a:xfrm rot="-4218342">
              <a:off x="6376223" y="1906842"/>
              <a:ext cx="500441" cy="500441"/>
            </a:xfrm>
            <a:custGeom>
              <a:avLst/>
              <a:gdLst>
                <a:gd name="connsiteX0" fmla="*/ 500441 w 500441"/>
                <a:gd name="connsiteY0" fmla="*/ 250221 h 500441"/>
                <a:gd name="connsiteX1" fmla="*/ 250221 w 500441"/>
                <a:gd name="connsiteY1" fmla="*/ 500441 h 500441"/>
                <a:gd name="connsiteX2" fmla="*/ 0 w 500441"/>
                <a:gd name="connsiteY2" fmla="*/ 250221 h 500441"/>
                <a:gd name="connsiteX3" fmla="*/ 250221 w 500441"/>
                <a:gd name="connsiteY3" fmla="*/ 0 h 500441"/>
                <a:gd name="connsiteX4" fmla="*/ 500441 w 500441"/>
                <a:gd name="connsiteY4" fmla="*/ 250221 h 50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41" h="500441">
                  <a:moveTo>
                    <a:pt x="500441" y="250221"/>
                  </a:moveTo>
                  <a:cubicBezTo>
                    <a:pt x="500441" y="388414"/>
                    <a:pt x="388414" y="500441"/>
                    <a:pt x="250221" y="500441"/>
                  </a:cubicBezTo>
                  <a:cubicBezTo>
                    <a:pt x="112028" y="500441"/>
                    <a:pt x="0" y="388414"/>
                    <a:pt x="0" y="250221"/>
                  </a:cubicBezTo>
                  <a:cubicBezTo>
                    <a:pt x="0" y="112028"/>
                    <a:pt x="112028" y="0"/>
                    <a:pt x="250221" y="0"/>
                  </a:cubicBezTo>
                  <a:cubicBezTo>
                    <a:pt x="388414" y="0"/>
                    <a:pt x="500441" y="112028"/>
                    <a:pt x="500441" y="250221"/>
                  </a:cubicBezTo>
                  <a:close/>
                </a:path>
              </a:pathLst>
            </a:custGeom>
            <a:solidFill>
              <a:srgbClr val="F27C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4" name="Freeform: Shape 5">
              <a:extLst>
                <a:ext uri="{FF2B5EF4-FFF2-40B4-BE49-F238E27FC236}">
                  <a16:creationId xmlns="" xmlns:a16="http://schemas.microsoft.com/office/drawing/2014/main" id="{44A318F4-B45F-48EA-93A1-7322A5520028}"/>
                </a:ext>
              </a:extLst>
            </p:cNvPr>
            <p:cNvSpPr/>
            <p:nvPr/>
          </p:nvSpPr>
          <p:spPr>
            <a:xfrm>
              <a:off x="6623159" y="2090258"/>
              <a:ext cx="253724" cy="168988"/>
            </a:xfrm>
            <a:custGeom>
              <a:avLst/>
              <a:gdLst>
                <a:gd name="connsiteX0" fmla="*/ 244555 w 253724"/>
                <a:gd name="connsiteY0" fmla="*/ 193 h 168988"/>
                <a:gd name="connsiteX1" fmla="*/ 249603 w 253724"/>
                <a:gd name="connsiteY1" fmla="*/ 111921 h 168988"/>
                <a:gd name="connsiteX2" fmla="*/ 193025 w 253724"/>
                <a:gd name="connsiteY2" fmla="*/ 137258 h 168988"/>
                <a:gd name="connsiteX3" fmla="*/ 1192 w 253724"/>
                <a:gd name="connsiteY3" fmla="*/ 96586 h 168988"/>
                <a:gd name="connsiteX4" fmla="*/ 64437 w 253724"/>
                <a:gd name="connsiteY4" fmla="*/ 47056 h 168988"/>
                <a:gd name="connsiteX5" fmla="*/ 99204 w 253724"/>
                <a:gd name="connsiteY5" fmla="*/ 46104 h 168988"/>
                <a:gd name="connsiteX6" fmla="*/ 125493 w 253724"/>
                <a:gd name="connsiteY6" fmla="*/ 23053 h 168988"/>
                <a:gd name="connsiteX7" fmla="*/ 179214 w 253724"/>
                <a:gd name="connsiteY7" fmla="*/ 2860 h 168988"/>
                <a:gd name="connsiteX8" fmla="*/ 244555 w 253724"/>
                <a:gd name="connsiteY8" fmla="*/ 193 h 16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24" h="168988">
                  <a:moveTo>
                    <a:pt x="244555" y="193"/>
                  </a:moveTo>
                  <a:cubicBezTo>
                    <a:pt x="254747" y="36483"/>
                    <a:pt x="256461" y="74869"/>
                    <a:pt x="249603" y="111921"/>
                  </a:cubicBezTo>
                  <a:cubicBezTo>
                    <a:pt x="235411" y="114112"/>
                    <a:pt x="217600" y="120875"/>
                    <a:pt x="193025" y="137258"/>
                  </a:cubicBezTo>
                  <a:cubicBezTo>
                    <a:pt x="79868" y="212791"/>
                    <a:pt x="9002" y="134686"/>
                    <a:pt x="1192" y="96586"/>
                  </a:cubicBezTo>
                  <a:cubicBezTo>
                    <a:pt x="-7572" y="54009"/>
                    <a:pt x="33862" y="47627"/>
                    <a:pt x="64437" y="47056"/>
                  </a:cubicBezTo>
                  <a:cubicBezTo>
                    <a:pt x="80916" y="46675"/>
                    <a:pt x="81773" y="54486"/>
                    <a:pt x="99204" y="46104"/>
                  </a:cubicBezTo>
                  <a:cubicBezTo>
                    <a:pt x="107300" y="42294"/>
                    <a:pt x="117682" y="28577"/>
                    <a:pt x="125493" y="23053"/>
                  </a:cubicBezTo>
                  <a:cubicBezTo>
                    <a:pt x="141876" y="11718"/>
                    <a:pt x="159402" y="5241"/>
                    <a:pt x="179214" y="2860"/>
                  </a:cubicBezTo>
                  <a:cubicBezTo>
                    <a:pt x="194073" y="1050"/>
                    <a:pt x="218361" y="-569"/>
                    <a:pt x="244555" y="193"/>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5" name="Freeform: Shape 6">
              <a:extLst>
                <a:ext uri="{FF2B5EF4-FFF2-40B4-BE49-F238E27FC236}">
                  <a16:creationId xmlns="" xmlns:a16="http://schemas.microsoft.com/office/drawing/2014/main" id="{D8D774AA-19E6-4CFC-8422-9230F192B279}"/>
                </a:ext>
              </a:extLst>
            </p:cNvPr>
            <p:cNvSpPr/>
            <p:nvPr/>
          </p:nvSpPr>
          <p:spPr>
            <a:xfrm>
              <a:off x="6442995" y="2296590"/>
              <a:ext cx="340899" cy="110760"/>
            </a:xfrm>
            <a:custGeom>
              <a:avLst/>
              <a:gdLst>
                <a:gd name="connsiteX0" fmla="*/ 340900 w 340899"/>
                <a:gd name="connsiteY0" fmla="*/ 55132 h 110760"/>
                <a:gd name="connsiteX1" fmla="*/ 10763 w 340899"/>
                <a:gd name="connsiteY1" fmla="*/ 41606 h 110760"/>
                <a:gd name="connsiteX2" fmla="*/ 0 w 340899"/>
                <a:gd name="connsiteY2" fmla="*/ 30652 h 110760"/>
                <a:gd name="connsiteX3" fmla="*/ 32290 w 340899"/>
                <a:gd name="connsiteY3" fmla="*/ 13126 h 110760"/>
                <a:gd name="connsiteX4" fmla="*/ 80010 w 340899"/>
                <a:gd name="connsiteY4" fmla="*/ 15603 h 110760"/>
                <a:gd name="connsiteX5" fmla="*/ 126111 w 340899"/>
                <a:gd name="connsiteY5" fmla="*/ 45321 h 110760"/>
                <a:gd name="connsiteX6" fmla="*/ 226124 w 340899"/>
                <a:gd name="connsiteY6" fmla="*/ 1220 h 110760"/>
                <a:gd name="connsiteX7" fmla="*/ 270891 w 340899"/>
                <a:gd name="connsiteY7" fmla="*/ 24556 h 110760"/>
                <a:gd name="connsiteX8" fmla="*/ 337757 w 340899"/>
                <a:gd name="connsiteY8" fmla="*/ 52750 h 110760"/>
                <a:gd name="connsiteX9" fmla="*/ 340900 w 340899"/>
                <a:gd name="connsiteY9" fmla="*/ 55132 h 11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899" h="110760">
                  <a:moveTo>
                    <a:pt x="340900" y="55132"/>
                  </a:moveTo>
                  <a:cubicBezTo>
                    <a:pt x="244602" y="133237"/>
                    <a:pt x="102870" y="129426"/>
                    <a:pt x="10763" y="41606"/>
                  </a:cubicBezTo>
                  <a:cubicBezTo>
                    <a:pt x="7049" y="37987"/>
                    <a:pt x="3334" y="34367"/>
                    <a:pt x="0" y="30652"/>
                  </a:cubicBezTo>
                  <a:cubicBezTo>
                    <a:pt x="8668" y="22461"/>
                    <a:pt x="19241" y="16365"/>
                    <a:pt x="32290" y="13126"/>
                  </a:cubicBezTo>
                  <a:cubicBezTo>
                    <a:pt x="47816" y="9221"/>
                    <a:pt x="64961" y="10269"/>
                    <a:pt x="80010" y="15603"/>
                  </a:cubicBezTo>
                  <a:cubicBezTo>
                    <a:pt x="95155" y="20746"/>
                    <a:pt x="112300" y="43416"/>
                    <a:pt x="126111" y="45321"/>
                  </a:cubicBezTo>
                  <a:cubicBezTo>
                    <a:pt x="161639" y="50274"/>
                    <a:pt x="177832" y="-9162"/>
                    <a:pt x="226124" y="1220"/>
                  </a:cubicBezTo>
                  <a:cubicBezTo>
                    <a:pt x="242507" y="4744"/>
                    <a:pt x="256032" y="17794"/>
                    <a:pt x="270891" y="24556"/>
                  </a:cubicBezTo>
                  <a:cubicBezTo>
                    <a:pt x="293656" y="34939"/>
                    <a:pt x="316230" y="39034"/>
                    <a:pt x="337757" y="52750"/>
                  </a:cubicBezTo>
                  <a:cubicBezTo>
                    <a:pt x="338900" y="53417"/>
                    <a:pt x="340043" y="54274"/>
                    <a:pt x="340900" y="55132"/>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6" name="Freeform: Shape 7">
              <a:extLst>
                <a:ext uri="{FF2B5EF4-FFF2-40B4-BE49-F238E27FC236}">
                  <a16:creationId xmlns="" xmlns:a16="http://schemas.microsoft.com/office/drawing/2014/main" id="{1AA20B66-9817-4801-BEEC-EE952BE662F6}"/>
                </a:ext>
              </a:extLst>
            </p:cNvPr>
            <p:cNvSpPr/>
            <p:nvPr/>
          </p:nvSpPr>
          <p:spPr>
            <a:xfrm>
              <a:off x="6146131" y="1962707"/>
              <a:ext cx="986043" cy="475617"/>
            </a:xfrm>
            <a:custGeom>
              <a:avLst/>
              <a:gdLst>
                <a:gd name="connsiteX0" fmla="*/ 665576 w 986043"/>
                <a:gd name="connsiteY0" fmla="*/ 36971 h 475617"/>
                <a:gd name="connsiteX1" fmla="*/ 768827 w 986043"/>
                <a:gd name="connsiteY1" fmla="*/ 8491 h 475617"/>
                <a:gd name="connsiteX2" fmla="*/ 878365 w 986043"/>
                <a:gd name="connsiteY2" fmla="*/ 871 h 475617"/>
                <a:gd name="connsiteX3" fmla="*/ 937610 w 986043"/>
                <a:gd name="connsiteY3" fmla="*/ 14016 h 475617"/>
                <a:gd name="connsiteX4" fmla="*/ 968376 w 986043"/>
                <a:gd name="connsiteY4" fmla="*/ 35256 h 475617"/>
                <a:gd name="connsiteX5" fmla="*/ 985807 w 986043"/>
                <a:gd name="connsiteY5" fmla="*/ 75642 h 475617"/>
                <a:gd name="connsiteX6" fmla="*/ 979520 w 986043"/>
                <a:gd name="connsiteY6" fmla="*/ 114028 h 475617"/>
                <a:gd name="connsiteX7" fmla="*/ 963613 w 986043"/>
                <a:gd name="connsiteY7" fmla="*/ 142794 h 475617"/>
                <a:gd name="connsiteX8" fmla="*/ 923323 w 986043"/>
                <a:gd name="connsiteY8" fmla="*/ 185180 h 475617"/>
                <a:gd name="connsiteX9" fmla="*/ 830740 w 986043"/>
                <a:gd name="connsiteY9" fmla="*/ 243663 h 475617"/>
                <a:gd name="connsiteX10" fmla="*/ 734537 w 986043"/>
                <a:gd name="connsiteY10" fmla="*/ 289860 h 475617"/>
                <a:gd name="connsiteX11" fmla="*/ 542513 w 986043"/>
                <a:gd name="connsiteY11" fmla="*/ 380061 h 475617"/>
                <a:gd name="connsiteX12" fmla="*/ 443548 w 986043"/>
                <a:gd name="connsiteY12" fmla="*/ 420352 h 475617"/>
                <a:gd name="connsiteX13" fmla="*/ 340583 w 986043"/>
                <a:gd name="connsiteY13" fmla="*/ 450451 h 475617"/>
                <a:gd name="connsiteX14" fmla="*/ 234094 w 986043"/>
                <a:gd name="connsiteY14" fmla="*/ 470740 h 475617"/>
                <a:gd name="connsiteX15" fmla="*/ 122556 w 986043"/>
                <a:gd name="connsiteY15" fmla="*/ 473597 h 475617"/>
                <a:gd name="connsiteX16" fmla="*/ 63310 w 986043"/>
                <a:gd name="connsiteY16" fmla="*/ 460548 h 475617"/>
                <a:gd name="connsiteX17" fmla="*/ 32259 w 986043"/>
                <a:gd name="connsiteY17" fmla="*/ 444165 h 475617"/>
                <a:gd name="connsiteX18" fmla="*/ 5494 w 986043"/>
                <a:gd name="connsiteY18" fmla="*/ 411208 h 475617"/>
                <a:gd name="connsiteX19" fmla="*/ 64 w 986043"/>
                <a:gd name="connsiteY19" fmla="*/ 388158 h 475617"/>
                <a:gd name="connsiteX20" fmla="*/ 2065 w 986043"/>
                <a:gd name="connsiteY20" fmla="*/ 366917 h 475617"/>
                <a:gd name="connsiteX21" fmla="*/ 15876 w 986043"/>
                <a:gd name="connsiteY21" fmla="*/ 334532 h 475617"/>
                <a:gd name="connsiteX22" fmla="*/ 54643 w 986043"/>
                <a:gd name="connsiteY22" fmla="*/ 289479 h 475617"/>
                <a:gd name="connsiteX23" fmla="*/ 144273 w 986043"/>
                <a:gd name="connsiteY23" fmla="*/ 226518 h 475617"/>
                <a:gd name="connsiteX24" fmla="*/ 241523 w 986043"/>
                <a:gd name="connsiteY24" fmla="*/ 182037 h 475617"/>
                <a:gd name="connsiteX25" fmla="*/ 244571 w 986043"/>
                <a:gd name="connsiteY25" fmla="*/ 187752 h 475617"/>
                <a:gd name="connsiteX26" fmla="*/ 162656 w 986043"/>
                <a:gd name="connsiteY26" fmla="*/ 253093 h 475617"/>
                <a:gd name="connsiteX27" fmla="*/ 90647 w 986043"/>
                <a:gd name="connsiteY27" fmla="*/ 324150 h 475617"/>
                <a:gd name="connsiteX28" fmla="*/ 65311 w 986043"/>
                <a:gd name="connsiteY28" fmla="*/ 362059 h 475617"/>
                <a:gd name="connsiteX29" fmla="*/ 60072 w 986043"/>
                <a:gd name="connsiteY29" fmla="*/ 378347 h 475617"/>
                <a:gd name="connsiteX30" fmla="*/ 60262 w 986043"/>
                <a:gd name="connsiteY30" fmla="*/ 383205 h 475617"/>
                <a:gd name="connsiteX31" fmla="*/ 61501 w 986043"/>
                <a:gd name="connsiteY31" fmla="*/ 385491 h 475617"/>
                <a:gd name="connsiteX32" fmla="*/ 85027 w 986043"/>
                <a:gd name="connsiteY32" fmla="*/ 398159 h 475617"/>
                <a:gd name="connsiteX33" fmla="*/ 128747 w 986043"/>
                <a:gd name="connsiteY33" fmla="*/ 405112 h 475617"/>
                <a:gd name="connsiteX34" fmla="*/ 328201 w 986043"/>
                <a:gd name="connsiteY34" fmla="*/ 390063 h 475617"/>
                <a:gd name="connsiteX35" fmla="*/ 429261 w 986043"/>
                <a:gd name="connsiteY35" fmla="*/ 369679 h 475617"/>
                <a:gd name="connsiteX36" fmla="*/ 530607 w 986043"/>
                <a:gd name="connsiteY36" fmla="*/ 345962 h 475617"/>
                <a:gd name="connsiteX37" fmla="*/ 725108 w 986043"/>
                <a:gd name="connsiteY37" fmla="*/ 271286 h 475617"/>
                <a:gd name="connsiteX38" fmla="*/ 886461 w 986043"/>
                <a:gd name="connsiteY38" fmla="*/ 145365 h 475617"/>
                <a:gd name="connsiteX39" fmla="*/ 915988 w 986043"/>
                <a:gd name="connsiteY39" fmla="*/ 109551 h 475617"/>
                <a:gd name="connsiteX40" fmla="*/ 928466 w 986043"/>
                <a:gd name="connsiteY40" fmla="*/ 79453 h 475617"/>
                <a:gd name="connsiteX41" fmla="*/ 926085 w 986043"/>
                <a:gd name="connsiteY41" fmla="*/ 72213 h 475617"/>
                <a:gd name="connsiteX42" fmla="*/ 914274 w 986043"/>
                <a:gd name="connsiteY42" fmla="*/ 63355 h 475617"/>
                <a:gd name="connsiteX43" fmla="*/ 872078 w 986043"/>
                <a:gd name="connsiteY43" fmla="*/ 50306 h 475617"/>
                <a:gd name="connsiteX44" fmla="*/ 771685 w 986043"/>
                <a:gd name="connsiteY44" fmla="*/ 42305 h 475617"/>
                <a:gd name="connsiteX45" fmla="*/ 666814 w 986043"/>
                <a:gd name="connsiteY45" fmla="*/ 43067 h 475617"/>
                <a:gd name="connsiteX46" fmla="*/ 665576 w 986043"/>
                <a:gd name="connsiteY46" fmla="*/ 36971 h 4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6043" h="475617">
                  <a:moveTo>
                    <a:pt x="665576" y="36971"/>
                  </a:moveTo>
                  <a:cubicBezTo>
                    <a:pt x="698914" y="24303"/>
                    <a:pt x="733489" y="14968"/>
                    <a:pt x="768827" y="8491"/>
                  </a:cubicBezTo>
                  <a:cubicBezTo>
                    <a:pt x="804260" y="1919"/>
                    <a:pt x="840360" y="-1796"/>
                    <a:pt x="878365" y="871"/>
                  </a:cubicBezTo>
                  <a:cubicBezTo>
                    <a:pt x="897415" y="2300"/>
                    <a:pt x="916846" y="5348"/>
                    <a:pt x="937610" y="14016"/>
                  </a:cubicBezTo>
                  <a:cubicBezTo>
                    <a:pt x="947802" y="18588"/>
                    <a:pt x="958660" y="24874"/>
                    <a:pt x="968376" y="35256"/>
                  </a:cubicBezTo>
                  <a:cubicBezTo>
                    <a:pt x="978187" y="45734"/>
                    <a:pt x="984950" y="61355"/>
                    <a:pt x="985807" y="75642"/>
                  </a:cubicBezTo>
                  <a:cubicBezTo>
                    <a:pt x="986950" y="90216"/>
                    <a:pt x="983806" y="103170"/>
                    <a:pt x="979520" y="114028"/>
                  </a:cubicBezTo>
                  <a:cubicBezTo>
                    <a:pt x="975139" y="124982"/>
                    <a:pt x="969614" y="134317"/>
                    <a:pt x="963613" y="142794"/>
                  </a:cubicBezTo>
                  <a:cubicBezTo>
                    <a:pt x="951517" y="159558"/>
                    <a:pt x="937801" y="173178"/>
                    <a:pt x="923323" y="185180"/>
                  </a:cubicBezTo>
                  <a:cubicBezTo>
                    <a:pt x="894271" y="209088"/>
                    <a:pt x="862744" y="227280"/>
                    <a:pt x="830740" y="243663"/>
                  </a:cubicBezTo>
                  <a:cubicBezTo>
                    <a:pt x="798831" y="260046"/>
                    <a:pt x="766446" y="274715"/>
                    <a:pt x="734537" y="289860"/>
                  </a:cubicBezTo>
                  <a:cubicBezTo>
                    <a:pt x="670625" y="319959"/>
                    <a:pt x="607283" y="350629"/>
                    <a:pt x="542513" y="380061"/>
                  </a:cubicBezTo>
                  <a:cubicBezTo>
                    <a:pt x="510128" y="394540"/>
                    <a:pt x="477267" y="408636"/>
                    <a:pt x="443548" y="420352"/>
                  </a:cubicBezTo>
                  <a:cubicBezTo>
                    <a:pt x="409830" y="432163"/>
                    <a:pt x="375445" y="441974"/>
                    <a:pt x="340583" y="450451"/>
                  </a:cubicBezTo>
                  <a:cubicBezTo>
                    <a:pt x="305722" y="459024"/>
                    <a:pt x="270289" y="465977"/>
                    <a:pt x="234094" y="470740"/>
                  </a:cubicBezTo>
                  <a:cubicBezTo>
                    <a:pt x="197899" y="475311"/>
                    <a:pt x="160942" y="477502"/>
                    <a:pt x="122556" y="473597"/>
                  </a:cubicBezTo>
                  <a:cubicBezTo>
                    <a:pt x="103315" y="471597"/>
                    <a:pt x="83694" y="468263"/>
                    <a:pt x="63310" y="460548"/>
                  </a:cubicBezTo>
                  <a:cubicBezTo>
                    <a:pt x="53119" y="456738"/>
                    <a:pt x="42546" y="451785"/>
                    <a:pt x="32259" y="444165"/>
                  </a:cubicBezTo>
                  <a:cubicBezTo>
                    <a:pt x="22067" y="436545"/>
                    <a:pt x="11685" y="425591"/>
                    <a:pt x="5494" y="411208"/>
                  </a:cubicBezTo>
                  <a:cubicBezTo>
                    <a:pt x="2541" y="404350"/>
                    <a:pt x="541" y="395778"/>
                    <a:pt x="64" y="388158"/>
                  </a:cubicBezTo>
                  <a:cubicBezTo>
                    <a:pt x="-221" y="380538"/>
                    <a:pt x="445" y="373299"/>
                    <a:pt x="2065" y="366917"/>
                  </a:cubicBezTo>
                  <a:cubicBezTo>
                    <a:pt x="5113" y="354058"/>
                    <a:pt x="10161" y="343581"/>
                    <a:pt x="15876" y="334532"/>
                  </a:cubicBezTo>
                  <a:cubicBezTo>
                    <a:pt x="27401" y="316339"/>
                    <a:pt x="40831" y="302433"/>
                    <a:pt x="54643" y="289479"/>
                  </a:cubicBezTo>
                  <a:cubicBezTo>
                    <a:pt x="82646" y="264238"/>
                    <a:pt x="112840" y="244044"/>
                    <a:pt x="144273" y="226518"/>
                  </a:cubicBezTo>
                  <a:cubicBezTo>
                    <a:pt x="175610" y="208992"/>
                    <a:pt x="208090" y="194038"/>
                    <a:pt x="241523" y="182037"/>
                  </a:cubicBezTo>
                  <a:lnTo>
                    <a:pt x="244571" y="187752"/>
                  </a:lnTo>
                  <a:cubicBezTo>
                    <a:pt x="216472" y="209278"/>
                    <a:pt x="188850" y="230614"/>
                    <a:pt x="162656" y="253093"/>
                  </a:cubicBezTo>
                  <a:cubicBezTo>
                    <a:pt x="136558" y="275572"/>
                    <a:pt x="111412" y="299004"/>
                    <a:pt x="90647" y="324150"/>
                  </a:cubicBezTo>
                  <a:cubicBezTo>
                    <a:pt x="80265" y="336532"/>
                    <a:pt x="70930" y="349677"/>
                    <a:pt x="65311" y="362059"/>
                  </a:cubicBezTo>
                  <a:cubicBezTo>
                    <a:pt x="62548" y="368251"/>
                    <a:pt x="60453" y="374061"/>
                    <a:pt x="60072" y="378347"/>
                  </a:cubicBezTo>
                  <a:cubicBezTo>
                    <a:pt x="59786" y="380538"/>
                    <a:pt x="60072" y="382062"/>
                    <a:pt x="60262" y="383205"/>
                  </a:cubicBezTo>
                  <a:cubicBezTo>
                    <a:pt x="60739" y="384253"/>
                    <a:pt x="60739" y="384443"/>
                    <a:pt x="61501" y="385491"/>
                  </a:cubicBezTo>
                  <a:cubicBezTo>
                    <a:pt x="63406" y="388539"/>
                    <a:pt x="71978" y="394444"/>
                    <a:pt x="85027" y="398159"/>
                  </a:cubicBezTo>
                  <a:cubicBezTo>
                    <a:pt x="97791" y="401874"/>
                    <a:pt x="113126" y="403969"/>
                    <a:pt x="128747" y="405112"/>
                  </a:cubicBezTo>
                  <a:cubicBezTo>
                    <a:pt x="192184" y="408446"/>
                    <a:pt x="260954" y="401302"/>
                    <a:pt x="328201" y="390063"/>
                  </a:cubicBezTo>
                  <a:cubicBezTo>
                    <a:pt x="361919" y="384253"/>
                    <a:pt x="395542" y="377109"/>
                    <a:pt x="429261" y="369679"/>
                  </a:cubicBezTo>
                  <a:cubicBezTo>
                    <a:pt x="462979" y="362155"/>
                    <a:pt x="496888" y="354915"/>
                    <a:pt x="530607" y="345962"/>
                  </a:cubicBezTo>
                  <a:cubicBezTo>
                    <a:pt x="598044" y="328626"/>
                    <a:pt x="664147" y="304909"/>
                    <a:pt x="725108" y="271286"/>
                  </a:cubicBezTo>
                  <a:cubicBezTo>
                    <a:pt x="785877" y="237758"/>
                    <a:pt x="841027" y="192514"/>
                    <a:pt x="886461" y="145365"/>
                  </a:cubicBezTo>
                  <a:cubicBezTo>
                    <a:pt x="897605" y="133555"/>
                    <a:pt x="907987" y="121553"/>
                    <a:pt x="915988" y="109551"/>
                  </a:cubicBezTo>
                  <a:cubicBezTo>
                    <a:pt x="924085" y="97836"/>
                    <a:pt x="928943" y="85453"/>
                    <a:pt x="928466" y="79453"/>
                  </a:cubicBezTo>
                  <a:cubicBezTo>
                    <a:pt x="928180" y="76214"/>
                    <a:pt x="927800" y="74880"/>
                    <a:pt x="926085" y="72213"/>
                  </a:cubicBezTo>
                  <a:cubicBezTo>
                    <a:pt x="923989" y="69546"/>
                    <a:pt x="919798" y="66213"/>
                    <a:pt x="914274" y="63355"/>
                  </a:cubicBezTo>
                  <a:cubicBezTo>
                    <a:pt x="903034" y="57355"/>
                    <a:pt x="887794" y="53259"/>
                    <a:pt x="872078" y="50306"/>
                  </a:cubicBezTo>
                  <a:cubicBezTo>
                    <a:pt x="840360" y="44496"/>
                    <a:pt x="806070" y="43067"/>
                    <a:pt x="771685" y="42305"/>
                  </a:cubicBezTo>
                  <a:cubicBezTo>
                    <a:pt x="737204" y="41829"/>
                    <a:pt x="702247" y="42781"/>
                    <a:pt x="666814" y="43067"/>
                  </a:cubicBezTo>
                  <a:lnTo>
                    <a:pt x="665576" y="36971"/>
                  </a:lnTo>
                  <a:close/>
                </a:path>
              </a:pathLst>
            </a:custGeom>
            <a:solidFill>
              <a:srgbClr val="FFC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7" name="Freeform: Shape 8">
              <a:extLst>
                <a:ext uri="{FF2B5EF4-FFF2-40B4-BE49-F238E27FC236}">
                  <a16:creationId xmlns="" xmlns:a16="http://schemas.microsoft.com/office/drawing/2014/main" id="{92A6A93C-23A6-4BC6-9F60-FCCB3C67DEDE}"/>
                </a:ext>
              </a:extLst>
            </p:cNvPr>
            <p:cNvSpPr/>
            <p:nvPr/>
          </p:nvSpPr>
          <p:spPr>
            <a:xfrm>
              <a:off x="6428326" y="1906848"/>
              <a:ext cx="403002" cy="164610"/>
            </a:xfrm>
            <a:custGeom>
              <a:avLst/>
              <a:gdLst>
                <a:gd name="connsiteX0" fmla="*/ 403003 w 403002"/>
                <a:gd name="connsiteY0" fmla="*/ 106546 h 164610"/>
                <a:gd name="connsiteX1" fmla="*/ 384524 w 403002"/>
                <a:gd name="connsiteY1" fmla="*/ 133025 h 164610"/>
                <a:gd name="connsiteX2" fmla="*/ 328993 w 403002"/>
                <a:gd name="connsiteY2" fmla="*/ 164362 h 164610"/>
                <a:gd name="connsiteX3" fmla="*/ 260032 w 403002"/>
                <a:gd name="connsiteY3" fmla="*/ 113308 h 164610"/>
                <a:gd name="connsiteX4" fmla="*/ 204501 w 403002"/>
                <a:gd name="connsiteY4" fmla="*/ 73494 h 164610"/>
                <a:gd name="connsiteX5" fmla="*/ 168878 w 403002"/>
                <a:gd name="connsiteY5" fmla="*/ 119214 h 164610"/>
                <a:gd name="connsiteX6" fmla="*/ 0 w 403002"/>
                <a:gd name="connsiteY6" fmla="*/ 97497 h 164610"/>
                <a:gd name="connsiteX7" fmla="*/ 17145 w 403002"/>
                <a:gd name="connsiteY7" fmla="*/ 77494 h 164610"/>
                <a:gd name="connsiteX8" fmla="*/ 370999 w 403002"/>
                <a:gd name="connsiteY8" fmla="*/ 69303 h 164610"/>
                <a:gd name="connsiteX9" fmla="*/ 403003 w 403002"/>
                <a:gd name="connsiteY9" fmla="*/ 106546 h 1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2" h="164610">
                  <a:moveTo>
                    <a:pt x="403003" y="106546"/>
                  </a:moveTo>
                  <a:cubicBezTo>
                    <a:pt x="396811" y="115309"/>
                    <a:pt x="391192" y="124738"/>
                    <a:pt x="384524" y="133025"/>
                  </a:cubicBezTo>
                  <a:cubicBezTo>
                    <a:pt x="369475" y="151694"/>
                    <a:pt x="354616" y="166744"/>
                    <a:pt x="328993" y="164362"/>
                  </a:cubicBezTo>
                  <a:cubicBezTo>
                    <a:pt x="298894" y="161505"/>
                    <a:pt x="278034" y="134644"/>
                    <a:pt x="260032" y="113308"/>
                  </a:cubicBezTo>
                  <a:cubicBezTo>
                    <a:pt x="247745" y="98830"/>
                    <a:pt x="228314" y="65398"/>
                    <a:pt x="204501" y="73494"/>
                  </a:cubicBezTo>
                  <a:cubicBezTo>
                    <a:pt x="191643" y="77971"/>
                    <a:pt x="179546" y="109022"/>
                    <a:pt x="168878" y="119214"/>
                  </a:cubicBezTo>
                  <a:cubicBezTo>
                    <a:pt x="118872" y="167220"/>
                    <a:pt x="51435" y="144836"/>
                    <a:pt x="0" y="97497"/>
                  </a:cubicBezTo>
                  <a:cubicBezTo>
                    <a:pt x="5239" y="90639"/>
                    <a:pt x="11049" y="83971"/>
                    <a:pt x="17145" y="77494"/>
                  </a:cubicBezTo>
                  <a:cubicBezTo>
                    <a:pt x="112585" y="-22518"/>
                    <a:pt x="270986" y="-26233"/>
                    <a:pt x="370999" y="69303"/>
                  </a:cubicBezTo>
                  <a:cubicBezTo>
                    <a:pt x="383191" y="80923"/>
                    <a:pt x="393859" y="93306"/>
                    <a:pt x="403003" y="106546"/>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8" name="Freeform: Shape 9">
              <a:extLst>
                <a:ext uri="{FF2B5EF4-FFF2-40B4-BE49-F238E27FC236}">
                  <a16:creationId xmlns="" xmlns:a16="http://schemas.microsoft.com/office/drawing/2014/main" id="{1BC25F8C-934B-47C8-9E88-9E690454605A}"/>
                </a:ext>
              </a:extLst>
            </p:cNvPr>
            <p:cNvSpPr/>
            <p:nvPr/>
          </p:nvSpPr>
          <p:spPr>
            <a:xfrm>
              <a:off x="6376397" y="2123503"/>
              <a:ext cx="177814" cy="164877"/>
            </a:xfrm>
            <a:custGeom>
              <a:avLst/>
              <a:gdLst>
                <a:gd name="connsiteX0" fmla="*/ 100887 w 177814"/>
                <a:gd name="connsiteY0" fmla="*/ 136112 h 164877"/>
                <a:gd name="connsiteX1" fmla="*/ 37165 w 177814"/>
                <a:gd name="connsiteY1" fmla="*/ 164878 h 164877"/>
                <a:gd name="connsiteX2" fmla="*/ 2209 w 177814"/>
                <a:gd name="connsiteY2" fmla="*/ 0 h 164877"/>
                <a:gd name="connsiteX3" fmla="*/ 84695 w 177814"/>
                <a:gd name="connsiteY3" fmla="*/ 19526 h 164877"/>
                <a:gd name="connsiteX4" fmla="*/ 165181 w 177814"/>
                <a:gd name="connsiteY4" fmla="*/ 36195 h 164877"/>
                <a:gd name="connsiteX5" fmla="*/ 100887 w 177814"/>
                <a:gd name="connsiteY5" fmla="*/ 136112 h 1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14" h="164877">
                  <a:moveTo>
                    <a:pt x="100887" y="136112"/>
                  </a:moveTo>
                  <a:cubicBezTo>
                    <a:pt x="80599" y="146590"/>
                    <a:pt x="59263" y="157163"/>
                    <a:pt x="37165" y="164878"/>
                  </a:cubicBezTo>
                  <a:cubicBezTo>
                    <a:pt x="6399" y="115062"/>
                    <a:pt x="-5316" y="56483"/>
                    <a:pt x="2209" y="0"/>
                  </a:cubicBezTo>
                  <a:cubicBezTo>
                    <a:pt x="15448" y="13525"/>
                    <a:pt x="37642" y="29242"/>
                    <a:pt x="84695" y="19526"/>
                  </a:cubicBezTo>
                  <a:cubicBezTo>
                    <a:pt x="111651" y="13906"/>
                    <a:pt x="143655" y="15526"/>
                    <a:pt x="165181" y="36195"/>
                  </a:cubicBezTo>
                  <a:cubicBezTo>
                    <a:pt x="207663" y="76867"/>
                    <a:pt x="131939" y="120205"/>
                    <a:pt x="100887" y="136112"/>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9" name="Graphic 44232">
            <a:extLst>
              <a:ext uri="{FF2B5EF4-FFF2-40B4-BE49-F238E27FC236}">
                <a16:creationId xmlns="" xmlns:a16="http://schemas.microsoft.com/office/drawing/2014/main" id="{89820610-7C7D-4C10-BEC0-0D1E5F3BB7FF}"/>
              </a:ext>
            </a:extLst>
          </p:cNvPr>
          <p:cNvGrpSpPr/>
          <p:nvPr/>
        </p:nvGrpSpPr>
        <p:grpSpPr>
          <a:xfrm rot="18507216">
            <a:off x="3653641" y="4088926"/>
            <a:ext cx="3056907" cy="2817566"/>
            <a:chOff x="696549" y="4578468"/>
            <a:chExt cx="854163" cy="810703"/>
          </a:xfrm>
        </p:grpSpPr>
        <p:grpSp>
          <p:nvGrpSpPr>
            <p:cNvPr id="410" name="Graphic 44232">
              <a:extLst>
                <a:ext uri="{FF2B5EF4-FFF2-40B4-BE49-F238E27FC236}">
                  <a16:creationId xmlns="" xmlns:a16="http://schemas.microsoft.com/office/drawing/2014/main" id="{89820610-7C7D-4C10-BEC0-0D1E5F3BB7FF}"/>
                </a:ext>
              </a:extLst>
            </p:cNvPr>
            <p:cNvGrpSpPr/>
            <p:nvPr/>
          </p:nvGrpSpPr>
          <p:grpSpPr>
            <a:xfrm>
              <a:off x="719218" y="4625163"/>
              <a:ext cx="831493" cy="764007"/>
              <a:chOff x="719218" y="4625163"/>
              <a:chExt cx="831493" cy="764007"/>
            </a:xfrm>
            <a:solidFill>
              <a:srgbClr val="F4C63C"/>
            </a:solidFill>
          </p:grpSpPr>
          <p:sp>
            <p:nvSpPr>
              <p:cNvPr id="424" name="Freeform: Shape 44235">
                <a:extLst>
                  <a:ext uri="{FF2B5EF4-FFF2-40B4-BE49-F238E27FC236}">
                    <a16:creationId xmlns="" xmlns:a16="http://schemas.microsoft.com/office/drawing/2014/main" id="{75AA11F5-A09D-4396-AF1E-1EF79E99573D}"/>
                  </a:ext>
                </a:extLst>
              </p:cNvPr>
              <p:cNvSpPr/>
              <p:nvPr/>
            </p:nvSpPr>
            <p:spPr>
              <a:xfrm>
                <a:off x="719218" y="4631187"/>
                <a:ext cx="808951" cy="757983"/>
              </a:xfrm>
              <a:custGeom>
                <a:avLst/>
                <a:gdLst>
                  <a:gd name="connsiteX0" fmla="*/ 246468 w 808951"/>
                  <a:gd name="connsiteY0" fmla="*/ 11564 h 757983"/>
                  <a:gd name="connsiteX1" fmla="*/ 283997 w 808951"/>
                  <a:gd name="connsiteY1" fmla="*/ 4420 h 757983"/>
                  <a:gd name="connsiteX2" fmla="*/ 518598 w 808951"/>
                  <a:gd name="connsiteY2" fmla="*/ 155106 h 757983"/>
                  <a:gd name="connsiteX3" fmla="*/ 519741 w 808951"/>
                  <a:gd name="connsiteY3" fmla="*/ 153582 h 757983"/>
                  <a:gd name="connsiteX4" fmla="*/ 547458 w 808951"/>
                  <a:gd name="connsiteY4" fmla="*/ 173680 h 757983"/>
                  <a:gd name="connsiteX5" fmla="*/ 548982 w 808951"/>
                  <a:gd name="connsiteY5" fmla="*/ 174823 h 757983"/>
                  <a:gd name="connsiteX6" fmla="*/ 549363 w 808951"/>
                  <a:gd name="connsiteY6" fmla="*/ 175108 h 757983"/>
                  <a:gd name="connsiteX7" fmla="*/ 550983 w 808951"/>
                  <a:gd name="connsiteY7" fmla="*/ 176251 h 757983"/>
                  <a:gd name="connsiteX8" fmla="*/ 578605 w 808951"/>
                  <a:gd name="connsiteY8" fmla="*/ 196349 h 757983"/>
                  <a:gd name="connsiteX9" fmla="*/ 577653 w 808951"/>
                  <a:gd name="connsiteY9" fmla="*/ 197778 h 757983"/>
                  <a:gd name="connsiteX10" fmla="*/ 798633 w 808951"/>
                  <a:gd name="connsiteY10" fmla="*/ 376086 h 757983"/>
                  <a:gd name="connsiteX11" fmla="*/ 803586 w 808951"/>
                  <a:gd name="connsiteY11" fmla="*/ 414091 h 757983"/>
                  <a:gd name="connsiteX12" fmla="*/ 562508 w 808951"/>
                  <a:gd name="connsiteY12" fmla="*/ 746418 h 757983"/>
                  <a:gd name="connsiteX13" fmla="*/ 521360 w 808951"/>
                  <a:gd name="connsiteY13" fmla="*/ 750799 h 757983"/>
                  <a:gd name="connsiteX14" fmla="*/ 294855 w 808951"/>
                  <a:gd name="connsiteY14" fmla="*/ 565824 h 757983"/>
                  <a:gd name="connsiteX15" fmla="*/ 268281 w 808951"/>
                  <a:gd name="connsiteY15" fmla="*/ 562681 h 757983"/>
                  <a:gd name="connsiteX16" fmla="*/ 267900 w 808951"/>
                  <a:gd name="connsiteY16" fmla="*/ 562395 h 757983"/>
                  <a:gd name="connsiteX17" fmla="*/ 256089 w 808951"/>
                  <a:gd name="connsiteY17" fmla="*/ 536963 h 757983"/>
                  <a:gd name="connsiteX18" fmla="*/ 13963 w 808951"/>
                  <a:gd name="connsiteY18" fmla="*/ 384468 h 757983"/>
                  <a:gd name="connsiteX19" fmla="*/ 5295 w 808951"/>
                  <a:gd name="connsiteY19" fmla="*/ 343987 h 757983"/>
                  <a:gd name="connsiteX20" fmla="*/ 246468 w 808951"/>
                  <a:gd name="connsiteY20" fmla="*/ 11564 h 7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951" h="757983">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4236">
                <a:extLst>
                  <a:ext uri="{FF2B5EF4-FFF2-40B4-BE49-F238E27FC236}">
                    <a16:creationId xmlns="" xmlns:a16="http://schemas.microsoft.com/office/drawing/2014/main" id="{0C6E3D8F-EE85-4FA1-93F3-F3CE86F38328}"/>
                  </a:ext>
                </a:extLst>
              </p:cNvPr>
              <p:cNvSpPr/>
              <p:nvPr/>
            </p:nvSpPr>
            <p:spPr>
              <a:xfrm rot="-8642603">
                <a:off x="1099429" y="4871166"/>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4237">
                <a:extLst>
                  <a:ext uri="{FF2B5EF4-FFF2-40B4-BE49-F238E27FC236}">
                    <a16:creationId xmlns="" xmlns:a16="http://schemas.microsoft.com/office/drawing/2014/main" id="{87F45737-688F-47B2-B1C8-5DD9B8F87423}"/>
                  </a:ext>
                </a:extLst>
              </p:cNvPr>
              <p:cNvSpPr/>
              <p:nvPr/>
            </p:nvSpPr>
            <p:spPr>
              <a:xfrm rot="-8642603">
                <a:off x="836216" y="4680349"/>
                <a:ext cx="329294" cy="435503"/>
              </a:xfrm>
              <a:custGeom>
                <a:avLst/>
                <a:gdLst>
                  <a:gd name="connsiteX0" fmla="*/ 0 w 329294"/>
                  <a:gd name="connsiteY0" fmla="*/ 0 h 435503"/>
                  <a:gd name="connsiteX1" fmla="*/ 329295 w 329294"/>
                  <a:gd name="connsiteY1" fmla="*/ 0 h 435503"/>
                  <a:gd name="connsiteX2" fmla="*/ 329295 w 329294"/>
                  <a:gd name="connsiteY2" fmla="*/ 435504 h 435503"/>
                  <a:gd name="connsiteX3" fmla="*/ 0 w 329294"/>
                  <a:gd name="connsiteY3" fmla="*/ 435504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4"/>
                    </a:lnTo>
                    <a:lnTo>
                      <a:pt x="0" y="435504"/>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4238">
                <a:extLst>
                  <a:ext uri="{FF2B5EF4-FFF2-40B4-BE49-F238E27FC236}">
                    <a16:creationId xmlns="" xmlns:a16="http://schemas.microsoft.com/office/drawing/2014/main" id="{2DB47529-7846-40E6-B9EC-38B3641453A1}"/>
                  </a:ext>
                </a:extLst>
              </p:cNvPr>
              <p:cNvSpPr/>
              <p:nvPr/>
            </p:nvSpPr>
            <p:spPr>
              <a:xfrm>
                <a:off x="742230" y="4634465"/>
                <a:ext cx="515874" cy="523684"/>
              </a:xfrm>
              <a:custGeom>
                <a:avLst/>
                <a:gdLst>
                  <a:gd name="connsiteX0" fmla="*/ 269367 w 515874"/>
                  <a:gd name="connsiteY0" fmla="*/ 523685 h 523684"/>
                  <a:gd name="connsiteX1" fmla="*/ 0 w 515874"/>
                  <a:gd name="connsiteY1" fmla="*/ 339757 h 523684"/>
                  <a:gd name="connsiteX2" fmla="*/ 246507 w 515874"/>
                  <a:gd name="connsiteY2" fmla="*/ 0 h 523684"/>
                  <a:gd name="connsiteX3" fmla="*/ 515874 w 515874"/>
                  <a:gd name="connsiteY3" fmla="*/ 184023 h 523684"/>
                  <a:gd name="connsiteX4" fmla="*/ 269367 w 515874"/>
                  <a:gd name="connsiteY4" fmla="*/ 523685 h 52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874" h="523684">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4239">
                <a:extLst>
                  <a:ext uri="{FF2B5EF4-FFF2-40B4-BE49-F238E27FC236}">
                    <a16:creationId xmlns="" xmlns:a16="http://schemas.microsoft.com/office/drawing/2014/main" id="{DA18B2EF-2102-4960-9807-D761F478AFA9}"/>
                  </a:ext>
                </a:extLst>
              </p:cNvPr>
              <p:cNvSpPr/>
              <p:nvPr/>
            </p:nvSpPr>
            <p:spPr>
              <a:xfrm>
                <a:off x="1011597" y="4818392"/>
                <a:ext cx="504920" cy="538638"/>
              </a:xfrm>
              <a:custGeom>
                <a:avLst/>
                <a:gdLst>
                  <a:gd name="connsiteX0" fmla="*/ 0 w 504920"/>
                  <a:gd name="connsiteY0" fmla="*/ 339757 h 538638"/>
                  <a:gd name="connsiteX1" fmla="*/ 258509 w 504920"/>
                  <a:gd name="connsiteY1" fmla="*/ 538639 h 538638"/>
                  <a:gd name="connsiteX2" fmla="*/ 504920 w 504920"/>
                  <a:gd name="connsiteY2" fmla="*/ 198882 h 538638"/>
                  <a:gd name="connsiteX3" fmla="*/ 246412 w 504920"/>
                  <a:gd name="connsiteY3" fmla="*/ 0 h 538638"/>
                  <a:gd name="connsiteX4" fmla="*/ 0 w 504920"/>
                  <a:gd name="connsiteY4" fmla="*/ 339757 h 53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0" h="538638">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4240">
                <a:extLst>
                  <a:ext uri="{FF2B5EF4-FFF2-40B4-BE49-F238E27FC236}">
                    <a16:creationId xmlns="" xmlns:a16="http://schemas.microsoft.com/office/drawing/2014/main" id="{09676CEC-E4C1-463C-8D77-C4DC6EAD7667}"/>
                  </a:ext>
                </a:extLst>
              </p:cNvPr>
              <p:cNvSpPr/>
              <p:nvPr/>
            </p:nvSpPr>
            <p:spPr>
              <a:xfrm>
                <a:off x="1011597" y="4818488"/>
                <a:ext cx="539114" cy="483584"/>
              </a:xfrm>
              <a:custGeom>
                <a:avLst/>
                <a:gdLst>
                  <a:gd name="connsiteX0" fmla="*/ 0 w 539114"/>
                  <a:gd name="connsiteY0" fmla="*/ 339662 h 483584"/>
                  <a:gd name="connsiteX1" fmla="*/ 292703 w 539114"/>
                  <a:gd name="connsiteY1" fmla="*/ 483584 h 483584"/>
                  <a:gd name="connsiteX2" fmla="*/ 539115 w 539114"/>
                  <a:gd name="connsiteY2" fmla="*/ 143827 h 483584"/>
                  <a:gd name="connsiteX3" fmla="*/ 246412 w 539114"/>
                  <a:gd name="connsiteY3" fmla="*/ 0 h 483584"/>
                  <a:gd name="connsiteX4" fmla="*/ 0 w 539114"/>
                  <a:gd name="connsiteY4" fmla="*/ 339662 h 48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 h="483584">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0" name="Freeform: Shape 44241">
                <a:extLst>
                  <a:ext uri="{FF2B5EF4-FFF2-40B4-BE49-F238E27FC236}">
                    <a16:creationId xmlns="" xmlns:a16="http://schemas.microsoft.com/office/drawing/2014/main" id="{A1F9FB1C-B363-42A4-BD2F-3B484E6FF724}"/>
                  </a:ext>
                </a:extLst>
              </p:cNvPr>
              <p:cNvSpPr/>
              <p:nvPr/>
            </p:nvSpPr>
            <p:spPr>
              <a:xfrm>
                <a:off x="1009311" y="4686090"/>
                <a:ext cx="200596" cy="139826"/>
              </a:xfrm>
              <a:custGeom>
                <a:avLst/>
                <a:gdLst>
                  <a:gd name="connsiteX0" fmla="*/ 0 w 200596"/>
                  <a:gd name="connsiteY0" fmla="*/ 0 h 139826"/>
                  <a:gd name="connsiteX1" fmla="*/ 200596 w 200596"/>
                  <a:gd name="connsiteY1" fmla="*/ 139827 h 139826"/>
                </a:gdLst>
                <a:ahLst/>
                <a:cxnLst>
                  <a:cxn ang="0">
                    <a:pos x="connsiteX0" y="connsiteY0"/>
                  </a:cxn>
                  <a:cxn ang="0">
                    <a:pos x="connsiteX1" y="connsiteY1"/>
                  </a:cxn>
                </a:cxnLst>
                <a:rect l="l" t="t" r="r" b="b"/>
                <a:pathLst>
                  <a:path w="200596" h="139826">
                    <a:moveTo>
                      <a:pt x="0" y="0"/>
                    </a:moveTo>
                    <a:cubicBezTo>
                      <a:pt x="0" y="0"/>
                      <a:pt x="164973" y="78391"/>
                      <a:pt x="200596"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1" name="Freeform: Shape 44242">
                <a:extLst>
                  <a:ext uri="{FF2B5EF4-FFF2-40B4-BE49-F238E27FC236}">
                    <a16:creationId xmlns="" xmlns:a16="http://schemas.microsoft.com/office/drawing/2014/main" id="{ADB95B0D-E256-440D-9542-F2B9FC797C0A}"/>
                  </a:ext>
                </a:extLst>
              </p:cNvPr>
              <p:cNvSpPr/>
              <p:nvPr/>
            </p:nvSpPr>
            <p:spPr>
              <a:xfrm>
                <a:off x="994452" y="4714379"/>
                <a:ext cx="200596" cy="139827"/>
              </a:xfrm>
              <a:custGeom>
                <a:avLst/>
                <a:gdLst>
                  <a:gd name="connsiteX0" fmla="*/ 0 w 200596"/>
                  <a:gd name="connsiteY0" fmla="*/ 0 h 139827"/>
                  <a:gd name="connsiteX1" fmla="*/ 200597 w 200596"/>
                  <a:gd name="connsiteY1" fmla="*/ 139827 h 139827"/>
                </a:gdLst>
                <a:ahLst/>
                <a:cxnLst>
                  <a:cxn ang="0">
                    <a:pos x="connsiteX0" y="connsiteY0"/>
                  </a:cxn>
                  <a:cxn ang="0">
                    <a:pos x="connsiteX1" y="connsiteY1"/>
                  </a:cxn>
                </a:cxnLst>
                <a:rect l="l" t="t" r="r" b="b"/>
                <a:pathLst>
                  <a:path w="200596" h="139827">
                    <a:moveTo>
                      <a:pt x="0" y="0"/>
                    </a:moveTo>
                    <a:cubicBezTo>
                      <a:pt x="0" y="0"/>
                      <a:pt x="164973" y="78391"/>
                      <a:pt x="200597"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4243">
                <a:extLst>
                  <a:ext uri="{FF2B5EF4-FFF2-40B4-BE49-F238E27FC236}">
                    <a16:creationId xmlns="" xmlns:a16="http://schemas.microsoft.com/office/drawing/2014/main" id="{CA04DC81-1371-4E2C-A224-DF4442CBFDC7}"/>
                  </a:ext>
                </a:extLst>
              </p:cNvPr>
              <p:cNvSpPr/>
              <p:nvPr/>
            </p:nvSpPr>
            <p:spPr>
              <a:xfrm>
                <a:off x="974736" y="4751241"/>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4244">
                <a:extLst>
                  <a:ext uri="{FF2B5EF4-FFF2-40B4-BE49-F238E27FC236}">
                    <a16:creationId xmlns="" xmlns:a16="http://schemas.microsoft.com/office/drawing/2014/main" id="{5E14B4BE-330A-4068-B090-CA713CDB9BEF}"/>
                  </a:ext>
                </a:extLst>
              </p:cNvPr>
              <p:cNvSpPr/>
              <p:nvPr/>
            </p:nvSpPr>
            <p:spPr>
              <a:xfrm>
                <a:off x="952923" y="4777625"/>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4245">
                <a:extLst>
                  <a:ext uri="{FF2B5EF4-FFF2-40B4-BE49-F238E27FC236}">
                    <a16:creationId xmlns="" xmlns:a16="http://schemas.microsoft.com/office/drawing/2014/main" id="{9686E684-E953-4E32-9625-0667ABB07FC5}"/>
                  </a:ext>
                </a:extLst>
              </p:cNvPr>
              <p:cNvSpPr/>
              <p:nvPr/>
            </p:nvSpPr>
            <p:spPr>
              <a:xfrm>
                <a:off x="1133041" y="4976695"/>
                <a:ext cx="278987" cy="222792"/>
              </a:xfrm>
              <a:custGeom>
                <a:avLst/>
                <a:gdLst>
                  <a:gd name="connsiteX0" fmla="*/ 66294 w 278987"/>
                  <a:gd name="connsiteY0" fmla="*/ 3 h 222792"/>
                  <a:gd name="connsiteX1" fmla="*/ 0 w 278987"/>
                  <a:gd name="connsiteY1" fmla="*/ 104588 h 222792"/>
                  <a:gd name="connsiteX2" fmla="*/ 189548 w 278987"/>
                  <a:gd name="connsiteY2" fmla="*/ 222793 h 222792"/>
                  <a:gd name="connsiteX3" fmla="*/ 278987 w 278987"/>
                  <a:gd name="connsiteY3" fmla="*/ 104397 h 222792"/>
                  <a:gd name="connsiteX4" fmla="*/ 66294 w 278987"/>
                  <a:gd name="connsiteY4" fmla="*/ 3 h 22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87" h="222792">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4246">
                <a:extLst>
                  <a:ext uri="{FF2B5EF4-FFF2-40B4-BE49-F238E27FC236}">
                    <a16:creationId xmlns="" xmlns:a16="http://schemas.microsoft.com/office/drawing/2014/main" id="{CE01297F-7BBE-4BF4-BF92-D179F273574E}"/>
                  </a:ext>
                </a:extLst>
              </p:cNvPr>
              <p:cNvSpPr/>
              <p:nvPr/>
            </p:nvSpPr>
            <p:spPr>
              <a:xfrm>
                <a:off x="853863" y="4827060"/>
                <a:ext cx="256889" cy="223361"/>
              </a:xfrm>
              <a:custGeom>
                <a:avLst/>
                <a:gdLst>
                  <a:gd name="connsiteX0" fmla="*/ 256889 w 256889"/>
                  <a:gd name="connsiteY0" fmla="*/ 146113 h 223361"/>
                  <a:gd name="connsiteX1" fmla="*/ 193643 w 256889"/>
                  <a:gd name="connsiteY1" fmla="*/ 223361 h 223361"/>
                  <a:gd name="connsiteX2" fmla="*/ 0 w 256889"/>
                  <a:gd name="connsiteY2" fmla="*/ 86582 h 223361"/>
                  <a:gd name="connsiteX3" fmla="*/ 64008 w 256889"/>
                  <a:gd name="connsiteY3" fmla="*/ 0 h 223361"/>
                  <a:gd name="connsiteX4" fmla="*/ 256889 w 256889"/>
                  <a:gd name="connsiteY4" fmla="*/ 146113 h 22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89" h="223361">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11" name="Graphic 44232">
              <a:extLst>
                <a:ext uri="{FF2B5EF4-FFF2-40B4-BE49-F238E27FC236}">
                  <a16:creationId xmlns="" xmlns:a16="http://schemas.microsoft.com/office/drawing/2014/main" id="{89820610-7C7D-4C10-BEC0-0D1E5F3BB7FF}"/>
                </a:ext>
              </a:extLst>
            </p:cNvPr>
            <p:cNvGrpSpPr/>
            <p:nvPr/>
          </p:nvGrpSpPr>
          <p:grpSpPr>
            <a:xfrm>
              <a:off x="696549" y="4578468"/>
              <a:ext cx="831589" cy="764125"/>
              <a:chOff x="696549" y="4578468"/>
              <a:chExt cx="831589" cy="764125"/>
            </a:xfrm>
          </p:grpSpPr>
          <p:sp>
            <p:nvSpPr>
              <p:cNvPr id="412" name="Freeform: Shape 44248">
                <a:extLst>
                  <a:ext uri="{FF2B5EF4-FFF2-40B4-BE49-F238E27FC236}">
                    <a16:creationId xmlns="" xmlns:a16="http://schemas.microsoft.com/office/drawing/2014/main" id="{F7C6F630-D4A5-47AD-99E0-CFEEA5D82608}"/>
                  </a:ext>
                </a:extLst>
              </p:cNvPr>
              <p:cNvSpPr/>
              <p:nvPr/>
            </p:nvSpPr>
            <p:spPr>
              <a:xfrm>
                <a:off x="696549" y="4584515"/>
                <a:ext cx="809047" cy="758078"/>
              </a:xfrm>
              <a:custGeom>
                <a:avLst/>
                <a:gdLst>
                  <a:gd name="connsiteX0" fmla="*/ 246564 w 809047"/>
                  <a:gd name="connsiteY0" fmla="*/ 11564 h 758078"/>
                  <a:gd name="connsiteX1" fmla="*/ 284092 w 809047"/>
                  <a:gd name="connsiteY1" fmla="*/ 4420 h 758078"/>
                  <a:gd name="connsiteX2" fmla="*/ 518693 w 809047"/>
                  <a:gd name="connsiteY2" fmla="*/ 155106 h 758078"/>
                  <a:gd name="connsiteX3" fmla="*/ 519836 w 809047"/>
                  <a:gd name="connsiteY3" fmla="*/ 153582 h 758078"/>
                  <a:gd name="connsiteX4" fmla="*/ 547554 w 809047"/>
                  <a:gd name="connsiteY4" fmla="*/ 173680 h 758078"/>
                  <a:gd name="connsiteX5" fmla="*/ 549078 w 809047"/>
                  <a:gd name="connsiteY5" fmla="*/ 174823 h 758078"/>
                  <a:gd name="connsiteX6" fmla="*/ 549459 w 809047"/>
                  <a:gd name="connsiteY6" fmla="*/ 175108 h 758078"/>
                  <a:gd name="connsiteX7" fmla="*/ 551078 w 809047"/>
                  <a:gd name="connsiteY7" fmla="*/ 176251 h 758078"/>
                  <a:gd name="connsiteX8" fmla="*/ 578700 w 809047"/>
                  <a:gd name="connsiteY8" fmla="*/ 196349 h 758078"/>
                  <a:gd name="connsiteX9" fmla="*/ 577748 w 809047"/>
                  <a:gd name="connsiteY9" fmla="*/ 197778 h 758078"/>
                  <a:gd name="connsiteX10" fmla="*/ 798728 w 809047"/>
                  <a:gd name="connsiteY10" fmla="*/ 376086 h 758078"/>
                  <a:gd name="connsiteX11" fmla="*/ 803681 w 809047"/>
                  <a:gd name="connsiteY11" fmla="*/ 414091 h 758078"/>
                  <a:gd name="connsiteX12" fmla="*/ 562603 w 809047"/>
                  <a:gd name="connsiteY12" fmla="*/ 746513 h 758078"/>
                  <a:gd name="connsiteX13" fmla="*/ 521455 w 809047"/>
                  <a:gd name="connsiteY13" fmla="*/ 750895 h 758078"/>
                  <a:gd name="connsiteX14" fmla="*/ 294951 w 809047"/>
                  <a:gd name="connsiteY14" fmla="*/ 565919 h 758078"/>
                  <a:gd name="connsiteX15" fmla="*/ 268376 w 809047"/>
                  <a:gd name="connsiteY15" fmla="*/ 562776 h 758078"/>
                  <a:gd name="connsiteX16" fmla="*/ 267995 w 809047"/>
                  <a:gd name="connsiteY16" fmla="*/ 562490 h 758078"/>
                  <a:gd name="connsiteX17" fmla="*/ 256184 w 809047"/>
                  <a:gd name="connsiteY17" fmla="*/ 537058 h 758078"/>
                  <a:gd name="connsiteX18" fmla="*/ 13963 w 809047"/>
                  <a:gd name="connsiteY18" fmla="*/ 384468 h 758078"/>
                  <a:gd name="connsiteX19" fmla="*/ 5295 w 809047"/>
                  <a:gd name="connsiteY19" fmla="*/ 343987 h 758078"/>
                  <a:gd name="connsiteX20" fmla="*/ 246564 w 809047"/>
                  <a:gd name="connsiteY20" fmla="*/ 11564 h 7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9047" h="758078">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3" name="Freeform: Shape 44249">
                <a:extLst>
                  <a:ext uri="{FF2B5EF4-FFF2-40B4-BE49-F238E27FC236}">
                    <a16:creationId xmlns="" xmlns:a16="http://schemas.microsoft.com/office/drawing/2014/main" id="{904BC6C0-F48D-4974-8A22-D209F5B56F71}"/>
                  </a:ext>
                </a:extLst>
              </p:cNvPr>
              <p:cNvSpPr/>
              <p:nvPr/>
            </p:nvSpPr>
            <p:spPr>
              <a:xfrm rot="-8642603">
                <a:off x="1076825" y="4824471"/>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D6CB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4250">
                <a:extLst>
                  <a:ext uri="{FF2B5EF4-FFF2-40B4-BE49-F238E27FC236}">
                    <a16:creationId xmlns="" xmlns:a16="http://schemas.microsoft.com/office/drawing/2014/main" id="{1D7A2249-6D01-4544-A767-FD559AAFCCDD}"/>
                  </a:ext>
                </a:extLst>
              </p:cNvPr>
              <p:cNvSpPr/>
              <p:nvPr/>
            </p:nvSpPr>
            <p:spPr>
              <a:xfrm rot="-8642603">
                <a:off x="813613" y="4633654"/>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D6CB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4251">
                <a:extLst>
                  <a:ext uri="{FF2B5EF4-FFF2-40B4-BE49-F238E27FC236}">
                    <a16:creationId xmlns="" xmlns:a16="http://schemas.microsoft.com/office/drawing/2014/main" id="{56F74A90-102E-49E3-831F-F8C728539E4D}"/>
                  </a:ext>
                </a:extLst>
              </p:cNvPr>
              <p:cNvSpPr/>
              <p:nvPr/>
            </p:nvSpPr>
            <p:spPr>
              <a:xfrm>
                <a:off x="719656" y="4587792"/>
                <a:ext cx="515778" cy="523684"/>
              </a:xfrm>
              <a:custGeom>
                <a:avLst/>
                <a:gdLst>
                  <a:gd name="connsiteX0" fmla="*/ 269367 w 515778"/>
                  <a:gd name="connsiteY0" fmla="*/ 523685 h 523684"/>
                  <a:gd name="connsiteX1" fmla="*/ 0 w 515778"/>
                  <a:gd name="connsiteY1" fmla="*/ 339757 h 523684"/>
                  <a:gd name="connsiteX2" fmla="*/ 246412 w 515778"/>
                  <a:gd name="connsiteY2" fmla="*/ 0 h 523684"/>
                  <a:gd name="connsiteX3" fmla="*/ 515779 w 515778"/>
                  <a:gd name="connsiteY3" fmla="*/ 184023 h 523684"/>
                  <a:gd name="connsiteX4" fmla="*/ 269367 w 515778"/>
                  <a:gd name="connsiteY4" fmla="*/ 523685 h 52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778" h="523684">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4252">
                <a:extLst>
                  <a:ext uri="{FF2B5EF4-FFF2-40B4-BE49-F238E27FC236}">
                    <a16:creationId xmlns="" xmlns:a16="http://schemas.microsoft.com/office/drawing/2014/main" id="{C3F89E8F-021D-44FF-A836-73745D6E59B8}"/>
                  </a:ext>
                </a:extLst>
              </p:cNvPr>
              <p:cNvSpPr/>
              <p:nvPr/>
            </p:nvSpPr>
            <p:spPr>
              <a:xfrm>
                <a:off x="989023" y="4771720"/>
                <a:ext cx="504920" cy="538638"/>
              </a:xfrm>
              <a:custGeom>
                <a:avLst/>
                <a:gdLst>
                  <a:gd name="connsiteX0" fmla="*/ 0 w 504920"/>
                  <a:gd name="connsiteY0" fmla="*/ 339757 h 538638"/>
                  <a:gd name="connsiteX1" fmla="*/ 258509 w 504920"/>
                  <a:gd name="connsiteY1" fmla="*/ 538639 h 538638"/>
                  <a:gd name="connsiteX2" fmla="*/ 504920 w 504920"/>
                  <a:gd name="connsiteY2" fmla="*/ 198882 h 538638"/>
                  <a:gd name="connsiteX3" fmla="*/ 246412 w 504920"/>
                  <a:gd name="connsiteY3" fmla="*/ 0 h 538638"/>
                  <a:gd name="connsiteX4" fmla="*/ 0 w 504920"/>
                  <a:gd name="connsiteY4" fmla="*/ 339757 h 53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0" h="538638">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7" name="Freeform: Shape 44253">
                <a:extLst>
                  <a:ext uri="{FF2B5EF4-FFF2-40B4-BE49-F238E27FC236}">
                    <a16:creationId xmlns="" xmlns:a16="http://schemas.microsoft.com/office/drawing/2014/main" id="{D90157E0-D91C-4C80-B4C6-AB10DD7C00FD}"/>
                  </a:ext>
                </a:extLst>
              </p:cNvPr>
              <p:cNvSpPr/>
              <p:nvPr/>
            </p:nvSpPr>
            <p:spPr>
              <a:xfrm>
                <a:off x="989023" y="4771815"/>
                <a:ext cx="539115" cy="483584"/>
              </a:xfrm>
              <a:custGeom>
                <a:avLst/>
                <a:gdLst>
                  <a:gd name="connsiteX0" fmla="*/ 0 w 539115"/>
                  <a:gd name="connsiteY0" fmla="*/ 339662 h 483584"/>
                  <a:gd name="connsiteX1" fmla="*/ 292703 w 539115"/>
                  <a:gd name="connsiteY1" fmla="*/ 483584 h 483584"/>
                  <a:gd name="connsiteX2" fmla="*/ 539115 w 539115"/>
                  <a:gd name="connsiteY2" fmla="*/ 143923 h 483584"/>
                  <a:gd name="connsiteX3" fmla="*/ 246412 w 539115"/>
                  <a:gd name="connsiteY3" fmla="*/ 0 h 483584"/>
                  <a:gd name="connsiteX4" fmla="*/ 0 w 539115"/>
                  <a:gd name="connsiteY4" fmla="*/ 339662 h 48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5" h="483584">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8" name="Freeform: Shape 44254">
                <a:extLst>
                  <a:ext uri="{FF2B5EF4-FFF2-40B4-BE49-F238E27FC236}">
                    <a16:creationId xmlns="" xmlns:a16="http://schemas.microsoft.com/office/drawing/2014/main" id="{7A3F576D-25AF-4D6B-A535-7698380A3C9F}"/>
                  </a:ext>
                </a:extLst>
              </p:cNvPr>
              <p:cNvSpPr/>
              <p:nvPr/>
            </p:nvSpPr>
            <p:spPr>
              <a:xfrm>
                <a:off x="986737" y="4639418"/>
                <a:ext cx="200691" cy="139826"/>
              </a:xfrm>
              <a:custGeom>
                <a:avLst/>
                <a:gdLst>
                  <a:gd name="connsiteX0" fmla="*/ 0 w 200691"/>
                  <a:gd name="connsiteY0" fmla="*/ 0 h 139826"/>
                  <a:gd name="connsiteX1" fmla="*/ 200692 w 200691"/>
                  <a:gd name="connsiteY1" fmla="*/ 139827 h 139826"/>
                </a:gdLst>
                <a:ahLst/>
                <a:cxnLst>
                  <a:cxn ang="0">
                    <a:pos x="connsiteX0" y="connsiteY0"/>
                  </a:cxn>
                  <a:cxn ang="0">
                    <a:pos x="connsiteX1" y="connsiteY1"/>
                  </a:cxn>
                </a:cxnLst>
                <a:rect l="l" t="t" r="r" b="b"/>
                <a:pathLst>
                  <a:path w="200691" h="139826">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9" name="Freeform: Shape 44255">
                <a:extLst>
                  <a:ext uri="{FF2B5EF4-FFF2-40B4-BE49-F238E27FC236}">
                    <a16:creationId xmlns="" xmlns:a16="http://schemas.microsoft.com/office/drawing/2014/main" id="{72288B86-02C5-4C0C-82CD-3F306779A637}"/>
                  </a:ext>
                </a:extLst>
              </p:cNvPr>
              <p:cNvSpPr/>
              <p:nvPr/>
            </p:nvSpPr>
            <p:spPr>
              <a:xfrm>
                <a:off x="971878" y="4667707"/>
                <a:ext cx="200691" cy="139826"/>
              </a:xfrm>
              <a:custGeom>
                <a:avLst/>
                <a:gdLst>
                  <a:gd name="connsiteX0" fmla="*/ 0 w 200691"/>
                  <a:gd name="connsiteY0" fmla="*/ 0 h 139826"/>
                  <a:gd name="connsiteX1" fmla="*/ 200692 w 200691"/>
                  <a:gd name="connsiteY1" fmla="*/ 139827 h 139826"/>
                </a:gdLst>
                <a:ahLst/>
                <a:cxnLst>
                  <a:cxn ang="0">
                    <a:pos x="connsiteX0" y="connsiteY0"/>
                  </a:cxn>
                  <a:cxn ang="0">
                    <a:pos x="connsiteX1" y="connsiteY1"/>
                  </a:cxn>
                </a:cxnLst>
                <a:rect l="l" t="t" r="r" b="b"/>
                <a:pathLst>
                  <a:path w="200691" h="139826">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0" name="Freeform: Shape 44256">
                <a:extLst>
                  <a:ext uri="{FF2B5EF4-FFF2-40B4-BE49-F238E27FC236}">
                    <a16:creationId xmlns="" xmlns:a16="http://schemas.microsoft.com/office/drawing/2014/main" id="{A042BB47-4967-4329-8EDB-E455D9AD71E0}"/>
                  </a:ext>
                </a:extLst>
              </p:cNvPr>
              <p:cNvSpPr/>
              <p:nvPr/>
            </p:nvSpPr>
            <p:spPr>
              <a:xfrm>
                <a:off x="952161" y="4704568"/>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4257">
                <a:extLst>
                  <a:ext uri="{FF2B5EF4-FFF2-40B4-BE49-F238E27FC236}">
                    <a16:creationId xmlns="" xmlns:a16="http://schemas.microsoft.com/office/drawing/2014/main" id="{5232C596-AF19-42A0-A6B8-ABBE3542D50A}"/>
                  </a:ext>
                </a:extLst>
              </p:cNvPr>
              <p:cNvSpPr/>
              <p:nvPr/>
            </p:nvSpPr>
            <p:spPr>
              <a:xfrm>
                <a:off x="930349" y="4730953"/>
                <a:ext cx="200596" cy="139827"/>
              </a:xfrm>
              <a:custGeom>
                <a:avLst/>
                <a:gdLst>
                  <a:gd name="connsiteX0" fmla="*/ 0 w 200596"/>
                  <a:gd name="connsiteY0" fmla="*/ 0 h 139827"/>
                  <a:gd name="connsiteX1" fmla="*/ 200596 w 200596"/>
                  <a:gd name="connsiteY1" fmla="*/ 139827 h 139827"/>
                </a:gdLst>
                <a:ahLst/>
                <a:cxnLst>
                  <a:cxn ang="0">
                    <a:pos x="connsiteX0" y="connsiteY0"/>
                  </a:cxn>
                  <a:cxn ang="0">
                    <a:pos x="connsiteX1" y="connsiteY1"/>
                  </a:cxn>
                </a:cxnLst>
                <a:rect l="l" t="t" r="r" b="b"/>
                <a:pathLst>
                  <a:path w="200596" h="139827">
                    <a:moveTo>
                      <a:pt x="0" y="0"/>
                    </a:moveTo>
                    <a:cubicBezTo>
                      <a:pt x="0" y="0"/>
                      <a:pt x="164973" y="78391"/>
                      <a:pt x="200596"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4258">
                <a:extLst>
                  <a:ext uri="{FF2B5EF4-FFF2-40B4-BE49-F238E27FC236}">
                    <a16:creationId xmlns="" xmlns:a16="http://schemas.microsoft.com/office/drawing/2014/main" id="{698C08C5-BCAA-478B-96AE-AA7466B7F306}"/>
                  </a:ext>
                </a:extLst>
              </p:cNvPr>
              <p:cNvSpPr/>
              <p:nvPr/>
            </p:nvSpPr>
            <p:spPr>
              <a:xfrm>
                <a:off x="1110467" y="4930021"/>
                <a:ext cx="278987" cy="222793"/>
              </a:xfrm>
              <a:custGeom>
                <a:avLst/>
                <a:gdLst>
                  <a:gd name="connsiteX0" fmla="*/ 66294 w 278987"/>
                  <a:gd name="connsiteY0" fmla="*/ 4 h 222793"/>
                  <a:gd name="connsiteX1" fmla="*/ 0 w 278987"/>
                  <a:gd name="connsiteY1" fmla="*/ 104589 h 222793"/>
                  <a:gd name="connsiteX2" fmla="*/ 189547 w 278987"/>
                  <a:gd name="connsiteY2" fmla="*/ 222794 h 222793"/>
                  <a:gd name="connsiteX3" fmla="*/ 278987 w 278987"/>
                  <a:gd name="connsiteY3" fmla="*/ 104398 h 222793"/>
                  <a:gd name="connsiteX4" fmla="*/ 66294 w 278987"/>
                  <a:gd name="connsiteY4" fmla="*/ 4 h 22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87" h="222793">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4259">
                <a:extLst>
                  <a:ext uri="{FF2B5EF4-FFF2-40B4-BE49-F238E27FC236}">
                    <a16:creationId xmlns="" xmlns:a16="http://schemas.microsoft.com/office/drawing/2014/main" id="{BBA89749-C742-4FAF-BE77-A1F59768B5EF}"/>
                  </a:ext>
                </a:extLst>
              </p:cNvPr>
              <p:cNvSpPr/>
              <p:nvPr/>
            </p:nvSpPr>
            <p:spPr>
              <a:xfrm>
                <a:off x="831289" y="4780388"/>
                <a:ext cx="256889" cy="223361"/>
              </a:xfrm>
              <a:custGeom>
                <a:avLst/>
                <a:gdLst>
                  <a:gd name="connsiteX0" fmla="*/ 256889 w 256889"/>
                  <a:gd name="connsiteY0" fmla="*/ 146114 h 223361"/>
                  <a:gd name="connsiteX1" fmla="*/ 193643 w 256889"/>
                  <a:gd name="connsiteY1" fmla="*/ 223361 h 223361"/>
                  <a:gd name="connsiteX2" fmla="*/ 0 w 256889"/>
                  <a:gd name="connsiteY2" fmla="*/ 86582 h 223361"/>
                  <a:gd name="connsiteX3" fmla="*/ 64008 w 256889"/>
                  <a:gd name="connsiteY3" fmla="*/ 0 h 223361"/>
                  <a:gd name="connsiteX4" fmla="*/ 256889 w 256889"/>
                  <a:gd name="connsiteY4" fmla="*/ 146114 h 22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89" h="223361">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36" name="Text Box 17">
            <a:extLst>
              <a:ext uri="{FF2B5EF4-FFF2-40B4-BE49-F238E27FC236}">
                <a16:creationId xmlns="" xmlns:a16="http://schemas.microsoft.com/office/drawing/2014/main" id="{26275720-C843-45E9-8B03-FF09AC242C07}"/>
              </a:ext>
            </a:extLst>
          </p:cNvPr>
          <p:cNvSpPr txBox="1">
            <a:spLocks noChangeArrowheads="1"/>
          </p:cNvSpPr>
          <p:nvPr/>
        </p:nvSpPr>
        <p:spPr bwMode="auto">
          <a:xfrm>
            <a:off x="360173" y="1348527"/>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438" name="Text Box 14">
            <a:extLst>
              <a:ext uri="{FF2B5EF4-FFF2-40B4-BE49-F238E27FC236}">
                <a16:creationId xmlns="" xmlns:a16="http://schemas.microsoft.com/office/drawing/2014/main" id="{BDAE31AE-DE3B-4C9A-BC3A-190286350158}"/>
              </a:ext>
            </a:extLst>
          </p:cNvPr>
          <p:cNvSpPr txBox="1">
            <a:spLocks noChangeArrowheads="1"/>
          </p:cNvSpPr>
          <p:nvPr/>
        </p:nvSpPr>
        <p:spPr bwMode="auto">
          <a:xfrm>
            <a:off x="3200798" y="3107111"/>
            <a:ext cx="6603942"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p:txBody>
      </p:sp>
    </p:spTree>
    <p:extLst>
      <p:ext uri="{BB962C8B-B14F-4D97-AF65-F5344CB8AC3E}">
        <p14:creationId xmlns:p14="http://schemas.microsoft.com/office/powerpoint/2010/main" val="376329435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36"/>
                                        </p:tgtEl>
                                        <p:attrNameLst>
                                          <p:attrName>style.color</p:attrName>
                                        </p:attrNameLst>
                                      </p:cBhvr>
                                      <p:to>
                                        <a:srgbClr val="FF0000"/>
                                      </p:to>
                                    </p:animClr>
                                  </p:childTnLst>
                                </p:cTn>
                              </p:par>
                              <p:par>
                                <p:cTn id="7" presetID="21" presetClass="emph" presetSubtype="0" repeatCount="indefinite" fill="hold" grpId="1" nodeType="withEffect">
                                  <p:stCondLst>
                                    <p:cond delay="0"/>
                                  </p:stCondLst>
                                  <p:childTnLst>
                                    <p:animClr clrSpc="hsl" dir="cw">
                                      <p:cBhvr override="childStyle">
                                        <p:cTn id="8" dur="2000" fill="hold"/>
                                        <p:tgtEl>
                                          <p:spTgt spid="436"/>
                                        </p:tgtEl>
                                        <p:attrNameLst>
                                          <p:attrName>style.color</p:attrName>
                                        </p:attrNameLst>
                                      </p:cBhvr>
                                      <p:by>
                                        <p:hsl h="7200000" s="0" l="0"/>
                                      </p:by>
                                    </p:animClr>
                                    <p:animClr clrSpc="hsl" dir="cw">
                                      <p:cBhvr>
                                        <p:cTn id="9" dur="2000" fill="hold"/>
                                        <p:tgtEl>
                                          <p:spTgt spid="436"/>
                                        </p:tgtEl>
                                        <p:attrNameLst>
                                          <p:attrName>fillcolor</p:attrName>
                                        </p:attrNameLst>
                                      </p:cBhvr>
                                      <p:by>
                                        <p:hsl h="7200000" s="0" l="0"/>
                                      </p:by>
                                    </p:animClr>
                                    <p:animClr clrSpc="hsl" dir="cw">
                                      <p:cBhvr>
                                        <p:cTn id="10" dur="2000" fill="hold"/>
                                        <p:tgtEl>
                                          <p:spTgt spid="436"/>
                                        </p:tgtEl>
                                        <p:attrNameLst>
                                          <p:attrName>stroke.color</p:attrName>
                                        </p:attrNameLst>
                                      </p:cBhvr>
                                      <p:by>
                                        <p:hsl h="7200000" s="0" l="0"/>
                                      </p:by>
                                    </p:animClr>
                                    <p:set>
                                      <p:cBhvr>
                                        <p:cTn id="11" dur="2000" fill="hold"/>
                                        <p:tgtEl>
                                          <p:spTgt spid="4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p:bldP spid="43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76" name="Graphic 45029">
            <a:extLst>
              <a:ext uri="{FF2B5EF4-FFF2-40B4-BE49-F238E27FC236}">
                <a16:creationId xmlns="" xmlns:a16="http://schemas.microsoft.com/office/drawing/2014/main" id="{B548F3C4-B46C-485D-A075-564E7375001A}"/>
              </a:ext>
            </a:extLst>
          </p:cNvPr>
          <p:cNvGrpSpPr/>
          <p:nvPr/>
        </p:nvGrpSpPr>
        <p:grpSpPr>
          <a:xfrm>
            <a:off x="11392580" y="1824637"/>
            <a:ext cx="210401" cy="182708"/>
            <a:chOff x="9117820" y="2027686"/>
            <a:chExt cx="210401" cy="182708"/>
          </a:xfrm>
        </p:grpSpPr>
        <p:sp>
          <p:nvSpPr>
            <p:cNvPr id="477" name="Freeform: Shape 476">
              <a:extLst>
                <a:ext uri="{FF2B5EF4-FFF2-40B4-BE49-F238E27FC236}">
                  <a16:creationId xmlns="" xmlns:a16="http://schemas.microsoft.com/office/drawing/2014/main" id="{023D2C43-0196-4E6D-8555-A4B7EEA36576}"/>
                </a:ext>
              </a:extLst>
            </p:cNvPr>
            <p:cNvSpPr/>
            <p:nvPr/>
          </p:nvSpPr>
          <p:spPr>
            <a:xfrm>
              <a:off x="9277433" y="2113468"/>
              <a:ext cx="50788" cy="35339"/>
            </a:xfrm>
            <a:custGeom>
              <a:avLst/>
              <a:gdLst>
                <a:gd name="connsiteX0" fmla="*/ 48729 w 50788"/>
                <a:gd name="connsiteY0" fmla="*/ 18622 h 35339"/>
                <a:gd name="connsiteX1" fmla="*/ 50444 w 50788"/>
                <a:gd name="connsiteY1" fmla="*/ 25861 h 35339"/>
                <a:gd name="connsiteX2" fmla="*/ 28346 w 50788"/>
                <a:gd name="connsiteY2" fmla="*/ 35290 h 35339"/>
                <a:gd name="connsiteX3" fmla="*/ 7105 w 50788"/>
                <a:gd name="connsiteY3" fmla="*/ 32719 h 35339"/>
                <a:gd name="connsiteX4" fmla="*/ 438 w 50788"/>
                <a:gd name="connsiteY4" fmla="*/ 30147 h 35339"/>
                <a:gd name="connsiteX5" fmla="*/ 723 w 50788"/>
                <a:gd name="connsiteY5" fmla="*/ 27385 h 35339"/>
                <a:gd name="connsiteX6" fmla="*/ 7391 w 50788"/>
                <a:gd name="connsiteY6" fmla="*/ 18526 h 35339"/>
                <a:gd name="connsiteX7" fmla="*/ 11772 w 50788"/>
                <a:gd name="connsiteY7" fmla="*/ 5858 h 35339"/>
                <a:gd name="connsiteX8" fmla="*/ 24726 w 50788"/>
                <a:gd name="connsiteY8" fmla="*/ 5572 h 35339"/>
                <a:gd name="connsiteX9" fmla="*/ 29298 w 50788"/>
                <a:gd name="connsiteY9" fmla="*/ 6906 h 35339"/>
                <a:gd name="connsiteX10" fmla="*/ 31965 w 50788"/>
                <a:gd name="connsiteY10" fmla="*/ 2334 h 35339"/>
                <a:gd name="connsiteX11" fmla="*/ 38633 w 50788"/>
                <a:gd name="connsiteY11" fmla="*/ 5191 h 35339"/>
                <a:gd name="connsiteX12" fmla="*/ 48729 w 50788"/>
                <a:gd name="connsiteY12" fmla="*/ 18622 h 35339"/>
                <a:gd name="connsiteX13" fmla="*/ 33108 w 50788"/>
                <a:gd name="connsiteY13" fmla="*/ 25956 h 35339"/>
                <a:gd name="connsiteX14" fmla="*/ 48729 w 50788"/>
                <a:gd name="connsiteY14" fmla="*/ 18622 h 3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88" h="35339">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78" name="Freeform: Shape 477">
              <a:extLst>
                <a:ext uri="{FF2B5EF4-FFF2-40B4-BE49-F238E27FC236}">
                  <a16:creationId xmlns="" xmlns:a16="http://schemas.microsoft.com/office/drawing/2014/main" id="{566C4FB0-5887-4A2B-8721-FC0A9E5967BA}"/>
                </a:ext>
              </a:extLst>
            </p:cNvPr>
            <p:cNvSpPr/>
            <p:nvPr/>
          </p:nvSpPr>
          <p:spPr>
            <a:xfrm>
              <a:off x="9218760" y="2142838"/>
              <a:ext cx="32187" cy="43580"/>
            </a:xfrm>
            <a:custGeom>
              <a:avLst/>
              <a:gdLst>
                <a:gd name="connsiteX0" fmla="*/ 29202 w 32187"/>
                <a:gd name="connsiteY0" fmla="*/ 28018 h 43580"/>
                <a:gd name="connsiteX1" fmla="*/ 26535 w 32187"/>
                <a:gd name="connsiteY1" fmla="*/ 30685 h 43580"/>
                <a:gd name="connsiteX2" fmla="*/ 17963 w 32187"/>
                <a:gd name="connsiteY2" fmla="*/ 43163 h 43580"/>
                <a:gd name="connsiteX3" fmla="*/ 13581 w 32187"/>
                <a:gd name="connsiteY3" fmla="*/ 43068 h 43580"/>
                <a:gd name="connsiteX4" fmla="*/ 3485 w 32187"/>
                <a:gd name="connsiteY4" fmla="*/ 39258 h 43580"/>
                <a:gd name="connsiteX5" fmla="*/ 722 w 32187"/>
                <a:gd name="connsiteY5" fmla="*/ 28018 h 43580"/>
                <a:gd name="connsiteX6" fmla="*/ 9105 w 32187"/>
                <a:gd name="connsiteY6" fmla="*/ 16588 h 43580"/>
                <a:gd name="connsiteX7" fmla="*/ 9771 w 32187"/>
                <a:gd name="connsiteY7" fmla="*/ 12016 h 43580"/>
                <a:gd name="connsiteX8" fmla="*/ 24440 w 32187"/>
                <a:gd name="connsiteY8" fmla="*/ 110 h 43580"/>
                <a:gd name="connsiteX9" fmla="*/ 28631 w 32187"/>
                <a:gd name="connsiteY9" fmla="*/ 1158 h 43580"/>
                <a:gd name="connsiteX10" fmla="*/ 27774 w 32187"/>
                <a:gd name="connsiteY10" fmla="*/ 6111 h 43580"/>
                <a:gd name="connsiteX11" fmla="*/ 24535 w 32187"/>
                <a:gd name="connsiteY11" fmla="*/ 19350 h 43580"/>
                <a:gd name="connsiteX12" fmla="*/ 32060 w 32187"/>
                <a:gd name="connsiteY12" fmla="*/ 21827 h 43580"/>
                <a:gd name="connsiteX13" fmla="*/ 29202 w 32187"/>
                <a:gd name="connsiteY13" fmla="*/ 28018 h 4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87" h="4358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79" name="Freeform: Shape 478">
              <a:extLst>
                <a:ext uri="{FF2B5EF4-FFF2-40B4-BE49-F238E27FC236}">
                  <a16:creationId xmlns="" xmlns:a16="http://schemas.microsoft.com/office/drawing/2014/main" id="{DF85A6B7-58C4-4CB6-940F-00DEA498DE6F}"/>
                </a:ext>
              </a:extLst>
            </p:cNvPr>
            <p:cNvSpPr/>
            <p:nvPr/>
          </p:nvSpPr>
          <p:spPr>
            <a:xfrm>
              <a:off x="9190336" y="2027686"/>
              <a:ext cx="30861" cy="57253"/>
            </a:xfrm>
            <a:custGeom>
              <a:avLst/>
              <a:gdLst>
                <a:gd name="connsiteX0" fmla="*/ 0 w 30861"/>
                <a:gd name="connsiteY0" fmla="*/ 56207 h 57253"/>
                <a:gd name="connsiteX1" fmla="*/ 1048 w 30861"/>
                <a:gd name="connsiteY1" fmla="*/ 20964 h 57253"/>
                <a:gd name="connsiteX2" fmla="*/ 13811 w 30861"/>
                <a:gd name="connsiteY2" fmla="*/ 105 h 57253"/>
                <a:gd name="connsiteX3" fmla="*/ 30861 w 30861"/>
                <a:gd name="connsiteY3" fmla="*/ 17250 h 57253"/>
                <a:gd name="connsiteX4" fmla="*/ 30194 w 30861"/>
                <a:gd name="connsiteY4" fmla="*/ 18488 h 57253"/>
                <a:gd name="connsiteX5" fmla="*/ 24193 w 30861"/>
                <a:gd name="connsiteY5" fmla="*/ 15345 h 57253"/>
                <a:gd name="connsiteX6" fmla="*/ 22193 w 30861"/>
                <a:gd name="connsiteY6" fmla="*/ 13344 h 57253"/>
                <a:gd name="connsiteX7" fmla="*/ 20479 w 30861"/>
                <a:gd name="connsiteY7" fmla="*/ 10963 h 57253"/>
                <a:gd name="connsiteX8" fmla="*/ 8477 w 30861"/>
                <a:gd name="connsiteY8" fmla="*/ 15726 h 57253"/>
                <a:gd name="connsiteX9" fmla="*/ 6953 w 30861"/>
                <a:gd name="connsiteY9" fmla="*/ 26108 h 57253"/>
                <a:gd name="connsiteX10" fmla="*/ 7049 w 30861"/>
                <a:gd name="connsiteY10" fmla="*/ 43158 h 57253"/>
                <a:gd name="connsiteX11" fmla="*/ 6191 w 30861"/>
                <a:gd name="connsiteY11" fmla="*/ 48301 h 57253"/>
                <a:gd name="connsiteX12" fmla="*/ 2381 w 30861"/>
                <a:gd name="connsiteY12" fmla="*/ 57159 h 57253"/>
                <a:gd name="connsiteX13" fmla="*/ 0 w 30861"/>
                <a:gd name="connsiteY13" fmla="*/ 56207 h 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 h="57253">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0" name="Freeform: Shape 479">
              <a:extLst>
                <a:ext uri="{FF2B5EF4-FFF2-40B4-BE49-F238E27FC236}">
                  <a16:creationId xmlns="" xmlns:a16="http://schemas.microsoft.com/office/drawing/2014/main" id="{585DB374-48C4-4A02-824B-CE8CB81A6D03}"/>
                </a:ext>
              </a:extLst>
            </p:cNvPr>
            <p:cNvSpPr/>
            <p:nvPr/>
          </p:nvSpPr>
          <p:spPr>
            <a:xfrm>
              <a:off x="9197038" y="2138912"/>
              <a:ext cx="24295" cy="67746"/>
            </a:xfrm>
            <a:custGeom>
              <a:avLst/>
              <a:gdLst>
                <a:gd name="connsiteX0" fmla="*/ 16538 w 24295"/>
                <a:gd name="connsiteY0" fmla="*/ 66711 h 67746"/>
                <a:gd name="connsiteX1" fmla="*/ 8156 w 24295"/>
                <a:gd name="connsiteY1" fmla="*/ 43946 h 67746"/>
                <a:gd name="connsiteX2" fmla="*/ 536 w 24295"/>
                <a:gd name="connsiteY2" fmla="*/ 3084 h 67746"/>
                <a:gd name="connsiteX3" fmla="*/ 536 w 24295"/>
                <a:gd name="connsiteY3" fmla="*/ 131 h 67746"/>
                <a:gd name="connsiteX4" fmla="*/ 5870 w 24295"/>
                <a:gd name="connsiteY4" fmla="*/ 3275 h 67746"/>
                <a:gd name="connsiteX5" fmla="*/ 12443 w 24295"/>
                <a:gd name="connsiteY5" fmla="*/ 28420 h 67746"/>
                <a:gd name="connsiteX6" fmla="*/ 21587 w 24295"/>
                <a:gd name="connsiteY6" fmla="*/ 55186 h 67746"/>
                <a:gd name="connsiteX7" fmla="*/ 23396 w 24295"/>
                <a:gd name="connsiteY7" fmla="*/ 61377 h 67746"/>
                <a:gd name="connsiteX8" fmla="*/ 23015 w 24295"/>
                <a:gd name="connsiteY8" fmla="*/ 67378 h 67746"/>
                <a:gd name="connsiteX9" fmla="*/ 16538 w 24295"/>
                <a:gd name="connsiteY9" fmla="*/ 66711 h 6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5" h="67746">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1" name="Freeform: Shape 480">
              <a:extLst>
                <a:ext uri="{FF2B5EF4-FFF2-40B4-BE49-F238E27FC236}">
                  <a16:creationId xmlns="" xmlns:a16="http://schemas.microsoft.com/office/drawing/2014/main" id="{8EABCE53-FC10-40BF-A8D8-06AE8F97498C}"/>
                </a:ext>
              </a:extLst>
            </p:cNvPr>
            <p:cNvSpPr/>
            <p:nvPr/>
          </p:nvSpPr>
          <p:spPr>
            <a:xfrm>
              <a:off x="9261487" y="2048291"/>
              <a:ext cx="37591" cy="50142"/>
            </a:xfrm>
            <a:custGeom>
              <a:avLst/>
              <a:gdLst>
                <a:gd name="connsiteX0" fmla="*/ 0 w 37591"/>
                <a:gd name="connsiteY0" fmla="*/ 10932 h 50142"/>
                <a:gd name="connsiteX1" fmla="*/ 25908 w 37591"/>
                <a:gd name="connsiteY1" fmla="*/ 645 h 50142"/>
                <a:gd name="connsiteX2" fmla="*/ 37433 w 37591"/>
                <a:gd name="connsiteY2" fmla="*/ 9503 h 50142"/>
                <a:gd name="connsiteX3" fmla="*/ 31528 w 37591"/>
                <a:gd name="connsiteY3" fmla="*/ 42174 h 50142"/>
                <a:gd name="connsiteX4" fmla="*/ 30194 w 37591"/>
                <a:gd name="connsiteY4" fmla="*/ 49794 h 50142"/>
                <a:gd name="connsiteX5" fmla="*/ 26194 w 37591"/>
                <a:gd name="connsiteY5" fmla="*/ 48079 h 50142"/>
                <a:gd name="connsiteX6" fmla="*/ 25813 w 37591"/>
                <a:gd name="connsiteY6" fmla="*/ 41507 h 50142"/>
                <a:gd name="connsiteX7" fmla="*/ 27813 w 37591"/>
                <a:gd name="connsiteY7" fmla="*/ 33792 h 50142"/>
                <a:gd name="connsiteX8" fmla="*/ 30194 w 37591"/>
                <a:gd name="connsiteY8" fmla="*/ 28172 h 50142"/>
                <a:gd name="connsiteX9" fmla="*/ 31337 w 37591"/>
                <a:gd name="connsiteY9" fmla="*/ 16837 h 50142"/>
                <a:gd name="connsiteX10" fmla="*/ 30194 w 37591"/>
                <a:gd name="connsiteY10" fmla="*/ 12456 h 50142"/>
                <a:gd name="connsiteX11" fmla="*/ 23336 w 37591"/>
                <a:gd name="connsiteY11" fmla="*/ 8551 h 50142"/>
                <a:gd name="connsiteX12" fmla="*/ 0 w 37591"/>
                <a:gd name="connsiteY12" fmla="*/ 10932 h 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91" h="50142">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2" name="Freeform: Shape 481">
              <a:extLst>
                <a:ext uri="{FF2B5EF4-FFF2-40B4-BE49-F238E27FC236}">
                  <a16:creationId xmlns="" xmlns:a16="http://schemas.microsoft.com/office/drawing/2014/main" id="{3DBF59F2-B197-494C-AC47-B73FCA5C5142}"/>
                </a:ext>
              </a:extLst>
            </p:cNvPr>
            <p:cNvSpPr/>
            <p:nvPr/>
          </p:nvSpPr>
          <p:spPr>
            <a:xfrm>
              <a:off x="9243047" y="2051413"/>
              <a:ext cx="50790" cy="20783"/>
            </a:xfrm>
            <a:custGeom>
              <a:avLst/>
              <a:gdLst>
                <a:gd name="connsiteX0" fmla="*/ 18440 w 50790"/>
                <a:gd name="connsiteY0" fmla="*/ 7810 h 20783"/>
                <a:gd name="connsiteX1" fmla="*/ 49206 w 50790"/>
                <a:gd name="connsiteY1" fmla="*/ 0 h 20783"/>
                <a:gd name="connsiteX2" fmla="*/ 50730 w 50790"/>
                <a:gd name="connsiteY2" fmla="*/ 10192 h 20783"/>
                <a:gd name="connsiteX3" fmla="*/ 44920 w 50790"/>
                <a:gd name="connsiteY3" fmla="*/ 12002 h 20783"/>
                <a:gd name="connsiteX4" fmla="*/ 36157 w 50790"/>
                <a:gd name="connsiteY4" fmla="*/ 11049 h 20783"/>
                <a:gd name="connsiteX5" fmla="*/ 27584 w 50790"/>
                <a:gd name="connsiteY5" fmla="*/ 15621 h 20783"/>
                <a:gd name="connsiteX6" fmla="*/ 15392 w 50790"/>
                <a:gd name="connsiteY6" fmla="*/ 18193 h 20783"/>
                <a:gd name="connsiteX7" fmla="*/ 7487 w 50790"/>
                <a:gd name="connsiteY7" fmla="*/ 20479 h 20783"/>
                <a:gd name="connsiteX8" fmla="*/ 3391 w 50790"/>
                <a:gd name="connsiteY8" fmla="*/ 20288 h 20783"/>
                <a:gd name="connsiteX9" fmla="*/ 57 w 50790"/>
                <a:gd name="connsiteY9" fmla="*/ 14383 h 20783"/>
                <a:gd name="connsiteX10" fmla="*/ 914 w 50790"/>
                <a:gd name="connsiteY10" fmla="*/ 12097 h 20783"/>
                <a:gd name="connsiteX11" fmla="*/ 18440 w 50790"/>
                <a:gd name="connsiteY11" fmla="*/ 7810 h 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90" h="20783">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3" name="Freeform: Shape 482">
              <a:extLst>
                <a:ext uri="{FF2B5EF4-FFF2-40B4-BE49-F238E27FC236}">
                  <a16:creationId xmlns="" xmlns:a16="http://schemas.microsoft.com/office/drawing/2014/main" id="{32FBE238-06A3-4F3A-B4E6-CFA76AEB6B5F}"/>
                </a:ext>
              </a:extLst>
            </p:cNvPr>
            <p:cNvSpPr/>
            <p:nvPr/>
          </p:nvSpPr>
          <p:spPr>
            <a:xfrm>
              <a:off x="9117820" y="2113611"/>
              <a:ext cx="55370" cy="24376"/>
            </a:xfrm>
            <a:custGeom>
              <a:avLst/>
              <a:gdLst>
                <a:gd name="connsiteX0" fmla="*/ 52037 w 55370"/>
                <a:gd name="connsiteY0" fmla="*/ 23622 h 24376"/>
                <a:gd name="connsiteX1" fmla="*/ 13746 w 55370"/>
                <a:gd name="connsiteY1" fmla="*/ 22193 h 24376"/>
                <a:gd name="connsiteX2" fmla="*/ 30 w 55370"/>
                <a:gd name="connsiteY2" fmla="*/ 12763 h 24376"/>
                <a:gd name="connsiteX3" fmla="*/ 10889 w 55370"/>
                <a:gd name="connsiteY3" fmla="*/ 0 h 24376"/>
                <a:gd name="connsiteX4" fmla="*/ 12032 w 55370"/>
                <a:gd name="connsiteY4" fmla="*/ 857 h 24376"/>
                <a:gd name="connsiteX5" fmla="*/ 7745 w 55370"/>
                <a:gd name="connsiteY5" fmla="*/ 9334 h 24376"/>
                <a:gd name="connsiteX6" fmla="*/ 6983 w 55370"/>
                <a:gd name="connsiteY6" fmla="*/ 11811 h 24376"/>
                <a:gd name="connsiteX7" fmla="*/ 19747 w 55370"/>
                <a:gd name="connsiteY7" fmla="*/ 16573 h 24376"/>
                <a:gd name="connsiteX8" fmla="*/ 43083 w 55370"/>
                <a:gd name="connsiteY8" fmla="*/ 17907 h 24376"/>
                <a:gd name="connsiteX9" fmla="*/ 55370 w 55370"/>
                <a:gd name="connsiteY9" fmla="*/ 23050 h 24376"/>
                <a:gd name="connsiteX10" fmla="*/ 52037 w 55370"/>
                <a:gd name="connsiteY10" fmla="*/ 23622 h 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70" h="24376">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4" name="Freeform: Shape 483">
              <a:extLst>
                <a:ext uri="{FF2B5EF4-FFF2-40B4-BE49-F238E27FC236}">
                  <a16:creationId xmlns="" xmlns:a16="http://schemas.microsoft.com/office/drawing/2014/main" id="{EE3A4D84-9FAB-4CE5-A0E3-D6F26850DAA2}"/>
                </a:ext>
              </a:extLst>
            </p:cNvPr>
            <p:cNvSpPr/>
            <p:nvPr/>
          </p:nvSpPr>
          <p:spPr>
            <a:xfrm>
              <a:off x="9128709" y="2092676"/>
              <a:ext cx="46864" cy="23328"/>
            </a:xfrm>
            <a:custGeom>
              <a:avLst/>
              <a:gdLst>
                <a:gd name="connsiteX0" fmla="*/ 0 w 46864"/>
                <a:gd name="connsiteY0" fmla="*/ 20935 h 23328"/>
                <a:gd name="connsiteX1" fmla="*/ 40958 w 46864"/>
                <a:gd name="connsiteY1" fmla="*/ 742 h 23328"/>
                <a:gd name="connsiteX2" fmla="*/ 45911 w 46864"/>
                <a:gd name="connsiteY2" fmla="*/ 171 h 23328"/>
                <a:gd name="connsiteX3" fmla="*/ 45244 w 46864"/>
                <a:gd name="connsiteY3" fmla="*/ 6267 h 23328"/>
                <a:gd name="connsiteX4" fmla="*/ 39719 w 46864"/>
                <a:gd name="connsiteY4" fmla="*/ 9505 h 23328"/>
                <a:gd name="connsiteX5" fmla="*/ 25622 w 46864"/>
                <a:gd name="connsiteY5" fmla="*/ 13696 h 23328"/>
                <a:gd name="connsiteX6" fmla="*/ 5334 w 46864"/>
                <a:gd name="connsiteY6" fmla="*/ 23316 h 23328"/>
                <a:gd name="connsiteX7" fmla="*/ 762 w 46864"/>
                <a:gd name="connsiteY7" fmla="*/ 21697 h 23328"/>
                <a:gd name="connsiteX8" fmla="*/ 0 w 46864"/>
                <a:gd name="connsiteY8" fmla="*/ 20935 h 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4" h="23328">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5" name="Freeform: Shape 484">
              <a:extLst>
                <a:ext uri="{FF2B5EF4-FFF2-40B4-BE49-F238E27FC236}">
                  <a16:creationId xmlns="" xmlns:a16="http://schemas.microsoft.com/office/drawing/2014/main" id="{533D07C1-AF3C-4205-8499-D5FA8AE62646}"/>
                </a:ext>
              </a:extLst>
            </p:cNvPr>
            <p:cNvSpPr/>
            <p:nvPr/>
          </p:nvSpPr>
          <p:spPr>
            <a:xfrm>
              <a:off x="9284538" y="2139329"/>
              <a:ext cx="43338" cy="11318"/>
            </a:xfrm>
            <a:custGeom>
              <a:avLst/>
              <a:gdLst>
                <a:gd name="connsiteX0" fmla="*/ 0 w 43338"/>
                <a:gd name="connsiteY0" fmla="*/ 6858 h 11318"/>
                <a:gd name="connsiteX1" fmla="*/ 43339 w 43338"/>
                <a:gd name="connsiteY1" fmla="*/ 0 h 11318"/>
                <a:gd name="connsiteX2" fmla="*/ 21622 w 43338"/>
                <a:gd name="connsiteY2" fmla="*/ 11239 h 11318"/>
                <a:gd name="connsiteX3" fmla="*/ 0 w 43338"/>
                <a:gd name="connsiteY3" fmla="*/ 6858 h 11318"/>
              </a:gdLst>
              <a:ahLst/>
              <a:cxnLst>
                <a:cxn ang="0">
                  <a:pos x="connsiteX0" y="connsiteY0"/>
                </a:cxn>
                <a:cxn ang="0">
                  <a:pos x="connsiteX1" y="connsiteY1"/>
                </a:cxn>
                <a:cxn ang="0">
                  <a:pos x="connsiteX2" y="connsiteY2"/>
                </a:cxn>
                <a:cxn ang="0">
                  <a:pos x="connsiteX3" y="connsiteY3"/>
                </a:cxn>
              </a:cxnLst>
              <a:rect l="l" t="t" r="r" b="b"/>
              <a:pathLst>
                <a:path w="43338" h="11318">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6" name="Freeform: Shape 485">
              <a:extLst>
                <a:ext uri="{FF2B5EF4-FFF2-40B4-BE49-F238E27FC236}">
                  <a16:creationId xmlns="" xmlns:a16="http://schemas.microsoft.com/office/drawing/2014/main" id="{8C0059B5-9F20-48FC-807C-BF43A6614186}"/>
                </a:ext>
              </a:extLst>
            </p:cNvPr>
            <p:cNvSpPr/>
            <p:nvPr/>
          </p:nvSpPr>
          <p:spPr>
            <a:xfrm>
              <a:off x="9249486" y="2137995"/>
              <a:ext cx="28384" cy="24955"/>
            </a:xfrm>
            <a:custGeom>
              <a:avLst/>
              <a:gdLst>
                <a:gd name="connsiteX0" fmla="*/ 28289 w 28384"/>
                <a:gd name="connsiteY0" fmla="*/ 3620 h 24955"/>
                <a:gd name="connsiteX1" fmla="*/ 28384 w 28384"/>
                <a:gd name="connsiteY1" fmla="*/ 5620 h 24955"/>
                <a:gd name="connsiteX2" fmla="*/ 11144 w 28384"/>
                <a:gd name="connsiteY2" fmla="*/ 17812 h 24955"/>
                <a:gd name="connsiteX3" fmla="*/ 5429 w 28384"/>
                <a:gd name="connsiteY3" fmla="*/ 24194 h 24955"/>
                <a:gd name="connsiteX4" fmla="*/ 2477 w 28384"/>
                <a:gd name="connsiteY4" fmla="*/ 24765 h 24955"/>
                <a:gd name="connsiteX5" fmla="*/ 0 w 28384"/>
                <a:gd name="connsiteY5" fmla="*/ 20765 h 24955"/>
                <a:gd name="connsiteX6" fmla="*/ 17621 w 28384"/>
                <a:gd name="connsiteY6" fmla="*/ 2667 h 24955"/>
                <a:gd name="connsiteX7" fmla="*/ 23432 w 28384"/>
                <a:gd name="connsiteY7" fmla="*/ 0 h 24955"/>
                <a:gd name="connsiteX8" fmla="*/ 28289 w 28384"/>
                <a:gd name="connsiteY8" fmla="*/ 3620 h 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 h="24955">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7" name="Freeform: Shape 486">
              <a:extLst>
                <a:ext uri="{FF2B5EF4-FFF2-40B4-BE49-F238E27FC236}">
                  <a16:creationId xmlns="" xmlns:a16="http://schemas.microsoft.com/office/drawing/2014/main" id="{54E3FCA5-F5C9-4CD4-904E-813EAC3A8219}"/>
                </a:ext>
              </a:extLst>
            </p:cNvPr>
            <p:cNvSpPr/>
            <p:nvPr/>
          </p:nvSpPr>
          <p:spPr>
            <a:xfrm>
              <a:off x="9226150" y="2173523"/>
              <a:ext cx="19240" cy="30098"/>
            </a:xfrm>
            <a:custGeom>
              <a:avLst/>
              <a:gdLst>
                <a:gd name="connsiteX0" fmla="*/ 10478 w 19240"/>
                <a:gd name="connsiteY0" fmla="*/ 11430 h 30098"/>
                <a:gd name="connsiteX1" fmla="*/ 19241 w 19240"/>
                <a:gd name="connsiteY1" fmla="*/ 0 h 30098"/>
                <a:gd name="connsiteX2" fmla="*/ 6191 w 19240"/>
                <a:gd name="connsiteY2" fmla="*/ 30099 h 30098"/>
                <a:gd name="connsiteX3" fmla="*/ 762 w 19240"/>
                <a:gd name="connsiteY3" fmla="*/ 27813 h 30098"/>
                <a:gd name="connsiteX4" fmla="*/ 191 w 19240"/>
                <a:gd name="connsiteY4" fmla="*/ 23432 h 30098"/>
                <a:gd name="connsiteX5" fmla="*/ 2476 w 19240"/>
                <a:gd name="connsiteY5" fmla="*/ 19622 h 30098"/>
                <a:gd name="connsiteX6" fmla="*/ 10478 w 19240"/>
                <a:gd name="connsiteY6" fmla="*/ 11430 h 3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 h="30098">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 xmlns:a16="http://schemas.microsoft.com/office/drawing/2014/main" id="{8AD4C814-7818-4D29-8821-7E500D397950}"/>
                </a:ext>
              </a:extLst>
            </p:cNvPr>
            <p:cNvSpPr/>
            <p:nvPr/>
          </p:nvSpPr>
          <p:spPr>
            <a:xfrm>
              <a:off x="9281674" y="2095894"/>
              <a:ext cx="19545" cy="13592"/>
            </a:xfrm>
            <a:custGeom>
              <a:avLst/>
              <a:gdLst>
                <a:gd name="connsiteX0" fmla="*/ 7151 w 19545"/>
                <a:gd name="connsiteY0" fmla="*/ 0 h 13592"/>
                <a:gd name="connsiteX1" fmla="*/ 10008 w 19545"/>
                <a:gd name="connsiteY1" fmla="*/ 2191 h 13592"/>
                <a:gd name="connsiteX2" fmla="*/ 18962 w 19545"/>
                <a:gd name="connsiteY2" fmla="*/ 8954 h 13592"/>
                <a:gd name="connsiteX3" fmla="*/ 19057 w 19545"/>
                <a:gd name="connsiteY3" fmla="*/ 11906 h 13592"/>
                <a:gd name="connsiteX4" fmla="*/ 11342 w 19545"/>
                <a:gd name="connsiteY4" fmla="*/ 13240 h 13592"/>
                <a:gd name="connsiteX5" fmla="*/ 3150 w 19545"/>
                <a:gd name="connsiteY5" fmla="*/ 9811 h 13592"/>
                <a:gd name="connsiteX6" fmla="*/ 7151 w 19545"/>
                <a:gd name="connsiteY6" fmla="*/ 0 h 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5" h="13592">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 xmlns:a16="http://schemas.microsoft.com/office/drawing/2014/main" id="{106EF762-6C91-4E74-90E2-924638B00764}"/>
                </a:ext>
              </a:extLst>
            </p:cNvPr>
            <p:cNvSpPr/>
            <p:nvPr/>
          </p:nvSpPr>
          <p:spPr>
            <a:xfrm>
              <a:off x="9169857" y="2131462"/>
              <a:ext cx="27908" cy="10628"/>
            </a:xfrm>
            <a:custGeom>
              <a:avLst/>
              <a:gdLst>
                <a:gd name="connsiteX0" fmla="*/ 0 w 27908"/>
                <a:gd name="connsiteY0" fmla="*/ 5771 h 10628"/>
                <a:gd name="connsiteX1" fmla="*/ 3048 w 27908"/>
                <a:gd name="connsiteY1" fmla="*/ 5199 h 10628"/>
                <a:gd name="connsiteX2" fmla="*/ 12192 w 27908"/>
                <a:gd name="connsiteY2" fmla="*/ 151 h 10628"/>
                <a:gd name="connsiteX3" fmla="*/ 21717 w 27908"/>
                <a:gd name="connsiteY3" fmla="*/ 913 h 10628"/>
                <a:gd name="connsiteX4" fmla="*/ 27908 w 27908"/>
                <a:gd name="connsiteY4" fmla="*/ 7866 h 10628"/>
                <a:gd name="connsiteX5" fmla="*/ 27622 w 27908"/>
                <a:gd name="connsiteY5" fmla="*/ 10628 h 10628"/>
                <a:gd name="connsiteX6" fmla="*/ 0 w 27908"/>
                <a:gd name="connsiteY6" fmla="*/ 5771 h 1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0628">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 xmlns:a16="http://schemas.microsoft.com/office/drawing/2014/main" id="{DB637461-A3CD-4CD2-8A65-2D95916AE8CB}"/>
                </a:ext>
              </a:extLst>
            </p:cNvPr>
            <p:cNvSpPr/>
            <p:nvPr/>
          </p:nvSpPr>
          <p:spPr>
            <a:xfrm>
              <a:off x="9219817" y="2044936"/>
              <a:ext cx="21762" cy="18044"/>
            </a:xfrm>
            <a:custGeom>
              <a:avLst/>
              <a:gdLst>
                <a:gd name="connsiteX0" fmla="*/ 1379 w 21762"/>
                <a:gd name="connsiteY0" fmla="*/ 0 h 18044"/>
                <a:gd name="connsiteX1" fmla="*/ 21763 w 21762"/>
                <a:gd name="connsiteY1" fmla="*/ 16478 h 18044"/>
                <a:gd name="connsiteX2" fmla="*/ 10238 w 21762"/>
                <a:gd name="connsiteY2" fmla="*/ 15240 h 18044"/>
                <a:gd name="connsiteX3" fmla="*/ 7571 w 21762"/>
                <a:gd name="connsiteY3" fmla="*/ 13811 h 18044"/>
                <a:gd name="connsiteX4" fmla="*/ 2618 w 21762"/>
                <a:gd name="connsiteY4" fmla="*/ 10478 h 18044"/>
                <a:gd name="connsiteX5" fmla="*/ 1094 w 21762"/>
                <a:gd name="connsiteY5" fmla="*/ 7906 h 18044"/>
                <a:gd name="connsiteX6" fmla="*/ 617 w 21762"/>
                <a:gd name="connsiteY6" fmla="*/ 762 h 18044"/>
                <a:gd name="connsiteX7" fmla="*/ 1379 w 21762"/>
                <a:gd name="connsiteY7" fmla="*/ 0 h 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2" h="18044">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 xmlns:a16="http://schemas.microsoft.com/office/drawing/2014/main" id="{767EC3AD-44F2-4191-B457-1D382DC98879}"/>
                </a:ext>
              </a:extLst>
            </p:cNvPr>
            <p:cNvSpPr/>
            <p:nvPr/>
          </p:nvSpPr>
          <p:spPr>
            <a:xfrm>
              <a:off x="9297679" y="2104753"/>
              <a:ext cx="18482" cy="13906"/>
            </a:xfrm>
            <a:custGeom>
              <a:avLst/>
              <a:gdLst>
                <a:gd name="connsiteX0" fmla="*/ 2861 w 18482"/>
                <a:gd name="connsiteY0" fmla="*/ 2572 h 13906"/>
                <a:gd name="connsiteX1" fmla="*/ 3052 w 18482"/>
                <a:gd name="connsiteY1" fmla="*/ 0 h 13906"/>
                <a:gd name="connsiteX2" fmla="*/ 18482 w 18482"/>
                <a:gd name="connsiteY2" fmla="*/ 13907 h 13906"/>
                <a:gd name="connsiteX3" fmla="*/ 12100 w 18482"/>
                <a:gd name="connsiteY3" fmla="*/ 11621 h 13906"/>
                <a:gd name="connsiteX4" fmla="*/ 4 w 18482"/>
                <a:gd name="connsiteY4" fmla="*/ 5905 h 13906"/>
                <a:gd name="connsiteX5" fmla="*/ 2861 w 18482"/>
                <a:gd name="connsiteY5" fmla="*/ 2572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2" h="13906">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 xmlns:a16="http://schemas.microsoft.com/office/drawing/2014/main" id="{6A88ACCC-B197-4321-BA89-7500FCEA7288}"/>
                </a:ext>
              </a:extLst>
            </p:cNvPr>
            <p:cNvSpPr/>
            <p:nvPr/>
          </p:nvSpPr>
          <p:spPr>
            <a:xfrm>
              <a:off x="9218339" y="2195855"/>
              <a:ext cx="13929" cy="13283"/>
            </a:xfrm>
            <a:custGeom>
              <a:avLst/>
              <a:gdLst>
                <a:gd name="connsiteX0" fmla="*/ 9144 w 13929"/>
                <a:gd name="connsiteY0" fmla="*/ 5100 h 13283"/>
                <a:gd name="connsiteX1" fmla="*/ 13907 w 13929"/>
                <a:gd name="connsiteY1" fmla="*/ 7767 h 13283"/>
                <a:gd name="connsiteX2" fmla="*/ 13145 w 13929"/>
                <a:gd name="connsiteY2" fmla="*/ 9577 h 13283"/>
                <a:gd name="connsiteX3" fmla="*/ 2286 w 13929"/>
                <a:gd name="connsiteY3" fmla="*/ 9767 h 13283"/>
                <a:gd name="connsiteX4" fmla="*/ 0 w 13929"/>
                <a:gd name="connsiteY4" fmla="*/ 5195 h 13283"/>
                <a:gd name="connsiteX5" fmla="*/ 9144 w 13929"/>
                <a:gd name="connsiteY5" fmla="*/ 5100 h 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29" h="13283">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 xmlns:a16="http://schemas.microsoft.com/office/drawing/2014/main" id="{CB46B91A-E422-4905-9457-7CF5E7CAB43F}"/>
                </a:ext>
              </a:extLst>
            </p:cNvPr>
            <p:cNvSpPr/>
            <p:nvPr/>
          </p:nvSpPr>
          <p:spPr>
            <a:xfrm>
              <a:off x="9169667" y="2083798"/>
              <a:ext cx="21883" cy="10340"/>
            </a:xfrm>
            <a:custGeom>
              <a:avLst/>
              <a:gdLst>
                <a:gd name="connsiteX0" fmla="*/ 5334 w 21883"/>
                <a:gd name="connsiteY0" fmla="*/ 9811 h 10340"/>
                <a:gd name="connsiteX1" fmla="*/ 0 w 21883"/>
                <a:gd name="connsiteY1" fmla="*/ 9525 h 10340"/>
                <a:gd name="connsiteX2" fmla="*/ 20669 w 21883"/>
                <a:gd name="connsiteY2" fmla="*/ 0 h 10340"/>
                <a:gd name="connsiteX3" fmla="*/ 21526 w 21883"/>
                <a:gd name="connsiteY3" fmla="*/ 762 h 10340"/>
                <a:gd name="connsiteX4" fmla="*/ 21526 w 21883"/>
                <a:gd name="connsiteY4" fmla="*/ 4001 h 10340"/>
                <a:gd name="connsiteX5" fmla="*/ 5334 w 21883"/>
                <a:gd name="connsiteY5" fmla="*/ 9811 h 1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3" h="1034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 xmlns:a16="http://schemas.microsoft.com/office/drawing/2014/main" id="{21528390-CD80-49F0-A02F-84A7F1F3C801}"/>
                </a:ext>
              </a:extLst>
            </p:cNvPr>
            <p:cNvSpPr/>
            <p:nvPr/>
          </p:nvSpPr>
          <p:spPr>
            <a:xfrm>
              <a:off x="9213577" y="2205335"/>
              <a:ext cx="17907" cy="5058"/>
            </a:xfrm>
            <a:custGeom>
              <a:avLst/>
              <a:gdLst>
                <a:gd name="connsiteX0" fmla="*/ 7048 w 17907"/>
                <a:gd name="connsiteY0" fmla="*/ 192 h 5058"/>
                <a:gd name="connsiteX1" fmla="*/ 17907 w 17907"/>
                <a:gd name="connsiteY1" fmla="*/ 1 h 5058"/>
                <a:gd name="connsiteX2" fmla="*/ 0 w 17907"/>
                <a:gd name="connsiteY2" fmla="*/ 192 h 5058"/>
                <a:gd name="connsiteX3" fmla="*/ 7048 w 17907"/>
                <a:gd name="connsiteY3" fmla="*/ 192 h 5058"/>
              </a:gdLst>
              <a:ahLst/>
              <a:cxnLst>
                <a:cxn ang="0">
                  <a:pos x="connsiteX0" y="connsiteY0"/>
                </a:cxn>
                <a:cxn ang="0">
                  <a:pos x="connsiteX1" y="connsiteY1"/>
                </a:cxn>
                <a:cxn ang="0">
                  <a:pos x="connsiteX2" y="connsiteY2"/>
                </a:cxn>
                <a:cxn ang="0">
                  <a:pos x="connsiteX3" y="connsiteY3"/>
                </a:cxn>
              </a:cxnLst>
              <a:rect l="l" t="t" r="r" b="b"/>
              <a:pathLst>
                <a:path w="17907" h="5058">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5" name="Freeform: Shape 494">
              <a:extLst>
                <a:ext uri="{FF2B5EF4-FFF2-40B4-BE49-F238E27FC236}">
                  <a16:creationId xmlns="" xmlns:a16="http://schemas.microsoft.com/office/drawing/2014/main" id="{DCD96F86-34A6-4F04-869B-AA753AC4019B}"/>
                </a:ext>
              </a:extLst>
            </p:cNvPr>
            <p:cNvSpPr/>
            <p:nvPr/>
          </p:nvSpPr>
          <p:spPr>
            <a:xfrm>
              <a:off x="9228546" y="2057128"/>
              <a:ext cx="15320" cy="10454"/>
            </a:xfrm>
            <a:custGeom>
              <a:avLst/>
              <a:gdLst>
                <a:gd name="connsiteX0" fmla="*/ 1224 w 15320"/>
                <a:gd name="connsiteY0" fmla="*/ 0 h 10454"/>
                <a:gd name="connsiteX1" fmla="*/ 13035 w 15320"/>
                <a:gd name="connsiteY1" fmla="*/ 4382 h 10454"/>
                <a:gd name="connsiteX2" fmla="*/ 15321 w 15320"/>
                <a:gd name="connsiteY2" fmla="*/ 6477 h 10454"/>
                <a:gd name="connsiteX3" fmla="*/ 14749 w 15320"/>
                <a:gd name="connsiteY3" fmla="*/ 7049 h 10454"/>
                <a:gd name="connsiteX4" fmla="*/ 12654 w 15320"/>
                <a:gd name="connsiteY4" fmla="*/ 9144 h 10454"/>
                <a:gd name="connsiteX5" fmla="*/ 5510 w 15320"/>
                <a:gd name="connsiteY5" fmla="*/ 9620 h 10454"/>
                <a:gd name="connsiteX6" fmla="*/ 176 w 15320"/>
                <a:gd name="connsiteY6" fmla="*/ 4286 h 10454"/>
                <a:gd name="connsiteX7" fmla="*/ 1224 w 15320"/>
                <a:gd name="connsiteY7" fmla="*/ 0 h 1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20" h="10454">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6" name="Freeform: Shape 495">
              <a:extLst>
                <a:ext uri="{FF2B5EF4-FFF2-40B4-BE49-F238E27FC236}">
                  <a16:creationId xmlns="" xmlns:a16="http://schemas.microsoft.com/office/drawing/2014/main" id="{CB3AE5D4-9033-4E70-863C-405D2F408EBB}"/>
                </a:ext>
              </a:extLst>
            </p:cNvPr>
            <p:cNvSpPr/>
            <p:nvPr/>
          </p:nvSpPr>
          <p:spPr>
            <a:xfrm>
              <a:off x="9247962" y="2161834"/>
              <a:ext cx="6858" cy="9022"/>
            </a:xfrm>
            <a:custGeom>
              <a:avLst/>
              <a:gdLst>
                <a:gd name="connsiteX0" fmla="*/ 4477 w 6858"/>
                <a:gd name="connsiteY0" fmla="*/ 164 h 9022"/>
                <a:gd name="connsiteX1" fmla="*/ 6858 w 6858"/>
                <a:gd name="connsiteY1" fmla="*/ 259 h 9022"/>
                <a:gd name="connsiteX2" fmla="*/ 0 w 6858"/>
                <a:gd name="connsiteY2" fmla="*/ 9022 h 9022"/>
                <a:gd name="connsiteX3" fmla="*/ 2286 w 6858"/>
                <a:gd name="connsiteY3" fmla="*/ 2545 h 9022"/>
                <a:gd name="connsiteX4" fmla="*/ 4477 w 6858"/>
                <a:gd name="connsiteY4" fmla="*/ 164 h 9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 h="9022">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 xmlns:a16="http://schemas.microsoft.com/office/drawing/2014/main" id="{F274F043-F5E1-4A1E-A6B9-3FABE2A5E6A7}"/>
                </a:ext>
              </a:extLst>
            </p:cNvPr>
            <p:cNvSpPr/>
            <p:nvPr/>
          </p:nvSpPr>
          <p:spPr>
            <a:xfrm>
              <a:off x="9272876" y="2109262"/>
              <a:ext cx="36807" cy="33462"/>
            </a:xfrm>
            <a:custGeom>
              <a:avLst/>
              <a:gdLst>
                <a:gd name="connsiteX0" fmla="*/ 25378 w 36807"/>
                <a:gd name="connsiteY0" fmla="*/ 348 h 33462"/>
                <a:gd name="connsiteX1" fmla="*/ 36808 w 36807"/>
                <a:gd name="connsiteY1" fmla="*/ 7206 h 33462"/>
                <a:gd name="connsiteX2" fmla="*/ 34522 w 36807"/>
                <a:gd name="connsiteY2" fmla="*/ 11778 h 33462"/>
                <a:gd name="connsiteX3" fmla="*/ 27664 w 36807"/>
                <a:gd name="connsiteY3" fmla="*/ 11778 h 33462"/>
                <a:gd name="connsiteX4" fmla="*/ 22901 w 36807"/>
                <a:gd name="connsiteY4" fmla="*/ 4635 h 33462"/>
                <a:gd name="connsiteX5" fmla="*/ 14710 w 36807"/>
                <a:gd name="connsiteY5" fmla="*/ 26256 h 33462"/>
                <a:gd name="connsiteX6" fmla="*/ 4804 w 36807"/>
                <a:gd name="connsiteY6" fmla="*/ 32448 h 33462"/>
                <a:gd name="connsiteX7" fmla="*/ 232 w 36807"/>
                <a:gd name="connsiteY7" fmla="*/ 30161 h 33462"/>
                <a:gd name="connsiteX8" fmla="*/ 2994 w 36807"/>
                <a:gd name="connsiteY8" fmla="*/ 25494 h 33462"/>
                <a:gd name="connsiteX9" fmla="*/ 6137 w 36807"/>
                <a:gd name="connsiteY9" fmla="*/ 16255 h 33462"/>
                <a:gd name="connsiteX10" fmla="*/ 10805 w 36807"/>
                <a:gd name="connsiteY10" fmla="*/ 6825 h 33462"/>
                <a:gd name="connsiteX11" fmla="*/ 16329 w 36807"/>
                <a:gd name="connsiteY11" fmla="*/ 1491 h 33462"/>
                <a:gd name="connsiteX12" fmla="*/ 25378 w 36807"/>
                <a:gd name="connsiteY12" fmla="*/ 348 h 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07" h="33462">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 xmlns:a16="http://schemas.microsoft.com/office/drawing/2014/main" id="{FDF54FEB-8B01-4EDE-85D5-C767FF70787F}"/>
                </a:ext>
              </a:extLst>
            </p:cNvPr>
            <p:cNvSpPr/>
            <p:nvPr/>
          </p:nvSpPr>
          <p:spPr>
            <a:xfrm>
              <a:off x="9303397" y="2131985"/>
              <a:ext cx="22764" cy="11318"/>
            </a:xfrm>
            <a:custGeom>
              <a:avLst/>
              <a:gdLst>
                <a:gd name="connsiteX0" fmla="*/ 22765 w 22764"/>
                <a:gd name="connsiteY0" fmla="*/ 104 h 11318"/>
                <a:gd name="connsiteX1" fmla="*/ 0 w 22764"/>
                <a:gd name="connsiteY1" fmla="*/ 10963 h 11318"/>
                <a:gd name="connsiteX2" fmla="*/ 22765 w 22764"/>
                <a:gd name="connsiteY2" fmla="*/ 104 h 11318"/>
                <a:gd name="connsiteX3" fmla="*/ 22765 w 22764"/>
                <a:gd name="connsiteY3" fmla="*/ 104 h 11318"/>
              </a:gdLst>
              <a:ahLst/>
              <a:cxnLst>
                <a:cxn ang="0">
                  <a:pos x="connsiteX0" y="connsiteY0"/>
                </a:cxn>
                <a:cxn ang="0">
                  <a:pos x="connsiteX1" y="connsiteY1"/>
                </a:cxn>
                <a:cxn ang="0">
                  <a:pos x="connsiteX2" y="connsiteY2"/>
                </a:cxn>
                <a:cxn ang="0">
                  <a:pos x="connsiteX3" y="connsiteY3"/>
                </a:cxn>
              </a:cxnLst>
              <a:rect l="l" t="t" r="r" b="b"/>
              <a:pathLst>
                <a:path w="22764" h="11318">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 xmlns:a16="http://schemas.microsoft.com/office/drawing/2014/main" id="{60355785-8EB8-4789-A25C-D533E660FAB0}"/>
                </a:ext>
              </a:extLst>
            </p:cNvPr>
            <p:cNvSpPr/>
            <p:nvPr/>
          </p:nvSpPr>
          <p:spPr>
            <a:xfrm>
              <a:off x="9300540" y="2117062"/>
              <a:ext cx="12304" cy="8472"/>
            </a:xfrm>
            <a:custGeom>
              <a:avLst/>
              <a:gdLst>
                <a:gd name="connsiteX0" fmla="*/ 0 w 12304"/>
                <a:gd name="connsiteY0" fmla="*/ 3978 h 8472"/>
                <a:gd name="connsiteX1" fmla="*/ 6858 w 12304"/>
                <a:gd name="connsiteY1" fmla="*/ 3978 h 8472"/>
                <a:gd name="connsiteX2" fmla="*/ 12287 w 12304"/>
                <a:gd name="connsiteY2" fmla="*/ 5978 h 8472"/>
                <a:gd name="connsiteX3" fmla="*/ 7334 w 12304"/>
                <a:gd name="connsiteY3" fmla="*/ 8169 h 8472"/>
                <a:gd name="connsiteX4" fmla="*/ 0 w 12304"/>
                <a:gd name="connsiteY4" fmla="*/ 3978 h 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 h="8472">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 xmlns:a16="http://schemas.microsoft.com/office/drawing/2014/main" id="{15B51C13-6054-4CD0-9689-C877CB33B478}"/>
                </a:ext>
              </a:extLst>
            </p:cNvPr>
            <p:cNvSpPr/>
            <p:nvPr/>
          </p:nvSpPr>
          <p:spPr>
            <a:xfrm>
              <a:off x="9290777" y="2125833"/>
              <a:ext cx="8334" cy="6024"/>
            </a:xfrm>
            <a:custGeom>
              <a:avLst/>
              <a:gdLst>
                <a:gd name="connsiteX0" fmla="*/ 8334 w 8334"/>
                <a:gd name="connsiteY0" fmla="*/ 2732 h 6024"/>
                <a:gd name="connsiteX1" fmla="*/ 5858 w 8334"/>
                <a:gd name="connsiteY1" fmla="*/ 5971 h 6024"/>
                <a:gd name="connsiteX2" fmla="*/ 143 w 8334"/>
                <a:gd name="connsiteY2" fmla="*/ 3209 h 6024"/>
                <a:gd name="connsiteX3" fmla="*/ 2714 w 8334"/>
                <a:gd name="connsiteY3" fmla="*/ 256 h 6024"/>
                <a:gd name="connsiteX4" fmla="*/ 8334 w 8334"/>
                <a:gd name="connsiteY4" fmla="*/ 2732 h 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 h="6024">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1" name="Freeform: Shape 500">
              <a:extLst>
                <a:ext uri="{FF2B5EF4-FFF2-40B4-BE49-F238E27FC236}">
                  <a16:creationId xmlns="" xmlns:a16="http://schemas.microsoft.com/office/drawing/2014/main" id="{986321F7-F4A6-4FFC-BC23-5DE437248C18}"/>
                </a:ext>
              </a:extLst>
            </p:cNvPr>
            <p:cNvSpPr/>
            <p:nvPr/>
          </p:nvSpPr>
          <p:spPr>
            <a:xfrm>
              <a:off x="9207597" y="2110237"/>
              <a:ext cx="74261" cy="54142"/>
            </a:xfrm>
            <a:custGeom>
              <a:avLst/>
              <a:gdLst>
                <a:gd name="connsiteX0" fmla="*/ 72369 w 74261"/>
                <a:gd name="connsiteY0" fmla="*/ 15376 h 54142"/>
                <a:gd name="connsiteX1" fmla="*/ 70083 w 74261"/>
                <a:gd name="connsiteY1" fmla="*/ 26806 h 54142"/>
                <a:gd name="connsiteX2" fmla="*/ 48366 w 74261"/>
                <a:gd name="connsiteY2" fmla="*/ 25282 h 54142"/>
                <a:gd name="connsiteX3" fmla="*/ 48747 w 74261"/>
                <a:gd name="connsiteY3" fmla="*/ 25472 h 54142"/>
                <a:gd name="connsiteX4" fmla="*/ 49128 w 74261"/>
                <a:gd name="connsiteY4" fmla="*/ 24520 h 54142"/>
                <a:gd name="connsiteX5" fmla="*/ 60939 w 74261"/>
                <a:gd name="connsiteY5" fmla="*/ 31282 h 54142"/>
                <a:gd name="connsiteX6" fmla="*/ 42651 w 74261"/>
                <a:gd name="connsiteY6" fmla="*/ 49570 h 54142"/>
                <a:gd name="connsiteX7" fmla="*/ 35793 w 74261"/>
                <a:gd name="connsiteY7" fmla="*/ 54142 h 54142"/>
                <a:gd name="connsiteX8" fmla="*/ 38555 w 74261"/>
                <a:gd name="connsiteY8" fmla="*/ 35759 h 54142"/>
                <a:gd name="connsiteX9" fmla="*/ 22077 w 74261"/>
                <a:gd name="connsiteY9" fmla="*/ 44998 h 54142"/>
                <a:gd name="connsiteX10" fmla="*/ 15029 w 74261"/>
                <a:gd name="connsiteY10" fmla="*/ 48046 h 54142"/>
                <a:gd name="connsiteX11" fmla="*/ 6932 w 74261"/>
                <a:gd name="connsiteY11" fmla="*/ 45570 h 54142"/>
                <a:gd name="connsiteX12" fmla="*/ 10076 w 74261"/>
                <a:gd name="connsiteY12" fmla="*/ 38331 h 54142"/>
                <a:gd name="connsiteX13" fmla="*/ 16267 w 74261"/>
                <a:gd name="connsiteY13" fmla="*/ 32330 h 54142"/>
                <a:gd name="connsiteX14" fmla="*/ 2075 w 74261"/>
                <a:gd name="connsiteY14" fmla="*/ 40045 h 54142"/>
                <a:gd name="connsiteX15" fmla="*/ 360 w 74261"/>
                <a:gd name="connsiteY15" fmla="*/ 29663 h 54142"/>
                <a:gd name="connsiteX16" fmla="*/ 1122 w 74261"/>
                <a:gd name="connsiteY16" fmla="*/ 26615 h 54142"/>
                <a:gd name="connsiteX17" fmla="*/ 6170 w 74261"/>
                <a:gd name="connsiteY17" fmla="*/ 18233 h 54142"/>
                <a:gd name="connsiteX18" fmla="*/ 5599 w 74261"/>
                <a:gd name="connsiteY18" fmla="*/ 12518 h 54142"/>
                <a:gd name="connsiteX19" fmla="*/ 10742 w 74261"/>
                <a:gd name="connsiteY19" fmla="*/ 9756 h 54142"/>
                <a:gd name="connsiteX20" fmla="*/ 15886 w 74261"/>
                <a:gd name="connsiteY20" fmla="*/ 12994 h 54142"/>
                <a:gd name="connsiteX21" fmla="*/ 23792 w 74261"/>
                <a:gd name="connsiteY21" fmla="*/ 18805 h 54142"/>
                <a:gd name="connsiteX22" fmla="*/ 25697 w 74261"/>
                <a:gd name="connsiteY22" fmla="*/ 25091 h 54142"/>
                <a:gd name="connsiteX23" fmla="*/ 29030 w 74261"/>
                <a:gd name="connsiteY23" fmla="*/ 26234 h 54142"/>
                <a:gd name="connsiteX24" fmla="*/ 28078 w 74261"/>
                <a:gd name="connsiteY24" fmla="*/ 22329 h 54142"/>
                <a:gd name="connsiteX25" fmla="*/ 28173 w 74261"/>
                <a:gd name="connsiteY25" fmla="*/ 19376 h 54142"/>
                <a:gd name="connsiteX26" fmla="*/ 37222 w 74261"/>
                <a:gd name="connsiteY26" fmla="*/ 9565 h 54142"/>
                <a:gd name="connsiteX27" fmla="*/ 38746 w 74261"/>
                <a:gd name="connsiteY27" fmla="*/ 7184 h 54142"/>
                <a:gd name="connsiteX28" fmla="*/ 47033 w 74261"/>
                <a:gd name="connsiteY28" fmla="*/ 4231 h 54142"/>
                <a:gd name="connsiteX29" fmla="*/ 58653 w 74261"/>
                <a:gd name="connsiteY29" fmla="*/ 40 h 54142"/>
                <a:gd name="connsiteX30" fmla="*/ 66273 w 74261"/>
                <a:gd name="connsiteY30" fmla="*/ 4612 h 54142"/>
                <a:gd name="connsiteX31" fmla="*/ 72369 w 74261"/>
                <a:gd name="connsiteY31" fmla="*/ 15376 h 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61" h="54142">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2" name="Freeform: Shape 501">
              <a:extLst>
                <a:ext uri="{FF2B5EF4-FFF2-40B4-BE49-F238E27FC236}">
                  <a16:creationId xmlns="" xmlns:a16="http://schemas.microsoft.com/office/drawing/2014/main" id="{B8835E86-5C0F-4031-B0BC-8CEE2BF41AC5}"/>
                </a:ext>
              </a:extLst>
            </p:cNvPr>
            <p:cNvSpPr/>
            <p:nvPr/>
          </p:nvSpPr>
          <p:spPr>
            <a:xfrm>
              <a:off x="9200147" y="2139329"/>
              <a:ext cx="30384" cy="44897"/>
            </a:xfrm>
            <a:custGeom>
              <a:avLst/>
              <a:gdLst>
                <a:gd name="connsiteX0" fmla="*/ 9049 w 30384"/>
                <a:gd name="connsiteY0" fmla="*/ 0 h 44897"/>
                <a:gd name="connsiteX1" fmla="*/ 10382 w 30384"/>
                <a:gd name="connsiteY1" fmla="*/ 9906 h 44897"/>
                <a:gd name="connsiteX2" fmla="*/ 30385 w 30384"/>
                <a:gd name="connsiteY2" fmla="*/ 5143 h 44897"/>
                <a:gd name="connsiteX3" fmla="*/ 15526 w 30384"/>
                <a:gd name="connsiteY3" fmla="*/ 15240 h 44897"/>
                <a:gd name="connsiteX4" fmla="*/ 29527 w 30384"/>
                <a:gd name="connsiteY4" fmla="*/ 15907 h 44897"/>
                <a:gd name="connsiteX5" fmla="*/ 29527 w 30384"/>
                <a:gd name="connsiteY5" fmla="*/ 20479 h 44897"/>
                <a:gd name="connsiteX6" fmla="*/ 20383 w 30384"/>
                <a:gd name="connsiteY6" fmla="*/ 31909 h 44897"/>
                <a:gd name="connsiteX7" fmla="*/ 22670 w 30384"/>
                <a:gd name="connsiteY7" fmla="*/ 41053 h 44897"/>
                <a:gd name="connsiteX8" fmla="*/ 17050 w 30384"/>
                <a:gd name="connsiteY8" fmla="*/ 44863 h 44897"/>
                <a:gd name="connsiteX9" fmla="*/ 6667 w 30384"/>
                <a:gd name="connsiteY9" fmla="*/ 27337 h 44897"/>
                <a:gd name="connsiteX10" fmla="*/ 0 w 30384"/>
                <a:gd name="connsiteY10" fmla="*/ 4477 h 44897"/>
                <a:gd name="connsiteX11" fmla="*/ 2191 w 30384"/>
                <a:gd name="connsiteY11" fmla="*/ 2572 h 44897"/>
                <a:gd name="connsiteX12" fmla="*/ 9049 w 30384"/>
                <a:gd name="connsiteY12" fmla="*/ 0 h 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84" h="44897">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 xmlns:a16="http://schemas.microsoft.com/office/drawing/2014/main" id="{1D7D7F54-7C38-4070-8DBD-D5DD08DBC96A}"/>
                </a:ext>
              </a:extLst>
            </p:cNvPr>
            <p:cNvSpPr/>
            <p:nvPr/>
          </p:nvSpPr>
          <p:spPr>
            <a:xfrm>
              <a:off x="9215780" y="2179955"/>
              <a:ext cx="17254" cy="16428"/>
            </a:xfrm>
            <a:custGeom>
              <a:avLst/>
              <a:gdLst>
                <a:gd name="connsiteX0" fmla="*/ 273 w 17254"/>
                <a:gd name="connsiteY0" fmla="*/ 2713 h 16428"/>
                <a:gd name="connsiteX1" fmla="*/ 7131 w 17254"/>
                <a:gd name="connsiteY1" fmla="*/ 427 h 16428"/>
                <a:gd name="connsiteX2" fmla="*/ 16275 w 17254"/>
                <a:gd name="connsiteY2" fmla="*/ 4999 h 16428"/>
                <a:gd name="connsiteX3" fmla="*/ 13989 w 17254"/>
                <a:gd name="connsiteY3" fmla="*/ 14143 h 16428"/>
                <a:gd name="connsiteX4" fmla="*/ 11703 w 17254"/>
                <a:gd name="connsiteY4" fmla="*/ 16429 h 16428"/>
                <a:gd name="connsiteX5" fmla="*/ 3130 w 17254"/>
                <a:gd name="connsiteY5" fmla="*/ 10618 h 16428"/>
                <a:gd name="connsiteX6" fmla="*/ 273 w 17254"/>
                <a:gd name="connsiteY6" fmla="*/ 2713 h 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 h="16428">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 xmlns:a16="http://schemas.microsoft.com/office/drawing/2014/main" id="{DD39B985-ED21-494C-974D-9347E5193923}"/>
                </a:ext>
              </a:extLst>
            </p:cNvPr>
            <p:cNvSpPr/>
            <p:nvPr/>
          </p:nvSpPr>
          <p:spPr>
            <a:xfrm>
              <a:off x="9218106" y="2159807"/>
              <a:ext cx="11725" cy="11429"/>
            </a:xfrm>
            <a:custGeom>
              <a:avLst/>
              <a:gdLst>
                <a:gd name="connsiteX0" fmla="*/ 2519 w 11725"/>
                <a:gd name="connsiteY0" fmla="*/ 11430 h 11429"/>
                <a:gd name="connsiteX1" fmla="*/ 4233 w 11725"/>
                <a:gd name="connsiteY1" fmla="*/ 2477 h 11429"/>
                <a:gd name="connsiteX2" fmla="*/ 11568 w 11725"/>
                <a:gd name="connsiteY2" fmla="*/ 0 h 11429"/>
                <a:gd name="connsiteX3" fmla="*/ 2519 w 11725"/>
                <a:gd name="connsiteY3" fmla="*/ 11430 h 11429"/>
              </a:gdLst>
              <a:ahLst/>
              <a:cxnLst>
                <a:cxn ang="0">
                  <a:pos x="connsiteX0" y="connsiteY0"/>
                </a:cxn>
                <a:cxn ang="0">
                  <a:pos x="connsiteX1" y="connsiteY1"/>
                </a:cxn>
                <a:cxn ang="0">
                  <a:pos x="connsiteX2" y="connsiteY2"/>
                </a:cxn>
                <a:cxn ang="0">
                  <a:pos x="connsiteX3" y="connsiteY3"/>
                </a:cxn>
              </a:cxnLst>
              <a:rect l="l" t="t" r="r" b="b"/>
              <a:pathLst>
                <a:path w="11725" h="11429">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 xmlns:a16="http://schemas.microsoft.com/office/drawing/2014/main" id="{C0DEC117-3633-4335-B434-5D38499B247B}"/>
                </a:ext>
              </a:extLst>
            </p:cNvPr>
            <p:cNvSpPr/>
            <p:nvPr/>
          </p:nvSpPr>
          <p:spPr>
            <a:xfrm>
              <a:off x="9243485" y="2159807"/>
              <a:ext cx="8953" cy="5622"/>
            </a:xfrm>
            <a:custGeom>
              <a:avLst/>
              <a:gdLst>
                <a:gd name="connsiteX0" fmla="*/ 0 w 8953"/>
                <a:gd name="connsiteY0" fmla="*/ 4572 h 5622"/>
                <a:gd name="connsiteX1" fmla="*/ 6858 w 8953"/>
                <a:gd name="connsiteY1" fmla="*/ 0 h 5622"/>
                <a:gd name="connsiteX2" fmla="*/ 8954 w 8953"/>
                <a:gd name="connsiteY2" fmla="*/ 2191 h 5622"/>
                <a:gd name="connsiteX3" fmla="*/ 6763 w 8953"/>
                <a:gd name="connsiteY3" fmla="*/ 4572 h 5622"/>
                <a:gd name="connsiteX4" fmla="*/ 0 w 8953"/>
                <a:gd name="connsiteY4" fmla="*/ 4572 h 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5622">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 xmlns:a16="http://schemas.microsoft.com/office/drawing/2014/main" id="{DCFDA33C-A4B7-4EBD-ABFD-D70EEE2316C0}"/>
                </a:ext>
              </a:extLst>
            </p:cNvPr>
            <p:cNvSpPr/>
            <p:nvPr/>
          </p:nvSpPr>
          <p:spPr>
            <a:xfrm>
              <a:off x="9228208" y="2184953"/>
              <a:ext cx="8419" cy="9143"/>
            </a:xfrm>
            <a:custGeom>
              <a:avLst/>
              <a:gdLst>
                <a:gd name="connsiteX0" fmla="*/ 1561 w 8419"/>
                <a:gd name="connsiteY0" fmla="*/ 9144 h 9143"/>
                <a:gd name="connsiteX1" fmla="*/ 3847 w 8419"/>
                <a:gd name="connsiteY1" fmla="*/ 0 h 9143"/>
                <a:gd name="connsiteX2" fmla="*/ 8419 w 8419"/>
                <a:gd name="connsiteY2" fmla="*/ 0 h 9143"/>
                <a:gd name="connsiteX3" fmla="*/ 1561 w 8419"/>
                <a:gd name="connsiteY3" fmla="*/ 9144 h 9143"/>
              </a:gdLst>
              <a:ahLst/>
              <a:cxnLst>
                <a:cxn ang="0">
                  <a:pos x="connsiteX0" y="connsiteY0"/>
                </a:cxn>
                <a:cxn ang="0">
                  <a:pos x="connsiteX1" y="connsiteY1"/>
                </a:cxn>
                <a:cxn ang="0">
                  <a:pos x="connsiteX2" y="connsiteY2"/>
                </a:cxn>
                <a:cxn ang="0">
                  <a:pos x="connsiteX3" y="connsiteY3"/>
                </a:cxn>
              </a:cxnLst>
              <a:rect l="l" t="t" r="r" b="b"/>
              <a:pathLst>
                <a:path w="8419" h="9143">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 xmlns:a16="http://schemas.microsoft.com/office/drawing/2014/main" id="{0823617D-7AEE-4E67-82C4-8527722EF54F}"/>
                </a:ext>
              </a:extLst>
            </p:cNvPr>
            <p:cNvSpPr/>
            <p:nvPr/>
          </p:nvSpPr>
          <p:spPr>
            <a:xfrm>
              <a:off x="9194396" y="2058124"/>
              <a:ext cx="47627" cy="49866"/>
            </a:xfrm>
            <a:custGeom>
              <a:avLst/>
              <a:gdLst>
                <a:gd name="connsiteX0" fmla="*/ 1179 w 47627"/>
                <a:gd name="connsiteY0" fmla="*/ 17196 h 49866"/>
                <a:gd name="connsiteX1" fmla="*/ 1179 w 47627"/>
                <a:gd name="connsiteY1" fmla="*/ 14910 h 49866"/>
                <a:gd name="connsiteX2" fmla="*/ 7370 w 47627"/>
                <a:gd name="connsiteY2" fmla="*/ 6528 h 49866"/>
                <a:gd name="connsiteX3" fmla="*/ 14514 w 47627"/>
                <a:gd name="connsiteY3" fmla="*/ 4242 h 49866"/>
                <a:gd name="connsiteX4" fmla="*/ 21181 w 47627"/>
                <a:gd name="connsiteY4" fmla="*/ 2813 h 49866"/>
                <a:gd name="connsiteX5" fmla="*/ 27849 w 47627"/>
                <a:gd name="connsiteY5" fmla="*/ 337 h 49866"/>
                <a:gd name="connsiteX6" fmla="*/ 29468 w 47627"/>
                <a:gd name="connsiteY6" fmla="*/ 7100 h 49866"/>
                <a:gd name="connsiteX7" fmla="*/ 22324 w 47627"/>
                <a:gd name="connsiteY7" fmla="*/ 16910 h 49866"/>
                <a:gd name="connsiteX8" fmla="*/ 32992 w 47627"/>
                <a:gd name="connsiteY8" fmla="*/ 9767 h 49866"/>
                <a:gd name="connsiteX9" fmla="*/ 38041 w 47627"/>
                <a:gd name="connsiteY9" fmla="*/ 15291 h 49866"/>
                <a:gd name="connsiteX10" fmla="*/ 47089 w 47627"/>
                <a:gd name="connsiteY10" fmla="*/ 28626 h 49866"/>
                <a:gd name="connsiteX11" fmla="*/ 39469 w 47627"/>
                <a:gd name="connsiteY11" fmla="*/ 36151 h 49866"/>
                <a:gd name="connsiteX12" fmla="*/ 35755 w 47627"/>
                <a:gd name="connsiteY12" fmla="*/ 38818 h 49866"/>
                <a:gd name="connsiteX13" fmla="*/ 31278 w 47627"/>
                <a:gd name="connsiteY13" fmla="*/ 39199 h 49866"/>
                <a:gd name="connsiteX14" fmla="*/ 26230 w 47627"/>
                <a:gd name="connsiteY14" fmla="*/ 36437 h 49866"/>
                <a:gd name="connsiteX15" fmla="*/ 20324 w 47627"/>
                <a:gd name="connsiteY15" fmla="*/ 38246 h 49866"/>
                <a:gd name="connsiteX16" fmla="*/ 19943 w 47627"/>
                <a:gd name="connsiteY16" fmla="*/ 45485 h 49866"/>
                <a:gd name="connsiteX17" fmla="*/ 4894 w 47627"/>
                <a:gd name="connsiteY17" fmla="*/ 42818 h 49866"/>
                <a:gd name="connsiteX18" fmla="*/ 322 w 47627"/>
                <a:gd name="connsiteY18" fmla="*/ 28912 h 49866"/>
                <a:gd name="connsiteX19" fmla="*/ 1179 w 47627"/>
                <a:gd name="connsiteY19" fmla="*/ 17196 h 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7" h="49866">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 xmlns:a16="http://schemas.microsoft.com/office/drawing/2014/main" id="{5BDDD833-48C6-4061-8ED2-64A396352681}"/>
                </a:ext>
              </a:extLst>
            </p:cNvPr>
            <p:cNvSpPr/>
            <p:nvPr/>
          </p:nvSpPr>
          <p:spPr>
            <a:xfrm>
              <a:off x="9194395" y="2038464"/>
              <a:ext cx="19842" cy="17521"/>
            </a:xfrm>
            <a:custGeom>
              <a:avLst/>
              <a:gdLst>
                <a:gd name="connsiteX0" fmla="*/ 19372 w 19842"/>
                <a:gd name="connsiteY0" fmla="*/ 376 h 17521"/>
                <a:gd name="connsiteX1" fmla="*/ 19467 w 19842"/>
                <a:gd name="connsiteY1" fmla="*/ 2662 h 17521"/>
                <a:gd name="connsiteX2" fmla="*/ 4037 w 19842"/>
                <a:gd name="connsiteY2" fmla="*/ 17521 h 17521"/>
                <a:gd name="connsiteX3" fmla="*/ 1274 w 19842"/>
                <a:gd name="connsiteY3" fmla="*/ 14092 h 17521"/>
                <a:gd name="connsiteX4" fmla="*/ 3560 w 19842"/>
                <a:gd name="connsiteY4" fmla="*/ 4853 h 17521"/>
                <a:gd name="connsiteX5" fmla="*/ 19372 w 19842"/>
                <a:gd name="connsiteY5" fmla="*/ 376 h 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2" h="17521">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 xmlns:a16="http://schemas.microsoft.com/office/drawing/2014/main" id="{EE3A0506-924A-4CF8-B331-1B277BA52BFE}"/>
                </a:ext>
              </a:extLst>
            </p:cNvPr>
            <p:cNvSpPr/>
            <p:nvPr/>
          </p:nvSpPr>
          <p:spPr>
            <a:xfrm>
              <a:off x="9197860" y="2041126"/>
              <a:ext cx="25241" cy="19392"/>
            </a:xfrm>
            <a:custGeom>
              <a:avLst/>
              <a:gdLst>
                <a:gd name="connsiteX0" fmla="*/ 0 w 25241"/>
                <a:gd name="connsiteY0" fmla="*/ 13716 h 19392"/>
                <a:gd name="connsiteX1" fmla="*/ 16002 w 25241"/>
                <a:gd name="connsiteY1" fmla="*/ 0 h 19392"/>
                <a:gd name="connsiteX2" fmla="*/ 18288 w 25241"/>
                <a:gd name="connsiteY2" fmla="*/ 95 h 19392"/>
                <a:gd name="connsiteX3" fmla="*/ 25146 w 25241"/>
                <a:gd name="connsiteY3" fmla="*/ 11430 h 19392"/>
                <a:gd name="connsiteX4" fmla="*/ 25241 w 25241"/>
                <a:gd name="connsiteY4" fmla="*/ 13716 h 19392"/>
                <a:gd name="connsiteX5" fmla="*/ 14954 w 25241"/>
                <a:gd name="connsiteY5" fmla="*/ 19145 h 19392"/>
                <a:gd name="connsiteX6" fmla="*/ 12002 w 25241"/>
                <a:gd name="connsiteY6" fmla="*/ 19336 h 19392"/>
                <a:gd name="connsiteX7" fmla="*/ 9239 w 25241"/>
                <a:gd name="connsiteY7" fmla="*/ 18383 h 19392"/>
                <a:gd name="connsiteX8" fmla="*/ 0 w 25241"/>
                <a:gd name="connsiteY8" fmla="*/ 13716 h 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1" h="19392">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 xmlns:a16="http://schemas.microsoft.com/office/drawing/2014/main" id="{AA4D419B-CA47-4EBA-89D8-E96FD0D30271}"/>
                </a:ext>
              </a:extLst>
            </p:cNvPr>
            <p:cNvSpPr/>
            <p:nvPr/>
          </p:nvSpPr>
          <p:spPr>
            <a:xfrm>
              <a:off x="9193267" y="2052556"/>
              <a:ext cx="16023" cy="20478"/>
            </a:xfrm>
            <a:custGeom>
              <a:avLst/>
              <a:gdLst>
                <a:gd name="connsiteX0" fmla="*/ 4594 w 16023"/>
                <a:gd name="connsiteY0" fmla="*/ 2286 h 20478"/>
                <a:gd name="connsiteX1" fmla="*/ 16024 w 16023"/>
                <a:gd name="connsiteY1" fmla="*/ 4572 h 20478"/>
                <a:gd name="connsiteX2" fmla="*/ 9166 w 16023"/>
                <a:gd name="connsiteY2" fmla="*/ 13716 h 20478"/>
                <a:gd name="connsiteX3" fmla="*/ 2308 w 16023"/>
                <a:gd name="connsiteY3" fmla="*/ 20479 h 20478"/>
                <a:gd name="connsiteX4" fmla="*/ 2308 w 16023"/>
                <a:gd name="connsiteY4" fmla="*/ 0 h 20478"/>
                <a:gd name="connsiteX5" fmla="*/ 4594 w 16023"/>
                <a:gd name="connsiteY5" fmla="*/ 2286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3" h="20478">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 xmlns:a16="http://schemas.microsoft.com/office/drawing/2014/main" id="{88900BEB-17FA-407D-8D8F-E11408CF4280}"/>
                </a:ext>
              </a:extLst>
            </p:cNvPr>
            <p:cNvSpPr/>
            <p:nvPr/>
          </p:nvSpPr>
          <p:spPr>
            <a:xfrm>
              <a:off x="9196632" y="2032718"/>
              <a:ext cx="17135" cy="10853"/>
            </a:xfrm>
            <a:custGeom>
              <a:avLst/>
              <a:gdLst>
                <a:gd name="connsiteX0" fmla="*/ 17135 w 17135"/>
                <a:gd name="connsiteY0" fmla="*/ 6122 h 10853"/>
                <a:gd name="connsiteX1" fmla="*/ 1133 w 17135"/>
                <a:gd name="connsiteY1" fmla="*/ 10694 h 10853"/>
                <a:gd name="connsiteX2" fmla="*/ 7515 w 17135"/>
                <a:gd name="connsiteY2" fmla="*/ 1074 h 10853"/>
                <a:gd name="connsiteX3" fmla="*/ 17135 w 17135"/>
                <a:gd name="connsiteY3" fmla="*/ 6122 h 10853"/>
              </a:gdLst>
              <a:ahLst/>
              <a:cxnLst>
                <a:cxn ang="0">
                  <a:pos x="connsiteX0" y="connsiteY0"/>
                </a:cxn>
                <a:cxn ang="0">
                  <a:pos x="connsiteX1" y="connsiteY1"/>
                </a:cxn>
                <a:cxn ang="0">
                  <a:pos x="connsiteX2" y="connsiteY2"/>
                </a:cxn>
                <a:cxn ang="0">
                  <a:pos x="connsiteX3" y="connsiteY3"/>
                </a:cxn>
              </a:cxnLst>
              <a:rect l="l" t="t" r="r" b="b"/>
              <a:pathLst>
                <a:path w="17135" h="10853">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 xmlns:a16="http://schemas.microsoft.com/office/drawing/2014/main" id="{78C40008-62DE-4B42-9352-DFBB9043F5E5}"/>
                </a:ext>
              </a:extLst>
            </p:cNvPr>
            <p:cNvSpPr/>
            <p:nvPr/>
          </p:nvSpPr>
          <p:spPr>
            <a:xfrm>
              <a:off x="9214564" y="2041221"/>
              <a:ext cx="8347" cy="11334"/>
            </a:xfrm>
            <a:custGeom>
              <a:avLst/>
              <a:gdLst>
                <a:gd name="connsiteX0" fmla="*/ 8348 w 8347"/>
                <a:gd name="connsiteY0" fmla="*/ 11335 h 11334"/>
                <a:gd name="connsiteX1" fmla="*/ 1490 w 8347"/>
                <a:gd name="connsiteY1" fmla="*/ 0 h 11334"/>
                <a:gd name="connsiteX2" fmla="*/ 5871 w 8347"/>
                <a:gd name="connsiteY2" fmla="*/ 4572 h 11334"/>
                <a:gd name="connsiteX3" fmla="*/ 8348 w 8347"/>
                <a:gd name="connsiteY3" fmla="*/ 11335 h 11334"/>
              </a:gdLst>
              <a:ahLst/>
              <a:cxnLst>
                <a:cxn ang="0">
                  <a:pos x="connsiteX0" y="connsiteY0"/>
                </a:cxn>
                <a:cxn ang="0">
                  <a:pos x="connsiteX1" y="connsiteY1"/>
                </a:cxn>
                <a:cxn ang="0">
                  <a:pos x="connsiteX2" y="connsiteY2"/>
                </a:cxn>
                <a:cxn ang="0">
                  <a:pos x="connsiteX3" y="connsiteY3"/>
                </a:cxn>
              </a:cxnLst>
              <a:rect l="l" t="t" r="r" b="b"/>
              <a:pathLst>
                <a:path w="8347" h="11334">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 xmlns:a16="http://schemas.microsoft.com/office/drawing/2014/main" id="{A628C35B-76BC-4EA6-A98D-CAAC4B184A28}"/>
                </a:ext>
              </a:extLst>
            </p:cNvPr>
            <p:cNvSpPr/>
            <p:nvPr/>
          </p:nvSpPr>
          <p:spPr>
            <a:xfrm>
              <a:off x="9191002" y="2075321"/>
              <a:ext cx="7743" cy="12358"/>
            </a:xfrm>
            <a:custGeom>
              <a:avLst/>
              <a:gdLst>
                <a:gd name="connsiteX0" fmla="*/ 4572 w 7743"/>
                <a:gd name="connsiteY0" fmla="*/ 0 h 12358"/>
                <a:gd name="connsiteX1" fmla="*/ 4572 w 7743"/>
                <a:gd name="connsiteY1" fmla="*/ 11430 h 12358"/>
                <a:gd name="connsiteX2" fmla="*/ 0 w 7743"/>
                <a:gd name="connsiteY2" fmla="*/ 11430 h 12358"/>
                <a:gd name="connsiteX3" fmla="*/ 286 w 7743"/>
                <a:gd name="connsiteY3" fmla="*/ 9335 h 12358"/>
                <a:gd name="connsiteX4" fmla="*/ 4572 w 7743"/>
                <a:gd name="connsiteY4" fmla="*/ 0 h 1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 h="12358">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 xmlns:a16="http://schemas.microsoft.com/office/drawing/2014/main" id="{FEE45D0C-C07F-45DD-A850-C8267BDFF45A}"/>
                </a:ext>
              </a:extLst>
            </p:cNvPr>
            <p:cNvSpPr/>
            <p:nvPr/>
          </p:nvSpPr>
          <p:spPr>
            <a:xfrm>
              <a:off x="9172048" y="2100466"/>
              <a:ext cx="45261" cy="43433"/>
            </a:xfrm>
            <a:custGeom>
              <a:avLst/>
              <a:gdLst>
                <a:gd name="connsiteX0" fmla="*/ 28004 w 45261"/>
                <a:gd name="connsiteY0" fmla="*/ 0 h 43433"/>
                <a:gd name="connsiteX1" fmla="*/ 41719 w 45261"/>
                <a:gd name="connsiteY1" fmla="*/ 2286 h 43433"/>
                <a:gd name="connsiteX2" fmla="*/ 44577 w 45261"/>
                <a:gd name="connsiteY2" fmla="*/ 2381 h 43433"/>
                <a:gd name="connsiteX3" fmla="*/ 45244 w 45261"/>
                <a:gd name="connsiteY3" fmla="*/ 5525 h 43433"/>
                <a:gd name="connsiteX4" fmla="*/ 38481 w 45261"/>
                <a:gd name="connsiteY4" fmla="*/ 11811 h 43433"/>
                <a:gd name="connsiteX5" fmla="*/ 38005 w 45261"/>
                <a:gd name="connsiteY5" fmla="*/ 18669 h 43433"/>
                <a:gd name="connsiteX6" fmla="*/ 41815 w 45261"/>
                <a:gd name="connsiteY6" fmla="*/ 22955 h 43433"/>
                <a:gd name="connsiteX7" fmla="*/ 44101 w 45261"/>
                <a:gd name="connsiteY7" fmla="*/ 27432 h 43433"/>
                <a:gd name="connsiteX8" fmla="*/ 39053 w 45261"/>
                <a:gd name="connsiteY8" fmla="*/ 33623 h 43433"/>
                <a:gd name="connsiteX9" fmla="*/ 33147 w 45261"/>
                <a:gd name="connsiteY9" fmla="*/ 38672 h 43433"/>
                <a:gd name="connsiteX10" fmla="*/ 30385 w 45261"/>
                <a:gd name="connsiteY10" fmla="*/ 43434 h 43433"/>
                <a:gd name="connsiteX11" fmla="*/ 29337 w 45261"/>
                <a:gd name="connsiteY11" fmla="*/ 43434 h 43433"/>
                <a:gd name="connsiteX12" fmla="*/ 28289 w 45261"/>
                <a:gd name="connsiteY12" fmla="*/ 43434 h 43433"/>
                <a:gd name="connsiteX13" fmla="*/ 25813 w 45261"/>
                <a:gd name="connsiteY13" fmla="*/ 38862 h 43433"/>
                <a:gd name="connsiteX14" fmla="*/ 18860 w 45261"/>
                <a:gd name="connsiteY14" fmla="*/ 34100 h 43433"/>
                <a:gd name="connsiteX15" fmla="*/ 16192 w 45261"/>
                <a:gd name="connsiteY15" fmla="*/ 29432 h 43433"/>
                <a:gd name="connsiteX16" fmla="*/ 15621 w 45261"/>
                <a:gd name="connsiteY16" fmla="*/ 26765 h 43433"/>
                <a:gd name="connsiteX17" fmla="*/ 7906 w 45261"/>
                <a:gd name="connsiteY17" fmla="*/ 30575 h 43433"/>
                <a:gd name="connsiteX18" fmla="*/ 4858 w 45261"/>
                <a:gd name="connsiteY18" fmla="*/ 30480 h 43433"/>
                <a:gd name="connsiteX19" fmla="*/ 0 w 45261"/>
                <a:gd name="connsiteY19" fmla="*/ 18193 h 43433"/>
                <a:gd name="connsiteX20" fmla="*/ 9620 w 45261"/>
                <a:gd name="connsiteY20" fmla="*/ 15431 h 43433"/>
                <a:gd name="connsiteX21" fmla="*/ 20193 w 45261"/>
                <a:gd name="connsiteY21" fmla="*/ 7715 h 43433"/>
                <a:gd name="connsiteX22" fmla="*/ 20669 w 45261"/>
                <a:gd name="connsiteY22" fmla="*/ 4858 h 43433"/>
                <a:gd name="connsiteX23" fmla="*/ 28004 w 45261"/>
                <a:gd name="connsiteY23" fmla="*/ 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61" h="43433">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 xmlns:a16="http://schemas.microsoft.com/office/drawing/2014/main" id="{4ED53395-CBE8-4FA2-98FE-AB143097066E}"/>
                </a:ext>
              </a:extLst>
            </p:cNvPr>
            <p:cNvSpPr/>
            <p:nvPr/>
          </p:nvSpPr>
          <p:spPr>
            <a:xfrm>
              <a:off x="9206679" y="2166665"/>
              <a:ext cx="13974" cy="29760"/>
            </a:xfrm>
            <a:custGeom>
              <a:avLst/>
              <a:gdLst>
                <a:gd name="connsiteX0" fmla="*/ 9374 w 13974"/>
                <a:gd name="connsiteY0" fmla="*/ 16002 h 29760"/>
                <a:gd name="connsiteX1" fmla="*/ 13946 w 13974"/>
                <a:gd name="connsiteY1" fmla="*/ 22860 h 29760"/>
                <a:gd name="connsiteX2" fmla="*/ 9374 w 13974"/>
                <a:gd name="connsiteY2" fmla="*/ 29718 h 29760"/>
                <a:gd name="connsiteX3" fmla="*/ 230 w 13974"/>
                <a:gd name="connsiteY3" fmla="*/ 0 h 29760"/>
                <a:gd name="connsiteX4" fmla="*/ 9374 w 13974"/>
                <a:gd name="connsiteY4" fmla="*/ 16002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4" h="2976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 xmlns:a16="http://schemas.microsoft.com/office/drawing/2014/main" id="{D823A45C-7359-40AD-A567-F9416BDD83F9}"/>
                </a:ext>
              </a:extLst>
            </p:cNvPr>
            <p:cNvSpPr/>
            <p:nvPr/>
          </p:nvSpPr>
          <p:spPr>
            <a:xfrm>
              <a:off x="9216053" y="2189525"/>
              <a:ext cx="11429" cy="11430"/>
            </a:xfrm>
            <a:custGeom>
              <a:avLst/>
              <a:gdLst>
                <a:gd name="connsiteX0" fmla="*/ 0 w 11429"/>
                <a:gd name="connsiteY0" fmla="*/ 6858 h 11430"/>
                <a:gd name="connsiteX1" fmla="*/ 4572 w 11429"/>
                <a:gd name="connsiteY1" fmla="*/ 0 h 11430"/>
                <a:gd name="connsiteX2" fmla="*/ 11430 w 11429"/>
                <a:gd name="connsiteY2" fmla="*/ 6858 h 11430"/>
                <a:gd name="connsiteX3" fmla="*/ 11430 w 11429"/>
                <a:gd name="connsiteY3" fmla="*/ 11430 h 11430"/>
                <a:gd name="connsiteX4" fmla="*/ 2286 w 11429"/>
                <a:gd name="connsiteY4" fmla="*/ 11430 h 11430"/>
                <a:gd name="connsiteX5" fmla="*/ 0 w 11429"/>
                <a:gd name="connsiteY5" fmla="*/ 685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 h="1143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 xmlns:a16="http://schemas.microsoft.com/office/drawing/2014/main" id="{9F2F4C29-062F-4ABC-8881-C4BC8B9BDD9C}"/>
                </a:ext>
              </a:extLst>
            </p:cNvPr>
            <p:cNvSpPr/>
            <p:nvPr/>
          </p:nvSpPr>
          <p:spPr>
            <a:xfrm>
              <a:off x="9271965" y="2063986"/>
              <a:ext cx="24136" cy="18127"/>
            </a:xfrm>
            <a:custGeom>
              <a:avLst/>
              <a:gdLst>
                <a:gd name="connsiteX0" fmla="*/ 23908 w 24136"/>
                <a:gd name="connsiteY0" fmla="*/ 0 h 18127"/>
                <a:gd name="connsiteX1" fmla="*/ 21717 w 24136"/>
                <a:gd name="connsiteY1" fmla="*/ 13621 h 18127"/>
                <a:gd name="connsiteX2" fmla="*/ 953 w 24136"/>
                <a:gd name="connsiteY2" fmla="*/ 12764 h 18127"/>
                <a:gd name="connsiteX3" fmla="*/ 0 w 24136"/>
                <a:gd name="connsiteY3" fmla="*/ 9430 h 18127"/>
                <a:gd name="connsiteX4" fmla="*/ 8954 w 24136"/>
                <a:gd name="connsiteY4" fmla="*/ 190 h 18127"/>
                <a:gd name="connsiteX5" fmla="*/ 23908 w 24136"/>
                <a:gd name="connsiteY5" fmla="*/ 0 h 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36" h="18127">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 xmlns:a16="http://schemas.microsoft.com/office/drawing/2014/main" id="{2D57DE72-CC20-422A-8141-A4184BF5C710}"/>
                </a:ext>
              </a:extLst>
            </p:cNvPr>
            <p:cNvSpPr/>
            <p:nvPr/>
          </p:nvSpPr>
          <p:spPr>
            <a:xfrm>
              <a:off x="9265243" y="2084951"/>
              <a:ext cx="24315" cy="25115"/>
            </a:xfrm>
            <a:custGeom>
              <a:avLst/>
              <a:gdLst>
                <a:gd name="connsiteX0" fmla="*/ 23581 w 24315"/>
                <a:gd name="connsiteY0" fmla="*/ 10943 h 25115"/>
                <a:gd name="connsiteX1" fmla="*/ 21581 w 24315"/>
                <a:gd name="connsiteY1" fmla="*/ 20087 h 25115"/>
                <a:gd name="connsiteX2" fmla="*/ 10055 w 24315"/>
                <a:gd name="connsiteY2" fmla="*/ 24945 h 25115"/>
                <a:gd name="connsiteX3" fmla="*/ 721 w 24315"/>
                <a:gd name="connsiteY3" fmla="*/ 22564 h 25115"/>
                <a:gd name="connsiteX4" fmla="*/ 3007 w 24315"/>
                <a:gd name="connsiteY4" fmla="*/ 16372 h 25115"/>
                <a:gd name="connsiteX5" fmla="*/ 9484 w 24315"/>
                <a:gd name="connsiteY5" fmla="*/ 3514 h 25115"/>
                <a:gd name="connsiteX6" fmla="*/ 10627 w 24315"/>
                <a:gd name="connsiteY6" fmla="*/ 847 h 25115"/>
                <a:gd name="connsiteX7" fmla="*/ 22343 w 24315"/>
                <a:gd name="connsiteY7" fmla="*/ 847 h 25115"/>
                <a:gd name="connsiteX8" fmla="*/ 23867 w 24315"/>
                <a:gd name="connsiteY8" fmla="*/ 4085 h 25115"/>
                <a:gd name="connsiteX9" fmla="*/ 23581 w 24315"/>
                <a:gd name="connsiteY9" fmla="*/ 10943 h 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15" h="25115">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 xmlns:a16="http://schemas.microsoft.com/office/drawing/2014/main" id="{FE550BCB-1B1F-4C4B-BE70-2E568AA36DE6}"/>
                </a:ext>
              </a:extLst>
            </p:cNvPr>
            <p:cNvSpPr/>
            <p:nvPr/>
          </p:nvSpPr>
          <p:spPr>
            <a:xfrm>
              <a:off x="9263011" y="2074062"/>
              <a:ext cx="30765" cy="15623"/>
            </a:xfrm>
            <a:custGeom>
              <a:avLst/>
              <a:gdLst>
                <a:gd name="connsiteX0" fmla="*/ 10192 w 30765"/>
                <a:gd name="connsiteY0" fmla="*/ 1259 h 15623"/>
                <a:gd name="connsiteX1" fmla="*/ 30766 w 30765"/>
                <a:gd name="connsiteY1" fmla="*/ 3545 h 15623"/>
                <a:gd name="connsiteX2" fmla="*/ 28384 w 30765"/>
                <a:gd name="connsiteY2" fmla="*/ 8117 h 15623"/>
                <a:gd name="connsiteX3" fmla="*/ 24479 w 30765"/>
                <a:gd name="connsiteY3" fmla="*/ 10308 h 15623"/>
                <a:gd name="connsiteX4" fmla="*/ 12383 w 30765"/>
                <a:gd name="connsiteY4" fmla="*/ 12689 h 15623"/>
                <a:gd name="connsiteX5" fmla="*/ 12383 w 30765"/>
                <a:gd name="connsiteY5" fmla="*/ 12689 h 15623"/>
                <a:gd name="connsiteX6" fmla="*/ 0 w 30765"/>
                <a:gd name="connsiteY6" fmla="*/ 6212 h 15623"/>
                <a:gd name="connsiteX7" fmla="*/ 2286 w 30765"/>
                <a:gd name="connsiteY7" fmla="*/ 1735 h 15623"/>
                <a:gd name="connsiteX8" fmla="*/ 10192 w 30765"/>
                <a:gd name="connsiteY8" fmla="*/ 1259 h 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5" h="15623">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 xmlns:a16="http://schemas.microsoft.com/office/drawing/2014/main" id="{0AB4A357-E861-44B0-A626-B9DF5429838A}"/>
                </a:ext>
              </a:extLst>
            </p:cNvPr>
            <p:cNvSpPr/>
            <p:nvPr/>
          </p:nvSpPr>
          <p:spPr>
            <a:xfrm>
              <a:off x="9281727" y="2060869"/>
              <a:ext cx="14145" cy="6621"/>
            </a:xfrm>
            <a:custGeom>
              <a:avLst/>
              <a:gdLst>
                <a:gd name="connsiteX0" fmla="*/ 14146 w 14145"/>
                <a:gd name="connsiteY0" fmla="*/ 3117 h 6621"/>
                <a:gd name="connsiteX1" fmla="*/ 525 w 14145"/>
                <a:gd name="connsiteY1" fmla="*/ 5308 h 6621"/>
                <a:gd name="connsiteX2" fmla="*/ 2335 w 14145"/>
                <a:gd name="connsiteY2" fmla="*/ 260 h 6621"/>
                <a:gd name="connsiteX3" fmla="*/ 5097 w 14145"/>
                <a:gd name="connsiteY3" fmla="*/ 736 h 6621"/>
                <a:gd name="connsiteX4" fmla="*/ 11955 w 14145"/>
                <a:gd name="connsiteY4" fmla="*/ 736 h 6621"/>
                <a:gd name="connsiteX5" fmla="*/ 14146 w 14145"/>
                <a:gd name="connsiteY5" fmla="*/ 3117 h 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 h="6621">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1" name="Freeform: Shape 520">
              <a:extLst>
                <a:ext uri="{FF2B5EF4-FFF2-40B4-BE49-F238E27FC236}">
                  <a16:creationId xmlns="" xmlns:a16="http://schemas.microsoft.com/office/drawing/2014/main" id="{B7AFD9ED-C490-426A-85C2-CF3CFA9C30E6}"/>
                </a:ext>
              </a:extLst>
            </p:cNvPr>
            <p:cNvSpPr/>
            <p:nvPr/>
          </p:nvSpPr>
          <p:spPr>
            <a:xfrm>
              <a:off x="9284262" y="2082178"/>
              <a:ext cx="7166" cy="6858"/>
            </a:xfrm>
            <a:custGeom>
              <a:avLst/>
              <a:gdLst>
                <a:gd name="connsiteX0" fmla="*/ 2562 w 7166"/>
                <a:gd name="connsiteY0" fmla="*/ 0 h 6858"/>
                <a:gd name="connsiteX1" fmla="*/ 7134 w 7166"/>
                <a:gd name="connsiteY1" fmla="*/ 0 h 6858"/>
                <a:gd name="connsiteX2" fmla="*/ 4943 w 7166"/>
                <a:gd name="connsiteY2" fmla="*/ 6858 h 6858"/>
                <a:gd name="connsiteX3" fmla="*/ 2562 w 7166"/>
                <a:gd name="connsiteY3" fmla="*/ 4572 h 6858"/>
                <a:gd name="connsiteX4" fmla="*/ 85 w 7166"/>
                <a:gd name="connsiteY4" fmla="*/ 4001 h 6858"/>
                <a:gd name="connsiteX5" fmla="*/ 2562 w 7166"/>
                <a:gd name="connsiteY5" fmla="*/ 0 h 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6" h="6858">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2" name="Freeform: Shape 521">
              <a:extLst>
                <a:ext uri="{FF2B5EF4-FFF2-40B4-BE49-F238E27FC236}">
                  <a16:creationId xmlns="" xmlns:a16="http://schemas.microsoft.com/office/drawing/2014/main" id="{65E62BD8-843A-4DBD-A64E-272220E84B88}"/>
                </a:ext>
              </a:extLst>
            </p:cNvPr>
            <p:cNvSpPr/>
            <p:nvPr/>
          </p:nvSpPr>
          <p:spPr>
            <a:xfrm>
              <a:off x="9256072" y="2064007"/>
              <a:ext cx="18147" cy="13599"/>
            </a:xfrm>
            <a:custGeom>
              <a:avLst/>
              <a:gdLst>
                <a:gd name="connsiteX0" fmla="*/ 17131 w 18147"/>
                <a:gd name="connsiteY0" fmla="*/ 11313 h 13599"/>
                <a:gd name="connsiteX1" fmla="*/ 10273 w 18147"/>
                <a:gd name="connsiteY1" fmla="*/ 13599 h 13599"/>
                <a:gd name="connsiteX2" fmla="*/ 1701 w 18147"/>
                <a:gd name="connsiteY2" fmla="*/ 9980 h 13599"/>
                <a:gd name="connsiteX3" fmla="*/ 1129 w 18147"/>
                <a:gd name="connsiteY3" fmla="*/ 4455 h 13599"/>
                <a:gd name="connsiteX4" fmla="*/ 14845 w 18147"/>
                <a:gd name="connsiteY4" fmla="*/ 2169 h 13599"/>
                <a:gd name="connsiteX5" fmla="*/ 17131 w 18147"/>
                <a:gd name="connsiteY5" fmla="*/ 9027 h 13599"/>
                <a:gd name="connsiteX6" fmla="*/ 17131 w 18147"/>
                <a:gd name="connsiteY6" fmla="*/ 11313 h 1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7" h="13599">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3" name="Freeform: Shape 522">
              <a:extLst>
                <a:ext uri="{FF2B5EF4-FFF2-40B4-BE49-F238E27FC236}">
                  <a16:creationId xmlns="" xmlns:a16="http://schemas.microsoft.com/office/drawing/2014/main" id="{88F0C1B1-6708-47E8-9AC6-EDFCE49884A5}"/>
                </a:ext>
              </a:extLst>
            </p:cNvPr>
            <p:cNvSpPr/>
            <p:nvPr/>
          </p:nvSpPr>
          <p:spPr>
            <a:xfrm>
              <a:off x="9245161" y="2067459"/>
              <a:ext cx="15918" cy="14689"/>
            </a:xfrm>
            <a:custGeom>
              <a:avLst/>
              <a:gdLst>
                <a:gd name="connsiteX0" fmla="*/ 12040 w 15918"/>
                <a:gd name="connsiteY0" fmla="*/ 1098 h 14689"/>
                <a:gd name="connsiteX1" fmla="*/ 14326 w 15918"/>
                <a:gd name="connsiteY1" fmla="*/ 5670 h 14689"/>
                <a:gd name="connsiteX2" fmla="*/ 15088 w 15918"/>
                <a:gd name="connsiteY2" fmla="*/ 12528 h 14689"/>
                <a:gd name="connsiteX3" fmla="*/ 6516 w 15918"/>
                <a:gd name="connsiteY3" fmla="*/ 14243 h 14689"/>
                <a:gd name="connsiteX4" fmla="*/ 134 w 15918"/>
                <a:gd name="connsiteY4" fmla="*/ 8528 h 14689"/>
                <a:gd name="connsiteX5" fmla="*/ 5182 w 15918"/>
                <a:gd name="connsiteY5" fmla="*/ 3289 h 14689"/>
                <a:gd name="connsiteX6" fmla="*/ 12040 w 15918"/>
                <a:gd name="connsiteY6" fmla="*/ 1098 h 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8" h="14689">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 xmlns:a16="http://schemas.microsoft.com/office/drawing/2014/main" id="{E545E554-B80D-45ED-84FF-2C222A8127A1}"/>
                </a:ext>
              </a:extLst>
            </p:cNvPr>
            <p:cNvSpPr/>
            <p:nvPr/>
          </p:nvSpPr>
          <p:spPr>
            <a:xfrm>
              <a:off x="9270917" y="2059318"/>
              <a:ext cx="13716" cy="13716"/>
            </a:xfrm>
            <a:custGeom>
              <a:avLst/>
              <a:gdLst>
                <a:gd name="connsiteX0" fmla="*/ 2286 w 13716"/>
                <a:gd name="connsiteY0" fmla="*/ 13716 h 13716"/>
                <a:gd name="connsiteX1" fmla="*/ 0 w 13716"/>
                <a:gd name="connsiteY1" fmla="*/ 6858 h 13716"/>
                <a:gd name="connsiteX2" fmla="*/ 6858 w 13716"/>
                <a:gd name="connsiteY2" fmla="*/ 0 h 13716"/>
                <a:gd name="connsiteX3" fmla="*/ 13716 w 13716"/>
                <a:gd name="connsiteY3" fmla="*/ 2286 h 13716"/>
                <a:gd name="connsiteX4" fmla="*/ 11430 w 13716"/>
                <a:gd name="connsiteY4" fmla="*/ 6858 h 13716"/>
                <a:gd name="connsiteX5" fmla="*/ 2286 w 13716"/>
                <a:gd name="connsiteY5" fmla="*/ 13716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 h="13716">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 xmlns:a16="http://schemas.microsoft.com/office/drawing/2014/main" id="{5FB841E1-95A7-47C6-B327-4BEDAAD39F0A}"/>
                </a:ext>
              </a:extLst>
            </p:cNvPr>
            <p:cNvSpPr/>
            <p:nvPr/>
          </p:nvSpPr>
          <p:spPr>
            <a:xfrm>
              <a:off x="9237676" y="2063986"/>
              <a:ext cx="9037" cy="10288"/>
            </a:xfrm>
            <a:custGeom>
              <a:avLst/>
              <a:gdLst>
                <a:gd name="connsiteX0" fmla="*/ 3523 w 9037"/>
                <a:gd name="connsiteY0" fmla="*/ 0 h 10288"/>
                <a:gd name="connsiteX1" fmla="*/ 5714 w 9037"/>
                <a:gd name="connsiteY1" fmla="*/ 95 h 10288"/>
                <a:gd name="connsiteX2" fmla="*/ 8095 w 9037"/>
                <a:gd name="connsiteY2" fmla="*/ 6763 h 10288"/>
                <a:gd name="connsiteX3" fmla="*/ 951 w 9037"/>
                <a:gd name="connsiteY3" fmla="*/ 9430 h 10288"/>
                <a:gd name="connsiteX4" fmla="*/ 3523 w 9037"/>
                <a:gd name="connsiteY4" fmla="*/ 0 h 1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 h="10288">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 xmlns:a16="http://schemas.microsoft.com/office/drawing/2014/main" id="{3D5800EA-FC66-44C3-BF7D-2C6CBCED4445}"/>
                </a:ext>
              </a:extLst>
            </p:cNvPr>
            <p:cNvSpPr/>
            <p:nvPr/>
          </p:nvSpPr>
          <p:spPr>
            <a:xfrm>
              <a:off x="9238007" y="2070748"/>
              <a:ext cx="12335" cy="7825"/>
            </a:xfrm>
            <a:custGeom>
              <a:avLst/>
              <a:gdLst>
                <a:gd name="connsiteX0" fmla="*/ 906 w 12335"/>
                <a:gd name="connsiteY0" fmla="*/ 2286 h 7825"/>
                <a:gd name="connsiteX1" fmla="*/ 7764 w 12335"/>
                <a:gd name="connsiteY1" fmla="*/ 0 h 7825"/>
                <a:gd name="connsiteX2" fmla="*/ 12336 w 12335"/>
                <a:gd name="connsiteY2" fmla="*/ 0 h 7825"/>
                <a:gd name="connsiteX3" fmla="*/ 7764 w 12335"/>
                <a:gd name="connsiteY3" fmla="*/ 4572 h 7825"/>
                <a:gd name="connsiteX4" fmla="*/ 1382 w 12335"/>
                <a:gd name="connsiteY4" fmla="*/ 7144 h 7825"/>
                <a:gd name="connsiteX5" fmla="*/ 906 w 12335"/>
                <a:gd name="connsiteY5" fmla="*/ 2286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5" h="7825">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 xmlns:a16="http://schemas.microsoft.com/office/drawing/2014/main" id="{BE7FC410-1331-46BD-89CD-7A7348449FB1}"/>
                </a:ext>
              </a:extLst>
            </p:cNvPr>
            <p:cNvSpPr/>
            <p:nvPr/>
          </p:nvSpPr>
          <p:spPr>
            <a:xfrm>
              <a:off x="9277680" y="2059382"/>
              <a:ext cx="9143" cy="3224"/>
            </a:xfrm>
            <a:custGeom>
              <a:avLst/>
              <a:gdLst>
                <a:gd name="connsiteX0" fmla="*/ 6858 w 9143"/>
                <a:gd name="connsiteY0" fmla="*/ 2318 h 3224"/>
                <a:gd name="connsiteX1" fmla="*/ 0 w 9143"/>
                <a:gd name="connsiteY1" fmla="*/ 32 h 3224"/>
                <a:gd name="connsiteX2" fmla="*/ 9144 w 9143"/>
                <a:gd name="connsiteY2" fmla="*/ 2318 h 3224"/>
                <a:gd name="connsiteX3" fmla="*/ 6858 w 9143"/>
                <a:gd name="connsiteY3" fmla="*/ 2318 h 3224"/>
              </a:gdLst>
              <a:ahLst/>
              <a:cxnLst>
                <a:cxn ang="0">
                  <a:pos x="connsiteX0" y="connsiteY0"/>
                </a:cxn>
                <a:cxn ang="0">
                  <a:pos x="connsiteX1" y="connsiteY1"/>
                </a:cxn>
                <a:cxn ang="0">
                  <a:pos x="connsiteX2" y="connsiteY2"/>
                </a:cxn>
                <a:cxn ang="0">
                  <a:pos x="connsiteX3" y="connsiteY3"/>
                </a:cxn>
              </a:cxnLst>
              <a:rect l="l" t="t" r="r" b="b"/>
              <a:pathLst>
                <a:path w="9143" h="3224">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8" name="Freeform: Shape 527">
              <a:extLst>
                <a:ext uri="{FF2B5EF4-FFF2-40B4-BE49-F238E27FC236}">
                  <a16:creationId xmlns="" xmlns:a16="http://schemas.microsoft.com/office/drawing/2014/main" id="{62F69AA5-AECD-4B3A-B704-57EB4A3405AB}"/>
                </a:ext>
              </a:extLst>
            </p:cNvPr>
            <p:cNvSpPr/>
            <p:nvPr/>
          </p:nvSpPr>
          <p:spPr>
            <a:xfrm>
              <a:off x="9122422" y="2105079"/>
              <a:ext cx="59531" cy="31733"/>
            </a:xfrm>
            <a:custGeom>
              <a:avLst/>
              <a:gdLst>
                <a:gd name="connsiteX0" fmla="*/ 54864 w 59531"/>
                <a:gd name="connsiteY0" fmla="*/ 25106 h 31733"/>
                <a:gd name="connsiteX1" fmla="*/ 57150 w 59531"/>
                <a:gd name="connsiteY1" fmla="*/ 25106 h 31733"/>
                <a:gd name="connsiteX2" fmla="*/ 59531 w 59531"/>
                <a:gd name="connsiteY2" fmla="*/ 27392 h 31733"/>
                <a:gd name="connsiteX3" fmla="*/ 50578 w 59531"/>
                <a:gd name="connsiteY3" fmla="*/ 31488 h 31733"/>
                <a:gd name="connsiteX4" fmla="*/ 30575 w 59531"/>
                <a:gd name="connsiteY4" fmla="*/ 29678 h 31733"/>
                <a:gd name="connsiteX5" fmla="*/ 11430 w 59531"/>
                <a:gd name="connsiteY5" fmla="*/ 27392 h 31733"/>
                <a:gd name="connsiteX6" fmla="*/ 0 w 59531"/>
                <a:gd name="connsiteY6" fmla="*/ 18248 h 31733"/>
                <a:gd name="connsiteX7" fmla="*/ 0 w 59531"/>
                <a:gd name="connsiteY7" fmla="*/ 18248 h 31733"/>
                <a:gd name="connsiteX8" fmla="*/ 11430 w 59531"/>
                <a:gd name="connsiteY8" fmla="*/ 9199 h 31733"/>
                <a:gd name="connsiteX9" fmla="*/ 32004 w 59531"/>
                <a:gd name="connsiteY9" fmla="*/ 55 h 31733"/>
                <a:gd name="connsiteX10" fmla="*/ 33242 w 59531"/>
                <a:gd name="connsiteY10" fmla="*/ 2627 h 31733"/>
                <a:gd name="connsiteX11" fmla="*/ 30004 w 59531"/>
                <a:gd name="connsiteY11" fmla="*/ 7580 h 31733"/>
                <a:gd name="connsiteX12" fmla="*/ 24575 w 59531"/>
                <a:gd name="connsiteY12" fmla="*/ 12057 h 31733"/>
                <a:gd name="connsiteX13" fmla="*/ 23622 w 59531"/>
                <a:gd name="connsiteY13" fmla="*/ 16629 h 31733"/>
                <a:gd name="connsiteX14" fmla="*/ 33814 w 59531"/>
                <a:gd name="connsiteY14" fmla="*/ 14819 h 31733"/>
                <a:gd name="connsiteX15" fmla="*/ 38195 w 59531"/>
                <a:gd name="connsiteY15" fmla="*/ 14628 h 31733"/>
                <a:gd name="connsiteX16" fmla="*/ 49530 w 59531"/>
                <a:gd name="connsiteY16" fmla="*/ 19867 h 31733"/>
                <a:gd name="connsiteX17" fmla="*/ 54864 w 59531"/>
                <a:gd name="connsiteY17" fmla="*/ 25106 h 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31" h="31733">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29" name="Freeform: Shape 528">
              <a:extLst>
                <a:ext uri="{FF2B5EF4-FFF2-40B4-BE49-F238E27FC236}">
                  <a16:creationId xmlns="" xmlns:a16="http://schemas.microsoft.com/office/drawing/2014/main" id="{F6D23DE9-A7A8-4EC2-BF53-37C8F2C7F2FC}"/>
                </a:ext>
              </a:extLst>
            </p:cNvPr>
            <p:cNvSpPr/>
            <p:nvPr/>
          </p:nvSpPr>
          <p:spPr>
            <a:xfrm>
              <a:off x="9122300" y="2123326"/>
              <a:ext cx="11552" cy="9144"/>
            </a:xfrm>
            <a:custGeom>
              <a:avLst/>
              <a:gdLst>
                <a:gd name="connsiteX0" fmla="*/ 123 w 11552"/>
                <a:gd name="connsiteY0" fmla="*/ 0 h 9144"/>
                <a:gd name="connsiteX1" fmla="*/ 11553 w 11552"/>
                <a:gd name="connsiteY1" fmla="*/ 9144 h 9144"/>
                <a:gd name="connsiteX2" fmla="*/ 123 w 11552"/>
                <a:gd name="connsiteY2" fmla="*/ 0 h 9144"/>
              </a:gdLst>
              <a:ahLst/>
              <a:cxnLst>
                <a:cxn ang="0">
                  <a:pos x="connsiteX0" y="connsiteY0"/>
                </a:cxn>
                <a:cxn ang="0">
                  <a:pos x="connsiteX1" y="connsiteY1"/>
                </a:cxn>
                <a:cxn ang="0">
                  <a:pos x="connsiteX2" y="connsiteY2"/>
                </a:cxn>
              </a:cxnLst>
              <a:rect l="l" t="t" r="r" b="b"/>
              <a:pathLst>
                <a:path w="11552" h="9144">
                  <a:moveTo>
                    <a:pt x="123" y="0"/>
                  </a:moveTo>
                  <a:cubicBezTo>
                    <a:pt x="3933" y="3048"/>
                    <a:pt x="7743" y="6096"/>
                    <a:pt x="11553" y="9144"/>
                  </a:cubicBezTo>
                  <a:cubicBezTo>
                    <a:pt x="599" y="8572"/>
                    <a:pt x="-449" y="7620"/>
                    <a:pt x="123"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0" name="Freeform: Shape 529">
              <a:extLst>
                <a:ext uri="{FF2B5EF4-FFF2-40B4-BE49-F238E27FC236}">
                  <a16:creationId xmlns="" xmlns:a16="http://schemas.microsoft.com/office/drawing/2014/main" id="{BEADE89A-488D-402C-A0B9-B1B4EAFA5BBF}"/>
                </a:ext>
              </a:extLst>
            </p:cNvPr>
            <p:cNvSpPr/>
            <p:nvPr/>
          </p:nvSpPr>
          <p:spPr>
            <a:xfrm>
              <a:off x="9122422" y="2114182"/>
              <a:ext cx="11429" cy="9144"/>
            </a:xfrm>
            <a:custGeom>
              <a:avLst/>
              <a:gdLst>
                <a:gd name="connsiteX0" fmla="*/ 11430 w 11429"/>
                <a:gd name="connsiteY0" fmla="*/ 0 h 9144"/>
                <a:gd name="connsiteX1" fmla="*/ 0 w 11429"/>
                <a:gd name="connsiteY1" fmla="*/ 9144 h 9144"/>
                <a:gd name="connsiteX2" fmla="*/ 7049 w 11429"/>
                <a:gd name="connsiteY2" fmla="*/ 191 h 9144"/>
                <a:gd name="connsiteX3" fmla="*/ 11430 w 11429"/>
                <a:gd name="connsiteY3" fmla="*/ 0 h 9144"/>
              </a:gdLst>
              <a:ahLst/>
              <a:cxnLst>
                <a:cxn ang="0">
                  <a:pos x="connsiteX0" y="connsiteY0"/>
                </a:cxn>
                <a:cxn ang="0">
                  <a:pos x="connsiteX1" y="connsiteY1"/>
                </a:cxn>
                <a:cxn ang="0">
                  <a:pos x="connsiteX2" y="connsiteY2"/>
                </a:cxn>
                <a:cxn ang="0">
                  <a:pos x="connsiteX3" y="connsiteY3"/>
                </a:cxn>
              </a:cxnLst>
              <a:rect l="l" t="t" r="r" b="b"/>
              <a:pathLst>
                <a:path w="11429" h="9144">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1" name="Freeform: Shape 530">
              <a:extLst>
                <a:ext uri="{FF2B5EF4-FFF2-40B4-BE49-F238E27FC236}">
                  <a16:creationId xmlns="" xmlns:a16="http://schemas.microsoft.com/office/drawing/2014/main" id="{D7180AC3-B316-435A-A445-00C75E010658}"/>
                </a:ext>
              </a:extLst>
            </p:cNvPr>
            <p:cNvSpPr/>
            <p:nvPr/>
          </p:nvSpPr>
          <p:spPr>
            <a:xfrm>
              <a:off x="9171696" y="2086750"/>
              <a:ext cx="31722" cy="20573"/>
            </a:xfrm>
            <a:custGeom>
              <a:avLst/>
              <a:gdLst>
                <a:gd name="connsiteX0" fmla="*/ 28355 w 31722"/>
                <a:gd name="connsiteY0" fmla="*/ 13716 h 20573"/>
                <a:gd name="connsiteX1" fmla="*/ 21497 w 31722"/>
                <a:gd name="connsiteY1" fmla="*/ 20574 h 20573"/>
                <a:gd name="connsiteX2" fmla="*/ 6257 w 31722"/>
                <a:gd name="connsiteY2" fmla="*/ 18574 h 20573"/>
                <a:gd name="connsiteX3" fmla="*/ 1018 w 31722"/>
                <a:gd name="connsiteY3" fmla="*/ 11430 h 20573"/>
                <a:gd name="connsiteX4" fmla="*/ 3304 w 31722"/>
                <a:gd name="connsiteY4" fmla="*/ 6858 h 20573"/>
                <a:gd name="connsiteX5" fmla="*/ 19306 w 31722"/>
                <a:gd name="connsiteY5" fmla="*/ 0 h 20573"/>
                <a:gd name="connsiteX6" fmla="*/ 23783 w 31722"/>
                <a:gd name="connsiteY6" fmla="*/ 0 h 20573"/>
                <a:gd name="connsiteX7" fmla="*/ 28355 w 31722"/>
                <a:gd name="connsiteY7" fmla="*/ 13716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2" h="20573">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2" name="Freeform: Shape 531">
              <a:extLst>
                <a:ext uri="{FF2B5EF4-FFF2-40B4-BE49-F238E27FC236}">
                  <a16:creationId xmlns="" xmlns:a16="http://schemas.microsoft.com/office/drawing/2014/main" id="{B0B4A5F1-6F70-4AC3-8BA2-BD6A8BDCF7EA}"/>
                </a:ext>
              </a:extLst>
            </p:cNvPr>
            <p:cNvSpPr/>
            <p:nvPr/>
          </p:nvSpPr>
          <p:spPr>
            <a:xfrm>
              <a:off x="9165190" y="2098181"/>
              <a:ext cx="28004" cy="20574"/>
            </a:xfrm>
            <a:custGeom>
              <a:avLst/>
              <a:gdLst>
                <a:gd name="connsiteX0" fmla="*/ 7525 w 28004"/>
                <a:gd name="connsiteY0" fmla="*/ 0 h 20574"/>
                <a:gd name="connsiteX1" fmla="*/ 17050 w 28004"/>
                <a:gd name="connsiteY1" fmla="*/ 4858 h 20574"/>
                <a:gd name="connsiteX2" fmla="*/ 28004 w 28004"/>
                <a:gd name="connsiteY2" fmla="*/ 9144 h 20574"/>
                <a:gd name="connsiteX3" fmla="*/ 28004 w 28004"/>
                <a:gd name="connsiteY3" fmla="*/ 9144 h 20574"/>
                <a:gd name="connsiteX4" fmla="*/ 16574 w 28004"/>
                <a:gd name="connsiteY4" fmla="*/ 20574 h 20574"/>
                <a:gd name="connsiteX5" fmla="*/ 7430 w 28004"/>
                <a:gd name="connsiteY5" fmla="*/ 20574 h 20574"/>
                <a:gd name="connsiteX6" fmla="*/ 2096 w 28004"/>
                <a:gd name="connsiteY6" fmla="*/ 15621 h 20574"/>
                <a:gd name="connsiteX7" fmla="*/ 0 w 28004"/>
                <a:gd name="connsiteY7" fmla="*/ 5524 h 20574"/>
                <a:gd name="connsiteX8" fmla="*/ 2953 w 28004"/>
                <a:gd name="connsiteY8" fmla="*/ 2286 h 20574"/>
                <a:gd name="connsiteX9" fmla="*/ 7525 w 28004"/>
                <a:gd name="connsiteY9"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04" h="20574">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3" name="Freeform: Shape 532">
              <a:extLst>
                <a:ext uri="{FF2B5EF4-FFF2-40B4-BE49-F238E27FC236}">
                  <a16:creationId xmlns="" xmlns:a16="http://schemas.microsoft.com/office/drawing/2014/main" id="{D5EF6DEF-8D80-4BCE-9B16-BF870E46A177}"/>
                </a:ext>
              </a:extLst>
            </p:cNvPr>
            <p:cNvSpPr/>
            <p:nvPr/>
          </p:nvSpPr>
          <p:spPr>
            <a:xfrm>
              <a:off x="9154426" y="2099550"/>
              <a:ext cx="13716" cy="10568"/>
            </a:xfrm>
            <a:custGeom>
              <a:avLst/>
              <a:gdLst>
                <a:gd name="connsiteX0" fmla="*/ 13716 w 13716"/>
                <a:gd name="connsiteY0" fmla="*/ 917 h 10568"/>
                <a:gd name="connsiteX1" fmla="*/ 11430 w 13716"/>
                <a:gd name="connsiteY1" fmla="*/ 3203 h 10568"/>
                <a:gd name="connsiteX2" fmla="*/ 0 w 13716"/>
                <a:gd name="connsiteY2" fmla="*/ 7775 h 10568"/>
                <a:gd name="connsiteX3" fmla="*/ 0 w 13716"/>
                <a:gd name="connsiteY3" fmla="*/ 5489 h 10568"/>
                <a:gd name="connsiteX4" fmla="*/ 13716 w 13716"/>
                <a:gd name="connsiteY4" fmla="*/ 917 h 1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0568">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4" name="Freeform: Shape 533">
              <a:extLst>
                <a:ext uri="{FF2B5EF4-FFF2-40B4-BE49-F238E27FC236}">
                  <a16:creationId xmlns="" xmlns:a16="http://schemas.microsoft.com/office/drawing/2014/main" id="{01628AC3-2661-4E71-B119-749348B36FEF}"/>
                </a:ext>
              </a:extLst>
            </p:cNvPr>
            <p:cNvSpPr/>
            <p:nvPr/>
          </p:nvSpPr>
          <p:spPr>
            <a:xfrm>
              <a:off x="9254915" y="2129388"/>
              <a:ext cx="22764" cy="12131"/>
            </a:xfrm>
            <a:custGeom>
              <a:avLst/>
              <a:gdLst>
                <a:gd name="connsiteX0" fmla="*/ 0 w 22764"/>
                <a:gd name="connsiteY0" fmla="*/ 7655 h 12131"/>
                <a:gd name="connsiteX1" fmla="*/ 14002 w 22764"/>
                <a:gd name="connsiteY1" fmla="*/ 2607 h 12131"/>
                <a:gd name="connsiteX2" fmla="*/ 22765 w 22764"/>
                <a:gd name="connsiteY2" fmla="*/ 7560 h 12131"/>
                <a:gd name="connsiteX3" fmla="*/ 18193 w 22764"/>
                <a:gd name="connsiteY3" fmla="*/ 9846 h 12131"/>
                <a:gd name="connsiteX4" fmla="*/ 13621 w 22764"/>
                <a:gd name="connsiteY4" fmla="*/ 12132 h 12131"/>
                <a:gd name="connsiteX5" fmla="*/ 2191 w 22764"/>
                <a:gd name="connsiteY5" fmla="*/ 7560 h 12131"/>
                <a:gd name="connsiteX6" fmla="*/ 0 w 22764"/>
                <a:gd name="connsiteY6" fmla="*/ 7655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4" h="12131">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5" name="Freeform: Shape 534">
              <a:extLst>
                <a:ext uri="{FF2B5EF4-FFF2-40B4-BE49-F238E27FC236}">
                  <a16:creationId xmlns="" xmlns:a16="http://schemas.microsoft.com/office/drawing/2014/main" id="{CEE3F58C-D257-4902-A1C2-7673F310BE27}"/>
                </a:ext>
              </a:extLst>
            </p:cNvPr>
            <p:cNvSpPr/>
            <p:nvPr/>
          </p:nvSpPr>
          <p:spPr>
            <a:xfrm>
              <a:off x="9266303" y="2103471"/>
              <a:ext cx="25619" cy="15283"/>
            </a:xfrm>
            <a:custGeom>
              <a:avLst/>
              <a:gdLst>
                <a:gd name="connsiteX0" fmla="*/ 6900 w 25619"/>
                <a:gd name="connsiteY0" fmla="*/ 3853 h 15283"/>
                <a:gd name="connsiteX1" fmla="*/ 20616 w 25619"/>
                <a:gd name="connsiteY1" fmla="*/ 1567 h 15283"/>
                <a:gd name="connsiteX2" fmla="*/ 25188 w 25619"/>
                <a:gd name="connsiteY2" fmla="*/ 3853 h 15283"/>
                <a:gd name="connsiteX3" fmla="*/ 22902 w 25619"/>
                <a:gd name="connsiteY3" fmla="*/ 8425 h 15283"/>
                <a:gd name="connsiteX4" fmla="*/ 18330 w 25619"/>
                <a:gd name="connsiteY4" fmla="*/ 12997 h 15283"/>
                <a:gd name="connsiteX5" fmla="*/ 6900 w 25619"/>
                <a:gd name="connsiteY5" fmla="*/ 12997 h 15283"/>
                <a:gd name="connsiteX6" fmla="*/ 42 w 25619"/>
                <a:gd name="connsiteY6" fmla="*/ 8425 h 15283"/>
                <a:gd name="connsiteX7" fmla="*/ 6900 w 25619"/>
                <a:gd name="connsiteY7" fmla="*/ 3853 h 1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9" h="15283">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6" name="Freeform: Shape 535">
              <a:extLst>
                <a:ext uri="{FF2B5EF4-FFF2-40B4-BE49-F238E27FC236}">
                  <a16:creationId xmlns="" xmlns:a16="http://schemas.microsoft.com/office/drawing/2014/main" id="{B108E397-D158-42B6-A2D5-039985EEBD21}"/>
                </a:ext>
              </a:extLst>
            </p:cNvPr>
            <p:cNvSpPr/>
            <p:nvPr/>
          </p:nvSpPr>
          <p:spPr>
            <a:xfrm>
              <a:off x="9289110" y="2107324"/>
              <a:ext cx="11334" cy="4645"/>
            </a:xfrm>
            <a:custGeom>
              <a:avLst/>
              <a:gdLst>
                <a:gd name="connsiteX0" fmla="*/ 0 w 11334"/>
                <a:gd name="connsiteY0" fmla="*/ 4572 h 4645"/>
                <a:gd name="connsiteX1" fmla="*/ 2286 w 11334"/>
                <a:gd name="connsiteY1" fmla="*/ 0 h 4645"/>
                <a:gd name="connsiteX2" fmla="*/ 11335 w 11334"/>
                <a:gd name="connsiteY2" fmla="*/ 0 h 4645"/>
                <a:gd name="connsiteX3" fmla="*/ 9049 w 11334"/>
                <a:gd name="connsiteY3" fmla="*/ 2286 h 4645"/>
                <a:gd name="connsiteX4" fmla="*/ 0 w 11334"/>
                <a:gd name="connsiteY4" fmla="*/ 457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 h="4645">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7" name="Freeform: Shape 536">
              <a:extLst>
                <a:ext uri="{FF2B5EF4-FFF2-40B4-BE49-F238E27FC236}">
                  <a16:creationId xmlns="" xmlns:a16="http://schemas.microsoft.com/office/drawing/2014/main" id="{3C7C47DA-C143-41EF-9BF0-52D28420D844}"/>
                </a:ext>
              </a:extLst>
            </p:cNvPr>
            <p:cNvSpPr/>
            <p:nvPr/>
          </p:nvSpPr>
          <p:spPr>
            <a:xfrm>
              <a:off x="9179477" y="2124917"/>
              <a:ext cx="11334" cy="9765"/>
            </a:xfrm>
            <a:custGeom>
              <a:avLst/>
              <a:gdLst>
                <a:gd name="connsiteX0" fmla="*/ 2381 w 11334"/>
                <a:gd name="connsiteY0" fmla="*/ 7554 h 9765"/>
                <a:gd name="connsiteX1" fmla="*/ 0 w 11334"/>
                <a:gd name="connsiteY1" fmla="*/ 5268 h 9765"/>
                <a:gd name="connsiteX2" fmla="*/ 9144 w 11334"/>
                <a:gd name="connsiteY2" fmla="*/ 696 h 9765"/>
                <a:gd name="connsiteX3" fmla="*/ 9144 w 11334"/>
                <a:gd name="connsiteY3" fmla="*/ 5268 h 9765"/>
                <a:gd name="connsiteX4" fmla="*/ 11335 w 11334"/>
                <a:gd name="connsiteY4" fmla="*/ 9649 h 9765"/>
                <a:gd name="connsiteX5" fmla="*/ 2381 w 11334"/>
                <a:gd name="connsiteY5" fmla="*/ 7554 h 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4" h="9765">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8" name="Freeform: Shape 537">
              <a:extLst>
                <a:ext uri="{FF2B5EF4-FFF2-40B4-BE49-F238E27FC236}">
                  <a16:creationId xmlns="" xmlns:a16="http://schemas.microsoft.com/office/drawing/2014/main" id="{B612EEB8-4EFF-40F8-928D-1A671D3C7A23}"/>
                </a:ext>
              </a:extLst>
            </p:cNvPr>
            <p:cNvSpPr/>
            <p:nvPr/>
          </p:nvSpPr>
          <p:spPr>
            <a:xfrm>
              <a:off x="9211470" y="2054836"/>
              <a:ext cx="16108" cy="7856"/>
            </a:xfrm>
            <a:custGeom>
              <a:avLst/>
              <a:gdLst>
                <a:gd name="connsiteX0" fmla="*/ 12 w 16108"/>
                <a:gd name="connsiteY0" fmla="*/ 4578 h 7856"/>
                <a:gd name="connsiteX1" fmla="*/ 11537 w 16108"/>
                <a:gd name="connsiteY1" fmla="*/ 6 h 7856"/>
                <a:gd name="connsiteX2" fmla="*/ 16109 w 16108"/>
                <a:gd name="connsiteY2" fmla="*/ 2292 h 7856"/>
                <a:gd name="connsiteX3" fmla="*/ 11537 w 16108"/>
                <a:gd name="connsiteY3" fmla="*/ 4578 h 7856"/>
                <a:gd name="connsiteX4" fmla="*/ 4679 w 16108"/>
                <a:gd name="connsiteY4" fmla="*/ 6864 h 7856"/>
                <a:gd name="connsiteX5" fmla="*/ 12 w 16108"/>
                <a:gd name="connsiteY5" fmla="*/ 4578 h 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 h="7856">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9" name="Freeform: Shape 538">
              <a:extLst>
                <a:ext uri="{FF2B5EF4-FFF2-40B4-BE49-F238E27FC236}">
                  <a16:creationId xmlns="" xmlns:a16="http://schemas.microsoft.com/office/drawing/2014/main" id="{3AD25089-1CB5-4999-A87A-27F21CAAE079}"/>
                </a:ext>
              </a:extLst>
            </p:cNvPr>
            <p:cNvSpPr/>
            <p:nvPr/>
          </p:nvSpPr>
          <p:spPr>
            <a:xfrm>
              <a:off x="9221767" y="2057128"/>
              <a:ext cx="8002" cy="7446"/>
            </a:xfrm>
            <a:custGeom>
              <a:avLst/>
              <a:gdLst>
                <a:gd name="connsiteX0" fmla="*/ 1144 w 8002"/>
                <a:gd name="connsiteY0" fmla="*/ 2286 h 7446"/>
                <a:gd name="connsiteX1" fmla="*/ 5716 w 8002"/>
                <a:gd name="connsiteY1" fmla="*/ 0 h 7446"/>
                <a:gd name="connsiteX2" fmla="*/ 8002 w 8002"/>
                <a:gd name="connsiteY2" fmla="*/ 0 h 7446"/>
                <a:gd name="connsiteX3" fmla="*/ 8002 w 8002"/>
                <a:gd name="connsiteY3" fmla="*/ 4572 h 7446"/>
                <a:gd name="connsiteX4" fmla="*/ 1144 w 8002"/>
                <a:gd name="connsiteY4" fmla="*/ 6858 h 7446"/>
                <a:gd name="connsiteX5" fmla="*/ 1144 w 8002"/>
                <a:gd name="connsiteY5" fmla="*/ 2286 h 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2" h="7446">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0" name="Freeform: Shape 539">
              <a:extLst>
                <a:ext uri="{FF2B5EF4-FFF2-40B4-BE49-F238E27FC236}">
                  <a16:creationId xmlns="" xmlns:a16="http://schemas.microsoft.com/office/drawing/2014/main" id="{FC73C872-C5C5-46E3-858E-6A7E4F646A4E}"/>
                </a:ext>
              </a:extLst>
            </p:cNvPr>
            <p:cNvSpPr/>
            <p:nvPr/>
          </p:nvSpPr>
          <p:spPr>
            <a:xfrm>
              <a:off x="9229360" y="2063890"/>
              <a:ext cx="22283" cy="31945"/>
            </a:xfrm>
            <a:custGeom>
              <a:avLst/>
              <a:gdLst>
                <a:gd name="connsiteX0" fmla="*/ 9553 w 22283"/>
                <a:gd name="connsiteY0" fmla="*/ 9144 h 31945"/>
                <a:gd name="connsiteX1" fmla="*/ 16411 w 22283"/>
                <a:gd name="connsiteY1" fmla="*/ 11430 h 31945"/>
                <a:gd name="connsiteX2" fmla="*/ 20983 w 22283"/>
                <a:gd name="connsiteY2" fmla="*/ 16002 h 31945"/>
                <a:gd name="connsiteX3" fmla="*/ 20793 w 22283"/>
                <a:gd name="connsiteY3" fmla="*/ 17336 h 31945"/>
                <a:gd name="connsiteX4" fmla="*/ 21650 w 22283"/>
                <a:gd name="connsiteY4" fmla="*/ 28099 h 31945"/>
                <a:gd name="connsiteX5" fmla="*/ 14982 w 22283"/>
                <a:gd name="connsiteY5" fmla="*/ 31909 h 31945"/>
                <a:gd name="connsiteX6" fmla="*/ 2695 w 22283"/>
                <a:gd name="connsiteY6" fmla="*/ 29623 h 31945"/>
                <a:gd name="connsiteX7" fmla="*/ 10696 w 22283"/>
                <a:gd name="connsiteY7" fmla="*/ 23146 h 31945"/>
                <a:gd name="connsiteX8" fmla="*/ 1266 w 22283"/>
                <a:gd name="connsiteY8" fmla="*/ 20479 h 31945"/>
                <a:gd name="connsiteX9" fmla="*/ 314 w 22283"/>
                <a:gd name="connsiteY9" fmla="*/ 11335 h 31945"/>
                <a:gd name="connsiteX10" fmla="*/ 3457 w 22283"/>
                <a:gd name="connsiteY10" fmla="*/ 2953 h 31945"/>
                <a:gd name="connsiteX11" fmla="*/ 4886 w 22283"/>
                <a:gd name="connsiteY11" fmla="*/ 2191 h 31945"/>
                <a:gd name="connsiteX12" fmla="*/ 11744 w 22283"/>
                <a:gd name="connsiteY12" fmla="*/ 0 h 31945"/>
                <a:gd name="connsiteX13" fmla="*/ 9553 w 22283"/>
                <a:gd name="connsiteY13" fmla="*/ 9144 h 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3" h="31945">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1" name="Freeform: Shape 540">
              <a:extLst>
                <a:ext uri="{FF2B5EF4-FFF2-40B4-BE49-F238E27FC236}">
                  <a16:creationId xmlns="" xmlns:a16="http://schemas.microsoft.com/office/drawing/2014/main" id="{32392B64-C798-42A4-88B4-01B9E91464B3}"/>
                </a:ext>
              </a:extLst>
            </p:cNvPr>
            <p:cNvSpPr/>
            <p:nvPr/>
          </p:nvSpPr>
          <p:spPr>
            <a:xfrm>
              <a:off x="9212240" y="2061700"/>
              <a:ext cx="22101" cy="17990"/>
            </a:xfrm>
            <a:custGeom>
              <a:avLst/>
              <a:gdLst>
                <a:gd name="connsiteX0" fmla="*/ 10671 w 22101"/>
                <a:gd name="connsiteY0" fmla="*/ 2286 h 17990"/>
                <a:gd name="connsiteX1" fmla="*/ 17529 w 22101"/>
                <a:gd name="connsiteY1" fmla="*/ 0 h 17990"/>
                <a:gd name="connsiteX2" fmla="*/ 22101 w 22101"/>
                <a:gd name="connsiteY2" fmla="*/ 4572 h 17990"/>
                <a:gd name="connsiteX3" fmla="*/ 22101 w 22101"/>
                <a:gd name="connsiteY3" fmla="*/ 4572 h 17990"/>
                <a:gd name="connsiteX4" fmla="*/ 15243 w 22101"/>
                <a:gd name="connsiteY4" fmla="*/ 6858 h 17990"/>
                <a:gd name="connsiteX5" fmla="*/ 10481 w 22101"/>
                <a:gd name="connsiteY5" fmla="*/ 14859 h 17990"/>
                <a:gd name="connsiteX6" fmla="*/ 3623 w 22101"/>
                <a:gd name="connsiteY6" fmla="*/ 17812 h 17990"/>
                <a:gd name="connsiteX7" fmla="*/ 3 w 22101"/>
                <a:gd name="connsiteY7" fmla="*/ 14002 h 17990"/>
                <a:gd name="connsiteX8" fmla="*/ 4099 w 22101"/>
                <a:gd name="connsiteY8" fmla="*/ 9335 h 17990"/>
                <a:gd name="connsiteX9" fmla="*/ 10671 w 22101"/>
                <a:gd name="connsiteY9" fmla="*/ 2286 h 1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1" h="1799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2" name="Freeform: Shape 541">
              <a:extLst>
                <a:ext uri="{FF2B5EF4-FFF2-40B4-BE49-F238E27FC236}">
                  <a16:creationId xmlns="" xmlns:a16="http://schemas.microsoft.com/office/drawing/2014/main" id="{D039D937-C3A5-4FDB-AC46-04033ADE861C}"/>
                </a:ext>
              </a:extLst>
            </p:cNvPr>
            <p:cNvSpPr/>
            <p:nvPr/>
          </p:nvSpPr>
          <p:spPr>
            <a:xfrm>
              <a:off x="9272057" y="2116468"/>
              <a:ext cx="12607" cy="9144"/>
            </a:xfrm>
            <a:custGeom>
              <a:avLst/>
              <a:gdLst>
                <a:gd name="connsiteX0" fmla="*/ 1146 w 12607"/>
                <a:gd name="connsiteY0" fmla="*/ 0 h 9144"/>
                <a:gd name="connsiteX1" fmla="*/ 12576 w 12607"/>
                <a:gd name="connsiteY1" fmla="*/ 0 h 9144"/>
                <a:gd name="connsiteX2" fmla="*/ 8004 w 12607"/>
                <a:gd name="connsiteY2" fmla="*/ 9144 h 9144"/>
                <a:gd name="connsiteX3" fmla="*/ 1146 w 12607"/>
                <a:gd name="connsiteY3" fmla="*/ 0 h 9144"/>
              </a:gdLst>
              <a:ahLst/>
              <a:cxnLst>
                <a:cxn ang="0">
                  <a:pos x="connsiteX0" y="connsiteY0"/>
                </a:cxn>
                <a:cxn ang="0">
                  <a:pos x="connsiteX1" y="connsiteY1"/>
                </a:cxn>
                <a:cxn ang="0">
                  <a:pos x="connsiteX2" y="connsiteY2"/>
                </a:cxn>
                <a:cxn ang="0">
                  <a:pos x="connsiteX3" y="connsiteY3"/>
                </a:cxn>
              </a:cxnLst>
              <a:rect l="l" t="t" r="r" b="b"/>
              <a:pathLst>
                <a:path w="12607" h="9144">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3" name="Freeform: Shape 542">
              <a:extLst>
                <a:ext uri="{FF2B5EF4-FFF2-40B4-BE49-F238E27FC236}">
                  <a16:creationId xmlns="" xmlns:a16="http://schemas.microsoft.com/office/drawing/2014/main" id="{5FB5D96B-8721-48BB-AC3C-0F305206243D}"/>
                </a:ext>
              </a:extLst>
            </p:cNvPr>
            <p:cNvSpPr/>
            <p:nvPr/>
          </p:nvSpPr>
          <p:spPr>
            <a:xfrm>
              <a:off x="9243485" y="2086221"/>
              <a:ext cx="29622" cy="30590"/>
            </a:xfrm>
            <a:custGeom>
              <a:avLst/>
              <a:gdLst>
                <a:gd name="connsiteX0" fmla="*/ 0 w 29622"/>
                <a:gd name="connsiteY0" fmla="*/ 7387 h 30590"/>
                <a:gd name="connsiteX1" fmla="*/ 6858 w 29622"/>
                <a:gd name="connsiteY1" fmla="*/ 5101 h 30590"/>
                <a:gd name="connsiteX2" fmla="*/ 11525 w 29622"/>
                <a:gd name="connsiteY2" fmla="*/ 53 h 30590"/>
                <a:gd name="connsiteX3" fmla="*/ 16955 w 29622"/>
                <a:gd name="connsiteY3" fmla="*/ 9102 h 30590"/>
                <a:gd name="connsiteX4" fmla="*/ 16574 w 29622"/>
                <a:gd name="connsiteY4" fmla="*/ 11959 h 30590"/>
                <a:gd name="connsiteX5" fmla="*/ 14764 w 29622"/>
                <a:gd name="connsiteY5" fmla="*/ 13007 h 30590"/>
                <a:gd name="connsiteX6" fmla="*/ 16193 w 29622"/>
                <a:gd name="connsiteY6" fmla="*/ 13483 h 30590"/>
                <a:gd name="connsiteX7" fmla="*/ 19145 w 29622"/>
                <a:gd name="connsiteY7" fmla="*/ 15674 h 30590"/>
                <a:gd name="connsiteX8" fmla="*/ 22765 w 29622"/>
                <a:gd name="connsiteY8" fmla="*/ 21008 h 30590"/>
                <a:gd name="connsiteX9" fmla="*/ 29623 w 29622"/>
                <a:gd name="connsiteY9" fmla="*/ 21008 h 30590"/>
                <a:gd name="connsiteX10" fmla="*/ 22765 w 29622"/>
                <a:gd name="connsiteY10" fmla="*/ 25580 h 30590"/>
                <a:gd name="connsiteX11" fmla="*/ 11335 w 29622"/>
                <a:gd name="connsiteY11" fmla="*/ 30152 h 30590"/>
                <a:gd name="connsiteX12" fmla="*/ 3429 w 29622"/>
                <a:gd name="connsiteY12" fmla="*/ 28819 h 30590"/>
                <a:gd name="connsiteX13" fmla="*/ 1048 w 29622"/>
                <a:gd name="connsiteY13" fmla="*/ 27199 h 30590"/>
                <a:gd name="connsiteX14" fmla="*/ 0 w 29622"/>
                <a:gd name="connsiteY14" fmla="*/ 7387 h 3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 h="3059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4" name="Freeform: Shape 543">
              <a:extLst>
                <a:ext uri="{FF2B5EF4-FFF2-40B4-BE49-F238E27FC236}">
                  <a16:creationId xmlns="" xmlns:a16="http://schemas.microsoft.com/office/drawing/2014/main" id="{0E139F51-A703-4A54-9985-1D726686C19E}"/>
                </a:ext>
              </a:extLst>
            </p:cNvPr>
            <p:cNvSpPr/>
            <p:nvPr/>
          </p:nvSpPr>
          <p:spPr>
            <a:xfrm>
              <a:off x="9221223" y="2115992"/>
              <a:ext cx="24547" cy="18192"/>
            </a:xfrm>
            <a:custGeom>
              <a:avLst/>
              <a:gdLst>
                <a:gd name="connsiteX0" fmla="*/ 24548 w 24547"/>
                <a:gd name="connsiteY0" fmla="*/ 2762 h 18192"/>
                <a:gd name="connsiteX1" fmla="*/ 24548 w 24547"/>
                <a:gd name="connsiteY1" fmla="*/ 5048 h 18192"/>
                <a:gd name="connsiteX2" fmla="*/ 13594 w 24547"/>
                <a:gd name="connsiteY2" fmla="*/ 14573 h 18192"/>
                <a:gd name="connsiteX3" fmla="*/ 10927 w 24547"/>
                <a:gd name="connsiteY3" fmla="*/ 14192 h 18192"/>
                <a:gd name="connsiteX4" fmla="*/ 2259 w 24547"/>
                <a:gd name="connsiteY4" fmla="*/ 18193 h 18192"/>
                <a:gd name="connsiteX5" fmla="*/ 1783 w 24547"/>
                <a:gd name="connsiteY5" fmla="*/ 7334 h 18192"/>
                <a:gd name="connsiteX6" fmla="*/ 7974 w 24547"/>
                <a:gd name="connsiteY6" fmla="*/ 0 h 18192"/>
                <a:gd name="connsiteX7" fmla="*/ 7974 w 24547"/>
                <a:gd name="connsiteY7" fmla="*/ 5810 h 18192"/>
                <a:gd name="connsiteX8" fmla="*/ 23500 w 24547"/>
                <a:gd name="connsiteY8" fmla="*/ 1619 h 18192"/>
                <a:gd name="connsiteX9" fmla="*/ 24548 w 24547"/>
                <a:gd name="connsiteY9" fmla="*/ 2762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47" h="18192">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5" name="Freeform: Shape 544">
              <a:extLst>
                <a:ext uri="{FF2B5EF4-FFF2-40B4-BE49-F238E27FC236}">
                  <a16:creationId xmlns="" xmlns:a16="http://schemas.microsoft.com/office/drawing/2014/main" id="{5412AA7F-F3C7-46DB-9B0C-3EE5FE6D1BE6}"/>
                </a:ext>
              </a:extLst>
            </p:cNvPr>
            <p:cNvSpPr/>
            <p:nvPr/>
          </p:nvSpPr>
          <p:spPr>
            <a:xfrm>
              <a:off x="9229767" y="2132452"/>
              <a:ext cx="11587" cy="9493"/>
            </a:xfrm>
            <a:custGeom>
              <a:avLst/>
              <a:gdLst>
                <a:gd name="connsiteX0" fmla="*/ 6860 w 11587"/>
                <a:gd name="connsiteY0" fmla="*/ 19 h 9493"/>
                <a:gd name="connsiteX1" fmla="*/ 10384 w 11587"/>
                <a:gd name="connsiteY1" fmla="*/ 7258 h 9493"/>
                <a:gd name="connsiteX2" fmla="*/ 2 w 11587"/>
                <a:gd name="connsiteY2" fmla="*/ 4591 h 9493"/>
                <a:gd name="connsiteX3" fmla="*/ 6860 w 11587"/>
                <a:gd name="connsiteY3" fmla="*/ 19 h 9493"/>
              </a:gdLst>
              <a:ahLst/>
              <a:cxnLst>
                <a:cxn ang="0">
                  <a:pos x="connsiteX0" y="connsiteY0"/>
                </a:cxn>
                <a:cxn ang="0">
                  <a:pos x="connsiteX1" y="connsiteY1"/>
                </a:cxn>
                <a:cxn ang="0">
                  <a:pos x="connsiteX2" y="connsiteY2"/>
                </a:cxn>
                <a:cxn ang="0">
                  <a:pos x="connsiteX3" y="connsiteY3"/>
                </a:cxn>
              </a:cxnLst>
              <a:rect l="l" t="t" r="r" b="b"/>
              <a:pathLst>
                <a:path w="11587" h="9493">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6" name="Freeform: Shape 545">
              <a:extLst>
                <a:ext uri="{FF2B5EF4-FFF2-40B4-BE49-F238E27FC236}">
                  <a16:creationId xmlns="" xmlns:a16="http://schemas.microsoft.com/office/drawing/2014/main" id="{624BB68D-2B42-44EA-95EC-2BBC205EE205}"/>
                </a:ext>
              </a:extLst>
            </p:cNvPr>
            <p:cNvSpPr/>
            <p:nvPr/>
          </p:nvSpPr>
          <p:spPr>
            <a:xfrm>
              <a:off x="9245291" y="2109819"/>
              <a:ext cx="11294" cy="8967"/>
            </a:xfrm>
            <a:custGeom>
              <a:avLst/>
              <a:gdLst>
                <a:gd name="connsiteX0" fmla="*/ 2766 w 11294"/>
                <a:gd name="connsiteY0" fmla="*/ 4363 h 8967"/>
                <a:gd name="connsiteX1" fmla="*/ 9433 w 11294"/>
                <a:gd name="connsiteY1" fmla="*/ 363 h 8967"/>
                <a:gd name="connsiteX2" fmla="*/ 9624 w 11294"/>
                <a:gd name="connsiteY2" fmla="*/ 6649 h 8967"/>
                <a:gd name="connsiteX3" fmla="*/ 480 w 11294"/>
                <a:gd name="connsiteY3" fmla="*/ 8935 h 8967"/>
                <a:gd name="connsiteX4" fmla="*/ 480 w 11294"/>
                <a:gd name="connsiteY4" fmla="*/ 8935 h 8967"/>
                <a:gd name="connsiteX5" fmla="*/ 2766 w 11294"/>
                <a:gd name="connsiteY5" fmla="*/ 4363 h 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4" h="8967">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7" name="Freeform: Shape 546">
              <a:extLst>
                <a:ext uri="{FF2B5EF4-FFF2-40B4-BE49-F238E27FC236}">
                  <a16:creationId xmlns="" xmlns:a16="http://schemas.microsoft.com/office/drawing/2014/main" id="{3AEFBF4C-CACC-4C14-A3BC-C58E1EB8C73B}"/>
                </a:ext>
              </a:extLst>
            </p:cNvPr>
            <p:cNvSpPr/>
            <p:nvPr/>
          </p:nvSpPr>
          <p:spPr>
            <a:xfrm>
              <a:off x="9234341" y="2121041"/>
              <a:ext cx="14455" cy="9858"/>
            </a:xfrm>
            <a:custGeom>
              <a:avLst/>
              <a:gdLst>
                <a:gd name="connsiteX0" fmla="*/ 0 w 14455"/>
                <a:gd name="connsiteY0" fmla="*/ 9144 h 9858"/>
                <a:gd name="connsiteX1" fmla="*/ 11430 w 14455"/>
                <a:gd name="connsiteY1" fmla="*/ 0 h 9858"/>
                <a:gd name="connsiteX2" fmla="*/ 12668 w 14455"/>
                <a:gd name="connsiteY2" fmla="*/ 3715 h 9858"/>
                <a:gd name="connsiteX3" fmla="*/ 2286 w 14455"/>
                <a:gd name="connsiteY3" fmla="*/ 9144 h 9858"/>
                <a:gd name="connsiteX4" fmla="*/ 0 w 14455"/>
                <a:gd name="connsiteY4" fmla="*/ 9144 h 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5" h="9858">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8" name="Freeform: Shape 547">
              <a:extLst>
                <a:ext uri="{FF2B5EF4-FFF2-40B4-BE49-F238E27FC236}">
                  <a16:creationId xmlns="" xmlns:a16="http://schemas.microsoft.com/office/drawing/2014/main" id="{36688B85-0B76-4BEE-80EE-ADEC24DD628A}"/>
                </a:ext>
              </a:extLst>
            </p:cNvPr>
            <p:cNvSpPr/>
            <p:nvPr/>
          </p:nvSpPr>
          <p:spPr>
            <a:xfrm>
              <a:off x="9215291" y="2111221"/>
              <a:ext cx="14859" cy="12105"/>
            </a:xfrm>
            <a:custGeom>
              <a:avLst/>
              <a:gdLst>
                <a:gd name="connsiteX0" fmla="*/ 14478 w 14859"/>
                <a:gd name="connsiteY0" fmla="*/ 5248 h 12105"/>
                <a:gd name="connsiteX1" fmla="*/ 7620 w 14859"/>
                <a:gd name="connsiteY1" fmla="*/ 12106 h 12105"/>
                <a:gd name="connsiteX2" fmla="*/ 3048 w 14859"/>
                <a:gd name="connsiteY2" fmla="*/ 9820 h 12105"/>
                <a:gd name="connsiteX3" fmla="*/ 0 w 14859"/>
                <a:gd name="connsiteY3" fmla="*/ 6486 h 12105"/>
                <a:gd name="connsiteX4" fmla="*/ 12859 w 14859"/>
                <a:gd name="connsiteY4" fmla="*/ 1152 h 12105"/>
                <a:gd name="connsiteX5" fmla="*/ 14859 w 14859"/>
                <a:gd name="connsiteY5" fmla="*/ 3629 h 12105"/>
                <a:gd name="connsiteX6" fmla="*/ 14478 w 14859"/>
                <a:gd name="connsiteY6" fmla="*/ 5248 h 1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 h="12105">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9" name="Freeform: Shape 548">
              <a:extLst>
                <a:ext uri="{FF2B5EF4-FFF2-40B4-BE49-F238E27FC236}">
                  <a16:creationId xmlns="" xmlns:a16="http://schemas.microsoft.com/office/drawing/2014/main" id="{8949E708-7D88-4DC7-B686-CC450DAC1133}"/>
                </a:ext>
              </a:extLst>
            </p:cNvPr>
            <p:cNvSpPr/>
            <p:nvPr/>
          </p:nvSpPr>
          <p:spPr>
            <a:xfrm>
              <a:off x="9208064" y="2127899"/>
              <a:ext cx="8839" cy="9143"/>
            </a:xfrm>
            <a:custGeom>
              <a:avLst/>
              <a:gdLst>
                <a:gd name="connsiteX0" fmla="*/ 1131 w 8839"/>
                <a:gd name="connsiteY0" fmla="*/ 4572 h 9143"/>
                <a:gd name="connsiteX1" fmla="*/ 7989 w 8839"/>
                <a:gd name="connsiteY1" fmla="*/ 0 h 9143"/>
                <a:gd name="connsiteX2" fmla="*/ 1131 w 8839"/>
                <a:gd name="connsiteY2" fmla="*/ 9144 h 9143"/>
                <a:gd name="connsiteX3" fmla="*/ 178 w 8839"/>
                <a:gd name="connsiteY3" fmla="*/ 8191 h 9143"/>
                <a:gd name="connsiteX4" fmla="*/ 1131 w 8839"/>
                <a:gd name="connsiteY4" fmla="*/ 4572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 h="9143">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0" name="Freeform: Shape 549">
              <a:extLst>
                <a:ext uri="{FF2B5EF4-FFF2-40B4-BE49-F238E27FC236}">
                  <a16:creationId xmlns="" xmlns:a16="http://schemas.microsoft.com/office/drawing/2014/main" id="{83CA94E0-39FE-45C4-BE05-4E9A4D28CE10}"/>
                </a:ext>
              </a:extLst>
            </p:cNvPr>
            <p:cNvSpPr/>
            <p:nvPr/>
          </p:nvSpPr>
          <p:spPr>
            <a:xfrm>
              <a:off x="9207592" y="2117590"/>
              <a:ext cx="10746" cy="7418"/>
            </a:xfrm>
            <a:custGeom>
              <a:avLst/>
              <a:gdLst>
                <a:gd name="connsiteX0" fmla="*/ 8461 w 10746"/>
                <a:gd name="connsiteY0" fmla="*/ 1164 h 7418"/>
                <a:gd name="connsiteX1" fmla="*/ 10747 w 10746"/>
                <a:gd name="connsiteY1" fmla="*/ 3450 h 7418"/>
                <a:gd name="connsiteX2" fmla="*/ 6175 w 10746"/>
                <a:gd name="connsiteY2" fmla="*/ 5832 h 7418"/>
                <a:gd name="connsiteX3" fmla="*/ 555 w 10746"/>
                <a:gd name="connsiteY3" fmla="*/ 6689 h 7418"/>
                <a:gd name="connsiteX4" fmla="*/ 1603 w 10746"/>
                <a:gd name="connsiteY4" fmla="*/ 3450 h 7418"/>
                <a:gd name="connsiteX5" fmla="*/ 8461 w 10746"/>
                <a:gd name="connsiteY5" fmla="*/ 1164 h 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6" h="7418">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1" name="Freeform: Shape 550">
              <a:extLst>
                <a:ext uri="{FF2B5EF4-FFF2-40B4-BE49-F238E27FC236}">
                  <a16:creationId xmlns="" xmlns:a16="http://schemas.microsoft.com/office/drawing/2014/main" id="{C00BE884-8F9D-4687-A7C2-5E5A3F3F9598}"/>
                </a:ext>
              </a:extLst>
            </p:cNvPr>
            <p:cNvSpPr/>
            <p:nvPr/>
          </p:nvSpPr>
          <p:spPr>
            <a:xfrm>
              <a:off x="9202337" y="2135623"/>
              <a:ext cx="6858" cy="8181"/>
            </a:xfrm>
            <a:custGeom>
              <a:avLst/>
              <a:gdLst>
                <a:gd name="connsiteX0" fmla="*/ 0 w 6858"/>
                <a:gd name="connsiteY0" fmla="*/ 8182 h 8181"/>
                <a:gd name="connsiteX1" fmla="*/ 0 w 6858"/>
                <a:gd name="connsiteY1" fmla="*/ 1324 h 8181"/>
                <a:gd name="connsiteX2" fmla="*/ 6858 w 6858"/>
                <a:gd name="connsiteY2" fmla="*/ 1324 h 8181"/>
                <a:gd name="connsiteX3" fmla="*/ 6858 w 6858"/>
                <a:gd name="connsiteY3" fmla="*/ 1324 h 8181"/>
                <a:gd name="connsiteX4" fmla="*/ 6858 w 6858"/>
                <a:gd name="connsiteY4" fmla="*/ 3610 h 8181"/>
                <a:gd name="connsiteX5" fmla="*/ 0 w 6858"/>
                <a:gd name="connsiteY5" fmla="*/ 8182 h 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 h="8181">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2" name="Freeform: Shape 551">
              <a:extLst>
                <a:ext uri="{FF2B5EF4-FFF2-40B4-BE49-F238E27FC236}">
                  <a16:creationId xmlns="" xmlns:a16="http://schemas.microsoft.com/office/drawing/2014/main" id="{DBF0C55A-3EAD-4339-91DC-B74E6B07D907}"/>
                </a:ext>
              </a:extLst>
            </p:cNvPr>
            <p:cNvSpPr/>
            <p:nvPr/>
          </p:nvSpPr>
          <p:spPr>
            <a:xfrm>
              <a:off x="9228116" y="2130185"/>
              <a:ext cx="8511" cy="6857"/>
            </a:xfrm>
            <a:custGeom>
              <a:avLst/>
              <a:gdLst>
                <a:gd name="connsiteX0" fmla="*/ 6225 w 8511"/>
                <a:gd name="connsiteY0" fmla="*/ 0 h 6857"/>
                <a:gd name="connsiteX1" fmla="*/ 8511 w 8511"/>
                <a:gd name="connsiteY1" fmla="*/ 0 h 6857"/>
                <a:gd name="connsiteX2" fmla="*/ 8511 w 8511"/>
                <a:gd name="connsiteY2" fmla="*/ 2286 h 6857"/>
                <a:gd name="connsiteX3" fmla="*/ 1653 w 8511"/>
                <a:gd name="connsiteY3" fmla="*/ 6858 h 6857"/>
                <a:gd name="connsiteX4" fmla="*/ 3939 w 8511"/>
                <a:gd name="connsiteY4" fmla="*/ 0 h 6857"/>
                <a:gd name="connsiteX5" fmla="*/ 6225 w 8511"/>
                <a:gd name="connsiteY5" fmla="*/ 0 h 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 h="6857">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3" name="Freeform: Shape 552">
              <a:extLst>
                <a:ext uri="{FF2B5EF4-FFF2-40B4-BE49-F238E27FC236}">
                  <a16:creationId xmlns="" xmlns:a16="http://schemas.microsoft.com/office/drawing/2014/main" id="{E0474D4E-0DFB-44C0-BBC7-8086742F738F}"/>
                </a:ext>
              </a:extLst>
            </p:cNvPr>
            <p:cNvSpPr/>
            <p:nvPr/>
          </p:nvSpPr>
          <p:spPr>
            <a:xfrm>
              <a:off x="9253268" y="2137042"/>
              <a:ext cx="3933" cy="5543"/>
            </a:xfrm>
            <a:custGeom>
              <a:avLst/>
              <a:gdLst>
                <a:gd name="connsiteX0" fmla="*/ 1647 w 3933"/>
                <a:gd name="connsiteY0" fmla="*/ 0 h 5543"/>
                <a:gd name="connsiteX1" fmla="*/ 3933 w 3933"/>
                <a:gd name="connsiteY1" fmla="*/ 0 h 5543"/>
                <a:gd name="connsiteX2" fmla="*/ 1171 w 3933"/>
                <a:gd name="connsiteY2" fmla="*/ 5429 h 5543"/>
                <a:gd name="connsiteX3" fmla="*/ 1647 w 3933"/>
                <a:gd name="connsiteY3" fmla="*/ 0 h 5543"/>
              </a:gdLst>
              <a:ahLst/>
              <a:cxnLst>
                <a:cxn ang="0">
                  <a:pos x="connsiteX0" y="connsiteY0"/>
                </a:cxn>
                <a:cxn ang="0">
                  <a:pos x="connsiteX1" y="connsiteY1"/>
                </a:cxn>
                <a:cxn ang="0">
                  <a:pos x="connsiteX2" y="connsiteY2"/>
                </a:cxn>
                <a:cxn ang="0">
                  <a:pos x="connsiteX3" y="connsiteY3"/>
                </a:cxn>
              </a:cxnLst>
              <a:rect l="l" t="t" r="r" b="b"/>
              <a:pathLst>
                <a:path w="3933" h="5543">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4" name="Freeform: Shape 553">
              <a:extLst>
                <a:ext uri="{FF2B5EF4-FFF2-40B4-BE49-F238E27FC236}">
                  <a16:creationId xmlns="" xmlns:a16="http://schemas.microsoft.com/office/drawing/2014/main" id="{BAAD9B68-8648-4028-A336-6D55CC31A711}"/>
                </a:ext>
              </a:extLst>
            </p:cNvPr>
            <p:cNvSpPr/>
            <p:nvPr/>
          </p:nvSpPr>
          <p:spPr>
            <a:xfrm>
              <a:off x="9229769" y="2092693"/>
              <a:ext cx="17487" cy="22335"/>
            </a:xfrm>
            <a:custGeom>
              <a:avLst/>
              <a:gdLst>
                <a:gd name="connsiteX0" fmla="*/ 13716 w 17487"/>
                <a:gd name="connsiteY0" fmla="*/ 916 h 22335"/>
                <a:gd name="connsiteX1" fmla="*/ 16002 w 17487"/>
                <a:gd name="connsiteY1" fmla="*/ 21490 h 22335"/>
                <a:gd name="connsiteX2" fmla="*/ 9906 w 17487"/>
                <a:gd name="connsiteY2" fmla="*/ 21966 h 22335"/>
                <a:gd name="connsiteX3" fmla="*/ 6001 w 17487"/>
                <a:gd name="connsiteY3" fmla="*/ 13489 h 22335"/>
                <a:gd name="connsiteX4" fmla="*/ 4286 w 17487"/>
                <a:gd name="connsiteY4" fmla="*/ 7583 h 22335"/>
                <a:gd name="connsiteX5" fmla="*/ 0 w 17487"/>
                <a:gd name="connsiteY5" fmla="*/ 3297 h 22335"/>
                <a:gd name="connsiteX6" fmla="*/ 2286 w 17487"/>
                <a:gd name="connsiteY6" fmla="*/ 1011 h 22335"/>
                <a:gd name="connsiteX7" fmla="*/ 13716 w 17487"/>
                <a:gd name="connsiteY7" fmla="*/ 916 h 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7" h="22335">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5" name="Freeform: Shape 554">
              <a:extLst>
                <a:ext uri="{FF2B5EF4-FFF2-40B4-BE49-F238E27FC236}">
                  <a16:creationId xmlns="" xmlns:a16="http://schemas.microsoft.com/office/drawing/2014/main" id="{266DD2D0-D205-49F7-9D00-F08F565E7D3D}"/>
                </a:ext>
              </a:extLst>
            </p:cNvPr>
            <p:cNvSpPr/>
            <p:nvPr/>
          </p:nvSpPr>
          <p:spPr>
            <a:xfrm>
              <a:off x="9210797" y="2093001"/>
              <a:ext cx="14730" cy="9751"/>
            </a:xfrm>
            <a:custGeom>
              <a:avLst/>
              <a:gdLst>
                <a:gd name="connsiteX0" fmla="*/ 5256 w 14730"/>
                <a:gd name="connsiteY0" fmla="*/ 9751 h 9751"/>
                <a:gd name="connsiteX1" fmla="*/ 2970 w 14730"/>
                <a:gd name="connsiteY1" fmla="*/ 9751 h 9751"/>
                <a:gd name="connsiteX2" fmla="*/ 2970 w 14730"/>
                <a:gd name="connsiteY2" fmla="*/ 2893 h 9751"/>
                <a:gd name="connsiteX3" fmla="*/ 9828 w 14730"/>
                <a:gd name="connsiteY3" fmla="*/ 607 h 9751"/>
                <a:gd name="connsiteX4" fmla="*/ 14400 w 14730"/>
                <a:gd name="connsiteY4" fmla="*/ 2893 h 9751"/>
                <a:gd name="connsiteX5" fmla="*/ 13162 w 14730"/>
                <a:gd name="connsiteY5" fmla="*/ 6703 h 9751"/>
                <a:gd name="connsiteX6" fmla="*/ 5256 w 14730"/>
                <a:gd name="connsiteY6" fmla="*/ 9751 h 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0" h="9751">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6" name="Freeform: Shape 555">
              <a:extLst>
                <a:ext uri="{FF2B5EF4-FFF2-40B4-BE49-F238E27FC236}">
                  <a16:creationId xmlns="" xmlns:a16="http://schemas.microsoft.com/office/drawing/2014/main" id="{90A1BA69-F6BE-477B-8C4C-2DAB1F21A503}"/>
                </a:ext>
              </a:extLst>
            </p:cNvPr>
            <p:cNvSpPr/>
            <p:nvPr/>
          </p:nvSpPr>
          <p:spPr>
            <a:xfrm>
              <a:off x="9208195" y="2059318"/>
              <a:ext cx="8522" cy="9907"/>
            </a:xfrm>
            <a:custGeom>
              <a:avLst/>
              <a:gdLst>
                <a:gd name="connsiteX0" fmla="*/ 3286 w 8522"/>
                <a:gd name="connsiteY0" fmla="*/ 95 h 9907"/>
                <a:gd name="connsiteX1" fmla="*/ 7858 w 8522"/>
                <a:gd name="connsiteY1" fmla="*/ 2381 h 9907"/>
                <a:gd name="connsiteX2" fmla="*/ 1953 w 8522"/>
                <a:gd name="connsiteY2" fmla="*/ 9906 h 9907"/>
                <a:gd name="connsiteX3" fmla="*/ 1000 w 8522"/>
                <a:gd name="connsiteY3" fmla="*/ 4572 h 9907"/>
                <a:gd name="connsiteX4" fmla="*/ 1000 w 8522"/>
                <a:gd name="connsiteY4" fmla="*/ 0 h 9907"/>
                <a:gd name="connsiteX5" fmla="*/ 3286 w 8522"/>
                <a:gd name="connsiteY5" fmla="*/ 95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2" h="9907">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7" name="Freeform: Shape 556">
              <a:extLst>
                <a:ext uri="{FF2B5EF4-FFF2-40B4-BE49-F238E27FC236}">
                  <a16:creationId xmlns="" xmlns:a16="http://schemas.microsoft.com/office/drawing/2014/main" id="{361E5200-02DE-4F54-8C94-0F51913477DF}"/>
                </a:ext>
              </a:extLst>
            </p:cNvPr>
            <p:cNvSpPr/>
            <p:nvPr/>
          </p:nvSpPr>
          <p:spPr>
            <a:xfrm>
              <a:off x="9203062" y="2071645"/>
              <a:ext cx="5457" cy="8819"/>
            </a:xfrm>
            <a:custGeom>
              <a:avLst/>
              <a:gdLst>
                <a:gd name="connsiteX0" fmla="*/ 609 w 5457"/>
                <a:gd name="connsiteY0" fmla="*/ 8819 h 8819"/>
                <a:gd name="connsiteX1" fmla="*/ 1847 w 5457"/>
                <a:gd name="connsiteY1" fmla="*/ 56 h 8819"/>
                <a:gd name="connsiteX2" fmla="*/ 4514 w 5457"/>
                <a:gd name="connsiteY2" fmla="*/ 1390 h 8819"/>
                <a:gd name="connsiteX3" fmla="*/ 609 w 5457"/>
                <a:gd name="connsiteY3" fmla="*/ 8819 h 8819"/>
              </a:gdLst>
              <a:ahLst/>
              <a:cxnLst>
                <a:cxn ang="0">
                  <a:pos x="connsiteX0" y="connsiteY0"/>
                </a:cxn>
                <a:cxn ang="0">
                  <a:pos x="connsiteX1" y="connsiteY1"/>
                </a:cxn>
                <a:cxn ang="0">
                  <a:pos x="connsiteX2" y="connsiteY2"/>
                </a:cxn>
                <a:cxn ang="0">
                  <a:pos x="connsiteX3" y="connsiteY3"/>
                </a:cxn>
              </a:cxnLst>
              <a:rect l="l" t="t" r="r" b="b"/>
              <a:pathLst>
                <a:path w="5457" h="8819">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8" name="Freeform: Shape 557">
              <a:extLst>
                <a:ext uri="{FF2B5EF4-FFF2-40B4-BE49-F238E27FC236}">
                  <a16:creationId xmlns="" xmlns:a16="http://schemas.microsoft.com/office/drawing/2014/main" id="{82901508-E80E-4333-88F6-3A7617A0AD61}"/>
                </a:ext>
              </a:extLst>
            </p:cNvPr>
            <p:cNvSpPr/>
            <p:nvPr/>
          </p:nvSpPr>
          <p:spPr>
            <a:xfrm>
              <a:off x="9201678" y="2057128"/>
              <a:ext cx="7517" cy="9144"/>
            </a:xfrm>
            <a:custGeom>
              <a:avLst/>
              <a:gdLst>
                <a:gd name="connsiteX0" fmla="*/ 7517 w 7517"/>
                <a:gd name="connsiteY0" fmla="*/ 2286 h 9144"/>
                <a:gd name="connsiteX1" fmla="*/ 7517 w 7517"/>
                <a:gd name="connsiteY1" fmla="*/ 6858 h 9144"/>
                <a:gd name="connsiteX2" fmla="*/ 659 w 7517"/>
                <a:gd name="connsiteY2" fmla="*/ 9144 h 9144"/>
                <a:gd name="connsiteX3" fmla="*/ 7517 w 7517"/>
                <a:gd name="connsiteY3" fmla="*/ 0 h 9144"/>
                <a:gd name="connsiteX4" fmla="*/ 7517 w 7517"/>
                <a:gd name="connsiteY4" fmla="*/ 2286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 h="9144">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9" name="Freeform: Shape 558">
              <a:extLst>
                <a:ext uri="{FF2B5EF4-FFF2-40B4-BE49-F238E27FC236}">
                  <a16:creationId xmlns="" xmlns:a16="http://schemas.microsoft.com/office/drawing/2014/main" id="{0227099A-A79C-491C-9D56-F466A5D5829D}"/>
                </a:ext>
              </a:extLst>
            </p:cNvPr>
            <p:cNvSpPr/>
            <p:nvPr/>
          </p:nvSpPr>
          <p:spPr>
            <a:xfrm>
              <a:off x="9221952" y="2095894"/>
              <a:ext cx="12388" cy="7352"/>
            </a:xfrm>
            <a:custGeom>
              <a:avLst/>
              <a:gdLst>
                <a:gd name="connsiteX0" fmla="*/ 959 w 12388"/>
                <a:gd name="connsiteY0" fmla="*/ 2286 h 7352"/>
                <a:gd name="connsiteX1" fmla="*/ 3245 w 12388"/>
                <a:gd name="connsiteY1" fmla="*/ 0 h 7352"/>
                <a:gd name="connsiteX2" fmla="*/ 7817 w 12388"/>
                <a:gd name="connsiteY2" fmla="*/ 0 h 7352"/>
                <a:gd name="connsiteX3" fmla="*/ 12389 w 12388"/>
                <a:gd name="connsiteY3" fmla="*/ 2286 h 7352"/>
                <a:gd name="connsiteX4" fmla="*/ 5817 w 12388"/>
                <a:gd name="connsiteY4" fmla="*/ 6953 h 7352"/>
                <a:gd name="connsiteX5" fmla="*/ 959 w 12388"/>
                <a:gd name="connsiteY5" fmla="*/ 2286 h 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8" h="7352">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0" name="Freeform: Shape 559">
              <a:extLst>
                <a:ext uri="{FF2B5EF4-FFF2-40B4-BE49-F238E27FC236}">
                  <a16:creationId xmlns="" xmlns:a16="http://schemas.microsoft.com/office/drawing/2014/main" id="{9AA82BFE-75B0-43B3-A82F-B15019F81F7F}"/>
                </a:ext>
              </a:extLst>
            </p:cNvPr>
            <p:cNvSpPr/>
            <p:nvPr/>
          </p:nvSpPr>
          <p:spPr>
            <a:xfrm>
              <a:off x="9213767" y="2089385"/>
              <a:ext cx="7707" cy="6509"/>
            </a:xfrm>
            <a:custGeom>
              <a:avLst/>
              <a:gdLst>
                <a:gd name="connsiteX0" fmla="*/ 6858 w 7707"/>
                <a:gd name="connsiteY0" fmla="*/ 4223 h 6509"/>
                <a:gd name="connsiteX1" fmla="*/ 0 w 7707"/>
                <a:gd name="connsiteY1" fmla="*/ 6509 h 6509"/>
                <a:gd name="connsiteX2" fmla="*/ 6001 w 7707"/>
                <a:gd name="connsiteY2" fmla="*/ 32 h 6509"/>
                <a:gd name="connsiteX3" fmla="*/ 6858 w 7707"/>
                <a:gd name="connsiteY3" fmla="*/ 4223 h 6509"/>
              </a:gdLst>
              <a:ahLst/>
              <a:cxnLst>
                <a:cxn ang="0">
                  <a:pos x="connsiteX0" y="connsiteY0"/>
                </a:cxn>
                <a:cxn ang="0">
                  <a:pos x="connsiteX1" y="connsiteY1"/>
                </a:cxn>
                <a:cxn ang="0">
                  <a:pos x="connsiteX2" y="connsiteY2"/>
                </a:cxn>
                <a:cxn ang="0">
                  <a:pos x="connsiteX3" y="connsiteY3"/>
                </a:cxn>
              </a:cxnLst>
              <a:rect l="l" t="t" r="r" b="b"/>
              <a:pathLst>
                <a:path w="7707" h="6509">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1" name="Freeform: Shape 560">
              <a:extLst>
                <a:ext uri="{FF2B5EF4-FFF2-40B4-BE49-F238E27FC236}">
                  <a16:creationId xmlns="" xmlns:a16="http://schemas.microsoft.com/office/drawing/2014/main" id="{EFE92232-B6DA-4E4D-ABE7-5CECB9FF412D}"/>
                </a:ext>
              </a:extLst>
            </p:cNvPr>
            <p:cNvSpPr/>
            <p:nvPr/>
          </p:nvSpPr>
          <p:spPr>
            <a:xfrm>
              <a:off x="9227483" y="2066272"/>
              <a:ext cx="6885" cy="9144"/>
            </a:xfrm>
            <a:custGeom>
              <a:avLst/>
              <a:gdLst>
                <a:gd name="connsiteX0" fmla="*/ 0 w 6885"/>
                <a:gd name="connsiteY0" fmla="*/ 2286 h 9144"/>
                <a:gd name="connsiteX1" fmla="*/ 6858 w 6885"/>
                <a:gd name="connsiteY1" fmla="*/ 0 h 9144"/>
                <a:gd name="connsiteX2" fmla="*/ 2286 w 6885"/>
                <a:gd name="connsiteY2" fmla="*/ 9144 h 9144"/>
                <a:gd name="connsiteX3" fmla="*/ 0 w 6885"/>
                <a:gd name="connsiteY3" fmla="*/ 2286 h 9144"/>
              </a:gdLst>
              <a:ahLst/>
              <a:cxnLst>
                <a:cxn ang="0">
                  <a:pos x="connsiteX0" y="connsiteY0"/>
                </a:cxn>
                <a:cxn ang="0">
                  <a:pos x="connsiteX1" y="connsiteY1"/>
                </a:cxn>
                <a:cxn ang="0">
                  <a:pos x="connsiteX2" y="connsiteY2"/>
                </a:cxn>
                <a:cxn ang="0">
                  <a:pos x="connsiteX3" y="connsiteY3"/>
                </a:cxn>
              </a:cxnLst>
              <a:rect l="l" t="t" r="r" b="b"/>
              <a:pathLst>
                <a:path w="6885" h="9144">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2" name="Freeform: Shape 561">
              <a:extLst>
                <a:ext uri="{FF2B5EF4-FFF2-40B4-BE49-F238E27FC236}">
                  <a16:creationId xmlns="" xmlns:a16="http://schemas.microsoft.com/office/drawing/2014/main" id="{0DCF134E-5CDA-41C4-B14F-3109AB10C934}"/>
                </a:ext>
              </a:extLst>
            </p:cNvPr>
            <p:cNvSpPr/>
            <p:nvPr/>
          </p:nvSpPr>
          <p:spPr>
            <a:xfrm>
              <a:off x="9201004" y="2098181"/>
              <a:ext cx="31194" cy="22860"/>
            </a:xfrm>
            <a:custGeom>
              <a:avLst/>
              <a:gdLst>
                <a:gd name="connsiteX0" fmla="*/ 21908 w 31194"/>
                <a:gd name="connsiteY0" fmla="*/ 0 h 22860"/>
                <a:gd name="connsiteX1" fmla="*/ 26480 w 31194"/>
                <a:gd name="connsiteY1" fmla="*/ 2286 h 22860"/>
                <a:gd name="connsiteX2" fmla="*/ 26480 w 31194"/>
                <a:gd name="connsiteY2" fmla="*/ 16002 h 22860"/>
                <a:gd name="connsiteX3" fmla="*/ 15050 w 31194"/>
                <a:gd name="connsiteY3" fmla="*/ 20574 h 22860"/>
                <a:gd name="connsiteX4" fmla="*/ 8192 w 31194"/>
                <a:gd name="connsiteY4" fmla="*/ 22860 h 22860"/>
                <a:gd name="connsiteX5" fmla="*/ 0 w 31194"/>
                <a:gd name="connsiteY5" fmla="*/ 15240 h 22860"/>
                <a:gd name="connsiteX6" fmla="*/ 8192 w 31194"/>
                <a:gd name="connsiteY6" fmla="*/ 11525 h 22860"/>
                <a:gd name="connsiteX7" fmla="*/ 15050 w 31194"/>
                <a:gd name="connsiteY7" fmla="*/ 6953 h 22860"/>
                <a:gd name="connsiteX8" fmla="*/ 15050 w 31194"/>
                <a:gd name="connsiteY8" fmla="*/ 4667 h 22860"/>
                <a:gd name="connsiteX9" fmla="*/ 21908 w 31194"/>
                <a:gd name="connsiteY9"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94" h="2286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3" name="Freeform: Shape 562">
              <a:extLst>
                <a:ext uri="{FF2B5EF4-FFF2-40B4-BE49-F238E27FC236}">
                  <a16:creationId xmlns="" xmlns:a16="http://schemas.microsoft.com/office/drawing/2014/main" id="{C97F8E65-7C90-438F-9090-A64F44ED8E7F}"/>
                </a:ext>
              </a:extLst>
            </p:cNvPr>
            <p:cNvSpPr/>
            <p:nvPr/>
          </p:nvSpPr>
          <p:spPr>
            <a:xfrm>
              <a:off x="9156712" y="2114038"/>
              <a:ext cx="20573" cy="16146"/>
            </a:xfrm>
            <a:custGeom>
              <a:avLst/>
              <a:gdLst>
                <a:gd name="connsiteX0" fmla="*/ 11430 w 20573"/>
                <a:gd name="connsiteY0" fmla="*/ 144 h 16146"/>
                <a:gd name="connsiteX1" fmla="*/ 16002 w 20573"/>
                <a:gd name="connsiteY1" fmla="*/ 4716 h 16146"/>
                <a:gd name="connsiteX2" fmla="*/ 20574 w 20573"/>
                <a:gd name="connsiteY2" fmla="*/ 16146 h 16146"/>
                <a:gd name="connsiteX3" fmla="*/ 11430 w 20573"/>
                <a:gd name="connsiteY3" fmla="*/ 5478 h 16146"/>
                <a:gd name="connsiteX4" fmla="*/ 0 w 20573"/>
                <a:gd name="connsiteY4" fmla="*/ 7002 h 16146"/>
                <a:gd name="connsiteX5" fmla="*/ 11430 w 20573"/>
                <a:gd name="connsiteY5" fmla="*/ 144 h 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3" h="16146">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4" name="Freeform: Shape 563">
              <a:extLst>
                <a:ext uri="{FF2B5EF4-FFF2-40B4-BE49-F238E27FC236}">
                  <a16:creationId xmlns="" xmlns:a16="http://schemas.microsoft.com/office/drawing/2014/main" id="{D0DA77A5-51E7-45B5-8655-CA2C9828EC4D}"/>
                </a:ext>
              </a:extLst>
            </p:cNvPr>
            <p:cNvSpPr/>
            <p:nvPr/>
          </p:nvSpPr>
          <p:spPr>
            <a:xfrm>
              <a:off x="9181858" y="2107324"/>
              <a:ext cx="15134" cy="11566"/>
            </a:xfrm>
            <a:custGeom>
              <a:avLst/>
              <a:gdLst>
                <a:gd name="connsiteX0" fmla="*/ 0 w 15134"/>
                <a:gd name="connsiteY0" fmla="*/ 11430 h 11566"/>
                <a:gd name="connsiteX1" fmla="*/ 11430 w 15134"/>
                <a:gd name="connsiteY1" fmla="*/ 0 h 11566"/>
                <a:gd name="connsiteX2" fmla="*/ 14002 w 15134"/>
                <a:gd name="connsiteY2" fmla="*/ 3810 h 11566"/>
                <a:gd name="connsiteX3" fmla="*/ 0 w 15134"/>
                <a:gd name="connsiteY3" fmla="*/ 11430 h 11566"/>
              </a:gdLst>
              <a:ahLst/>
              <a:cxnLst>
                <a:cxn ang="0">
                  <a:pos x="connsiteX0" y="connsiteY0"/>
                </a:cxn>
                <a:cxn ang="0">
                  <a:pos x="connsiteX1" y="connsiteY1"/>
                </a:cxn>
                <a:cxn ang="0">
                  <a:pos x="connsiteX2" y="connsiteY2"/>
                </a:cxn>
                <a:cxn ang="0">
                  <a:pos x="connsiteX3" y="connsiteY3"/>
                </a:cxn>
              </a:cxnLst>
              <a:rect l="l" t="t" r="r" b="b"/>
              <a:pathLst>
                <a:path w="15134" h="11566">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5" name="Freeform: Shape 564">
              <a:extLst>
                <a:ext uri="{FF2B5EF4-FFF2-40B4-BE49-F238E27FC236}">
                  <a16:creationId xmlns="" xmlns:a16="http://schemas.microsoft.com/office/drawing/2014/main" id="{D762AA74-E7C3-43EE-B0C3-46DDC7651646}"/>
                </a:ext>
              </a:extLst>
            </p:cNvPr>
            <p:cNvSpPr/>
            <p:nvPr/>
          </p:nvSpPr>
          <p:spPr>
            <a:xfrm>
              <a:off x="9185584" y="2123377"/>
              <a:ext cx="8322" cy="6807"/>
            </a:xfrm>
            <a:custGeom>
              <a:avLst/>
              <a:gdLst>
                <a:gd name="connsiteX0" fmla="*/ 3133 w 8322"/>
                <a:gd name="connsiteY0" fmla="*/ 6807 h 6807"/>
                <a:gd name="connsiteX1" fmla="*/ 3133 w 8322"/>
                <a:gd name="connsiteY1" fmla="*/ 2235 h 6807"/>
                <a:gd name="connsiteX2" fmla="*/ 8086 w 8322"/>
                <a:gd name="connsiteY2" fmla="*/ 1378 h 6807"/>
                <a:gd name="connsiteX3" fmla="*/ 3133 w 8322"/>
                <a:gd name="connsiteY3" fmla="*/ 6807 h 6807"/>
              </a:gdLst>
              <a:ahLst/>
              <a:cxnLst>
                <a:cxn ang="0">
                  <a:pos x="connsiteX0" y="connsiteY0"/>
                </a:cxn>
                <a:cxn ang="0">
                  <a:pos x="connsiteX1" y="connsiteY1"/>
                </a:cxn>
                <a:cxn ang="0">
                  <a:pos x="connsiteX2" y="connsiteY2"/>
                </a:cxn>
                <a:cxn ang="0">
                  <a:pos x="connsiteX3" y="connsiteY3"/>
                </a:cxn>
              </a:cxnLst>
              <a:rect l="l" t="t" r="r" b="b"/>
              <a:pathLst>
                <a:path w="8322" h="6807">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6" name="Freeform: Shape 565">
              <a:extLst>
                <a:ext uri="{FF2B5EF4-FFF2-40B4-BE49-F238E27FC236}">
                  <a16:creationId xmlns="" xmlns:a16="http://schemas.microsoft.com/office/drawing/2014/main" id="{E4BB73AD-2C2B-4C68-9AE6-107A92EB2021}"/>
                </a:ext>
              </a:extLst>
            </p:cNvPr>
            <p:cNvSpPr/>
            <p:nvPr/>
          </p:nvSpPr>
          <p:spPr>
            <a:xfrm>
              <a:off x="9209195" y="2105038"/>
              <a:ext cx="12102" cy="6700"/>
            </a:xfrm>
            <a:custGeom>
              <a:avLst/>
              <a:gdLst>
                <a:gd name="connsiteX0" fmla="*/ 6858 w 12102"/>
                <a:gd name="connsiteY0" fmla="*/ 0 h 6700"/>
                <a:gd name="connsiteX1" fmla="*/ 11144 w 12102"/>
                <a:gd name="connsiteY1" fmla="*/ 476 h 6700"/>
                <a:gd name="connsiteX2" fmla="*/ 10573 w 12102"/>
                <a:gd name="connsiteY2" fmla="*/ 3715 h 6700"/>
                <a:gd name="connsiteX3" fmla="*/ 0 w 12102"/>
                <a:gd name="connsiteY3" fmla="*/ 4572 h 6700"/>
                <a:gd name="connsiteX4" fmla="*/ 6858 w 12102"/>
                <a:gd name="connsiteY4" fmla="*/ 0 h 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2" h="670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7" name="Freeform: Shape 566">
              <a:extLst>
                <a:ext uri="{FF2B5EF4-FFF2-40B4-BE49-F238E27FC236}">
                  <a16:creationId xmlns="" xmlns:a16="http://schemas.microsoft.com/office/drawing/2014/main" id="{95BCF411-B309-4EA2-8E2F-47C980C32162}"/>
                </a:ext>
              </a:extLst>
            </p:cNvPr>
            <p:cNvSpPr/>
            <p:nvPr/>
          </p:nvSpPr>
          <p:spPr>
            <a:xfrm>
              <a:off x="9202337" y="2132471"/>
              <a:ext cx="6858" cy="4571"/>
            </a:xfrm>
            <a:custGeom>
              <a:avLst/>
              <a:gdLst>
                <a:gd name="connsiteX0" fmla="*/ 6858 w 6858"/>
                <a:gd name="connsiteY0" fmla="*/ 4572 h 4571"/>
                <a:gd name="connsiteX1" fmla="*/ 0 w 6858"/>
                <a:gd name="connsiteY1" fmla="*/ 4572 h 4571"/>
                <a:gd name="connsiteX2" fmla="*/ 6858 w 6858"/>
                <a:gd name="connsiteY2" fmla="*/ 0 h 4571"/>
                <a:gd name="connsiteX3" fmla="*/ 6858 w 6858"/>
                <a:gd name="connsiteY3" fmla="*/ 4572 h 4571"/>
              </a:gdLst>
              <a:ahLst/>
              <a:cxnLst>
                <a:cxn ang="0">
                  <a:pos x="connsiteX0" y="connsiteY0"/>
                </a:cxn>
                <a:cxn ang="0">
                  <a:pos x="connsiteX1" y="connsiteY1"/>
                </a:cxn>
                <a:cxn ang="0">
                  <a:pos x="connsiteX2" y="connsiteY2"/>
                </a:cxn>
                <a:cxn ang="0">
                  <a:pos x="connsiteX3" y="connsiteY3"/>
                </a:cxn>
              </a:cxnLst>
              <a:rect l="l" t="t" r="r" b="b"/>
              <a:pathLst>
                <a:path w="6858" h="4571">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8" name="Freeform: Shape 567">
              <a:extLst>
                <a:ext uri="{FF2B5EF4-FFF2-40B4-BE49-F238E27FC236}">
                  <a16:creationId xmlns="" xmlns:a16="http://schemas.microsoft.com/office/drawing/2014/main" id="{4C446F5C-1AEC-49DD-8CEC-30F9451D9D91}"/>
                </a:ext>
              </a:extLst>
            </p:cNvPr>
            <p:cNvSpPr/>
            <p:nvPr/>
          </p:nvSpPr>
          <p:spPr>
            <a:xfrm>
              <a:off x="9254915" y="2079473"/>
              <a:ext cx="23224" cy="27851"/>
            </a:xfrm>
            <a:custGeom>
              <a:avLst/>
              <a:gdLst>
                <a:gd name="connsiteX0" fmla="*/ 11430 w 23224"/>
                <a:gd name="connsiteY0" fmla="*/ 27851 h 27851"/>
                <a:gd name="connsiteX1" fmla="*/ 6858 w 23224"/>
                <a:gd name="connsiteY1" fmla="*/ 23279 h 27851"/>
                <a:gd name="connsiteX2" fmla="*/ 4572 w 23224"/>
                <a:gd name="connsiteY2" fmla="*/ 16421 h 27851"/>
                <a:gd name="connsiteX3" fmla="*/ 0 w 23224"/>
                <a:gd name="connsiteY3" fmla="*/ 7277 h 27851"/>
                <a:gd name="connsiteX4" fmla="*/ 3143 w 23224"/>
                <a:gd name="connsiteY4" fmla="*/ 4991 h 27851"/>
                <a:gd name="connsiteX5" fmla="*/ 4001 w 23224"/>
                <a:gd name="connsiteY5" fmla="*/ 2229 h 27851"/>
                <a:gd name="connsiteX6" fmla="*/ 9144 w 23224"/>
                <a:gd name="connsiteY6" fmla="*/ 419 h 27851"/>
                <a:gd name="connsiteX7" fmla="*/ 20574 w 23224"/>
                <a:gd name="connsiteY7" fmla="*/ 7277 h 27851"/>
                <a:gd name="connsiteX8" fmla="*/ 15430 w 23224"/>
                <a:gd name="connsiteY8" fmla="*/ 23279 h 27851"/>
                <a:gd name="connsiteX9" fmla="*/ 11430 w 23224"/>
                <a:gd name="connsiteY9" fmla="*/ 27851 h 2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24" h="27851">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69" name="Freeform: Shape 568">
              <a:extLst>
                <a:ext uri="{FF2B5EF4-FFF2-40B4-BE49-F238E27FC236}">
                  <a16:creationId xmlns="" xmlns:a16="http://schemas.microsoft.com/office/drawing/2014/main" id="{44B269ED-A823-4260-A3E4-4B1C59AB1A83}"/>
                </a:ext>
              </a:extLst>
            </p:cNvPr>
            <p:cNvSpPr/>
            <p:nvPr/>
          </p:nvSpPr>
          <p:spPr>
            <a:xfrm>
              <a:off x="9274461" y="2082178"/>
              <a:ext cx="12362" cy="6081"/>
            </a:xfrm>
            <a:custGeom>
              <a:avLst/>
              <a:gdLst>
                <a:gd name="connsiteX0" fmla="*/ 12363 w 12362"/>
                <a:gd name="connsiteY0" fmla="*/ 0 h 6081"/>
                <a:gd name="connsiteX1" fmla="*/ 12363 w 12362"/>
                <a:gd name="connsiteY1" fmla="*/ 4572 h 6081"/>
                <a:gd name="connsiteX2" fmla="*/ 933 w 12362"/>
                <a:gd name="connsiteY2" fmla="*/ 4572 h 6081"/>
                <a:gd name="connsiteX3" fmla="*/ 1695 w 12362"/>
                <a:gd name="connsiteY3" fmla="*/ 667 h 6081"/>
                <a:gd name="connsiteX4" fmla="*/ 12363 w 12362"/>
                <a:gd name="connsiteY4" fmla="*/ 0 h 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 h="6081">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0" name="Freeform: Shape 569">
              <a:extLst>
                <a:ext uri="{FF2B5EF4-FFF2-40B4-BE49-F238E27FC236}">
                  <a16:creationId xmlns="" xmlns:a16="http://schemas.microsoft.com/office/drawing/2014/main" id="{6DC8354A-D137-4A1F-A13C-AC5149CAC320}"/>
                </a:ext>
              </a:extLst>
            </p:cNvPr>
            <p:cNvSpPr/>
            <p:nvPr/>
          </p:nvSpPr>
          <p:spPr>
            <a:xfrm>
              <a:off x="9258844" y="2073035"/>
              <a:ext cx="7500" cy="9143"/>
            </a:xfrm>
            <a:custGeom>
              <a:avLst/>
              <a:gdLst>
                <a:gd name="connsiteX0" fmla="*/ 5215 w 7500"/>
                <a:gd name="connsiteY0" fmla="*/ 6858 h 9143"/>
                <a:gd name="connsiteX1" fmla="*/ 643 w 7500"/>
                <a:gd name="connsiteY1" fmla="*/ 9144 h 9143"/>
                <a:gd name="connsiteX2" fmla="*/ 71 w 7500"/>
                <a:gd name="connsiteY2" fmla="*/ 7620 h 9143"/>
                <a:gd name="connsiteX3" fmla="*/ 643 w 7500"/>
                <a:gd name="connsiteY3" fmla="*/ 6858 h 9143"/>
                <a:gd name="connsiteX4" fmla="*/ 643 w 7500"/>
                <a:gd name="connsiteY4" fmla="*/ 0 h 9143"/>
                <a:gd name="connsiteX5" fmla="*/ 7501 w 7500"/>
                <a:gd name="connsiteY5" fmla="*/ 4572 h 9143"/>
                <a:gd name="connsiteX6" fmla="*/ 5215 w 7500"/>
                <a:gd name="connsiteY6" fmla="*/ 6858 h 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 h="9143">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1" name="Freeform: Shape 570">
              <a:extLst>
                <a:ext uri="{FF2B5EF4-FFF2-40B4-BE49-F238E27FC236}">
                  <a16:creationId xmlns="" xmlns:a16="http://schemas.microsoft.com/office/drawing/2014/main" id="{CF9FE1D1-5629-4AA5-BA43-0E0E897A1FA0}"/>
                </a:ext>
              </a:extLst>
            </p:cNvPr>
            <p:cNvSpPr/>
            <p:nvPr/>
          </p:nvSpPr>
          <p:spPr>
            <a:xfrm>
              <a:off x="9250343" y="2079893"/>
              <a:ext cx="9144" cy="5808"/>
            </a:xfrm>
            <a:custGeom>
              <a:avLst/>
              <a:gdLst>
                <a:gd name="connsiteX0" fmla="*/ 9144 w 9144"/>
                <a:gd name="connsiteY0" fmla="*/ 0 h 5808"/>
                <a:gd name="connsiteX1" fmla="*/ 9144 w 9144"/>
                <a:gd name="connsiteY1" fmla="*/ 2286 h 5808"/>
                <a:gd name="connsiteX2" fmla="*/ 9144 w 9144"/>
                <a:gd name="connsiteY2" fmla="*/ 2286 h 5808"/>
                <a:gd name="connsiteX3" fmla="*/ 0 w 9144"/>
                <a:gd name="connsiteY3" fmla="*/ 0 h 5808"/>
                <a:gd name="connsiteX4" fmla="*/ 0 w 9144"/>
                <a:gd name="connsiteY4" fmla="*/ 0 h 5808"/>
                <a:gd name="connsiteX5" fmla="*/ 9144 w 9144"/>
                <a:gd name="connsiteY5" fmla="*/ 0 h 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 h="5808">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2" name="Freeform: Shape 571">
              <a:extLst>
                <a:ext uri="{FF2B5EF4-FFF2-40B4-BE49-F238E27FC236}">
                  <a16:creationId xmlns="" xmlns:a16="http://schemas.microsoft.com/office/drawing/2014/main" id="{F14E8E64-30AD-4CA4-A18C-ADCB534625AD}"/>
                </a:ext>
              </a:extLst>
            </p:cNvPr>
            <p:cNvSpPr/>
            <p:nvPr/>
          </p:nvSpPr>
          <p:spPr>
            <a:xfrm>
              <a:off x="9142639" y="2102753"/>
              <a:ext cx="27391" cy="25050"/>
            </a:xfrm>
            <a:custGeom>
              <a:avLst/>
              <a:gdLst>
                <a:gd name="connsiteX0" fmla="*/ 25503 w 27391"/>
                <a:gd name="connsiteY0" fmla="*/ 11430 h 25050"/>
                <a:gd name="connsiteX1" fmla="*/ 14073 w 27391"/>
                <a:gd name="connsiteY1" fmla="*/ 18288 h 25050"/>
                <a:gd name="connsiteX2" fmla="*/ 4739 w 27391"/>
                <a:gd name="connsiteY2" fmla="*/ 24003 h 25050"/>
                <a:gd name="connsiteX3" fmla="*/ 643 w 27391"/>
                <a:gd name="connsiteY3" fmla="*/ 25051 h 25050"/>
                <a:gd name="connsiteX4" fmla="*/ 2738 w 27391"/>
                <a:gd name="connsiteY4" fmla="*/ 18193 h 25050"/>
                <a:gd name="connsiteX5" fmla="*/ 4643 w 27391"/>
                <a:gd name="connsiteY5" fmla="*/ 16002 h 25050"/>
                <a:gd name="connsiteX6" fmla="*/ 9501 w 27391"/>
                <a:gd name="connsiteY6" fmla="*/ 9144 h 25050"/>
                <a:gd name="connsiteX7" fmla="*/ 11787 w 27391"/>
                <a:gd name="connsiteY7" fmla="*/ 4572 h 25050"/>
                <a:gd name="connsiteX8" fmla="*/ 23217 w 27391"/>
                <a:gd name="connsiteY8" fmla="*/ 0 h 25050"/>
                <a:gd name="connsiteX9" fmla="*/ 25503 w 27391"/>
                <a:gd name="connsiteY9" fmla="*/ 11430 h 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91" h="2505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3" name="Freeform: Shape 572">
              <a:extLst>
                <a:ext uri="{FF2B5EF4-FFF2-40B4-BE49-F238E27FC236}">
                  <a16:creationId xmlns="" xmlns:a16="http://schemas.microsoft.com/office/drawing/2014/main" id="{97641514-0F7E-4CB7-8DC9-2130CDF1E4F9}"/>
                </a:ext>
              </a:extLst>
            </p:cNvPr>
            <p:cNvSpPr/>
            <p:nvPr/>
          </p:nvSpPr>
          <p:spPr>
            <a:xfrm>
              <a:off x="9145283" y="2110933"/>
              <a:ext cx="8356" cy="10107"/>
            </a:xfrm>
            <a:custGeom>
              <a:avLst/>
              <a:gdLst>
                <a:gd name="connsiteX0" fmla="*/ 6858 w 8356"/>
                <a:gd name="connsiteY0" fmla="*/ 964 h 10107"/>
                <a:gd name="connsiteX1" fmla="*/ 2286 w 8356"/>
                <a:gd name="connsiteY1" fmla="*/ 10108 h 10107"/>
                <a:gd name="connsiteX2" fmla="*/ 0 w 8356"/>
                <a:gd name="connsiteY2" fmla="*/ 5536 h 10107"/>
                <a:gd name="connsiteX3" fmla="*/ 6858 w 8356"/>
                <a:gd name="connsiteY3" fmla="*/ 964 h 10107"/>
              </a:gdLst>
              <a:ahLst/>
              <a:cxnLst>
                <a:cxn ang="0">
                  <a:pos x="connsiteX0" y="connsiteY0"/>
                </a:cxn>
                <a:cxn ang="0">
                  <a:pos x="connsiteX1" y="connsiteY1"/>
                </a:cxn>
                <a:cxn ang="0">
                  <a:pos x="connsiteX2" y="connsiteY2"/>
                </a:cxn>
                <a:cxn ang="0">
                  <a:pos x="connsiteX3" y="connsiteY3"/>
                </a:cxn>
              </a:cxnLst>
              <a:rect l="l" t="t" r="r" b="b"/>
              <a:pathLst>
                <a:path w="8356" h="10107">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4" name="Freeform: Shape 573">
              <a:extLst>
                <a:ext uri="{FF2B5EF4-FFF2-40B4-BE49-F238E27FC236}">
                  <a16:creationId xmlns="" xmlns:a16="http://schemas.microsoft.com/office/drawing/2014/main" id="{305ED56A-78F6-48D2-8B60-917692714461}"/>
                </a:ext>
              </a:extLst>
            </p:cNvPr>
            <p:cNvSpPr/>
            <p:nvPr/>
          </p:nvSpPr>
          <p:spPr>
            <a:xfrm>
              <a:off x="9141621" y="2116468"/>
              <a:ext cx="5947" cy="4572"/>
            </a:xfrm>
            <a:custGeom>
              <a:avLst/>
              <a:gdLst>
                <a:gd name="connsiteX0" fmla="*/ 3662 w 5947"/>
                <a:gd name="connsiteY0" fmla="*/ 0 h 4572"/>
                <a:gd name="connsiteX1" fmla="*/ 5948 w 5947"/>
                <a:gd name="connsiteY1" fmla="*/ 4572 h 4572"/>
                <a:gd name="connsiteX2" fmla="*/ 3662 w 5947"/>
                <a:gd name="connsiteY2" fmla="*/ 4572 h 4572"/>
                <a:gd name="connsiteX3" fmla="*/ 42 w 5947"/>
                <a:gd name="connsiteY3" fmla="*/ 2762 h 4572"/>
                <a:gd name="connsiteX4" fmla="*/ 3662 w 5947"/>
                <a:gd name="connsiteY4" fmla="*/ 0 h 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 h="4572">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5" name="Freeform: Shape 574">
              <a:extLst>
                <a:ext uri="{FF2B5EF4-FFF2-40B4-BE49-F238E27FC236}">
                  <a16:creationId xmlns="" xmlns:a16="http://schemas.microsoft.com/office/drawing/2014/main" id="{4A427550-0CD8-49DB-9A1F-9CF021C1BC18}"/>
                </a:ext>
              </a:extLst>
            </p:cNvPr>
            <p:cNvSpPr/>
            <p:nvPr/>
          </p:nvSpPr>
          <p:spPr>
            <a:xfrm>
              <a:off x="9245328" y="2079893"/>
              <a:ext cx="17588" cy="13716"/>
            </a:xfrm>
            <a:custGeom>
              <a:avLst/>
              <a:gdLst>
                <a:gd name="connsiteX0" fmla="*/ 5015 w 17588"/>
                <a:gd name="connsiteY0" fmla="*/ 0 h 13716"/>
                <a:gd name="connsiteX1" fmla="*/ 14159 w 17588"/>
                <a:gd name="connsiteY1" fmla="*/ 2286 h 13716"/>
                <a:gd name="connsiteX2" fmla="*/ 17588 w 17588"/>
                <a:gd name="connsiteY2" fmla="*/ 13716 h 13716"/>
                <a:gd name="connsiteX3" fmla="*/ 9587 w 17588"/>
                <a:gd name="connsiteY3" fmla="*/ 6858 h 13716"/>
                <a:gd name="connsiteX4" fmla="*/ 5015 w 17588"/>
                <a:gd name="connsiteY4" fmla="*/ 11430 h 13716"/>
                <a:gd name="connsiteX5" fmla="*/ 5015 w 17588"/>
                <a:gd name="connsiteY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8" h="13716">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6" name="Freeform: Shape 575">
              <a:extLst>
                <a:ext uri="{FF2B5EF4-FFF2-40B4-BE49-F238E27FC236}">
                  <a16:creationId xmlns="" xmlns:a16="http://schemas.microsoft.com/office/drawing/2014/main" id="{A54AA018-5632-496C-9CD7-B6D20B3A4F9D}"/>
                </a:ext>
              </a:extLst>
            </p:cNvPr>
            <p:cNvSpPr/>
            <p:nvPr/>
          </p:nvSpPr>
          <p:spPr>
            <a:xfrm>
              <a:off x="9227157" y="2111897"/>
              <a:ext cx="20900" cy="13620"/>
            </a:xfrm>
            <a:custGeom>
              <a:avLst/>
              <a:gdLst>
                <a:gd name="connsiteX0" fmla="*/ 14042 w 20900"/>
                <a:gd name="connsiteY0" fmla="*/ 0 h 13620"/>
                <a:gd name="connsiteX1" fmla="*/ 18614 w 20900"/>
                <a:gd name="connsiteY1" fmla="*/ 2286 h 13620"/>
                <a:gd name="connsiteX2" fmla="*/ 20900 w 20900"/>
                <a:gd name="connsiteY2" fmla="*/ 2286 h 13620"/>
                <a:gd name="connsiteX3" fmla="*/ 18614 w 20900"/>
                <a:gd name="connsiteY3" fmla="*/ 6858 h 13620"/>
                <a:gd name="connsiteX4" fmla="*/ 422 w 20900"/>
                <a:gd name="connsiteY4" fmla="*/ 13621 h 13620"/>
                <a:gd name="connsiteX5" fmla="*/ 2612 w 20900"/>
                <a:gd name="connsiteY5" fmla="*/ 4572 h 13620"/>
                <a:gd name="connsiteX6" fmla="*/ 2612 w 20900"/>
                <a:gd name="connsiteY6" fmla="*/ 4572 h 13620"/>
                <a:gd name="connsiteX7" fmla="*/ 14042 w 20900"/>
                <a:gd name="connsiteY7" fmla="*/ 0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0" h="1362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7" name="Freeform: Shape 576">
              <a:extLst>
                <a:ext uri="{FF2B5EF4-FFF2-40B4-BE49-F238E27FC236}">
                  <a16:creationId xmlns="" xmlns:a16="http://schemas.microsoft.com/office/drawing/2014/main" id="{496A5123-D7CA-4F77-8153-557D52A201E1}"/>
                </a:ext>
              </a:extLst>
            </p:cNvPr>
            <p:cNvSpPr/>
            <p:nvPr/>
          </p:nvSpPr>
          <p:spPr>
            <a:xfrm>
              <a:off x="9258617" y="2095824"/>
              <a:ext cx="5520" cy="6928"/>
            </a:xfrm>
            <a:custGeom>
              <a:avLst/>
              <a:gdLst>
                <a:gd name="connsiteX0" fmla="*/ 871 w 5520"/>
                <a:gd name="connsiteY0" fmla="*/ 71 h 6928"/>
                <a:gd name="connsiteX1" fmla="*/ 3157 w 5520"/>
                <a:gd name="connsiteY1" fmla="*/ 6929 h 6928"/>
                <a:gd name="connsiteX2" fmla="*/ 871 w 5520"/>
                <a:gd name="connsiteY2" fmla="*/ 4643 h 6928"/>
                <a:gd name="connsiteX3" fmla="*/ 109 w 5520"/>
                <a:gd name="connsiteY3" fmla="*/ 3119 h 6928"/>
                <a:gd name="connsiteX4" fmla="*/ 871 w 5520"/>
                <a:gd name="connsiteY4" fmla="*/ 2357 h 6928"/>
                <a:gd name="connsiteX5" fmla="*/ 871 w 5520"/>
                <a:gd name="connsiteY5" fmla="*/ 71 h 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0" h="6928">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8" name="Freeform: Shape 577">
              <a:extLst>
                <a:ext uri="{FF2B5EF4-FFF2-40B4-BE49-F238E27FC236}">
                  <a16:creationId xmlns="" xmlns:a16="http://schemas.microsoft.com/office/drawing/2014/main" id="{04E52D41-82C7-497F-8996-9AC81105A25F}"/>
                </a:ext>
              </a:extLst>
            </p:cNvPr>
            <p:cNvSpPr/>
            <p:nvPr/>
          </p:nvSpPr>
          <p:spPr>
            <a:xfrm>
              <a:off x="9254035" y="2098181"/>
              <a:ext cx="5452" cy="5333"/>
            </a:xfrm>
            <a:custGeom>
              <a:avLst/>
              <a:gdLst>
                <a:gd name="connsiteX0" fmla="*/ 5452 w 5452"/>
                <a:gd name="connsiteY0" fmla="*/ 0 h 5333"/>
                <a:gd name="connsiteX1" fmla="*/ 5452 w 5452"/>
                <a:gd name="connsiteY1" fmla="*/ 2286 h 5333"/>
                <a:gd name="connsiteX2" fmla="*/ 1356 w 5452"/>
                <a:gd name="connsiteY2" fmla="*/ 5334 h 5333"/>
                <a:gd name="connsiteX3" fmla="*/ 23 w 5452"/>
                <a:gd name="connsiteY3" fmla="*/ 2857 h 5333"/>
                <a:gd name="connsiteX4" fmla="*/ 5452 w 5452"/>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 h="5333">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79" name="Freeform: Shape 578">
              <a:extLst>
                <a:ext uri="{FF2B5EF4-FFF2-40B4-BE49-F238E27FC236}">
                  <a16:creationId xmlns="" xmlns:a16="http://schemas.microsoft.com/office/drawing/2014/main" id="{B0292A45-4422-483F-A5B0-E987263FBC24}"/>
                </a:ext>
              </a:extLst>
            </p:cNvPr>
            <p:cNvSpPr/>
            <p:nvPr/>
          </p:nvSpPr>
          <p:spPr>
            <a:xfrm>
              <a:off x="9227483" y="2098181"/>
              <a:ext cx="13715" cy="18287"/>
            </a:xfrm>
            <a:custGeom>
              <a:avLst/>
              <a:gdLst>
                <a:gd name="connsiteX0" fmla="*/ 13716 w 13715"/>
                <a:gd name="connsiteY0" fmla="*/ 13716 h 18287"/>
                <a:gd name="connsiteX1" fmla="*/ 2286 w 13715"/>
                <a:gd name="connsiteY1" fmla="*/ 18288 h 18287"/>
                <a:gd name="connsiteX2" fmla="*/ 0 w 13715"/>
                <a:gd name="connsiteY2" fmla="*/ 16002 h 18287"/>
                <a:gd name="connsiteX3" fmla="*/ 0 w 13715"/>
                <a:gd name="connsiteY3" fmla="*/ 2286 h 18287"/>
                <a:gd name="connsiteX4" fmla="*/ 6858 w 13715"/>
                <a:gd name="connsiteY4" fmla="*/ 0 h 18287"/>
                <a:gd name="connsiteX5" fmla="*/ 9144 w 13715"/>
                <a:gd name="connsiteY5" fmla="*/ 10001 h 18287"/>
                <a:gd name="connsiteX6" fmla="*/ 8382 w 13715"/>
                <a:gd name="connsiteY6" fmla="*/ 12573 h 18287"/>
                <a:gd name="connsiteX7" fmla="*/ 13716 w 13715"/>
                <a:gd name="connsiteY7" fmla="*/ 13716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 h="18287">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2" name="Group 951">
            <a:extLst>
              <a:ext uri="{FF2B5EF4-FFF2-40B4-BE49-F238E27FC236}">
                <a16:creationId xmlns="" xmlns:a16="http://schemas.microsoft.com/office/drawing/2014/main" id="{86190CF7-2FFB-43CB-9F48-1A1E37DEDC2F}"/>
              </a:ext>
            </a:extLst>
          </p:cNvPr>
          <p:cNvGrpSpPr/>
          <p:nvPr/>
        </p:nvGrpSpPr>
        <p:grpSpPr>
          <a:xfrm flipH="1">
            <a:off x="-633805" y="5407942"/>
            <a:ext cx="2321182" cy="2091093"/>
            <a:chOff x="6096000" y="5445343"/>
            <a:chExt cx="2321182" cy="2091093"/>
          </a:xfrm>
        </p:grpSpPr>
        <p:grpSp>
          <p:nvGrpSpPr>
            <p:cNvPr id="953" name="Graphic 41">
              <a:extLst>
                <a:ext uri="{FF2B5EF4-FFF2-40B4-BE49-F238E27FC236}">
                  <a16:creationId xmlns="" xmlns:a16="http://schemas.microsoft.com/office/drawing/2014/main" id="{39E07CF6-D75C-4D9E-8C56-D59F49401B1C}"/>
                </a:ext>
              </a:extLst>
            </p:cNvPr>
            <p:cNvGrpSpPr/>
            <p:nvPr/>
          </p:nvGrpSpPr>
          <p:grpSpPr>
            <a:xfrm rot="974920">
              <a:off x="6164635" y="5445343"/>
              <a:ext cx="2252547" cy="2081013"/>
              <a:chOff x="5533993" y="2919380"/>
              <a:chExt cx="1124620" cy="1022571"/>
            </a:xfrm>
            <a:solidFill>
              <a:schemeClr val="bg2">
                <a:lumMod val="50000"/>
              </a:schemeClr>
            </a:solidFill>
          </p:grpSpPr>
          <p:grpSp>
            <p:nvGrpSpPr>
              <p:cNvPr id="984" name="Graphic 41">
                <a:extLst>
                  <a:ext uri="{FF2B5EF4-FFF2-40B4-BE49-F238E27FC236}">
                    <a16:creationId xmlns="" xmlns:a16="http://schemas.microsoft.com/office/drawing/2014/main" id="{033EF862-A754-4298-9861-49C3C731B827}"/>
                  </a:ext>
                </a:extLst>
              </p:cNvPr>
              <p:cNvGrpSpPr/>
              <p:nvPr/>
            </p:nvGrpSpPr>
            <p:grpSpPr>
              <a:xfrm>
                <a:off x="5533993" y="2919380"/>
                <a:ext cx="696150" cy="754633"/>
                <a:chOff x="5533993" y="2919380"/>
                <a:chExt cx="696150" cy="754633"/>
              </a:xfrm>
              <a:grpFill/>
            </p:grpSpPr>
            <p:sp>
              <p:nvSpPr>
                <p:cNvPr id="1001" name="Freeform: Shape 1000">
                  <a:extLst>
                    <a:ext uri="{FF2B5EF4-FFF2-40B4-BE49-F238E27FC236}">
                      <a16:creationId xmlns="" xmlns:a16="http://schemas.microsoft.com/office/drawing/2014/main" id="{51CDEF11-4EDA-4AD4-97BC-C614D7706A23}"/>
                    </a:ext>
                  </a:extLst>
                </p:cNvPr>
                <p:cNvSpPr/>
                <p:nvPr/>
              </p:nvSpPr>
              <p:spPr>
                <a:xfrm>
                  <a:off x="5533993" y="2919380"/>
                  <a:ext cx="696150" cy="754633"/>
                </a:xfrm>
                <a:custGeom>
                  <a:avLst/>
                  <a:gdLst>
                    <a:gd name="connsiteX0" fmla="*/ 682022 w 696150"/>
                    <a:gd name="connsiteY0" fmla="*/ 249206 h 754633"/>
                    <a:gd name="connsiteX1" fmla="*/ 293973 w 696150"/>
                    <a:gd name="connsiteY1" fmla="*/ 730885 h 754633"/>
                    <a:gd name="connsiteX2" fmla="*/ 204343 w 696150"/>
                    <a:gd name="connsiteY2" fmla="*/ 740505 h 754633"/>
                    <a:gd name="connsiteX3" fmla="*/ 23749 w 696150"/>
                    <a:gd name="connsiteY3" fmla="*/ 594963 h 754633"/>
                    <a:gd name="connsiteX4" fmla="*/ 14129 w 696150"/>
                    <a:gd name="connsiteY4" fmla="*/ 505333 h 754633"/>
                    <a:gd name="connsiteX5" fmla="*/ 402177 w 696150"/>
                    <a:gd name="connsiteY5" fmla="*/ 23749 h 754633"/>
                    <a:gd name="connsiteX6" fmla="*/ 491807 w 696150"/>
                    <a:gd name="connsiteY6" fmla="*/ 14129 h 754633"/>
                    <a:gd name="connsiteX7" fmla="*/ 672401 w 696150"/>
                    <a:gd name="connsiteY7" fmla="*/ 159671 h 754633"/>
                    <a:gd name="connsiteX8" fmla="*/ 682022 w 696150"/>
                    <a:gd name="connsiteY8" fmla="*/ 249206 h 7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0" h="754633">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02" name="Freeform: Shape 1001">
                  <a:extLst>
                    <a:ext uri="{FF2B5EF4-FFF2-40B4-BE49-F238E27FC236}">
                      <a16:creationId xmlns="" xmlns:a16="http://schemas.microsoft.com/office/drawing/2014/main" id="{911D09FA-5124-4B9A-8791-4BB67906AF37}"/>
                    </a:ext>
                  </a:extLst>
                </p:cNvPr>
                <p:cNvSpPr/>
                <p:nvPr/>
              </p:nvSpPr>
              <p:spPr>
                <a:xfrm>
                  <a:off x="5575777" y="3374263"/>
                  <a:ext cx="148221" cy="148238"/>
                </a:xfrm>
                <a:custGeom>
                  <a:avLst/>
                  <a:gdLst>
                    <a:gd name="connsiteX0" fmla="*/ 131793 w 148221"/>
                    <a:gd name="connsiteY0" fmla="*/ 120649 h 148238"/>
                    <a:gd name="connsiteX1" fmla="*/ 27590 w 148221"/>
                    <a:gd name="connsiteY1" fmla="*/ 131889 h 148238"/>
                    <a:gd name="connsiteX2" fmla="*/ 16350 w 148221"/>
                    <a:gd name="connsiteY2" fmla="*/ 27590 h 148238"/>
                    <a:gd name="connsiteX3" fmla="*/ 120649 w 148221"/>
                    <a:gd name="connsiteY3" fmla="*/ 16350 h 148238"/>
                    <a:gd name="connsiteX4" fmla="*/ 131793 w 14822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1" h="148238">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3" name="Freeform: Shape 1002">
                  <a:extLst>
                    <a:ext uri="{FF2B5EF4-FFF2-40B4-BE49-F238E27FC236}">
                      <a16:creationId xmlns="" xmlns:a16="http://schemas.microsoft.com/office/drawing/2014/main" id="{ACBEFA0A-6FFD-416A-A42A-D0032B15C7C4}"/>
                    </a:ext>
                  </a:extLst>
                </p:cNvPr>
                <p:cNvSpPr/>
                <p:nvPr/>
              </p:nvSpPr>
              <p:spPr>
                <a:xfrm>
                  <a:off x="5685409" y="3238151"/>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4" name="Freeform: Shape 1003">
                  <a:extLst>
                    <a:ext uri="{FF2B5EF4-FFF2-40B4-BE49-F238E27FC236}">
                      <a16:creationId xmlns="" xmlns:a16="http://schemas.microsoft.com/office/drawing/2014/main" id="{E1A0350E-3392-4363-B08A-3A4AFD932DDB}"/>
                    </a:ext>
                  </a:extLst>
                </p:cNvPr>
                <p:cNvSpPr/>
                <p:nvPr/>
              </p:nvSpPr>
              <p:spPr>
                <a:xfrm>
                  <a:off x="5798947" y="3097181"/>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5" name="Freeform: Shape 1004">
                  <a:extLst>
                    <a:ext uri="{FF2B5EF4-FFF2-40B4-BE49-F238E27FC236}">
                      <a16:creationId xmlns="" xmlns:a16="http://schemas.microsoft.com/office/drawing/2014/main" id="{0886EEDC-BD9C-4AAA-B3C5-11633ADBAB4C}"/>
                    </a:ext>
                  </a:extLst>
                </p:cNvPr>
                <p:cNvSpPr/>
                <p:nvPr/>
              </p:nvSpPr>
              <p:spPr>
                <a:xfrm>
                  <a:off x="5914390" y="2953829"/>
                  <a:ext cx="148301" cy="148268"/>
                </a:xfrm>
                <a:custGeom>
                  <a:avLst/>
                  <a:gdLst>
                    <a:gd name="connsiteX0" fmla="*/ 131889 w 148301"/>
                    <a:gd name="connsiteY0" fmla="*/ 120649 h 148268"/>
                    <a:gd name="connsiteX1" fmla="*/ 27590 w 148301"/>
                    <a:gd name="connsiteY1" fmla="*/ 131889 h 148268"/>
                    <a:gd name="connsiteX2" fmla="*/ 16350 w 148301"/>
                    <a:gd name="connsiteY2" fmla="*/ 27590 h 148268"/>
                    <a:gd name="connsiteX3" fmla="*/ 120554 w 148301"/>
                    <a:gd name="connsiteY3" fmla="*/ 16350 h 148268"/>
                    <a:gd name="connsiteX4" fmla="*/ 131889 w 148301"/>
                    <a:gd name="connsiteY4" fmla="*/ 120649 h 14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01" h="148268">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6" name="Freeform: Shape 1005">
                  <a:extLst>
                    <a:ext uri="{FF2B5EF4-FFF2-40B4-BE49-F238E27FC236}">
                      <a16:creationId xmlns="" xmlns:a16="http://schemas.microsoft.com/office/drawing/2014/main" id="{8C035639-874B-43A6-9534-48618912019D}"/>
                    </a:ext>
                  </a:extLst>
                </p:cNvPr>
                <p:cNvSpPr/>
                <p:nvPr/>
              </p:nvSpPr>
              <p:spPr>
                <a:xfrm>
                  <a:off x="5703316" y="3476942"/>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7" name="Freeform: Shape 1006">
                  <a:extLst>
                    <a:ext uri="{FF2B5EF4-FFF2-40B4-BE49-F238E27FC236}">
                      <a16:creationId xmlns="" xmlns:a16="http://schemas.microsoft.com/office/drawing/2014/main" id="{DC49D43A-1D3F-450D-BCDC-0FC7EB6D0257}"/>
                    </a:ext>
                  </a:extLst>
                </p:cNvPr>
                <p:cNvSpPr/>
                <p:nvPr/>
              </p:nvSpPr>
              <p:spPr>
                <a:xfrm>
                  <a:off x="5812949" y="3341021"/>
                  <a:ext cx="148151" cy="148143"/>
                </a:xfrm>
                <a:custGeom>
                  <a:avLst/>
                  <a:gdLst>
                    <a:gd name="connsiteX0" fmla="*/ 131793 w 148151"/>
                    <a:gd name="connsiteY0" fmla="*/ 120554 h 148143"/>
                    <a:gd name="connsiteX1" fmla="*/ 27590 w 148151"/>
                    <a:gd name="connsiteY1" fmla="*/ 131793 h 148143"/>
                    <a:gd name="connsiteX2" fmla="*/ 16350 w 148151"/>
                    <a:gd name="connsiteY2" fmla="*/ 27590 h 148143"/>
                    <a:gd name="connsiteX3" fmla="*/ 120649 w 148151"/>
                    <a:gd name="connsiteY3" fmla="*/ 16350 h 148143"/>
                    <a:gd name="connsiteX4" fmla="*/ 131793 w 148151"/>
                    <a:gd name="connsiteY4" fmla="*/ 120554 h 14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1" h="148143">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08" name="Freeform: Shape 1007">
                  <a:extLst>
                    <a:ext uri="{FF2B5EF4-FFF2-40B4-BE49-F238E27FC236}">
                      <a16:creationId xmlns="" xmlns:a16="http://schemas.microsoft.com/office/drawing/2014/main" id="{16722BD8-0C99-465B-A67F-2E374823874C}"/>
                    </a:ext>
                  </a:extLst>
                </p:cNvPr>
                <p:cNvSpPr/>
                <p:nvPr/>
              </p:nvSpPr>
              <p:spPr>
                <a:xfrm>
                  <a:off x="5926487" y="3199955"/>
                  <a:ext cx="148173" cy="148238"/>
                </a:xfrm>
                <a:custGeom>
                  <a:avLst/>
                  <a:gdLst>
                    <a:gd name="connsiteX0" fmla="*/ 131793 w 148173"/>
                    <a:gd name="connsiteY0" fmla="*/ 120649 h 148238"/>
                    <a:gd name="connsiteX1" fmla="*/ 27590 w 148173"/>
                    <a:gd name="connsiteY1" fmla="*/ 131889 h 148238"/>
                    <a:gd name="connsiteX2" fmla="*/ 16350 w 148173"/>
                    <a:gd name="connsiteY2" fmla="*/ 27590 h 148238"/>
                    <a:gd name="connsiteX3" fmla="*/ 120554 w 148173"/>
                    <a:gd name="connsiteY3" fmla="*/ 16350 h 148238"/>
                    <a:gd name="connsiteX4" fmla="*/ 131793 w 14817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9" name="Freeform: Shape 1008">
                  <a:extLst>
                    <a:ext uri="{FF2B5EF4-FFF2-40B4-BE49-F238E27FC236}">
                      <a16:creationId xmlns="" xmlns:a16="http://schemas.microsoft.com/office/drawing/2014/main" id="{60C538B9-508B-40E6-B9AF-1F3D59156FAA}"/>
                    </a:ext>
                  </a:extLst>
                </p:cNvPr>
                <p:cNvSpPr/>
                <p:nvPr/>
              </p:nvSpPr>
              <p:spPr>
                <a:xfrm>
                  <a:off x="6041930" y="3056604"/>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0" name="Freeform: Shape 1009">
                  <a:extLst>
                    <a:ext uri="{FF2B5EF4-FFF2-40B4-BE49-F238E27FC236}">
                      <a16:creationId xmlns="" xmlns:a16="http://schemas.microsoft.com/office/drawing/2014/main" id="{67F978EA-EACA-40C7-8024-5FCDF815790C}"/>
                    </a:ext>
                  </a:extLst>
                </p:cNvPr>
                <p:cNvSpPr/>
                <p:nvPr/>
              </p:nvSpPr>
              <p:spPr>
                <a:xfrm>
                  <a:off x="5856900" y="3273694"/>
                  <a:ext cx="71947" cy="60759"/>
                </a:xfrm>
                <a:custGeom>
                  <a:avLst/>
                  <a:gdLst>
                    <a:gd name="connsiteX0" fmla="*/ 40027 w 71947"/>
                    <a:gd name="connsiteY0" fmla="*/ 51959 h 60759"/>
                    <a:gd name="connsiteX1" fmla="*/ 51266 w 71947"/>
                    <a:gd name="connsiteY1" fmla="*/ 58150 h 60759"/>
                    <a:gd name="connsiteX2" fmla="*/ 63649 w 71947"/>
                    <a:gd name="connsiteY2" fmla="*/ 60532 h 60759"/>
                    <a:gd name="connsiteX3" fmla="*/ 71935 w 71947"/>
                    <a:gd name="connsiteY3" fmla="*/ 52054 h 60759"/>
                    <a:gd name="connsiteX4" fmla="*/ 64411 w 71947"/>
                    <a:gd name="connsiteY4" fmla="*/ 38624 h 60759"/>
                    <a:gd name="connsiteX5" fmla="*/ 57267 w 71947"/>
                    <a:gd name="connsiteY5" fmla="*/ 16907 h 60759"/>
                    <a:gd name="connsiteX6" fmla="*/ 43170 w 71947"/>
                    <a:gd name="connsiteY6" fmla="*/ 238 h 60759"/>
                    <a:gd name="connsiteX7" fmla="*/ 23358 w 71947"/>
                    <a:gd name="connsiteY7" fmla="*/ 9382 h 60759"/>
                    <a:gd name="connsiteX8" fmla="*/ 8594 w 71947"/>
                    <a:gd name="connsiteY8" fmla="*/ 25480 h 60759"/>
                    <a:gd name="connsiteX9" fmla="*/ 403 w 71947"/>
                    <a:gd name="connsiteY9" fmla="*/ 39767 h 60759"/>
                    <a:gd name="connsiteX10" fmla="*/ 3165 w 71947"/>
                    <a:gd name="connsiteY10" fmla="*/ 52435 h 60759"/>
                    <a:gd name="connsiteX11" fmla="*/ 13452 w 71947"/>
                    <a:gd name="connsiteY11" fmla="*/ 51102 h 60759"/>
                    <a:gd name="connsiteX12" fmla="*/ 40027 w 71947"/>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47" h="60759">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1" name="Freeform: Shape 1010">
                  <a:extLst>
                    <a:ext uri="{FF2B5EF4-FFF2-40B4-BE49-F238E27FC236}">
                      <a16:creationId xmlns="" xmlns:a16="http://schemas.microsoft.com/office/drawing/2014/main" id="{9A514B3E-7BB3-4AAE-A766-31A207FB4CF9}"/>
                    </a:ext>
                  </a:extLst>
                </p:cNvPr>
                <p:cNvSpPr/>
                <p:nvPr/>
              </p:nvSpPr>
              <p:spPr>
                <a:xfrm>
                  <a:off x="5856996" y="3271693"/>
                  <a:ext cx="72042" cy="60759"/>
                </a:xfrm>
                <a:custGeom>
                  <a:avLst/>
                  <a:gdLst>
                    <a:gd name="connsiteX0" fmla="*/ 40122 w 72042"/>
                    <a:gd name="connsiteY0" fmla="*/ 51959 h 60759"/>
                    <a:gd name="connsiteX1" fmla="*/ 51361 w 72042"/>
                    <a:gd name="connsiteY1" fmla="*/ 58150 h 60759"/>
                    <a:gd name="connsiteX2" fmla="*/ 63744 w 72042"/>
                    <a:gd name="connsiteY2" fmla="*/ 60532 h 60759"/>
                    <a:gd name="connsiteX3" fmla="*/ 72031 w 72042"/>
                    <a:gd name="connsiteY3" fmla="*/ 52054 h 60759"/>
                    <a:gd name="connsiteX4" fmla="*/ 64506 w 72042"/>
                    <a:gd name="connsiteY4" fmla="*/ 38624 h 60759"/>
                    <a:gd name="connsiteX5" fmla="*/ 57362 w 72042"/>
                    <a:gd name="connsiteY5" fmla="*/ 16907 h 60759"/>
                    <a:gd name="connsiteX6" fmla="*/ 43265 w 72042"/>
                    <a:gd name="connsiteY6" fmla="*/ 238 h 60759"/>
                    <a:gd name="connsiteX7" fmla="*/ 23358 w 72042"/>
                    <a:gd name="connsiteY7" fmla="*/ 9382 h 60759"/>
                    <a:gd name="connsiteX8" fmla="*/ 8499 w 72042"/>
                    <a:gd name="connsiteY8" fmla="*/ 25480 h 60759"/>
                    <a:gd name="connsiteX9" fmla="*/ 403 w 72042"/>
                    <a:gd name="connsiteY9" fmla="*/ 39767 h 60759"/>
                    <a:gd name="connsiteX10" fmla="*/ 3165 w 72042"/>
                    <a:gd name="connsiteY10" fmla="*/ 52435 h 60759"/>
                    <a:gd name="connsiteX11" fmla="*/ 13452 w 72042"/>
                    <a:gd name="connsiteY11" fmla="*/ 51102 h 60759"/>
                    <a:gd name="connsiteX12" fmla="*/ 40122 w 72042"/>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42" h="60759">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2" name="Freeform: Shape 1011">
                  <a:extLst>
                    <a:ext uri="{FF2B5EF4-FFF2-40B4-BE49-F238E27FC236}">
                      <a16:creationId xmlns="" xmlns:a16="http://schemas.microsoft.com/office/drawing/2014/main" id="{AEE4E332-437B-428E-82C2-2BC2463F5D94}"/>
                    </a:ext>
                  </a:extLst>
                </p:cNvPr>
                <p:cNvSpPr/>
                <p:nvPr/>
              </p:nvSpPr>
              <p:spPr>
                <a:xfrm>
                  <a:off x="5878042" y="3275485"/>
                  <a:ext cx="38411" cy="34927"/>
                </a:xfrm>
                <a:custGeom>
                  <a:avLst/>
                  <a:gdLst>
                    <a:gd name="connsiteX0" fmla="*/ 10408 w 38411"/>
                    <a:gd name="connsiteY0" fmla="*/ 2447 h 34927"/>
                    <a:gd name="connsiteX1" fmla="*/ 18123 w 38411"/>
                    <a:gd name="connsiteY1" fmla="*/ 66 h 34927"/>
                    <a:gd name="connsiteX2" fmla="*/ 24791 w 38411"/>
                    <a:gd name="connsiteY2" fmla="*/ 5305 h 34927"/>
                    <a:gd name="connsiteX3" fmla="*/ 29458 w 38411"/>
                    <a:gd name="connsiteY3" fmla="*/ 21402 h 34927"/>
                    <a:gd name="connsiteX4" fmla="*/ 38411 w 38411"/>
                    <a:gd name="connsiteY4" fmla="*/ 34927 h 34927"/>
                    <a:gd name="connsiteX5" fmla="*/ 25076 w 38411"/>
                    <a:gd name="connsiteY5" fmla="*/ 27879 h 34927"/>
                    <a:gd name="connsiteX6" fmla="*/ 20028 w 38411"/>
                    <a:gd name="connsiteY6" fmla="*/ 19592 h 34927"/>
                    <a:gd name="connsiteX7" fmla="*/ 13170 w 38411"/>
                    <a:gd name="connsiteY7" fmla="*/ 13115 h 34927"/>
                    <a:gd name="connsiteX8" fmla="*/ 6217 w 38411"/>
                    <a:gd name="connsiteY8" fmla="*/ 12925 h 34927"/>
                    <a:gd name="connsiteX9" fmla="*/ 407 w 38411"/>
                    <a:gd name="connsiteY9" fmla="*/ 13591 h 34927"/>
                    <a:gd name="connsiteX10" fmla="*/ 10408 w 38411"/>
                    <a:gd name="connsiteY10" fmla="*/ 2447 h 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11" h="34927">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85" name="Graphic 41">
                <a:extLst>
                  <a:ext uri="{FF2B5EF4-FFF2-40B4-BE49-F238E27FC236}">
                    <a16:creationId xmlns="" xmlns:a16="http://schemas.microsoft.com/office/drawing/2014/main" id="{A0BC53C9-8DBA-4F7C-84F1-BF839B7B9011}"/>
                  </a:ext>
                </a:extLst>
              </p:cNvPr>
              <p:cNvGrpSpPr/>
              <p:nvPr/>
            </p:nvGrpSpPr>
            <p:grpSpPr>
              <a:xfrm>
                <a:off x="5927264" y="3155818"/>
                <a:ext cx="731349" cy="786133"/>
                <a:chOff x="5927264" y="3155818"/>
                <a:chExt cx="731349" cy="786133"/>
              </a:xfrm>
              <a:grpFill/>
            </p:grpSpPr>
            <p:grpSp>
              <p:nvGrpSpPr>
                <p:cNvPr id="986" name="Graphic 41">
                  <a:extLst>
                    <a:ext uri="{FF2B5EF4-FFF2-40B4-BE49-F238E27FC236}">
                      <a16:creationId xmlns="" xmlns:a16="http://schemas.microsoft.com/office/drawing/2014/main" id="{FE11180B-BBCA-42B6-AE75-C370A8C6CE8F}"/>
                    </a:ext>
                  </a:extLst>
                </p:cNvPr>
                <p:cNvGrpSpPr/>
                <p:nvPr/>
              </p:nvGrpSpPr>
              <p:grpSpPr>
                <a:xfrm>
                  <a:off x="6018094" y="3335962"/>
                  <a:ext cx="640519" cy="361519"/>
                  <a:chOff x="6018094" y="3335962"/>
                  <a:chExt cx="640519" cy="361519"/>
                </a:xfrm>
                <a:grpFill/>
              </p:grpSpPr>
              <p:sp>
                <p:nvSpPr>
                  <p:cNvPr id="997" name="Freeform: Shape 996">
                    <a:extLst>
                      <a:ext uri="{FF2B5EF4-FFF2-40B4-BE49-F238E27FC236}">
                        <a16:creationId xmlns="" xmlns:a16="http://schemas.microsoft.com/office/drawing/2014/main" id="{F8F457FB-5EDF-442A-B28A-47B1BBA0A9C4}"/>
                      </a:ext>
                    </a:extLst>
                  </p:cNvPr>
                  <p:cNvSpPr/>
                  <p:nvPr/>
                </p:nvSpPr>
                <p:spPr>
                  <a:xfrm>
                    <a:off x="6026467" y="3340459"/>
                    <a:ext cx="96392" cy="64727"/>
                  </a:xfrm>
                  <a:custGeom>
                    <a:avLst/>
                    <a:gdLst>
                      <a:gd name="connsiteX0" fmla="*/ 83153 w 96392"/>
                      <a:gd name="connsiteY0" fmla="*/ 64728 h 64727"/>
                      <a:gd name="connsiteX1" fmla="*/ 0 w 96392"/>
                      <a:gd name="connsiteY1" fmla="*/ 2815 h 64727"/>
                      <a:gd name="connsiteX2" fmla="*/ 96393 w 96392"/>
                      <a:gd name="connsiteY2" fmla="*/ 42344 h 64727"/>
                      <a:gd name="connsiteX3" fmla="*/ 83153 w 96392"/>
                      <a:gd name="connsiteY3" fmla="*/ 64728 h 64727"/>
                    </a:gdLst>
                    <a:ahLst/>
                    <a:cxnLst>
                      <a:cxn ang="0">
                        <a:pos x="connsiteX0" y="connsiteY0"/>
                      </a:cxn>
                      <a:cxn ang="0">
                        <a:pos x="connsiteX1" y="connsiteY1"/>
                      </a:cxn>
                      <a:cxn ang="0">
                        <a:pos x="connsiteX2" y="connsiteY2"/>
                      </a:cxn>
                      <a:cxn ang="0">
                        <a:pos x="connsiteX3" y="connsiteY3"/>
                      </a:cxn>
                    </a:cxnLst>
                    <a:rect l="l" t="t" r="r" b="b"/>
                    <a:pathLst>
                      <a:path w="96392" h="64727">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8" name="Freeform: Shape 997">
                    <a:extLst>
                      <a:ext uri="{FF2B5EF4-FFF2-40B4-BE49-F238E27FC236}">
                        <a16:creationId xmlns="" xmlns:a16="http://schemas.microsoft.com/office/drawing/2014/main" id="{A7AABC52-7988-4D1E-8CE4-D3ECA0B1C0EE}"/>
                      </a:ext>
                    </a:extLst>
                  </p:cNvPr>
                  <p:cNvSpPr/>
                  <p:nvPr/>
                </p:nvSpPr>
                <p:spPr>
                  <a:xfrm>
                    <a:off x="6265221" y="3464957"/>
                    <a:ext cx="393392" cy="232523"/>
                  </a:xfrm>
                  <a:custGeom>
                    <a:avLst/>
                    <a:gdLst>
                      <a:gd name="connsiteX0" fmla="*/ 391229 w 393392"/>
                      <a:gd name="connsiteY0" fmla="*/ 223408 h 232523"/>
                      <a:gd name="connsiteX1" fmla="*/ 367512 w 393392"/>
                      <a:gd name="connsiteY1" fmla="*/ 230361 h 232523"/>
                      <a:gd name="connsiteX2" fmla="*/ 2990 w 393392"/>
                      <a:gd name="connsiteY2" fmla="*/ 31098 h 232523"/>
                      <a:gd name="connsiteX3" fmla="*/ 3752 w 393392"/>
                      <a:gd name="connsiteY3" fmla="*/ 11000 h 232523"/>
                      <a:gd name="connsiteX4" fmla="*/ 3752 w 393392"/>
                      <a:gd name="connsiteY4" fmla="*/ 11000 h 232523"/>
                      <a:gd name="connsiteX5" fmla="*/ 19564 w 393392"/>
                      <a:gd name="connsiteY5" fmla="*/ 618 h 232523"/>
                      <a:gd name="connsiteX6" fmla="*/ 384276 w 393392"/>
                      <a:gd name="connsiteY6" fmla="*/ 199595 h 232523"/>
                      <a:gd name="connsiteX7" fmla="*/ 391229 w 393392"/>
                      <a:gd name="connsiteY7" fmla="*/ 223408 h 232523"/>
                      <a:gd name="connsiteX8" fmla="*/ 391229 w 393392"/>
                      <a:gd name="connsiteY8" fmla="*/ 223408 h 2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92" h="232523">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9" name="Freeform: Shape 998">
                    <a:extLst>
                      <a:ext uri="{FF2B5EF4-FFF2-40B4-BE49-F238E27FC236}">
                        <a16:creationId xmlns="" xmlns:a16="http://schemas.microsoft.com/office/drawing/2014/main" id="{CFECB4B8-5DC2-465A-8E7A-CC118771FCBA}"/>
                      </a:ext>
                    </a:extLst>
                  </p:cNvPr>
                  <p:cNvSpPr/>
                  <p:nvPr/>
                </p:nvSpPr>
                <p:spPr>
                  <a:xfrm>
                    <a:off x="6097047" y="3372992"/>
                    <a:ext cx="222885" cy="142208"/>
                  </a:xfrm>
                  <a:custGeom>
                    <a:avLst/>
                    <a:gdLst>
                      <a:gd name="connsiteX0" fmla="*/ 222885 w 222885"/>
                      <a:gd name="connsiteY0" fmla="*/ 111538 h 142208"/>
                      <a:gd name="connsiteX1" fmla="*/ 206026 w 222885"/>
                      <a:gd name="connsiteY1" fmla="*/ 142208 h 142208"/>
                      <a:gd name="connsiteX2" fmla="*/ 0 w 222885"/>
                      <a:gd name="connsiteY2" fmla="*/ 27432 h 142208"/>
                      <a:gd name="connsiteX3" fmla="*/ 15049 w 222885"/>
                      <a:gd name="connsiteY3" fmla="*/ 0 h 142208"/>
                      <a:gd name="connsiteX4" fmla="*/ 222885 w 222885"/>
                      <a:gd name="connsiteY4" fmla="*/ 111538 h 14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 h="142208">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0" name="Freeform: Shape 999">
                    <a:extLst>
                      <a:ext uri="{FF2B5EF4-FFF2-40B4-BE49-F238E27FC236}">
                        <a16:creationId xmlns="" xmlns:a16="http://schemas.microsoft.com/office/drawing/2014/main" id="{7C468D32-39B0-45A2-AB22-6A94DC400487}"/>
                      </a:ext>
                    </a:extLst>
                  </p:cNvPr>
                  <p:cNvSpPr/>
                  <p:nvPr/>
                </p:nvSpPr>
                <p:spPr>
                  <a:xfrm>
                    <a:off x="6018094" y="3335962"/>
                    <a:ext cx="62001" cy="45973"/>
                  </a:xfrm>
                  <a:custGeom>
                    <a:avLst/>
                    <a:gdLst>
                      <a:gd name="connsiteX0" fmla="*/ 44187 w 62001"/>
                      <a:gd name="connsiteY0" fmla="*/ 39316 h 45973"/>
                      <a:gd name="connsiteX1" fmla="*/ 43330 w 62001"/>
                      <a:gd name="connsiteY1" fmla="*/ 32744 h 45973"/>
                      <a:gd name="connsiteX2" fmla="*/ 45330 w 62001"/>
                      <a:gd name="connsiteY2" fmla="*/ 26553 h 45973"/>
                      <a:gd name="connsiteX3" fmla="*/ 54379 w 62001"/>
                      <a:gd name="connsiteY3" fmla="*/ 22838 h 45973"/>
                      <a:gd name="connsiteX4" fmla="*/ 61903 w 62001"/>
                      <a:gd name="connsiteY4" fmla="*/ 17218 h 45973"/>
                      <a:gd name="connsiteX5" fmla="*/ 60189 w 62001"/>
                      <a:gd name="connsiteY5" fmla="*/ 11789 h 45973"/>
                      <a:gd name="connsiteX6" fmla="*/ 55522 w 62001"/>
                      <a:gd name="connsiteY6" fmla="*/ 8265 h 45973"/>
                      <a:gd name="connsiteX7" fmla="*/ 8373 w 62001"/>
                      <a:gd name="connsiteY7" fmla="*/ 1407 h 45973"/>
                      <a:gd name="connsiteX8" fmla="*/ 1039 w 62001"/>
                      <a:gd name="connsiteY8" fmla="*/ 5312 h 45973"/>
                      <a:gd name="connsiteX9" fmla="*/ 1324 w 62001"/>
                      <a:gd name="connsiteY9" fmla="*/ 14742 h 45973"/>
                      <a:gd name="connsiteX10" fmla="*/ 35805 w 62001"/>
                      <a:gd name="connsiteY10" fmla="*/ 45317 h 45973"/>
                      <a:gd name="connsiteX11" fmla="*/ 44187 w 62001"/>
                      <a:gd name="connsiteY11" fmla="*/ 39316 h 4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1" h="45973">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87" name="Graphic 41">
                  <a:extLst>
                    <a:ext uri="{FF2B5EF4-FFF2-40B4-BE49-F238E27FC236}">
                      <a16:creationId xmlns="" xmlns:a16="http://schemas.microsoft.com/office/drawing/2014/main" id="{8E7DFEC3-7458-4B35-B27F-45FDD5C948EF}"/>
                    </a:ext>
                  </a:extLst>
                </p:cNvPr>
                <p:cNvGrpSpPr/>
                <p:nvPr/>
              </p:nvGrpSpPr>
              <p:grpSpPr>
                <a:xfrm>
                  <a:off x="5927264" y="3324350"/>
                  <a:ext cx="588244" cy="617601"/>
                  <a:chOff x="5927264" y="3324350"/>
                  <a:chExt cx="588244" cy="617601"/>
                </a:xfrm>
                <a:grpFill/>
              </p:grpSpPr>
              <p:sp>
                <p:nvSpPr>
                  <p:cNvPr id="993" name="Freeform: Shape 992">
                    <a:extLst>
                      <a:ext uri="{FF2B5EF4-FFF2-40B4-BE49-F238E27FC236}">
                        <a16:creationId xmlns="" xmlns:a16="http://schemas.microsoft.com/office/drawing/2014/main" id="{123F574B-C1C8-45B9-8D8D-64604DCD82DE}"/>
                      </a:ext>
                    </a:extLst>
                  </p:cNvPr>
                  <p:cNvSpPr/>
                  <p:nvPr/>
                </p:nvSpPr>
                <p:spPr>
                  <a:xfrm>
                    <a:off x="5935917" y="3330320"/>
                    <a:ext cx="79977" cy="84486"/>
                  </a:xfrm>
                  <a:custGeom>
                    <a:avLst/>
                    <a:gdLst>
                      <a:gd name="connsiteX0" fmla="*/ 60546 w 79977"/>
                      <a:gd name="connsiteY0" fmla="*/ 84487 h 84486"/>
                      <a:gd name="connsiteX1" fmla="*/ 444 w 79977"/>
                      <a:gd name="connsiteY1" fmla="*/ 0 h 84486"/>
                      <a:gd name="connsiteX2" fmla="*/ 79977 w 79977"/>
                      <a:gd name="connsiteY2" fmla="*/ 67247 h 84486"/>
                      <a:gd name="connsiteX3" fmla="*/ 60546 w 79977"/>
                      <a:gd name="connsiteY3" fmla="*/ 84487 h 84486"/>
                    </a:gdLst>
                    <a:ahLst/>
                    <a:cxnLst>
                      <a:cxn ang="0">
                        <a:pos x="connsiteX0" y="connsiteY0"/>
                      </a:cxn>
                      <a:cxn ang="0">
                        <a:pos x="connsiteX1" y="connsiteY1"/>
                      </a:cxn>
                      <a:cxn ang="0">
                        <a:pos x="connsiteX2" y="connsiteY2"/>
                      </a:cxn>
                      <a:cxn ang="0">
                        <a:pos x="connsiteX3" y="connsiteY3"/>
                      </a:cxn>
                    </a:cxnLst>
                    <a:rect l="l" t="t" r="r" b="b"/>
                    <a:pathLst>
                      <a:path w="79977" h="84486">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4" name="Freeform: Shape 993">
                    <a:extLst>
                      <a:ext uri="{FF2B5EF4-FFF2-40B4-BE49-F238E27FC236}">
                        <a16:creationId xmlns="" xmlns:a16="http://schemas.microsoft.com/office/drawing/2014/main" id="{8B5EC3D4-2AE7-4FBF-AE80-475F44F585DC}"/>
                      </a:ext>
                    </a:extLst>
                  </p:cNvPr>
                  <p:cNvSpPr/>
                  <p:nvPr/>
                </p:nvSpPr>
                <p:spPr>
                  <a:xfrm>
                    <a:off x="6118785" y="3524955"/>
                    <a:ext cx="396723" cy="416996"/>
                  </a:xfrm>
                  <a:custGeom>
                    <a:avLst/>
                    <a:gdLst>
                      <a:gd name="connsiteX0" fmla="*/ 389457 w 396723"/>
                      <a:gd name="connsiteY0" fmla="*/ 410488 h 416996"/>
                      <a:gd name="connsiteX1" fmla="*/ 389457 w 396723"/>
                      <a:gd name="connsiteY1" fmla="*/ 410488 h 416996"/>
                      <a:gd name="connsiteX2" fmla="*/ 369264 w 396723"/>
                      <a:gd name="connsiteY2" fmla="*/ 414679 h 416996"/>
                      <a:gd name="connsiteX3" fmla="*/ 1980 w 396723"/>
                      <a:gd name="connsiteY3" fmla="*/ 26440 h 416996"/>
                      <a:gd name="connsiteX4" fmla="*/ 7409 w 396723"/>
                      <a:gd name="connsiteY4" fmla="*/ 6056 h 416996"/>
                      <a:gd name="connsiteX5" fmla="*/ 7409 w 396723"/>
                      <a:gd name="connsiteY5" fmla="*/ 6056 h 416996"/>
                      <a:gd name="connsiteX6" fmla="*/ 27126 w 396723"/>
                      <a:gd name="connsiteY6" fmla="*/ 2532 h 416996"/>
                      <a:gd name="connsiteX7" fmla="*/ 394695 w 396723"/>
                      <a:gd name="connsiteY7" fmla="*/ 390581 h 416996"/>
                      <a:gd name="connsiteX8" fmla="*/ 389457 w 396723"/>
                      <a:gd name="connsiteY8" fmla="*/ 410488 h 4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723" h="416996">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5" name="Freeform: Shape 994">
                    <a:extLst>
                      <a:ext uri="{FF2B5EF4-FFF2-40B4-BE49-F238E27FC236}">
                        <a16:creationId xmlns="" xmlns:a16="http://schemas.microsoft.com/office/drawing/2014/main" id="{10153CBC-4DB5-48D6-879D-9405C312A7A3}"/>
                      </a:ext>
                    </a:extLst>
                  </p:cNvPr>
                  <p:cNvSpPr/>
                  <p:nvPr/>
                </p:nvSpPr>
                <p:spPr>
                  <a:xfrm>
                    <a:off x="5985795" y="3384898"/>
                    <a:ext cx="186308" cy="194024"/>
                  </a:xfrm>
                  <a:custGeom>
                    <a:avLst/>
                    <a:gdLst>
                      <a:gd name="connsiteX0" fmla="*/ 186309 w 186308"/>
                      <a:gd name="connsiteY0" fmla="*/ 170021 h 194024"/>
                      <a:gd name="connsiteX1" fmla="*/ 160877 w 186308"/>
                      <a:gd name="connsiteY1" fmla="*/ 194024 h 194024"/>
                      <a:gd name="connsiteX2" fmla="*/ 0 w 186308"/>
                      <a:gd name="connsiteY2" fmla="*/ 21431 h 194024"/>
                      <a:gd name="connsiteX3" fmla="*/ 22670 w 186308"/>
                      <a:gd name="connsiteY3" fmla="*/ 0 h 194024"/>
                      <a:gd name="connsiteX4" fmla="*/ 186309 w 186308"/>
                      <a:gd name="connsiteY4" fmla="*/ 170021 h 19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08" h="194024">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6" name="Freeform: Shape 995">
                    <a:extLst>
                      <a:ext uri="{FF2B5EF4-FFF2-40B4-BE49-F238E27FC236}">
                        <a16:creationId xmlns="" xmlns:a16="http://schemas.microsoft.com/office/drawing/2014/main" id="{D35E17A5-A8FD-4D8C-9888-E6F22EF50491}"/>
                      </a:ext>
                    </a:extLst>
                  </p:cNvPr>
                  <p:cNvSpPr/>
                  <p:nvPr/>
                </p:nvSpPr>
                <p:spPr>
                  <a:xfrm>
                    <a:off x="5927264" y="3324350"/>
                    <a:ext cx="57602" cy="52537"/>
                  </a:xfrm>
                  <a:custGeom>
                    <a:avLst/>
                    <a:gdLst>
                      <a:gd name="connsiteX0" fmla="*/ 33290 w 57602"/>
                      <a:gd name="connsiteY0" fmla="*/ 47309 h 52537"/>
                      <a:gd name="connsiteX1" fmla="*/ 34528 w 57602"/>
                      <a:gd name="connsiteY1" fmla="*/ 40736 h 52537"/>
                      <a:gd name="connsiteX2" fmla="*/ 38243 w 57602"/>
                      <a:gd name="connsiteY2" fmla="*/ 35402 h 52537"/>
                      <a:gd name="connsiteX3" fmla="*/ 47958 w 57602"/>
                      <a:gd name="connsiteY3" fmla="*/ 34640 h 52537"/>
                      <a:gd name="connsiteX4" fmla="*/ 56912 w 57602"/>
                      <a:gd name="connsiteY4" fmla="*/ 31592 h 52537"/>
                      <a:gd name="connsiteX5" fmla="*/ 57007 w 57602"/>
                      <a:gd name="connsiteY5" fmla="*/ 25877 h 52537"/>
                      <a:gd name="connsiteX6" fmla="*/ 53578 w 57602"/>
                      <a:gd name="connsiteY6" fmla="*/ 21115 h 52537"/>
                      <a:gd name="connsiteX7" fmla="*/ 10811 w 57602"/>
                      <a:gd name="connsiteY7" fmla="*/ 160 h 52537"/>
                      <a:gd name="connsiteX8" fmla="*/ 2715 w 57602"/>
                      <a:gd name="connsiteY8" fmla="*/ 1589 h 52537"/>
                      <a:gd name="connsiteX9" fmla="*/ 48 w 57602"/>
                      <a:gd name="connsiteY9" fmla="*/ 10637 h 52537"/>
                      <a:gd name="connsiteX10" fmla="*/ 23479 w 57602"/>
                      <a:gd name="connsiteY10" fmla="*/ 50357 h 52537"/>
                      <a:gd name="connsiteX11" fmla="*/ 33290 w 57602"/>
                      <a:gd name="connsiteY11" fmla="*/ 47309 h 5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2" h="52537">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88" name="Graphic 41">
                  <a:extLst>
                    <a:ext uri="{FF2B5EF4-FFF2-40B4-BE49-F238E27FC236}">
                      <a16:creationId xmlns="" xmlns:a16="http://schemas.microsoft.com/office/drawing/2014/main" id="{EF43ADFA-54B6-4A04-89B2-CB2CFF7C7B45}"/>
                    </a:ext>
                  </a:extLst>
                </p:cNvPr>
                <p:cNvGrpSpPr/>
                <p:nvPr/>
              </p:nvGrpSpPr>
              <p:grpSpPr>
                <a:xfrm>
                  <a:off x="6066281" y="3155818"/>
                  <a:ext cx="374081" cy="647597"/>
                  <a:chOff x="6066281" y="3155818"/>
                  <a:chExt cx="374081" cy="647597"/>
                </a:xfrm>
                <a:grpFill/>
              </p:grpSpPr>
              <p:sp>
                <p:nvSpPr>
                  <p:cNvPr id="989" name="Freeform: Shape 988">
                    <a:extLst>
                      <a:ext uri="{FF2B5EF4-FFF2-40B4-BE49-F238E27FC236}">
                        <a16:creationId xmlns="" xmlns:a16="http://schemas.microsoft.com/office/drawing/2014/main" id="{3449B8DC-0007-48BE-941A-701ACED601E0}"/>
                      </a:ext>
                    </a:extLst>
                  </p:cNvPr>
                  <p:cNvSpPr/>
                  <p:nvPr/>
                </p:nvSpPr>
                <p:spPr>
                  <a:xfrm>
                    <a:off x="6068064" y="3157632"/>
                    <a:ext cx="63939" cy="96393"/>
                  </a:xfrm>
                  <a:custGeom>
                    <a:avLst/>
                    <a:gdLst>
                      <a:gd name="connsiteX0" fmla="*/ 40984 w 63939"/>
                      <a:gd name="connsiteY0" fmla="*/ 96393 h 96393"/>
                      <a:gd name="connsiteX1" fmla="*/ 2789 w 63939"/>
                      <a:gd name="connsiteY1" fmla="*/ 0 h 96393"/>
                      <a:gd name="connsiteX2" fmla="*/ 63940 w 63939"/>
                      <a:gd name="connsiteY2" fmla="*/ 84296 h 96393"/>
                      <a:gd name="connsiteX3" fmla="*/ 40984 w 63939"/>
                      <a:gd name="connsiteY3" fmla="*/ 96393 h 96393"/>
                    </a:gdLst>
                    <a:ahLst/>
                    <a:cxnLst>
                      <a:cxn ang="0">
                        <a:pos x="connsiteX0" y="connsiteY0"/>
                      </a:cxn>
                      <a:cxn ang="0">
                        <a:pos x="connsiteX1" y="connsiteY1"/>
                      </a:cxn>
                      <a:cxn ang="0">
                        <a:pos x="connsiteX2" y="connsiteY2"/>
                      </a:cxn>
                      <a:cxn ang="0">
                        <a:pos x="connsiteX3" y="connsiteY3"/>
                      </a:cxn>
                    </a:cxnLst>
                    <a:rect l="l" t="t" r="r" b="b"/>
                    <a:pathLst>
                      <a:path w="63939" h="96393">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0" name="Freeform: Shape 989">
                    <a:extLst>
                      <a:ext uri="{FF2B5EF4-FFF2-40B4-BE49-F238E27FC236}">
                        <a16:creationId xmlns="" xmlns:a16="http://schemas.microsoft.com/office/drawing/2014/main" id="{5522573D-4F27-480C-A7A8-0E4418852D07}"/>
                      </a:ext>
                    </a:extLst>
                  </p:cNvPr>
                  <p:cNvSpPr/>
                  <p:nvPr/>
                </p:nvSpPr>
                <p:spPr>
                  <a:xfrm>
                    <a:off x="6199087" y="3396152"/>
                    <a:ext cx="241275" cy="407263"/>
                  </a:xfrm>
                  <a:custGeom>
                    <a:avLst/>
                    <a:gdLst>
                      <a:gd name="connsiteX0" fmla="*/ 233145 w 241275"/>
                      <a:gd name="connsiteY0" fmla="*/ 405275 h 407263"/>
                      <a:gd name="connsiteX1" fmla="*/ 233145 w 241275"/>
                      <a:gd name="connsiteY1" fmla="*/ 405275 h 407263"/>
                      <a:gd name="connsiteX2" fmla="*/ 207808 w 241275"/>
                      <a:gd name="connsiteY2" fmla="*/ 396226 h 407263"/>
                      <a:gd name="connsiteX3" fmla="*/ 2925 w 241275"/>
                      <a:gd name="connsiteY3" fmla="*/ 29514 h 407263"/>
                      <a:gd name="connsiteX4" fmla="*/ 8355 w 241275"/>
                      <a:gd name="connsiteY4" fmla="*/ 1986 h 407263"/>
                      <a:gd name="connsiteX5" fmla="*/ 8355 w 241275"/>
                      <a:gd name="connsiteY5" fmla="*/ 1986 h 407263"/>
                      <a:gd name="connsiteX6" fmla="*/ 33596 w 241275"/>
                      <a:gd name="connsiteY6" fmla="*/ 11130 h 407263"/>
                      <a:gd name="connsiteX7" fmla="*/ 238193 w 241275"/>
                      <a:gd name="connsiteY7" fmla="*/ 378986 h 407263"/>
                      <a:gd name="connsiteX8" fmla="*/ 233145 w 241275"/>
                      <a:gd name="connsiteY8" fmla="*/ 405275 h 40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75" h="407263">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1" name="Freeform: Shape 990">
                    <a:extLst>
                      <a:ext uri="{FF2B5EF4-FFF2-40B4-BE49-F238E27FC236}">
                        <a16:creationId xmlns="" xmlns:a16="http://schemas.microsoft.com/office/drawing/2014/main" id="{0D3B73F9-1332-49E0-AC71-F4C30538E149}"/>
                      </a:ext>
                    </a:extLst>
                  </p:cNvPr>
                  <p:cNvSpPr/>
                  <p:nvPr/>
                </p:nvSpPr>
                <p:spPr>
                  <a:xfrm>
                    <a:off x="6100857" y="3227926"/>
                    <a:ext cx="134207" cy="201739"/>
                  </a:xfrm>
                  <a:custGeom>
                    <a:avLst/>
                    <a:gdLst>
                      <a:gd name="connsiteX0" fmla="*/ 134207 w 134207"/>
                      <a:gd name="connsiteY0" fmla="*/ 184499 h 201739"/>
                      <a:gd name="connsiteX1" fmla="*/ 103727 w 134207"/>
                      <a:gd name="connsiteY1" fmla="*/ 201740 h 201739"/>
                      <a:gd name="connsiteX2" fmla="*/ 0 w 134207"/>
                      <a:gd name="connsiteY2" fmla="*/ 15430 h 201739"/>
                      <a:gd name="connsiteX3" fmla="*/ 27146 w 134207"/>
                      <a:gd name="connsiteY3" fmla="*/ 0 h 201739"/>
                      <a:gd name="connsiteX4" fmla="*/ 134207 w 134207"/>
                      <a:gd name="connsiteY4" fmla="*/ 184499 h 20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07" h="201739">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2" name="Freeform: Shape 991">
                    <a:extLst>
                      <a:ext uri="{FF2B5EF4-FFF2-40B4-BE49-F238E27FC236}">
                        <a16:creationId xmlns="" xmlns:a16="http://schemas.microsoft.com/office/drawing/2014/main" id="{30A7536D-79E5-4018-841F-9D957C564B54}"/>
                      </a:ext>
                    </a:extLst>
                  </p:cNvPr>
                  <p:cNvSpPr/>
                  <p:nvPr/>
                </p:nvSpPr>
                <p:spPr>
                  <a:xfrm>
                    <a:off x="6066281" y="3155818"/>
                    <a:ext cx="44777" cy="55354"/>
                  </a:xfrm>
                  <a:custGeom>
                    <a:avLst/>
                    <a:gdLst>
                      <a:gd name="connsiteX0" fmla="*/ 286 w 44777"/>
                      <a:gd name="connsiteY0" fmla="*/ 8101 h 55354"/>
                      <a:gd name="connsiteX1" fmla="*/ 4572 w 44777"/>
                      <a:gd name="connsiteY1" fmla="*/ 195 h 55354"/>
                      <a:gd name="connsiteX2" fmla="*/ 9430 w 44777"/>
                      <a:gd name="connsiteY2" fmla="*/ 766 h 55354"/>
                      <a:gd name="connsiteX3" fmla="*/ 37433 w 44777"/>
                      <a:gd name="connsiteY3" fmla="*/ 16578 h 55354"/>
                      <a:gd name="connsiteX4" fmla="*/ 44101 w 44777"/>
                      <a:gd name="connsiteY4" fmla="*/ 24674 h 55354"/>
                      <a:gd name="connsiteX5" fmla="*/ 42291 w 44777"/>
                      <a:gd name="connsiteY5" fmla="*/ 34485 h 55354"/>
                      <a:gd name="connsiteX6" fmla="*/ 31718 w 44777"/>
                      <a:gd name="connsiteY6" fmla="*/ 36104 h 55354"/>
                      <a:gd name="connsiteX7" fmla="*/ 21527 w 44777"/>
                      <a:gd name="connsiteY7" fmla="*/ 38962 h 55354"/>
                      <a:gd name="connsiteX8" fmla="*/ 20193 w 44777"/>
                      <a:gd name="connsiteY8" fmla="*/ 47439 h 55354"/>
                      <a:gd name="connsiteX9" fmla="*/ 16669 w 44777"/>
                      <a:gd name="connsiteY9" fmla="*/ 54868 h 55354"/>
                      <a:gd name="connsiteX10" fmla="*/ 5620 w 44777"/>
                      <a:gd name="connsiteY10" fmla="*/ 43724 h 55354"/>
                      <a:gd name="connsiteX11" fmla="*/ 286 w 44777"/>
                      <a:gd name="connsiteY11" fmla="*/ 21340 h 55354"/>
                      <a:gd name="connsiteX12" fmla="*/ 286 w 44777"/>
                      <a:gd name="connsiteY12" fmla="*/ 8101 h 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77" h="55354">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954" name="Graphic 41">
              <a:extLst>
                <a:ext uri="{FF2B5EF4-FFF2-40B4-BE49-F238E27FC236}">
                  <a16:creationId xmlns="" xmlns:a16="http://schemas.microsoft.com/office/drawing/2014/main" id="{AFD7389A-12A3-4DCF-A8F9-D2C604EC4446}"/>
                </a:ext>
              </a:extLst>
            </p:cNvPr>
            <p:cNvGrpSpPr/>
            <p:nvPr/>
          </p:nvGrpSpPr>
          <p:grpSpPr>
            <a:xfrm rot="974920">
              <a:off x="6096000" y="5455423"/>
              <a:ext cx="2252547" cy="2081013"/>
              <a:chOff x="5533993" y="2919380"/>
              <a:chExt cx="1124620" cy="1022571"/>
            </a:xfrm>
          </p:grpSpPr>
          <p:grpSp>
            <p:nvGrpSpPr>
              <p:cNvPr id="955" name="Graphic 41">
                <a:extLst>
                  <a:ext uri="{FF2B5EF4-FFF2-40B4-BE49-F238E27FC236}">
                    <a16:creationId xmlns="" xmlns:a16="http://schemas.microsoft.com/office/drawing/2014/main" id="{02615E08-688F-4770-8462-B3B8A052D6B4}"/>
                  </a:ext>
                </a:extLst>
              </p:cNvPr>
              <p:cNvGrpSpPr/>
              <p:nvPr/>
            </p:nvGrpSpPr>
            <p:grpSpPr>
              <a:xfrm>
                <a:off x="5533993" y="2919380"/>
                <a:ext cx="696150" cy="754633"/>
                <a:chOff x="5533993" y="2919380"/>
                <a:chExt cx="696150" cy="754633"/>
              </a:xfrm>
            </p:grpSpPr>
            <p:sp>
              <p:nvSpPr>
                <p:cNvPr id="972" name="Freeform: Shape 971">
                  <a:extLst>
                    <a:ext uri="{FF2B5EF4-FFF2-40B4-BE49-F238E27FC236}">
                      <a16:creationId xmlns="" xmlns:a16="http://schemas.microsoft.com/office/drawing/2014/main" id="{9F030E97-A0D3-40C6-A5DF-DF736F3F2839}"/>
                    </a:ext>
                  </a:extLst>
                </p:cNvPr>
                <p:cNvSpPr/>
                <p:nvPr/>
              </p:nvSpPr>
              <p:spPr>
                <a:xfrm>
                  <a:off x="5533993" y="2919380"/>
                  <a:ext cx="696150" cy="754633"/>
                </a:xfrm>
                <a:custGeom>
                  <a:avLst/>
                  <a:gdLst>
                    <a:gd name="connsiteX0" fmla="*/ 682022 w 696150"/>
                    <a:gd name="connsiteY0" fmla="*/ 249206 h 754633"/>
                    <a:gd name="connsiteX1" fmla="*/ 293973 w 696150"/>
                    <a:gd name="connsiteY1" fmla="*/ 730885 h 754633"/>
                    <a:gd name="connsiteX2" fmla="*/ 204343 w 696150"/>
                    <a:gd name="connsiteY2" fmla="*/ 740505 h 754633"/>
                    <a:gd name="connsiteX3" fmla="*/ 23749 w 696150"/>
                    <a:gd name="connsiteY3" fmla="*/ 594963 h 754633"/>
                    <a:gd name="connsiteX4" fmla="*/ 14129 w 696150"/>
                    <a:gd name="connsiteY4" fmla="*/ 505333 h 754633"/>
                    <a:gd name="connsiteX5" fmla="*/ 402177 w 696150"/>
                    <a:gd name="connsiteY5" fmla="*/ 23749 h 754633"/>
                    <a:gd name="connsiteX6" fmla="*/ 491807 w 696150"/>
                    <a:gd name="connsiteY6" fmla="*/ 14129 h 754633"/>
                    <a:gd name="connsiteX7" fmla="*/ 672401 w 696150"/>
                    <a:gd name="connsiteY7" fmla="*/ 159671 h 754633"/>
                    <a:gd name="connsiteX8" fmla="*/ 682022 w 696150"/>
                    <a:gd name="connsiteY8" fmla="*/ 249206 h 7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0" h="754633">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973" name="Freeform: Shape 972">
                  <a:extLst>
                    <a:ext uri="{FF2B5EF4-FFF2-40B4-BE49-F238E27FC236}">
                      <a16:creationId xmlns="" xmlns:a16="http://schemas.microsoft.com/office/drawing/2014/main" id="{5E1C7D5F-2ED7-4E14-8062-C4851C37BA12}"/>
                    </a:ext>
                  </a:extLst>
                </p:cNvPr>
                <p:cNvSpPr/>
                <p:nvPr/>
              </p:nvSpPr>
              <p:spPr>
                <a:xfrm>
                  <a:off x="5575777" y="3374263"/>
                  <a:ext cx="148221" cy="148238"/>
                </a:xfrm>
                <a:custGeom>
                  <a:avLst/>
                  <a:gdLst>
                    <a:gd name="connsiteX0" fmla="*/ 131793 w 148221"/>
                    <a:gd name="connsiteY0" fmla="*/ 120649 h 148238"/>
                    <a:gd name="connsiteX1" fmla="*/ 27590 w 148221"/>
                    <a:gd name="connsiteY1" fmla="*/ 131889 h 148238"/>
                    <a:gd name="connsiteX2" fmla="*/ 16350 w 148221"/>
                    <a:gd name="connsiteY2" fmla="*/ 27590 h 148238"/>
                    <a:gd name="connsiteX3" fmla="*/ 120649 w 148221"/>
                    <a:gd name="connsiteY3" fmla="*/ 16350 h 148238"/>
                    <a:gd name="connsiteX4" fmla="*/ 131793 w 14822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1" h="148238">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4" name="Freeform: Shape 973">
                  <a:extLst>
                    <a:ext uri="{FF2B5EF4-FFF2-40B4-BE49-F238E27FC236}">
                      <a16:creationId xmlns="" xmlns:a16="http://schemas.microsoft.com/office/drawing/2014/main" id="{39779904-99D5-4300-9402-D654C4C1102D}"/>
                    </a:ext>
                  </a:extLst>
                </p:cNvPr>
                <p:cNvSpPr/>
                <p:nvPr/>
              </p:nvSpPr>
              <p:spPr>
                <a:xfrm>
                  <a:off x="5685409" y="3238151"/>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5" name="Freeform: Shape 974">
                  <a:extLst>
                    <a:ext uri="{FF2B5EF4-FFF2-40B4-BE49-F238E27FC236}">
                      <a16:creationId xmlns="" xmlns:a16="http://schemas.microsoft.com/office/drawing/2014/main" id="{6403C747-B9EA-47DF-81BC-284CA672DCD3}"/>
                    </a:ext>
                  </a:extLst>
                </p:cNvPr>
                <p:cNvSpPr/>
                <p:nvPr/>
              </p:nvSpPr>
              <p:spPr>
                <a:xfrm>
                  <a:off x="5798947" y="3097181"/>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solidFill>
                  <a:srgbClr val="FFFF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6" name="Freeform: Shape 975">
                  <a:extLst>
                    <a:ext uri="{FF2B5EF4-FFF2-40B4-BE49-F238E27FC236}">
                      <a16:creationId xmlns="" xmlns:a16="http://schemas.microsoft.com/office/drawing/2014/main" id="{A2F4DD1A-AABC-4855-8346-7018478ACD06}"/>
                    </a:ext>
                  </a:extLst>
                </p:cNvPr>
                <p:cNvSpPr/>
                <p:nvPr/>
              </p:nvSpPr>
              <p:spPr>
                <a:xfrm>
                  <a:off x="5914390" y="2953829"/>
                  <a:ext cx="148301" cy="148268"/>
                </a:xfrm>
                <a:custGeom>
                  <a:avLst/>
                  <a:gdLst>
                    <a:gd name="connsiteX0" fmla="*/ 131889 w 148301"/>
                    <a:gd name="connsiteY0" fmla="*/ 120649 h 148268"/>
                    <a:gd name="connsiteX1" fmla="*/ 27590 w 148301"/>
                    <a:gd name="connsiteY1" fmla="*/ 131889 h 148268"/>
                    <a:gd name="connsiteX2" fmla="*/ 16350 w 148301"/>
                    <a:gd name="connsiteY2" fmla="*/ 27590 h 148268"/>
                    <a:gd name="connsiteX3" fmla="*/ 120554 w 148301"/>
                    <a:gd name="connsiteY3" fmla="*/ 16350 h 148268"/>
                    <a:gd name="connsiteX4" fmla="*/ 131889 w 148301"/>
                    <a:gd name="connsiteY4" fmla="*/ 120649 h 14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01" h="148268">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7" name="Freeform: Shape 976">
                  <a:extLst>
                    <a:ext uri="{FF2B5EF4-FFF2-40B4-BE49-F238E27FC236}">
                      <a16:creationId xmlns="" xmlns:a16="http://schemas.microsoft.com/office/drawing/2014/main" id="{95D78318-B7B1-4342-962A-8194DB93DC95}"/>
                    </a:ext>
                  </a:extLst>
                </p:cNvPr>
                <p:cNvSpPr/>
                <p:nvPr/>
              </p:nvSpPr>
              <p:spPr>
                <a:xfrm>
                  <a:off x="5703316" y="3476942"/>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8" name="Freeform: Shape 977">
                  <a:extLst>
                    <a:ext uri="{FF2B5EF4-FFF2-40B4-BE49-F238E27FC236}">
                      <a16:creationId xmlns="" xmlns:a16="http://schemas.microsoft.com/office/drawing/2014/main" id="{541857B6-549D-4D2A-BA59-E9B2A075C064}"/>
                    </a:ext>
                  </a:extLst>
                </p:cNvPr>
                <p:cNvSpPr/>
                <p:nvPr/>
              </p:nvSpPr>
              <p:spPr>
                <a:xfrm>
                  <a:off x="5812949" y="3341021"/>
                  <a:ext cx="148151" cy="148143"/>
                </a:xfrm>
                <a:custGeom>
                  <a:avLst/>
                  <a:gdLst>
                    <a:gd name="connsiteX0" fmla="*/ 131793 w 148151"/>
                    <a:gd name="connsiteY0" fmla="*/ 120554 h 148143"/>
                    <a:gd name="connsiteX1" fmla="*/ 27590 w 148151"/>
                    <a:gd name="connsiteY1" fmla="*/ 131793 h 148143"/>
                    <a:gd name="connsiteX2" fmla="*/ 16350 w 148151"/>
                    <a:gd name="connsiteY2" fmla="*/ 27590 h 148143"/>
                    <a:gd name="connsiteX3" fmla="*/ 120649 w 148151"/>
                    <a:gd name="connsiteY3" fmla="*/ 16350 h 148143"/>
                    <a:gd name="connsiteX4" fmla="*/ 131793 w 148151"/>
                    <a:gd name="connsiteY4" fmla="*/ 120554 h 14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1" h="148143">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979" name="Freeform: Shape 978">
                  <a:extLst>
                    <a:ext uri="{FF2B5EF4-FFF2-40B4-BE49-F238E27FC236}">
                      <a16:creationId xmlns="" xmlns:a16="http://schemas.microsoft.com/office/drawing/2014/main" id="{95E4FF8B-20F8-4A4D-835D-15E5243C154B}"/>
                    </a:ext>
                  </a:extLst>
                </p:cNvPr>
                <p:cNvSpPr/>
                <p:nvPr/>
              </p:nvSpPr>
              <p:spPr>
                <a:xfrm>
                  <a:off x="5926487" y="3199955"/>
                  <a:ext cx="148173" cy="148238"/>
                </a:xfrm>
                <a:custGeom>
                  <a:avLst/>
                  <a:gdLst>
                    <a:gd name="connsiteX0" fmla="*/ 131793 w 148173"/>
                    <a:gd name="connsiteY0" fmla="*/ 120649 h 148238"/>
                    <a:gd name="connsiteX1" fmla="*/ 27590 w 148173"/>
                    <a:gd name="connsiteY1" fmla="*/ 131889 h 148238"/>
                    <a:gd name="connsiteX2" fmla="*/ 16350 w 148173"/>
                    <a:gd name="connsiteY2" fmla="*/ 27590 h 148238"/>
                    <a:gd name="connsiteX3" fmla="*/ 120554 w 148173"/>
                    <a:gd name="connsiteY3" fmla="*/ 16350 h 148238"/>
                    <a:gd name="connsiteX4" fmla="*/ 131793 w 14817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0" name="Freeform: Shape 979">
                  <a:extLst>
                    <a:ext uri="{FF2B5EF4-FFF2-40B4-BE49-F238E27FC236}">
                      <a16:creationId xmlns="" xmlns:a16="http://schemas.microsoft.com/office/drawing/2014/main" id="{9D8AA3B5-77DA-49A4-A8B2-AD660EF071CE}"/>
                    </a:ext>
                  </a:extLst>
                </p:cNvPr>
                <p:cNvSpPr/>
                <p:nvPr/>
              </p:nvSpPr>
              <p:spPr>
                <a:xfrm>
                  <a:off x="6041930" y="3056604"/>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1" name="Freeform: Shape 980">
                  <a:extLst>
                    <a:ext uri="{FF2B5EF4-FFF2-40B4-BE49-F238E27FC236}">
                      <a16:creationId xmlns="" xmlns:a16="http://schemas.microsoft.com/office/drawing/2014/main" id="{B0431DE3-DB59-4EDA-814C-AFD8F9487E1F}"/>
                    </a:ext>
                  </a:extLst>
                </p:cNvPr>
                <p:cNvSpPr/>
                <p:nvPr/>
              </p:nvSpPr>
              <p:spPr>
                <a:xfrm>
                  <a:off x="5856900" y="3273694"/>
                  <a:ext cx="71947" cy="60759"/>
                </a:xfrm>
                <a:custGeom>
                  <a:avLst/>
                  <a:gdLst>
                    <a:gd name="connsiteX0" fmla="*/ 40027 w 71947"/>
                    <a:gd name="connsiteY0" fmla="*/ 51959 h 60759"/>
                    <a:gd name="connsiteX1" fmla="*/ 51266 w 71947"/>
                    <a:gd name="connsiteY1" fmla="*/ 58150 h 60759"/>
                    <a:gd name="connsiteX2" fmla="*/ 63649 w 71947"/>
                    <a:gd name="connsiteY2" fmla="*/ 60532 h 60759"/>
                    <a:gd name="connsiteX3" fmla="*/ 71935 w 71947"/>
                    <a:gd name="connsiteY3" fmla="*/ 52054 h 60759"/>
                    <a:gd name="connsiteX4" fmla="*/ 64411 w 71947"/>
                    <a:gd name="connsiteY4" fmla="*/ 38624 h 60759"/>
                    <a:gd name="connsiteX5" fmla="*/ 57267 w 71947"/>
                    <a:gd name="connsiteY5" fmla="*/ 16907 h 60759"/>
                    <a:gd name="connsiteX6" fmla="*/ 43170 w 71947"/>
                    <a:gd name="connsiteY6" fmla="*/ 238 h 60759"/>
                    <a:gd name="connsiteX7" fmla="*/ 23358 w 71947"/>
                    <a:gd name="connsiteY7" fmla="*/ 9382 h 60759"/>
                    <a:gd name="connsiteX8" fmla="*/ 8594 w 71947"/>
                    <a:gd name="connsiteY8" fmla="*/ 25480 h 60759"/>
                    <a:gd name="connsiteX9" fmla="*/ 403 w 71947"/>
                    <a:gd name="connsiteY9" fmla="*/ 39767 h 60759"/>
                    <a:gd name="connsiteX10" fmla="*/ 3165 w 71947"/>
                    <a:gd name="connsiteY10" fmla="*/ 52435 h 60759"/>
                    <a:gd name="connsiteX11" fmla="*/ 13452 w 71947"/>
                    <a:gd name="connsiteY11" fmla="*/ 51102 h 60759"/>
                    <a:gd name="connsiteX12" fmla="*/ 40027 w 71947"/>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47" h="60759">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solidFill>
                  <a:srgbClr val="444FAE">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2" name="Freeform: Shape 981">
                  <a:extLst>
                    <a:ext uri="{FF2B5EF4-FFF2-40B4-BE49-F238E27FC236}">
                      <a16:creationId xmlns="" xmlns:a16="http://schemas.microsoft.com/office/drawing/2014/main" id="{B2AD9456-15E2-4ACA-B2DA-C33CC8477159}"/>
                    </a:ext>
                  </a:extLst>
                </p:cNvPr>
                <p:cNvSpPr/>
                <p:nvPr/>
              </p:nvSpPr>
              <p:spPr>
                <a:xfrm>
                  <a:off x="5856996" y="3271693"/>
                  <a:ext cx="72042" cy="60759"/>
                </a:xfrm>
                <a:custGeom>
                  <a:avLst/>
                  <a:gdLst>
                    <a:gd name="connsiteX0" fmla="*/ 40122 w 72042"/>
                    <a:gd name="connsiteY0" fmla="*/ 51959 h 60759"/>
                    <a:gd name="connsiteX1" fmla="*/ 51361 w 72042"/>
                    <a:gd name="connsiteY1" fmla="*/ 58150 h 60759"/>
                    <a:gd name="connsiteX2" fmla="*/ 63744 w 72042"/>
                    <a:gd name="connsiteY2" fmla="*/ 60532 h 60759"/>
                    <a:gd name="connsiteX3" fmla="*/ 72031 w 72042"/>
                    <a:gd name="connsiteY3" fmla="*/ 52054 h 60759"/>
                    <a:gd name="connsiteX4" fmla="*/ 64506 w 72042"/>
                    <a:gd name="connsiteY4" fmla="*/ 38624 h 60759"/>
                    <a:gd name="connsiteX5" fmla="*/ 57362 w 72042"/>
                    <a:gd name="connsiteY5" fmla="*/ 16907 h 60759"/>
                    <a:gd name="connsiteX6" fmla="*/ 43265 w 72042"/>
                    <a:gd name="connsiteY6" fmla="*/ 238 h 60759"/>
                    <a:gd name="connsiteX7" fmla="*/ 23358 w 72042"/>
                    <a:gd name="connsiteY7" fmla="*/ 9382 h 60759"/>
                    <a:gd name="connsiteX8" fmla="*/ 8499 w 72042"/>
                    <a:gd name="connsiteY8" fmla="*/ 25480 h 60759"/>
                    <a:gd name="connsiteX9" fmla="*/ 403 w 72042"/>
                    <a:gd name="connsiteY9" fmla="*/ 39767 h 60759"/>
                    <a:gd name="connsiteX10" fmla="*/ 3165 w 72042"/>
                    <a:gd name="connsiteY10" fmla="*/ 52435 h 60759"/>
                    <a:gd name="connsiteX11" fmla="*/ 13452 w 72042"/>
                    <a:gd name="connsiteY11" fmla="*/ 51102 h 60759"/>
                    <a:gd name="connsiteX12" fmla="*/ 40122 w 72042"/>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42" h="60759">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3" name="Freeform: Shape 982">
                  <a:extLst>
                    <a:ext uri="{FF2B5EF4-FFF2-40B4-BE49-F238E27FC236}">
                      <a16:creationId xmlns="" xmlns:a16="http://schemas.microsoft.com/office/drawing/2014/main" id="{2C134368-1970-45B3-B18E-CB0346E91FC4}"/>
                    </a:ext>
                  </a:extLst>
                </p:cNvPr>
                <p:cNvSpPr/>
                <p:nvPr/>
              </p:nvSpPr>
              <p:spPr>
                <a:xfrm>
                  <a:off x="5878042" y="3275485"/>
                  <a:ext cx="38411" cy="34927"/>
                </a:xfrm>
                <a:custGeom>
                  <a:avLst/>
                  <a:gdLst>
                    <a:gd name="connsiteX0" fmla="*/ 10408 w 38411"/>
                    <a:gd name="connsiteY0" fmla="*/ 2447 h 34927"/>
                    <a:gd name="connsiteX1" fmla="*/ 18123 w 38411"/>
                    <a:gd name="connsiteY1" fmla="*/ 66 h 34927"/>
                    <a:gd name="connsiteX2" fmla="*/ 24791 w 38411"/>
                    <a:gd name="connsiteY2" fmla="*/ 5305 h 34927"/>
                    <a:gd name="connsiteX3" fmla="*/ 29458 w 38411"/>
                    <a:gd name="connsiteY3" fmla="*/ 21402 h 34927"/>
                    <a:gd name="connsiteX4" fmla="*/ 38411 w 38411"/>
                    <a:gd name="connsiteY4" fmla="*/ 34927 h 34927"/>
                    <a:gd name="connsiteX5" fmla="*/ 25076 w 38411"/>
                    <a:gd name="connsiteY5" fmla="*/ 27879 h 34927"/>
                    <a:gd name="connsiteX6" fmla="*/ 20028 w 38411"/>
                    <a:gd name="connsiteY6" fmla="*/ 19592 h 34927"/>
                    <a:gd name="connsiteX7" fmla="*/ 13170 w 38411"/>
                    <a:gd name="connsiteY7" fmla="*/ 13115 h 34927"/>
                    <a:gd name="connsiteX8" fmla="*/ 6217 w 38411"/>
                    <a:gd name="connsiteY8" fmla="*/ 12925 h 34927"/>
                    <a:gd name="connsiteX9" fmla="*/ 407 w 38411"/>
                    <a:gd name="connsiteY9" fmla="*/ 13591 h 34927"/>
                    <a:gd name="connsiteX10" fmla="*/ 10408 w 38411"/>
                    <a:gd name="connsiteY10" fmla="*/ 2447 h 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11" h="34927">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6" name="Graphic 41">
                <a:extLst>
                  <a:ext uri="{FF2B5EF4-FFF2-40B4-BE49-F238E27FC236}">
                    <a16:creationId xmlns="" xmlns:a16="http://schemas.microsoft.com/office/drawing/2014/main" id="{F7EE3E84-B0B8-43C7-A049-ABC2682DBDD7}"/>
                  </a:ext>
                </a:extLst>
              </p:cNvPr>
              <p:cNvGrpSpPr/>
              <p:nvPr/>
            </p:nvGrpSpPr>
            <p:grpSpPr>
              <a:xfrm>
                <a:off x="5927264" y="3155818"/>
                <a:ext cx="731349" cy="786133"/>
                <a:chOff x="5927264" y="3155818"/>
                <a:chExt cx="731349" cy="786133"/>
              </a:xfrm>
            </p:grpSpPr>
            <p:grpSp>
              <p:nvGrpSpPr>
                <p:cNvPr id="957" name="Graphic 41">
                  <a:extLst>
                    <a:ext uri="{FF2B5EF4-FFF2-40B4-BE49-F238E27FC236}">
                      <a16:creationId xmlns="" xmlns:a16="http://schemas.microsoft.com/office/drawing/2014/main" id="{1AABBA80-EAB1-4D0E-AAE1-4D8245954355}"/>
                    </a:ext>
                  </a:extLst>
                </p:cNvPr>
                <p:cNvGrpSpPr/>
                <p:nvPr/>
              </p:nvGrpSpPr>
              <p:grpSpPr>
                <a:xfrm>
                  <a:off x="6018094" y="3335962"/>
                  <a:ext cx="640519" cy="361519"/>
                  <a:chOff x="6018094" y="3335962"/>
                  <a:chExt cx="640519" cy="361519"/>
                </a:xfrm>
              </p:grpSpPr>
              <p:sp>
                <p:nvSpPr>
                  <p:cNvPr id="968" name="Freeform: Shape 967">
                    <a:extLst>
                      <a:ext uri="{FF2B5EF4-FFF2-40B4-BE49-F238E27FC236}">
                        <a16:creationId xmlns="" xmlns:a16="http://schemas.microsoft.com/office/drawing/2014/main" id="{9E888762-0A20-45AF-93C9-C56008FAA074}"/>
                      </a:ext>
                    </a:extLst>
                  </p:cNvPr>
                  <p:cNvSpPr/>
                  <p:nvPr/>
                </p:nvSpPr>
                <p:spPr>
                  <a:xfrm>
                    <a:off x="6026467" y="3340459"/>
                    <a:ext cx="96392" cy="64727"/>
                  </a:xfrm>
                  <a:custGeom>
                    <a:avLst/>
                    <a:gdLst>
                      <a:gd name="connsiteX0" fmla="*/ 83153 w 96392"/>
                      <a:gd name="connsiteY0" fmla="*/ 64728 h 64727"/>
                      <a:gd name="connsiteX1" fmla="*/ 0 w 96392"/>
                      <a:gd name="connsiteY1" fmla="*/ 2815 h 64727"/>
                      <a:gd name="connsiteX2" fmla="*/ 96393 w 96392"/>
                      <a:gd name="connsiteY2" fmla="*/ 42344 h 64727"/>
                      <a:gd name="connsiteX3" fmla="*/ 83153 w 96392"/>
                      <a:gd name="connsiteY3" fmla="*/ 64728 h 64727"/>
                    </a:gdLst>
                    <a:ahLst/>
                    <a:cxnLst>
                      <a:cxn ang="0">
                        <a:pos x="connsiteX0" y="connsiteY0"/>
                      </a:cxn>
                      <a:cxn ang="0">
                        <a:pos x="connsiteX1" y="connsiteY1"/>
                      </a:cxn>
                      <a:cxn ang="0">
                        <a:pos x="connsiteX2" y="connsiteY2"/>
                      </a:cxn>
                      <a:cxn ang="0">
                        <a:pos x="connsiteX3" y="connsiteY3"/>
                      </a:cxn>
                    </a:cxnLst>
                    <a:rect l="l" t="t" r="r" b="b"/>
                    <a:pathLst>
                      <a:path w="96392" h="64727">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9" name="Freeform: Shape 968">
                    <a:extLst>
                      <a:ext uri="{FF2B5EF4-FFF2-40B4-BE49-F238E27FC236}">
                        <a16:creationId xmlns="" xmlns:a16="http://schemas.microsoft.com/office/drawing/2014/main" id="{338A0426-3C20-4726-AE67-AE37F89AEB82}"/>
                      </a:ext>
                    </a:extLst>
                  </p:cNvPr>
                  <p:cNvSpPr/>
                  <p:nvPr/>
                </p:nvSpPr>
                <p:spPr>
                  <a:xfrm>
                    <a:off x="6265221" y="3464957"/>
                    <a:ext cx="393392" cy="232523"/>
                  </a:xfrm>
                  <a:custGeom>
                    <a:avLst/>
                    <a:gdLst>
                      <a:gd name="connsiteX0" fmla="*/ 391229 w 393392"/>
                      <a:gd name="connsiteY0" fmla="*/ 223408 h 232523"/>
                      <a:gd name="connsiteX1" fmla="*/ 367512 w 393392"/>
                      <a:gd name="connsiteY1" fmla="*/ 230361 h 232523"/>
                      <a:gd name="connsiteX2" fmla="*/ 2990 w 393392"/>
                      <a:gd name="connsiteY2" fmla="*/ 31098 h 232523"/>
                      <a:gd name="connsiteX3" fmla="*/ 3752 w 393392"/>
                      <a:gd name="connsiteY3" fmla="*/ 11000 h 232523"/>
                      <a:gd name="connsiteX4" fmla="*/ 3752 w 393392"/>
                      <a:gd name="connsiteY4" fmla="*/ 11000 h 232523"/>
                      <a:gd name="connsiteX5" fmla="*/ 19564 w 393392"/>
                      <a:gd name="connsiteY5" fmla="*/ 618 h 232523"/>
                      <a:gd name="connsiteX6" fmla="*/ 384276 w 393392"/>
                      <a:gd name="connsiteY6" fmla="*/ 199595 h 232523"/>
                      <a:gd name="connsiteX7" fmla="*/ 391229 w 393392"/>
                      <a:gd name="connsiteY7" fmla="*/ 223408 h 232523"/>
                      <a:gd name="connsiteX8" fmla="*/ 391229 w 393392"/>
                      <a:gd name="connsiteY8" fmla="*/ 223408 h 2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92" h="232523">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0" name="Freeform: Shape 969">
                    <a:extLst>
                      <a:ext uri="{FF2B5EF4-FFF2-40B4-BE49-F238E27FC236}">
                        <a16:creationId xmlns="" xmlns:a16="http://schemas.microsoft.com/office/drawing/2014/main" id="{86838279-84CD-46CE-838A-C70586C94201}"/>
                      </a:ext>
                    </a:extLst>
                  </p:cNvPr>
                  <p:cNvSpPr/>
                  <p:nvPr/>
                </p:nvSpPr>
                <p:spPr>
                  <a:xfrm>
                    <a:off x="6097047" y="3372992"/>
                    <a:ext cx="222885" cy="142208"/>
                  </a:xfrm>
                  <a:custGeom>
                    <a:avLst/>
                    <a:gdLst>
                      <a:gd name="connsiteX0" fmla="*/ 222885 w 222885"/>
                      <a:gd name="connsiteY0" fmla="*/ 111538 h 142208"/>
                      <a:gd name="connsiteX1" fmla="*/ 206026 w 222885"/>
                      <a:gd name="connsiteY1" fmla="*/ 142208 h 142208"/>
                      <a:gd name="connsiteX2" fmla="*/ 0 w 222885"/>
                      <a:gd name="connsiteY2" fmla="*/ 27432 h 142208"/>
                      <a:gd name="connsiteX3" fmla="*/ 15049 w 222885"/>
                      <a:gd name="connsiteY3" fmla="*/ 0 h 142208"/>
                      <a:gd name="connsiteX4" fmla="*/ 222885 w 222885"/>
                      <a:gd name="connsiteY4" fmla="*/ 111538 h 14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 h="142208">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solidFill>
                    <a:srgbClr val="288A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1" name="Freeform: Shape 970">
                    <a:extLst>
                      <a:ext uri="{FF2B5EF4-FFF2-40B4-BE49-F238E27FC236}">
                        <a16:creationId xmlns="" xmlns:a16="http://schemas.microsoft.com/office/drawing/2014/main" id="{161EFDDD-7F18-436B-87CF-4CCC775F8954}"/>
                      </a:ext>
                    </a:extLst>
                  </p:cNvPr>
                  <p:cNvSpPr/>
                  <p:nvPr/>
                </p:nvSpPr>
                <p:spPr>
                  <a:xfrm>
                    <a:off x="6018094" y="3335962"/>
                    <a:ext cx="62001" cy="45973"/>
                  </a:xfrm>
                  <a:custGeom>
                    <a:avLst/>
                    <a:gdLst>
                      <a:gd name="connsiteX0" fmla="*/ 44187 w 62001"/>
                      <a:gd name="connsiteY0" fmla="*/ 39316 h 45973"/>
                      <a:gd name="connsiteX1" fmla="*/ 43330 w 62001"/>
                      <a:gd name="connsiteY1" fmla="*/ 32744 h 45973"/>
                      <a:gd name="connsiteX2" fmla="*/ 45330 w 62001"/>
                      <a:gd name="connsiteY2" fmla="*/ 26553 h 45973"/>
                      <a:gd name="connsiteX3" fmla="*/ 54379 w 62001"/>
                      <a:gd name="connsiteY3" fmla="*/ 22838 h 45973"/>
                      <a:gd name="connsiteX4" fmla="*/ 61903 w 62001"/>
                      <a:gd name="connsiteY4" fmla="*/ 17218 h 45973"/>
                      <a:gd name="connsiteX5" fmla="*/ 60189 w 62001"/>
                      <a:gd name="connsiteY5" fmla="*/ 11789 h 45973"/>
                      <a:gd name="connsiteX6" fmla="*/ 55522 w 62001"/>
                      <a:gd name="connsiteY6" fmla="*/ 8265 h 45973"/>
                      <a:gd name="connsiteX7" fmla="*/ 8373 w 62001"/>
                      <a:gd name="connsiteY7" fmla="*/ 1407 h 45973"/>
                      <a:gd name="connsiteX8" fmla="*/ 1039 w 62001"/>
                      <a:gd name="connsiteY8" fmla="*/ 5312 h 45973"/>
                      <a:gd name="connsiteX9" fmla="*/ 1324 w 62001"/>
                      <a:gd name="connsiteY9" fmla="*/ 14742 h 45973"/>
                      <a:gd name="connsiteX10" fmla="*/ 35805 w 62001"/>
                      <a:gd name="connsiteY10" fmla="*/ 45317 h 45973"/>
                      <a:gd name="connsiteX11" fmla="*/ 44187 w 62001"/>
                      <a:gd name="connsiteY11" fmla="*/ 39316 h 4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1" h="45973">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8" name="Graphic 41">
                  <a:extLst>
                    <a:ext uri="{FF2B5EF4-FFF2-40B4-BE49-F238E27FC236}">
                      <a16:creationId xmlns="" xmlns:a16="http://schemas.microsoft.com/office/drawing/2014/main" id="{C520C006-C3D4-44FC-A948-378770BF75DE}"/>
                    </a:ext>
                  </a:extLst>
                </p:cNvPr>
                <p:cNvGrpSpPr/>
                <p:nvPr/>
              </p:nvGrpSpPr>
              <p:grpSpPr>
                <a:xfrm>
                  <a:off x="5927264" y="3324350"/>
                  <a:ext cx="588244" cy="617601"/>
                  <a:chOff x="5927264" y="3324350"/>
                  <a:chExt cx="588244" cy="617601"/>
                </a:xfrm>
              </p:grpSpPr>
              <p:sp>
                <p:nvSpPr>
                  <p:cNvPr id="964" name="Freeform: Shape 963">
                    <a:extLst>
                      <a:ext uri="{FF2B5EF4-FFF2-40B4-BE49-F238E27FC236}">
                        <a16:creationId xmlns="" xmlns:a16="http://schemas.microsoft.com/office/drawing/2014/main" id="{4BC28561-EAB2-43A8-8B81-9D7FE696AF14}"/>
                      </a:ext>
                    </a:extLst>
                  </p:cNvPr>
                  <p:cNvSpPr/>
                  <p:nvPr/>
                </p:nvSpPr>
                <p:spPr>
                  <a:xfrm>
                    <a:off x="5935917" y="3330320"/>
                    <a:ext cx="79977" cy="84486"/>
                  </a:xfrm>
                  <a:custGeom>
                    <a:avLst/>
                    <a:gdLst>
                      <a:gd name="connsiteX0" fmla="*/ 60546 w 79977"/>
                      <a:gd name="connsiteY0" fmla="*/ 84487 h 84486"/>
                      <a:gd name="connsiteX1" fmla="*/ 444 w 79977"/>
                      <a:gd name="connsiteY1" fmla="*/ 0 h 84486"/>
                      <a:gd name="connsiteX2" fmla="*/ 79977 w 79977"/>
                      <a:gd name="connsiteY2" fmla="*/ 67247 h 84486"/>
                      <a:gd name="connsiteX3" fmla="*/ 60546 w 79977"/>
                      <a:gd name="connsiteY3" fmla="*/ 84487 h 84486"/>
                    </a:gdLst>
                    <a:ahLst/>
                    <a:cxnLst>
                      <a:cxn ang="0">
                        <a:pos x="connsiteX0" y="connsiteY0"/>
                      </a:cxn>
                      <a:cxn ang="0">
                        <a:pos x="connsiteX1" y="connsiteY1"/>
                      </a:cxn>
                      <a:cxn ang="0">
                        <a:pos x="connsiteX2" y="connsiteY2"/>
                      </a:cxn>
                      <a:cxn ang="0">
                        <a:pos x="connsiteX3" y="connsiteY3"/>
                      </a:cxn>
                    </a:cxnLst>
                    <a:rect l="l" t="t" r="r" b="b"/>
                    <a:pathLst>
                      <a:path w="79977" h="84486">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5" name="Freeform: Shape 964">
                    <a:extLst>
                      <a:ext uri="{FF2B5EF4-FFF2-40B4-BE49-F238E27FC236}">
                        <a16:creationId xmlns="" xmlns:a16="http://schemas.microsoft.com/office/drawing/2014/main" id="{BEF42589-6BEF-49A5-A3AA-3A9EAF77B72E}"/>
                      </a:ext>
                    </a:extLst>
                  </p:cNvPr>
                  <p:cNvSpPr/>
                  <p:nvPr/>
                </p:nvSpPr>
                <p:spPr>
                  <a:xfrm>
                    <a:off x="6118785" y="3524955"/>
                    <a:ext cx="396723" cy="416996"/>
                  </a:xfrm>
                  <a:custGeom>
                    <a:avLst/>
                    <a:gdLst>
                      <a:gd name="connsiteX0" fmla="*/ 389457 w 396723"/>
                      <a:gd name="connsiteY0" fmla="*/ 410488 h 416996"/>
                      <a:gd name="connsiteX1" fmla="*/ 389457 w 396723"/>
                      <a:gd name="connsiteY1" fmla="*/ 410488 h 416996"/>
                      <a:gd name="connsiteX2" fmla="*/ 369264 w 396723"/>
                      <a:gd name="connsiteY2" fmla="*/ 414679 h 416996"/>
                      <a:gd name="connsiteX3" fmla="*/ 1980 w 396723"/>
                      <a:gd name="connsiteY3" fmla="*/ 26440 h 416996"/>
                      <a:gd name="connsiteX4" fmla="*/ 7409 w 396723"/>
                      <a:gd name="connsiteY4" fmla="*/ 6056 h 416996"/>
                      <a:gd name="connsiteX5" fmla="*/ 7409 w 396723"/>
                      <a:gd name="connsiteY5" fmla="*/ 6056 h 416996"/>
                      <a:gd name="connsiteX6" fmla="*/ 27126 w 396723"/>
                      <a:gd name="connsiteY6" fmla="*/ 2532 h 416996"/>
                      <a:gd name="connsiteX7" fmla="*/ 394695 w 396723"/>
                      <a:gd name="connsiteY7" fmla="*/ 390581 h 416996"/>
                      <a:gd name="connsiteX8" fmla="*/ 389457 w 396723"/>
                      <a:gd name="connsiteY8" fmla="*/ 410488 h 4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723" h="416996">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6" name="Freeform: Shape 965">
                    <a:extLst>
                      <a:ext uri="{FF2B5EF4-FFF2-40B4-BE49-F238E27FC236}">
                        <a16:creationId xmlns="" xmlns:a16="http://schemas.microsoft.com/office/drawing/2014/main" id="{76BC6D6A-4B55-4DA8-A148-EBF139FFCECA}"/>
                      </a:ext>
                    </a:extLst>
                  </p:cNvPr>
                  <p:cNvSpPr/>
                  <p:nvPr/>
                </p:nvSpPr>
                <p:spPr>
                  <a:xfrm>
                    <a:off x="5985795" y="3384898"/>
                    <a:ext cx="186308" cy="194024"/>
                  </a:xfrm>
                  <a:custGeom>
                    <a:avLst/>
                    <a:gdLst>
                      <a:gd name="connsiteX0" fmla="*/ 186309 w 186308"/>
                      <a:gd name="connsiteY0" fmla="*/ 170021 h 194024"/>
                      <a:gd name="connsiteX1" fmla="*/ 160877 w 186308"/>
                      <a:gd name="connsiteY1" fmla="*/ 194024 h 194024"/>
                      <a:gd name="connsiteX2" fmla="*/ 0 w 186308"/>
                      <a:gd name="connsiteY2" fmla="*/ 21431 h 194024"/>
                      <a:gd name="connsiteX3" fmla="*/ 22670 w 186308"/>
                      <a:gd name="connsiteY3" fmla="*/ 0 h 194024"/>
                      <a:gd name="connsiteX4" fmla="*/ 186309 w 186308"/>
                      <a:gd name="connsiteY4" fmla="*/ 170021 h 19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08" h="194024">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solidFill>
                    <a:srgbClr val="2496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7" name="Freeform: Shape 966">
                    <a:extLst>
                      <a:ext uri="{FF2B5EF4-FFF2-40B4-BE49-F238E27FC236}">
                        <a16:creationId xmlns="" xmlns:a16="http://schemas.microsoft.com/office/drawing/2014/main" id="{CABC2DB1-1DFF-4251-9C79-F4599F0A5522}"/>
                      </a:ext>
                    </a:extLst>
                  </p:cNvPr>
                  <p:cNvSpPr/>
                  <p:nvPr/>
                </p:nvSpPr>
                <p:spPr>
                  <a:xfrm>
                    <a:off x="5927264" y="3324350"/>
                    <a:ext cx="57602" cy="52537"/>
                  </a:xfrm>
                  <a:custGeom>
                    <a:avLst/>
                    <a:gdLst>
                      <a:gd name="connsiteX0" fmla="*/ 33290 w 57602"/>
                      <a:gd name="connsiteY0" fmla="*/ 47309 h 52537"/>
                      <a:gd name="connsiteX1" fmla="*/ 34528 w 57602"/>
                      <a:gd name="connsiteY1" fmla="*/ 40736 h 52537"/>
                      <a:gd name="connsiteX2" fmla="*/ 38243 w 57602"/>
                      <a:gd name="connsiteY2" fmla="*/ 35402 h 52537"/>
                      <a:gd name="connsiteX3" fmla="*/ 47958 w 57602"/>
                      <a:gd name="connsiteY3" fmla="*/ 34640 h 52537"/>
                      <a:gd name="connsiteX4" fmla="*/ 56912 w 57602"/>
                      <a:gd name="connsiteY4" fmla="*/ 31592 h 52537"/>
                      <a:gd name="connsiteX5" fmla="*/ 57007 w 57602"/>
                      <a:gd name="connsiteY5" fmla="*/ 25877 h 52537"/>
                      <a:gd name="connsiteX6" fmla="*/ 53578 w 57602"/>
                      <a:gd name="connsiteY6" fmla="*/ 21115 h 52537"/>
                      <a:gd name="connsiteX7" fmla="*/ 10811 w 57602"/>
                      <a:gd name="connsiteY7" fmla="*/ 160 h 52537"/>
                      <a:gd name="connsiteX8" fmla="*/ 2715 w 57602"/>
                      <a:gd name="connsiteY8" fmla="*/ 1589 h 52537"/>
                      <a:gd name="connsiteX9" fmla="*/ 48 w 57602"/>
                      <a:gd name="connsiteY9" fmla="*/ 10637 h 52537"/>
                      <a:gd name="connsiteX10" fmla="*/ 23479 w 57602"/>
                      <a:gd name="connsiteY10" fmla="*/ 50357 h 52537"/>
                      <a:gd name="connsiteX11" fmla="*/ 33290 w 57602"/>
                      <a:gd name="connsiteY11" fmla="*/ 47309 h 5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2" h="52537">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9" name="Graphic 41">
                  <a:extLst>
                    <a:ext uri="{FF2B5EF4-FFF2-40B4-BE49-F238E27FC236}">
                      <a16:creationId xmlns="" xmlns:a16="http://schemas.microsoft.com/office/drawing/2014/main" id="{AC5E633B-65FC-4E4B-A7D2-911BB1E54833}"/>
                    </a:ext>
                  </a:extLst>
                </p:cNvPr>
                <p:cNvGrpSpPr/>
                <p:nvPr/>
              </p:nvGrpSpPr>
              <p:grpSpPr>
                <a:xfrm>
                  <a:off x="6066281" y="3155818"/>
                  <a:ext cx="374081" cy="647597"/>
                  <a:chOff x="6066281" y="3155818"/>
                  <a:chExt cx="374081" cy="647597"/>
                </a:xfrm>
              </p:grpSpPr>
              <p:sp>
                <p:nvSpPr>
                  <p:cNvPr id="960" name="Freeform: Shape 959">
                    <a:extLst>
                      <a:ext uri="{FF2B5EF4-FFF2-40B4-BE49-F238E27FC236}">
                        <a16:creationId xmlns="" xmlns:a16="http://schemas.microsoft.com/office/drawing/2014/main" id="{D445BE67-FC74-4842-BDC6-634BEDF12A56}"/>
                      </a:ext>
                    </a:extLst>
                  </p:cNvPr>
                  <p:cNvSpPr/>
                  <p:nvPr/>
                </p:nvSpPr>
                <p:spPr>
                  <a:xfrm>
                    <a:off x="6068064" y="3157632"/>
                    <a:ext cx="63939" cy="96393"/>
                  </a:xfrm>
                  <a:custGeom>
                    <a:avLst/>
                    <a:gdLst>
                      <a:gd name="connsiteX0" fmla="*/ 40984 w 63939"/>
                      <a:gd name="connsiteY0" fmla="*/ 96393 h 96393"/>
                      <a:gd name="connsiteX1" fmla="*/ 2789 w 63939"/>
                      <a:gd name="connsiteY1" fmla="*/ 0 h 96393"/>
                      <a:gd name="connsiteX2" fmla="*/ 63940 w 63939"/>
                      <a:gd name="connsiteY2" fmla="*/ 84296 h 96393"/>
                      <a:gd name="connsiteX3" fmla="*/ 40984 w 63939"/>
                      <a:gd name="connsiteY3" fmla="*/ 96393 h 96393"/>
                    </a:gdLst>
                    <a:ahLst/>
                    <a:cxnLst>
                      <a:cxn ang="0">
                        <a:pos x="connsiteX0" y="connsiteY0"/>
                      </a:cxn>
                      <a:cxn ang="0">
                        <a:pos x="connsiteX1" y="connsiteY1"/>
                      </a:cxn>
                      <a:cxn ang="0">
                        <a:pos x="connsiteX2" y="connsiteY2"/>
                      </a:cxn>
                      <a:cxn ang="0">
                        <a:pos x="connsiteX3" y="connsiteY3"/>
                      </a:cxn>
                    </a:cxnLst>
                    <a:rect l="l" t="t" r="r" b="b"/>
                    <a:pathLst>
                      <a:path w="63939" h="96393">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1" name="Freeform: Shape 960">
                    <a:extLst>
                      <a:ext uri="{FF2B5EF4-FFF2-40B4-BE49-F238E27FC236}">
                        <a16:creationId xmlns="" xmlns:a16="http://schemas.microsoft.com/office/drawing/2014/main" id="{77B5EF6E-E103-4D92-9FA8-2285A72216B0}"/>
                      </a:ext>
                    </a:extLst>
                  </p:cNvPr>
                  <p:cNvSpPr/>
                  <p:nvPr/>
                </p:nvSpPr>
                <p:spPr>
                  <a:xfrm>
                    <a:off x="6199087" y="3396152"/>
                    <a:ext cx="241275" cy="407263"/>
                  </a:xfrm>
                  <a:custGeom>
                    <a:avLst/>
                    <a:gdLst>
                      <a:gd name="connsiteX0" fmla="*/ 233145 w 241275"/>
                      <a:gd name="connsiteY0" fmla="*/ 405275 h 407263"/>
                      <a:gd name="connsiteX1" fmla="*/ 233145 w 241275"/>
                      <a:gd name="connsiteY1" fmla="*/ 405275 h 407263"/>
                      <a:gd name="connsiteX2" fmla="*/ 207808 w 241275"/>
                      <a:gd name="connsiteY2" fmla="*/ 396226 h 407263"/>
                      <a:gd name="connsiteX3" fmla="*/ 2925 w 241275"/>
                      <a:gd name="connsiteY3" fmla="*/ 29514 h 407263"/>
                      <a:gd name="connsiteX4" fmla="*/ 8355 w 241275"/>
                      <a:gd name="connsiteY4" fmla="*/ 1986 h 407263"/>
                      <a:gd name="connsiteX5" fmla="*/ 8355 w 241275"/>
                      <a:gd name="connsiteY5" fmla="*/ 1986 h 407263"/>
                      <a:gd name="connsiteX6" fmla="*/ 33596 w 241275"/>
                      <a:gd name="connsiteY6" fmla="*/ 11130 h 407263"/>
                      <a:gd name="connsiteX7" fmla="*/ 238193 w 241275"/>
                      <a:gd name="connsiteY7" fmla="*/ 378986 h 407263"/>
                      <a:gd name="connsiteX8" fmla="*/ 233145 w 241275"/>
                      <a:gd name="connsiteY8" fmla="*/ 405275 h 40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75" h="407263">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2" name="Freeform: Shape 961">
                    <a:extLst>
                      <a:ext uri="{FF2B5EF4-FFF2-40B4-BE49-F238E27FC236}">
                        <a16:creationId xmlns="" xmlns:a16="http://schemas.microsoft.com/office/drawing/2014/main" id="{A5156948-2A92-46EA-8AAF-B532B2E65037}"/>
                      </a:ext>
                    </a:extLst>
                  </p:cNvPr>
                  <p:cNvSpPr/>
                  <p:nvPr/>
                </p:nvSpPr>
                <p:spPr>
                  <a:xfrm>
                    <a:off x="6100857" y="3227926"/>
                    <a:ext cx="134207" cy="201739"/>
                  </a:xfrm>
                  <a:custGeom>
                    <a:avLst/>
                    <a:gdLst>
                      <a:gd name="connsiteX0" fmla="*/ 134207 w 134207"/>
                      <a:gd name="connsiteY0" fmla="*/ 184499 h 201739"/>
                      <a:gd name="connsiteX1" fmla="*/ 103727 w 134207"/>
                      <a:gd name="connsiteY1" fmla="*/ 201740 h 201739"/>
                      <a:gd name="connsiteX2" fmla="*/ 0 w 134207"/>
                      <a:gd name="connsiteY2" fmla="*/ 15430 h 201739"/>
                      <a:gd name="connsiteX3" fmla="*/ 27146 w 134207"/>
                      <a:gd name="connsiteY3" fmla="*/ 0 h 201739"/>
                      <a:gd name="connsiteX4" fmla="*/ 134207 w 134207"/>
                      <a:gd name="connsiteY4" fmla="*/ 184499 h 20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07" h="201739">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solidFill>
                    <a:srgbClr val="DC48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3" name="Freeform: Shape 962">
                    <a:extLst>
                      <a:ext uri="{FF2B5EF4-FFF2-40B4-BE49-F238E27FC236}">
                        <a16:creationId xmlns="" xmlns:a16="http://schemas.microsoft.com/office/drawing/2014/main" id="{645CE2A4-7547-4470-84AE-2E1863E1EEA4}"/>
                      </a:ext>
                    </a:extLst>
                  </p:cNvPr>
                  <p:cNvSpPr/>
                  <p:nvPr/>
                </p:nvSpPr>
                <p:spPr>
                  <a:xfrm>
                    <a:off x="6066281" y="3155818"/>
                    <a:ext cx="44777" cy="55354"/>
                  </a:xfrm>
                  <a:custGeom>
                    <a:avLst/>
                    <a:gdLst>
                      <a:gd name="connsiteX0" fmla="*/ 286 w 44777"/>
                      <a:gd name="connsiteY0" fmla="*/ 8101 h 55354"/>
                      <a:gd name="connsiteX1" fmla="*/ 4572 w 44777"/>
                      <a:gd name="connsiteY1" fmla="*/ 195 h 55354"/>
                      <a:gd name="connsiteX2" fmla="*/ 9430 w 44777"/>
                      <a:gd name="connsiteY2" fmla="*/ 766 h 55354"/>
                      <a:gd name="connsiteX3" fmla="*/ 37433 w 44777"/>
                      <a:gd name="connsiteY3" fmla="*/ 16578 h 55354"/>
                      <a:gd name="connsiteX4" fmla="*/ 44101 w 44777"/>
                      <a:gd name="connsiteY4" fmla="*/ 24674 h 55354"/>
                      <a:gd name="connsiteX5" fmla="*/ 42291 w 44777"/>
                      <a:gd name="connsiteY5" fmla="*/ 34485 h 55354"/>
                      <a:gd name="connsiteX6" fmla="*/ 31718 w 44777"/>
                      <a:gd name="connsiteY6" fmla="*/ 36104 h 55354"/>
                      <a:gd name="connsiteX7" fmla="*/ 21527 w 44777"/>
                      <a:gd name="connsiteY7" fmla="*/ 38962 h 55354"/>
                      <a:gd name="connsiteX8" fmla="*/ 20193 w 44777"/>
                      <a:gd name="connsiteY8" fmla="*/ 47439 h 55354"/>
                      <a:gd name="connsiteX9" fmla="*/ 16669 w 44777"/>
                      <a:gd name="connsiteY9" fmla="*/ 54868 h 55354"/>
                      <a:gd name="connsiteX10" fmla="*/ 5620 w 44777"/>
                      <a:gd name="connsiteY10" fmla="*/ 43724 h 55354"/>
                      <a:gd name="connsiteX11" fmla="*/ 286 w 44777"/>
                      <a:gd name="connsiteY11" fmla="*/ 21340 h 55354"/>
                      <a:gd name="connsiteX12" fmla="*/ 286 w 44777"/>
                      <a:gd name="connsiteY12" fmla="*/ 8101 h 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77" h="55354">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grpSp>
        <p:nvGrpSpPr>
          <p:cNvPr id="1013" name="Group 4">
            <a:extLst>
              <a:ext uri="{FF2B5EF4-FFF2-40B4-BE49-F238E27FC236}">
                <a16:creationId xmlns="" xmlns:a16="http://schemas.microsoft.com/office/drawing/2014/main" id="{9935DB4D-EADC-41C4-B43E-8E97D036FADF}"/>
              </a:ext>
            </a:extLst>
          </p:cNvPr>
          <p:cNvGrpSpPr>
            <a:grpSpLocks noChangeAspect="1"/>
          </p:cNvGrpSpPr>
          <p:nvPr/>
        </p:nvGrpSpPr>
        <p:grpSpPr bwMode="auto">
          <a:xfrm rot="20214970">
            <a:off x="422384" y="1918753"/>
            <a:ext cx="682897" cy="1412660"/>
            <a:chOff x="-24" y="1472"/>
            <a:chExt cx="612" cy="1266"/>
          </a:xfrm>
        </p:grpSpPr>
        <p:sp>
          <p:nvSpPr>
            <p:cNvPr id="1014" name="AutoShape 3">
              <a:extLst>
                <a:ext uri="{FF2B5EF4-FFF2-40B4-BE49-F238E27FC236}">
                  <a16:creationId xmlns="" xmlns:a16="http://schemas.microsoft.com/office/drawing/2014/main" id="{0F43181D-F648-45D2-9C24-58E73A2D7D1A}"/>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5" name="Freeform 5">
              <a:extLst>
                <a:ext uri="{FF2B5EF4-FFF2-40B4-BE49-F238E27FC236}">
                  <a16:creationId xmlns="" xmlns:a16="http://schemas.microsoft.com/office/drawing/2014/main" id="{EB41E3B5-AAAD-42F2-8322-2C11784D0BC4}"/>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6" name="Freeform 6">
              <a:extLst>
                <a:ext uri="{FF2B5EF4-FFF2-40B4-BE49-F238E27FC236}">
                  <a16:creationId xmlns="" xmlns:a16="http://schemas.microsoft.com/office/drawing/2014/main" id="{9741D8AB-6851-4B52-9BFD-AA8FEAB8F80B}"/>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7" name="Freeform 7">
              <a:extLst>
                <a:ext uri="{FF2B5EF4-FFF2-40B4-BE49-F238E27FC236}">
                  <a16:creationId xmlns="" xmlns:a16="http://schemas.microsoft.com/office/drawing/2014/main" id="{C7234E6A-5B75-4674-BA83-CAFF715275D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18" name="Freeform 8">
              <a:extLst>
                <a:ext uri="{FF2B5EF4-FFF2-40B4-BE49-F238E27FC236}">
                  <a16:creationId xmlns="" xmlns:a16="http://schemas.microsoft.com/office/drawing/2014/main" id="{60277628-EBAE-46A8-B6C9-80BC86275B50}"/>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9" name="Freeform 9">
              <a:extLst>
                <a:ext uri="{FF2B5EF4-FFF2-40B4-BE49-F238E27FC236}">
                  <a16:creationId xmlns="" xmlns:a16="http://schemas.microsoft.com/office/drawing/2014/main" id="{C7614834-6E0D-419D-B34F-CD4369B9878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0" name="Freeform 10">
              <a:extLst>
                <a:ext uri="{FF2B5EF4-FFF2-40B4-BE49-F238E27FC236}">
                  <a16:creationId xmlns="" xmlns:a16="http://schemas.microsoft.com/office/drawing/2014/main" id="{27AAD780-5376-467A-A4FB-F2EE71377C39}"/>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1" name="Freeform 11">
              <a:extLst>
                <a:ext uri="{FF2B5EF4-FFF2-40B4-BE49-F238E27FC236}">
                  <a16:creationId xmlns="" xmlns:a16="http://schemas.microsoft.com/office/drawing/2014/main" id="{1479FB8C-0C76-49CF-9C17-1DB57EAEF346}"/>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2" name="Freeform 12">
              <a:extLst>
                <a:ext uri="{FF2B5EF4-FFF2-40B4-BE49-F238E27FC236}">
                  <a16:creationId xmlns="" xmlns:a16="http://schemas.microsoft.com/office/drawing/2014/main" id="{A2E92EB4-316B-4BE4-A15A-C81D20550C8D}"/>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3" name="Freeform 13">
              <a:extLst>
                <a:ext uri="{FF2B5EF4-FFF2-40B4-BE49-F238E27FC236}">
                  <a16:creationId xmlns="" xmlns:a16="http://schemas.microsoft.com/office/drawing/2014/main" id="{31FD3A8B-C375-4370-9625-FE4FA064CA9F}"/>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24" name="Graphic 11709">
            <a:extLst>
              <a:ext uri="{FF2B5EF4-FFF2-40B4-BE49-F238E27FC236}">
                <a16:creationId xmlns="" xmlns:a16="http://schemas.microsoft.com/office/drawing/2014/main" id="{CA4D5C12-095E-4B13-BA74-E267D823155E}"/>
              </a:ext>
            </a:extLst>
          </p:cNvPr>
          <p:cNvGrpSpPr/>
          <p:nvPr/>
        </p:nvGrpSpPr>
        <p:grpSpPr>
          <a:xfrm rot="20400997">
            <a:off x="10503148" y="2872844"/>
            <a:ext cx="2168913" cy="789557"/>
            <a:chOff x="5634037" y="3243322"/>
            <a:chExt cx="924539" cy="371700"/>
          </a:xfrm>
        </p:grpSpPr>
        <p:sp>
          <p:nvSpPr>
            <p:cNvPr id="1025" name="Freeform: Shape 1024">
              <a:extLst>
                <a:ext uri="{FF2B5EF4-FFF2-40B4-BE49-F238E27FC236}">
                  <a16:creationId xmlns="" xmlns:a16="http://schemas.microsoft.com/office/drawing/2014/main" id="{C33CDB12-B78C-48F4-AE0A-EB4967E1DAFD}"/>
                </a:ext>
              </a:extLst>
            </p:cNvPr>
            <p:cNvSpPr/>
            <p:nvPr/>
          </p:nvSpPr>
          <p:spPr>
            <a:xfrm>
              <a:off x="5634037" y="3243322"/>
              <a:ext cx="924444" cy="371700"/>
            </a:xfrm>
            <a:custGeom>
              <a:avLst/>
              <a:gdLst>
                <a:gd name="connsiteX0" fmla="*/ 125159 w 924444"/>
                <a:gd name="connsiteY0" fmla="*/ 244923 h 371700"/>
                <a:gd name="connsiteX1" fmla="*/ 853726 w 924444"/>
                <a:gd name="connsiteY1" fmla="*/ 2131 h 371700"/>
                <a:gd name="connsiteX2" fmla="*/ 906399 w 924444"/>
                <a:gd name="connsiteY2" fmla="*/ 28420 h 371700"/>
                <a:gd name="connsiteX3" fmla="*/ 922306 w 924444"/>
                <a:gd name="connsiteY3" fmla="*/ 76235 h 371700"/>
                <a:gd name="connsiteX4" fmla="*/ 895922 w 924444"/>
                <a:gd name="connsiteY4" fmla="*/ 128813 h 371700"/>
                <a:gd name="connsiteX5" fmla="*/ 167450 w 924444"/>
                <a:gd name="connsiteY5" fmla="*/ 371701 h 371700"/>
                <a:gd name="connsiteX6" fmla="*/ 81058 w 924444"/>
                <a:gd name="connsiteY6" fmla="*/ 364176 h 371700"/>
                <a:gd name="connsiteX7" fmla="*/ 0 w 924444"/>
                <a:gd name="connsiteY7" fmla="*/ 357127 h 371700"/>
                <a:gd name="connsiteX8" fmla="*/ 60579 w 924444"/>
                <a:gd name="connsiteY8" fmla="*/ 302835 h 371700"/>
                <a:gd name="connsiteX9" fmla="*/ 125159 w 924444"/>
                <a:gd name="connsiteY9" fmla="*/ 244923 h 3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444" h="371700">
                  <a:moveTo>
                    <a:pt x="125159" y="244923"/>
                  </a:moveTo>
                  <a:lnTo>
                    <a:pt x="853726" y="2131"/>
                  </a:lnTo>
                  <a:cubicBezTo>
                    <a:pt x="875538" y="-5108"/>
                    <a:pt x="899160" y="6703"/>
                    <a:pt x="906399" y="28420"/>
                  </a:cubicBezTo>
                  <a:lnTo>
                    <a:pt x="922306" y="76235"/>
                  </a:lnTo>
                  <a:cubicBezTo>
                    <a:pt x="929545" y="98047"/>
                    <a:pt x="917829" y="121574"/>
                    <a:pt x="895922" y="128813"/>
                  </a:cubicBezTo>
                  <a:lnTo>
                    <a:pt x="167450" y="371701"/>
                  </a:lnTo>
                  <a:lnTo>
                    <a:pt x="81058" y="364176"/>
                  </a:lnTo>
                  <a:lnTo>
                    <a:pt x="0" y="357127"/>
                  </a:lnTo>
                  <a:lnTo>
                    <a:pt x="60579" y="302835"/>
                  </a:lnTo>
                  <a:lnTo>
                    <a:pt x="125159" y="244923"/>
                  </a:lnTo>
                  <a:close/>
                </a:path>
              </a:pathLst>
            </a:custGeom>
            <a:solidFill>
              <a:srgbClr val="009F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6" name="Freeform: Shape 1025">
              <a:extLst>
                <a:ext uri="{FF2B5EF4-FFF2-40B4-BE49-F238E27FC236}">
                  <a16:creationId xmlns="" xmlns:a16="http://schemas.microsoft.com/office/drawing/2014/main" id="{D956BE52-95C2-4A97-917D-11A0DDC73EFA}"/>
                </a:ext>
              </a:extLst>
            </p:cNvPr>
            <p:cNvSpPr/>
            <p:nvPr/>
          </p:nvSpPr>
          <p:spPr>
            <a:xfrm>
              <a:off x="5780340" y="3295649"/>
              <a:ext cx="778140" cy="319373"/>
            </a:xfrm>
            <a:custGeom>
              <a:avLst/>
              <a:gdLst>
                <a:gd name="connsiteX0" fmla="*/ 0 w 778140"/>
                <a:gd name="connsiteY0" fmla="*/ 255937 h 319373"/>
                <a:gd name="connsiteX1" fmla="*/ 768001 w 778140"/>
                <a:gd name="connsiteY1" fmla="*/ 0 h 319373"/>
                <a:gd name="connsiteX2" fmla="*/ 776002 w 778140"/>
                <a:gd name="connsiteY2" fmla="*/ 23908 h 319373"/>
                <a:gd name="connsiteX3" fmla="*/ 749618 w 778140"/>
                <a:gd name="connsiteY3" fmla="*/ 76486 h 319373"/>
                <a:gd name="connsiteX4" fmla="*/ 21146 w 778140"/>
                <a:gd name="connsiteY4" fmla="*/ 319373 h 319373"/>
                <a:gd name="connsiteX5" fmla="*/ 0 w 778140"/>
                <a:gd name="connsiteY5" fmla="*/ 255937 h 3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40" h="319373">
                  <a:moveTo>
                    <a:pt x="0" y="255937"/>
                  </a:moveTo>
                  <a:lnTo>
                    <a:pt x="768001" y="0"/>
                  </a:lnTo>
                  <a:lnTo>
                    <a:pt x="776002" y="23908"/>
                  </a:lnTo>
                  <a:cubicBezTo>
                    <a:pt x="783241" y="45720"/>
                    <a:pt x="771525" y="69247"/>
                    <a:pt x="749618" y="76486"/>
                  </a:cubicBezTo>
                  <a:lnTo>
                    <a:pt x="21146" y="319373"/>
                  </a:lnTo>
                  <a:lnTo>
                    <a:pt x="0" y="255937"/>
                  </a:lnTo>
                  <a:close/>
                </a:path>
              </a:pathLst>
            </a:custGeom>
            <a:solidFill>
              <a:srgbClr val="0071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7" name="Freeform: Shape 1026">
              <a:extLst>
                <a:ext uri="{FF2B5EF4-FFF2-40B4-BE49-F238E27FC236}">
                  <a16:creationId xmlns="" xmlns:a16="http://schemas.microsoft.com/office/drawing/2014/main" id="{3251BB57-33D4-4554-A01B-C50E8275DCEF}"/>
                </a:ext>
              </a:extLst>
            </p:cNvPr>
            <p:cNvSpPr/>
            <p:nvPr/>
          </p:nvSpPr>
          <p:spPr>
            <a:xfrm>
              <a:off x="5634037" y="3488244"/>
              <a:ext cx="167449" cy="126777"/>
            </a:xfrm>
            <a:custGeom>
              <a:avLst/>
              <a:gdLst>
                <a:gd name="connsiteX0" fmla="*/ 125159 w 167449"/>
                <a:gd name="connsiteY0" fmla="*/ 0 h 126777"/>
                <a:gd name="connsiteX1" fmla="*/ 167450 w 167449"/>
                <a:gd name="connsiteY1" fmla="*/ 126778 h 126777"/>
                <a:gd name="connsiteX2" fmla="*/ 81058 w 167449"/>
                <a:gd name="connsiteY2" fmla="*/ 119253 h 126777"/>
                <a:gd name="connsiteX3" fmla="*/ 0 w 167449"/>
                <a:gd name="connsiteY3" fmla="*/ 112205 h 126777"/>
                <a:gd name="connsiteX4" fmla="*/ 60579 w 167449"/>
                <a:gd name="connsiteY4" fmla="*/ 57912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49" h="126777">
                  <a:moveTo>
                    <a:pt x="125159" y="0"/>
                  </a:moveTo>
                  <a:lnTo>
                    <a:pt x="167450" y="126778"/>
                  </a:lnTo>
                  <a:lnTo>
                    <a:pt x="81058" y="119253"/>
                  </a:lnTo>
                  <a:lnTo>
                    <a:pt x="0" y="112205"/>
                  </a:lnTo>
                  <a:lnTo>
                    <a:pt x="60579" y="57912"/>
                  </a:lnTo>
                  <a:close/>
                </a:path>
              </a:pathLst>
            </a:custGeom>
            <a:solidFill>
              <a:srgbClr val="FFE2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8" name="Freeform: Shape 1027">
              <a:extLst>
                <a:ext uri="{FF2B5EF4-FFF2-40B4-BE49-F238E27FC236}">
                  <a16:creationId xmlns="" xmlns:a16="http://schemas.microsoft.com/office/drawing/2014/main" id="{4310B990-2495-4602-A62B-41DD5431A2FB}"/>
                </a:ext>
              </a:extLst>
            </p:cNvPr>
            <p:cNvSpPr/>
            <p:nvPr/>
          </p:nvSpPr>
          <p:spPr>
            <a:xfrm>
              <a:off x="5634037" y="3546156"/>
              <a:ext cx="81057" cy="61341"/>
            </a:xfrm>
            <a:custGeom>
              <a:avLst/>
              <a:gdLst>
                <a:gd name="connsiteX0" fmla="*/ 60579 w 81057"/>
                <a:gd name="connsiteY0" fmla="*/ 0 h 61341"/>
                <a:gd name="connsiteX1" fmla="*/ 81058 w 81057"/>
                <a:gd name="connsiteY1" fmla="*/ 61341 h 61341"/>
                <a:gd name="connsiteX2" fmla="*/ 0 w 81057"/>
                <a:gd name="connsiteY2" fmla="*/ 54293 h 61341"/>
              </a:gdLst>
              <a:ahLst/>
              <a:cxnLst>
                <a:cxn ang="0">
                  <a:pos x="connsiteX0" y="connsiteY0"/>
                </a:cxn>
                <a:cxn ang="0">
                  <a:pos x="connsiteX1" y="connsiteY1"/>
                </a:cxn>
                <a:cxn ang="0">
                  <a:pos x="connsiteX2" y="connsiteY2"/>
                </a:cxn>
              </a:cxnLst>
              <a:rect l="l" t="t" r="r" b="b"/>
              <a:pathLst>
                <a:path w="81057" h="61341">
                  <a:moveTo>
                    <a:pt x="60579" y="0"/>
                  </a:moveTo>
                  <a:lnTo>
                    <a:pt x="81058" y="61341"/>
                  </a:lnTo>
                  <a:lnTo>
                    <a:pt x="0" y="54293"/>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9" name="Freeform: Shape 1028">
              <a:extLst>
                <a:ext uri="{FF2B5EF4-FFF2-40B4-BE49-F238E27FC236}">
                  <a16:creationId xmlns="" xmlns:a16="http://schemas.microsoft.com/office/drawing/2014/main" id="{61003A45-AF3D-4674-A84D-7A816332CCC0}"/>
                </a:ext>
              </a:extLst>
            </p:cNvPr>
            <p:cNvSpPr/>
            <p:nvPr/>
          </p:nvSpPr>
          <p:spPr>
            <a:xfrm>
              <a:off x="6413086" y="3243322"/>
              <a:ext cx="145394" cy="153673"/>
            </a:xfrm>
            <a:custGeom>
              <a:avLst/>
              <a:gdLst>
                <a:gd name="connsiteX0" fmla="*/ 0 w 145394"/>
                <a:gd name="connsiteY0" fmla="*/ 26991 h 153673"/>
                <a:gd name="connsiteX1" fmla="*/ 74676 w 145394"/>
                <a:gd name="connsiteY1" fmla="*/ 2131 h 153673"/>
                <a:gd name="connsiteX2" fmla="*/ 127349 w 145394"/>
                <a:gd name="connsiteY2" fmla="*/ 28420 h 153673"/>
                <a:gd name="connsiteX3" fmla="*/ 143256 w 145394"/>
                <a:gd name="connsiteY3" fmla="*/ 76235 h 153673"/>
                <a:gd name="connsiteX4" fmla="*/ 116872 w 145394"/>
                <a:gd name="connsiteY4" fmla="*/ 128813 h 153673"/>
                <a:gd name="connsiteX5" fmla="*/ 42196 w 145394"/>
                <a:gd name="connsiteY5" fmla="*/ 153673 h 153673"/>
                <a:gd name="connsiteX6" fmla="*/ 0 w 145394"/>
                <a:gd name="connsiteY6" fmla="*/ 26991 h 15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94" h="153673">
                  <a:moveTo>
                    <a:pt x="0" y="26991"/>
                  </a:moveTo>
                  <a:lnTo>
                    <a:pt x="74676" y="2131"/>
                  </a:lnTo>
                  <a:cubicBezTo>
                    <a:pt x="96488" y="-5108"/>
                    <a:pt x="120110" y="6703"/>
                    <a:pt x="127349" y="28420"/>
                  </a:cubicBezTo>
                  <a:lnTo>
                    <a:pt x="143256" y="76235"/>
                  </a:lnTo>
                  <a:cubicBezTo>
                    <a:pt x="150495" y="98047"/>
                    <a:pt x="138779" y="121574"/>
                    <a:pt x="116872" y="128813"/>
                  </a:cubicBezTo>
                  <a:lnTo>
                    <a:pt x="42196" y="153673"/>
                  </a:lnTo>
                  <a:lnTo>
                    <a:pt x="0" y="26991"/>
                  </a:ln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0" name="Freeform: Shape 1029">
              <a:extLst>
                <a:ext uri="{FF2B5EF4-FFF2-40B4-BE49-F238E27FC236}">
                  <a16:creationId xmlns="" xmlns:a16="http://schemas.microsoft.com/office/drawing/2014/main" id="{57661532-41B4-4BFE-B696-0ED0DC4ED850}"/>
                </a:ext>
              </a:extLst>
            </p:cNvPr>
            <p:cNvSpPr/>
            <p:nvPr/>
          </p:nvSpPr>
          <p:spPr>
            <a:xfrm rot="-6505988">
              <a:off x="6345258" y="3317754"/>
              <a:ext cx="133636" cy="46577"/>
            </a:xfrm>
            <a:custGeom>
              <a:avLst/>
              <a:gdLst>
                <a:gd name="connsiteX0" fmla="*/ 0 w 133636"/>
                <a:gd name="connsiteY0" fmla="*/ 0 h 46577"/>
                <a:gd name="connsiteX1" fmla="*/ 133637 w 133636"/>
                <a:gd name="connsiteY1" fmla="*/ 0 h 46577"/>
                <a:gd name="connsiteX2" fmla="*/ 133637 w 133636"/>
                <a:gd name="connsiteY2" fmla="*/ 46578 h 46577"/>
                <a:gd name="connsiteX3" fmla="*/ 0 w 133636"/>
                <a:gd name="connsiteY3" fmla="*/ 46578 h 46577"/>
              </a:gdLst>
              <a:ahLst/>
              <a:cxnLst>
                <a:cxn ang="0">
                  <a:pos x="connsiteX0" y="connsiteY0"/>
                </a:cxn>
                <a:cxn ang="0">
                  <a:pos x="connsiteX1" y="connsiteY1"/>
                </a:cxn>
                <a:cxn ang="0">
                  <a:pos x="connsiteX2" y="connsiteY2"/>
                </a:cxn>
                <a:cxn ang="0">
                  <a:pos x="connsiteX3" y="connsiteY3"/>
                </a:cxn>
              </a:cxnLst>
              <a:rect l="l" t="t" r="r" b="b"/>
              <a:pathLst>
                <a:path w="133636" h="46577">
                  <a:moveTo>
                    <a:pt x="0" y="0"/>
                  </a:moveTo>
                  <a:lnTo>
                    <a:pt x="133637" y="0"/>
                  </a:lnTo>
                  <a:lnTo>
                    <a:pt x="133637" y="46578"/>
                  </a:lnTo>
                  <a:lnTo>
                    <a:pt x="0" y="46578"/>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1" name="Freeform: Shape 1030">
              <a:extLst>
                <a:ext uri="{FF2B5EF4-FFF2-40B4-BE49-F238E27FC236}">
                  <a16:creationId xmlns="" xmlns:a16="http://schemas.microsoft.com/office/drawing/2014/main" id="{F5BEB00D-6A70-4671-85DE-3A36BE0839AA}"/>
                </a:ext>
              </a:extLst>
            </p:cNvPr>
            <p:cNvSpPr/>
            <p:nvPr/>
          </p:nvSpPr>
          <p:spPr>
            <a:xfrm>
              <a:off x="6434232" y="3295554"/>
              <a:ext cx="124344" cy="101345"/>
            </a:xfrm>
            <a:custGeom>
              <a:avLst/>
              <a:gdLst>
                <a:gd name="connsiteX0" fmla="*/ 0 w 124344"/>
                <a:gd name="connsiteY0" fmla="*/ 38100 h 101345"/>
                <a:gd name="connsiteX1" fmla="*/ 114205 w 124344"/>
                <a:gd name="connsiteY1" fmla="*/ 0 h 101345"/>
                <a:gd name="connsiteX2" fmla="*/ 122206 w 124344"/>
                <a:gd name="connsiteY2" fmla="*/ 23908 h 101345"/>
                <a:gd name="connsiteX3" fmla="*/ 95821 w 124344"/>
                <a:gd name="connsiteY3" fmla="*/ 76486 h 101345"/>
                <a:gd name="connsiteX4" fmla="*/ 21146 w 124344"/>
                <a:gd name="connsiteY4" fmla="*/ 101346 h 101345"/>
                <a:gd name="connsiteX5" fmla="*/ 0 w 124344"/>
                <a:gd name="connsiteY5" fmla="*/ 38100 h 10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4" h="101345">
                  <a:moveTo>
                    <a:pt x="0" y="38100"/>
                  </a:moveTo>
                  <a:lnTo>
                    <a:pt x="114205" y="0"/>
                  </a:lnTo>
                  <a:lnTo>
                    <a:pt x="122206" y="23908"/>
                  </a:lnTo>
                  <a:cubicBezTo>
                    <a:pt x="129445" y="45720"/>
                    <a:pt x="117729" y="69247"/>
                    <a:pt x="95821" y="76486"/>
                  </a:cubicBezTo>
                  <a:lnTo>
                    <a:pt x="21146" y="101346"/>
                  </a:lnTo>
                  <a:lnTo>
                    <a:pt x="0" y="38100"/>
                  </a:lnTo>
                  <a:close/>
                </a:path>
              </a:pathLst>
            </a:custGeom>
            <a:solidFill>
              <a:srgbClr val="FFC3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32" name="Graphic 2">
            <a:extLst>
              <a:ext uri="{FF2B5EF4-FFF2-40B4-BE49-F238E27FC236}">
                <a16:creationId xmlns="" xmlns:a16="http://schemas.microsoft.com/office/drawing/2014/main" id="{78087135-6573-4D73-B991-EC1493B6B0A8}"/>
              </a:ext>
            </a:extLst>
          </p:cNvPr>
          <p:cNvGrpSpPr/>
          <p:nvPr/>
        </p:nvGrpSpPr>
        <p:grpSpPr>
          <a:xfrm rot="10316914">
            <a:off x="10694941" y="183378"/>
            <a:ext cx="1131858" cy="1386344"/>
            <a:chOff x="5881684" y="3147949"/>
            <a:chExt cx="428090" cy="557286"/>
          </a:xfrm>
        </p:grpSpPr>
        <p:grpSp>
          <p:nvGrpSpPr>
            <p:cNvPr id="1033" name="Graphic 2">
              <a:extLst>
                <a:ext uri="{FF2B5EF4-FFF2-40B4-BE49-F238E27FC236}">
                  <a16:creationId xmlns="" xmlns:a16="http://schemas.microsoft.com/office/drawing/2014/main" id="{6B26F6E9-B31A-45C3-899B-E98AD9FB4531}"/>
                </a:ext>
              </a:extLst>
            </p:cNvPr>
            <p:cNvGrpSpPr/>
            <p:nvPr/>
          </p:nvGrpSpPr>
          <p:grpSpPr>
            <a:xfrm>
              <a:off x="5881684" y="3147949"/>
              <a:ext cx="428090" cy="557286"/>
              <a:chOff x="5881684" y="3147949"/>
              <a:chExt cx="428090" cy="557286"/>
            </a:xfrm>
          </p:grpSpPr>
          <p:sp>
            <p:nvSpPr>
              <p:cNvPr id="1035" name="Freeform: Shape 1034">
                <a:extLst>
                  <a:ext uri="{FF2B5EF4-FFF2-40B4-BE49-F238E27FC236}">
                    <a16:creationId xmlns="" xmlns:a16="http://schemas.microsoft.com/office/drawing/2014/main" id="{01DA5079-33AB-4A97-BEFD-04E63C10D296}"/>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6" name="Freeform: Shape 1035">
                <a:extLst>
                  <a:ext uri="{FF2B5EF4-FFF2-40B4-BE49-F238E27FC236}">
                    <a16:creationId xmlns="" xmlns:a16="http://schemas.microsoft.com/office/drawing/2014/main" id="{68A736E7-F88B-45AC-A0BA-26092EFC40FC}"/>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7" name="Freeform: Shape 1036">
                <a:extLst>
                  <a:ext uri="{FF2B5EF4-FFF2-40B4-BE49-F238E27FC236}">
                    <a16:creationId xmlns="" xmlns:a16="http://schemas.microsoft.com/office/drawing/2014/main" id="{8C676B84-1334-4615-AF48-1C1E6D1894BC}"/>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8" name="Freeform: Shape 1037">
                <a:extLst>
                  <a:ext uri="{FF2B5EF4-FFF2-40B4-BE49-F238E27FC236}">
                    <a16:creationId xmlns="" xmlns:a16="http://schemas.microsoft.com/office/drawing/2014/main" id="{CCA88DE5-5784-41D8-9A0C-B7B3C097324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39" name="Freeform: Shape 1038">
                <a:extLst>
                  <a:ext uri="{FF2B5EF4-FFF2-40B4-BE49-F238E27FC236}">
                    <a16:creationId xmlns="" xmlns:a16="http://schemas.microsoft.com/office/drawing/2014/main" id="{108A8D3E-05E0-4584-B822-C3A0BF5F073E}"/>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40" name="Freeform: Shape 1039">
                <a:extLst>
                  <a:ext uri="{FF2B5EF4-FFF2-40B4-BE49-F238E27FC236}">
                    <a16:creationId xmlns="" xmlns:a16="http://schemas.microsoft.com/office/drawing/2014/main" id="{5077FBAA-8EF4-49AC-A0B5-811DD7D93F70}"/>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1" name="Freeform: Shape 1040">
                <a:extLst>
                  <a:ext uri="{FF2B5EF4-FFF2-40B4-BE49-F238E27FC236}">
                    <a16:creationId xmlns="" xmlns:a16="http://schemas.microsoft.com/office/drawing/2014/main" id="{6C6CB5E5-35C1-41C6-86B9-9B4117FA1418}"/>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2" name="Freeform: Shape 1041">
                <a:extLst>
                  <a:ext uri="{FF2B5EF4-FFF2-40B4-BE49-F238E27FC236}">
                    <a16:creationId xmlns="" xmlns:a16="http://schemas.microsoft.com/office/drawing/2014/main" id="{5784E9F6-00B4-4E2D-8CB0-1F3F5DC13878}"/>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3" name="Freeform: Shape 1042">
                <a:extLst>
                  <a:ext uri="{FF2B5EF4-FFF2-40B4-BE49-F238E27FC236}">
                    <a16:creationId xmlns="" xmlns:a16="http://schemas.microsoft.com/office/drawing/2014/main" id="{29805CE8-DEAB-4AD1-B8DD-6B11DC2380F6}"/>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4" name="Freeform: Shape 1043">
                <a:extLst>
                  <a:ext uri="{FF2B5EF4-FFF2-40B4-BE49-F238E27FC236}">
                    <a16:creationId xmlns="" xmlns:a16="http://schemas.microsoft.com/office/drawing/2014/main" id="{92171995-2DB4-4420-8FB1-B0AF03472A01}"/>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045" name="Graphic 2">
                <a:extLst>
                  <a:ext uri="{FF2B5EF4-FFF2-40B4-BE49-F238E27FC236}">
                    <a16:creationId xmlns="" xmlns:a16="http://schemas.microsoft.com/office/drawing/2014/main" id="{B83961E4-AE84-4084-9B67-13A2E9E92C37}"/>
                  </a:ext>
                </a:extLst>
              </p:cNvPr>
              <p:cNvGrpSpPr/>
              <p:nvPr/>
            </p:nvGrpSpPr>
            <p:grpSpPr>
              <a:xfrm>
                <a:off x="5881684" y="3256226"/>
                <a:ext cx="96300" cy="100097"/>
                <a:chOff x="5881684" y="3256226"/>
                <a:chExt cx="96300" cy="100097"/>
              </a:xfrm>
            </p:grpSpPr>
            <p:sp>
              <p:nvSpPr>
                <p:cNvPr id="1063" name="Freeform: Shape 1062">
                  <a:extLst>
                    <a:ext uri="{FF2B5EF4-FFF2-40B4-BE49-F238E27FC236}">
                      <a16:creationId xmlns="" xmlns:a16="http://schemas.microsoft.com/office/drawing/2014/main" id="{0636E0CA-305E-4ADB-BC01-7B9B75C50AE2}"/>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4" name="Freeform: Shape 1063">
                  <a:extLst>
                    <a:ext uri="{FF2B5EF4-FFF2-40B4-BE49-F238E27FC236}">
                      <a16:creationId xmlns="" xmlns:a16="http://schemas.microsoft.com/office/drawing/2014/main" id="{9A60CA04-0D3F-4DFB-B5A3-783B427144B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046" name="Freeform: Shape 1045">
                <a:extLst>
                  <a:ext uri="{FF2B5EF4-FFF2-40B4-BE49-F238E27FC236}">
                    <a16:creationId xmlns="" xmlns:a16="http://schemas.microsoft.com/office/drawing/2014/main" id="{B5C284A8-1756-4296-B2BB-16514A54401A}"/>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7" name="Freeform: Shape 1046">
                <a:extLst>
                  <a:ext uri="{FF2B5EF4-FFF2-40B4-BE49-F238E27FC236}">
                    <a16:creationId xmlns="" xmlns:a16="http://schemas.microsoft.com/office/drawing/2014/main" id="{C2CA63CC-BEED-45A2-ACDE-112483B98FE3}"/>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8" name="Freeform: Shape 1047">
                <a:extLst>
                  <a:ext uri="{FF2B5EF4-FFF2-40B4-BE49-F238E27FC236}">
                    <a16:creationId xmlns="" xmlns:a16="http://schemas.microsoft.com/office/drawing/2014/main" id="{45CF43A7-1846-4AED-AAE9-9820CB5D2FD9}"/>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9" name="Freeform: Shape 1048">
                <a:extLst>
                  <a:ext uri="{FF2B5EF4-FFF2-40B4-BE49-F238E27FC236}">
                    <a16:creationId xmlns="" xmlns:a16="http://schemas.microsoft.com/office/drawing/2014/main" id="{5A05501A-FE8E-49BE-8ACC-3175C7D53F76}"/>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0" name="Freeform: Shape 1049">
                <a:extLst>
                  <a:ext uri="{FF2B5EF4-FFF2-40B4-BE49-F238E27FC236}">
                    <a16:creationId xmlns="" xmlns:a16="http://schemas.microsoft.com/office/drawing/2014/main" id="{22173367-C7C5-4CF2-8B3B-601F34E08B24}"/>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1" name="Freeform: Shape 1050">
                <a:extLst>
                  <a:ext uri="{FF2B5EF4-FFF2-40B4-BE49-F238E27FC236}">
                    <a16:creationId xmlns="" xmlns:a16="http://schemas.microsoft.com/office/drawing/2014/main" id="{2F49E87F-D6B0-4122-865F-570D022EC140}"/>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2" name="Freeform: Shape 1051">
                <a:extLst>
                  <a:ext uri="{FF2B5EF4-FFF2-40B4-BE49-F238E27FC236}">
                    <a16:creationId xmlns="" xmlns:a16="http://schemas.microsoft.com/office/drawing/2014/main" id="{CE86329A-4672-4E94-9C07-36D237A45900}"/>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3" name="Freeform: Shape 1052">
                <a:extLst>
                  <a:ext uri="{FF2B5EF4-FFF2-40B4-BE49-F238E27FC236}">
                    <a16:creationId xmlns="" xmlns:a16="http://schemas.microsoft.com/office/drawing/2014/main" id="{CABD836E-FD45-47FA-BA8E-9C5ACFC69A14}"/>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4" name="Freeform: Shape 1053">
                <a:extLst>
                  <a:ext uri="{FF2B5EF4-FFF2-40B4-BE49-F238E27FC236}">
                    <a16:creationId xmlns="" xmlns:a16="http://schemas.microsoft.com/office/drawing/2014/main" id="{A4CB7BBE-6A6B-4FCF-9154-996016704356}"/>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5" name="Freeform: Shape 1054">
                <a:extLst>
                  <a:ext uri="{FF2B5EF4-FFF2-40B4-BE49-F238E27FC236}">
                    <a16:creationId xmlns="" xmlns:a16="http://schemas.microsoft.com/office/drawing/2014/main" id="{987031AF-23E9-4E55-A8FC-5A01804ED7A7}"/>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6" name="Freeform: Shape 1055">
                <a:extLst>
                  <a:ext uri="{FF2B5EF4-FFF2-40B4-BE49-F238E27FC236}">
                    <a16:creationId xmlns="" xmlns:a16="http://schemas.microsoft.com/office/drawing/2014/main" id="{2F84BA04-A2E9-4E16-A13B-778F49D12D0B}"/>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057" name="Graphic 2">
                <a:extLst>
                  <a:ext uri="{FF2B5EF4-FFF2-40B4-BE49-F238E27FC236}">
                    <a16:creationId xmlns="" xmlns:a16="http://schemas.microsoft.com/office/drawing/2014/main" id="{39CCC08E-03E5-4EE0-8CB4-4BD8A36D1A46}"/>
                  </a:ext>
                </a:extLst>
              </p:cNvPr>
              <p:cNvGrpSpPr/>
              <p:nvPr/>
            </p:nvGrpSpPr>
            <p:grpSpPr>
              <a:xfrm>
                <a:off x="6089575" y="3442542"/>
                <a:ext cx="29041" cy="29075"/>
                <a:chOff x="6089575" y="3442542"/>
                <a:chExt cx="29041" cy="29075"/>
              </a:xfrm>
            </p:grpSpPr>
            <p:sp>
              <p:nvSpPr>
                <p:cNvPr id="1061" name="Freeform: Shape 1060">
                  <a:extLst>
                    <a:ext uri="{FF2B5EF4-FFF2-40B4-BE49-F238E27FC236}">
                      <a16:creationId xmlns="" xmlns:a16="http://schemas.microsoft.com/office/drawing/2014/main" id="{0E571695-7FDD-447A-BA55-E07CB4D2B7C3}"/>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2" name="Freeform: Shape 1061">
                  <a:extLst>
                    <a:ext uri="{FF2B5EF4-FFF2-40B4-BE49-F238E27FC236}">
                      <a16:creationId xmlns="" xmlns:a16="http://schemas.microsoft.com/office/drawing/2014/main" id="{FE91B28E-7B69-4164-B933-E6C1B691D5BF}"/>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58" name="Graphic 2">
                <a:extLst>
                  <a:ext uri="{FF2B5EF4-FFF2-40B4-BE49-F238E27FC236}">
                    <a16:creationId xmlns="" xmlns:a16="http://schemas.microsoft.com/office/drawing/2014/main" id="{9B20A595-C2B0-4F2F-8762-42BA584D4DC5}"/>
                  </a:ext>
                </a:extLst>
              </p:cNvPr>
              <p:cNvGrpSpPr/>
              <p:nvPr/>
            </p:nvGrpSpPr>
            <p:grpSpPr>
              <a:xfrm>
                <a:off x="6097142" y="3196401"/>
                <a:ext cx="112446" cy="63243"/>
                <a:chOff x="6097142" y="3196401"/>
                <a:chExt cx="112446" cy="63243"/>
              </a:xfrm>
            </p:grpSpPr>
            <p:sp>
              <p:nvSpPr>
                <p:cNvPr id="1059" name="Freeform: Shape 1058">
                  <a:extLst>
                    <a:ext uri="{FF2B5EF4-FFF2-40B4-BE49-F238E27FC236}">
                      <a16:creationId xmlns="" xmlns:a16="http://schemas.microsoft.com/office/drawing/2014/main" id="{F4B099C7-E033-4EA8-B794-CADDAD541F3E}"/>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0" name="Freeform: Shape 1059">
                  <a:extLst>
                    <a:ext uri="{FF2B5EF4-FFF2-40B4-BE49-F238E27FC236}">
                      <a16:creationId xmlns="" xmlns:a16="http://schemas.microsoft.com/office/drawing/2014/main" id="{12B3C9CE-3597-4B67-A858-A729A4C8DD12}"/>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034" name="Freeform: Shape 1033">
              <a:extLst>
                <a:ext uri="{FF2B5EF4-FFF2-40B4-BE49-F238E27FC236}">
                  <a16:creationId xmlns="" xmlns:a16="http://schemas.microsoft.com/office/drawing/2014/main" id="{BAE76ABE-B0D7-4266-A45D-7C46DC9CE40B}"/>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65" name="Graphic 837">
            <a:extLst>
              <a:ext uri="{FF2B5EF4-FFF2-40B4-BE49-F238E27FC236}">
                <a16:creationId xmlns="" xmlns:a16="http://schemas.microsoft.com/office/drawing/2014/main" id="{A70F7C4F-2341-441F-BF0A-5E899662CAE0}"/>
              </a:ext>
            </a:extLst>
          </p:cNvPr>
          <p:cNvGrpSpPr/>
          <p:nvPr/>
        </p:nvGrpSpPr>
        <p:grpSpPr>
          <a:xfrm>
            <a:off x="231670" y="125657"/>
            <a:ext cx="969490" cy="1048470"/>
            <a:chOff x="5681545" y="3195637"/>
            <a:chExt cx="2191520" cy="2054559"/>
          </a:xfrm>
        </p:grpSpPr>
        <p:grpSp>
          <p:nvGrpSpPr>
            <p:cNvPr id="1066"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1070"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1"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67"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1068"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9"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9717" name="Graphic 19325">
            <a:extLst>
              <a:ext uri="{FF2B5EF4-FFF2-40B4-BE49-F238E27FC236}">
                <a16:creationId xmlns="" xmlns:a16="http://schemas.microsoft.com/office/drawing/2014/main" id="{741BD1A1-6A66-4530-B554-CE6ED96CFAF1}"/>
              </a:ext>
            </a:extLst>
          </p:cNvPr>
          <p:cNvSpPr/>
          <p:nvPr/>
        </p:nvSpPr>
        <p:spPr>
          <a:xfrm>
            <a:off x="637111" y="3366793"/>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18" name="Graphic 19325">
            <a:extLst>
              <a:ext uri="{FF2B5EF4-FFF2-40B4-BE49-F238E27FC236}">
                <a16:creationId xmlns="" xmlns:a16="http://schemas.microsoft.com/office/drawing/2014/main" id="{9216CD92-0672-490C-8FA5-053FEBA15FC1}"/>
              </a:ext>
            </a:extLst>
          </p:cNvPr>
          <p:cNvSpPr/>
          <p:nvPr/>
        </p:nvSpPr>
        <p:spPr>
          <a:xfrm>
            <a:off x="10735004" y="2406320"/>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19" name="Graphic 19325">
            <a:extLst>
              <a:ext uri="{FF2B5EF4-FFF2-40B4-BE49-F238E27FC236}">
                <a16:creationId xmlns="" xmlns:a16="http://schemas.microsoft.com/office/drawing/2014/main" id="{076BFB6E-8AA9-41EA-B47A-E86D43AF214F}"/>
              </a:ext>
            </a:extLst>
          </p:cNvPr>
          <p:cNvSpPr/>
          <p:nvPr/>
        </p:nvSpPr>
        <p:spPr>
          <a:xfrm>
            <a:off x="728428" y="126370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50" name="Graphic 828">
            <a:extLst>
              <a:ext uri="{FF2B5EF4-FFF2-40B4-BE49-F238E27FC236}">
                <a16:creationId xmlns="" xmlns:a16="http://schemas.microsoft.com/office/drawing/2014/main" id="{4D7972AE-D117-48A2-B0ED-804782112763}"/>
              </a:ext>
            </a:extLst>
          </p:cNvPr>
          <p:cNvGrpSpPr/>
          <p:nvPr/>
        </p:nvGrpSpPr>
        <p:grpSpPr>
          <a:xfrm>
            <a:off x="234741" y="4391022"/>
            <a:ext cx="841681" cy="701090"/>
            <a:chOff x="6029366" y="3371852"/>
            <a:chExt cx="130719" cy="112577"/>
          </a:xfrm>
          <a:solidFill>
            <a:srgbClr val="FFC000"/>
          </a:solidFill>
        </p:grpSpPr>
        <p:sp>
          <p:nvSpPr>
            <p:cNvPr id="251" name="Freeform: Shape 147">
              <a:extLst>
                <a:ext uri="{FF2B5EF4-FFF2-40B4-BE49-F238E27FC236}">
                  <a16:creationId xmlns="" xmlns:a16="http://schemas.microsoft.com/office/drawing/2014/main" id="{9A618C58-4EAD-4455-9A98-80432A282722}"/>
                </a:ext>
              </a:extLst>
            </p:cNvPr>
            <p:cNvSpPr/>
            <p:nvPr/>
          </p:nvSpPr>
          <p:spPr>
            <a:xfrm>
              <a:off x="6112695" y="3392266"/>
              <a:ext cx="47390" cy="36309"/>
            </a:xfrm>
            <a:custGeom>
              <a:avLst/>
              <a:gdLst>
                <a:gd name="connsiteX0" fmla="*/ 45789 w 47390"/>
                <a:gd name="connsiteY0" fmla="*/ 11587 h 36309"/>
                <a:gd name="connsiteX1" fmla="*/ 259 w 47390"/>
                <a:gd name="connsiteY1" fmla="*/ 23493 h 36309"/>
                <a:gd name="connsiteX2" fmla="*/ 45789 w 47390"/>
                <a:gd name="connsiteY2" fmla="*/ 11587 h 36309"/>
              </a:gdLst>
              <a:ahLst/>
              <a:cxnLst>
                <a:cxn ang="0">
                  <a:pos x="connsiteX0" y="connsiteY0"/>
                </a:cxn>
                <a:cxn ang="0">
                  <a:pos x="connsiteX1" y="connsiteY1"/>
                </a:cxn>
                <a:cxn ang="0">
                  <a:pos x="connsiteX2" y="connsiteY2"/>
                </a:cxn>
              </a:cxnLst>
              <a:rect l="l" t="t" r="r" b="b"/>
              <a:pathLst>
                <a:path w="47390" h="36309">
                  <a:moveTo>
                    <a:pt x="45789" y="11587"/>
                  </a:moveTo>
                  <a:cubicBezTo>
                    <a:pt x="33502" y="-7463"/>
                    <a:pt x="5117" y="-2700"/>
                    <a:pt x="259" y="23493"/>
                  </a:cubicBezTo>
                  <a:cubicBezTo>
                    <a:pt x="-4503" y="49687"/>
                    <a:pt x="58076" y="30637"/>
                    <a:pt x="45789" y="115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148">
              <a:extLst>
                <a:ext uri="{FF2B5EF4-FFF2-40B4-BE49-F238E27FC236}">
                  <a16:creationId xmlns="" xmlns:a16="http://schemas.microsoft.com/office/drawing/2014/main" id="{28FC892C-C248-4AAE-9B78-A3A93B3AAE54}"/>
                </a:ext>
              </a:extLst>
            </p:cNvPr>
            <p:cNvSpPr/>
            <p:nvPr/>
          </p:nvSpPr>
          <p:spPr>
            <a:xfrm>
              <a:off x="6029366" y="3371852"/>
              <a:ext cx="49880" cy="40966"/>
            </a:xfrm>
            <a:custGeom>
              <a:avLst/>
              <a:gdLst>
                <a:gd name="connsiteX0" fmla="*/ 47869 w 49880"/>
                <a:gd name="connsiteY0" fmla="*/ 10570 h 40966"/>
                <a:gd name="connsiteX1" fmla="*/ 244 w 49880"/>
                <a:gd name="connsiteY1" fmla="*/ 20381 h 40966"/>
                <a:gd name="connsiteX2" fmla="*/ 47869 w 49880"/>
                <a:gd name="connsiteY2" fmla="*/ 10570 h 40966"/>
              </a:gdLst>
              <a:ahLst/>
              <a:cxnLst>
                <a:cxn ang="0">
                  <a:pos x="connsiteX0" y="connsiteY0"/>
                </a:cxn>
                <a:cxn ang="0">
                  <a:pos x="connsiteX1" y="connsiteY1"/>
                </a:cxn>
                <a:cxn ang="0">
                  <a:pos x="connsiteX2" y="connsiteY2"/>
                </a:cxn>
              </a:cxnLst>
              <a:rect l="l" t="t" r="r" b="b"/>
              <a:pathLst>
                <a:path w="49880" h="40966">
                  <a:moveTo>
                    <a:pt x="47869" y="10570"/>
                  </a:moveTo>
                  <a:cubicBezTo>
                    <a:pt x="43392" y="-1241"/>
                    <a:pt x="5007" y="-9052"/>
                    <a:pt x="244" y="20381"/>
                  </a:cubicBezTo>
                  <a:cubicBezTo>
                    <a:pt x="-4518" y="49813"/>
                    <a:pt x="62157" y="48670"/>
                    <a:pt x="47869" y="105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149">
              <a:extLst>
                <a:ext uri="{FF2B5EF4-FFF2-40B4-BE49-F238E27FC236}">
                  <a16:creationId xmlns="" xmlns:a16="http://schemas.microsoft.com/office/drawing/2014/main" id="{F3E4D7F2-0040-4AE5-980F-3CF5788A0EAD}"/>
                </a:ext>
              </a:extLst>
            </p:cNvPr>
            <p:cNvSpPr/>
            <p:nvPr/>
          </p:nvSpPr>
          <p:spPr>
            <a:xfrm>
              <a:off x="6049377" y="3448519"/>
              <a:ext cx="34625" cy="35911"/>
            </a:xfrm>
            <a:custGeom>
              <a:avLst/>
              <a:gdLst>
                <a:gd name="connsiteX0" fmla="*/ 24238 w 34625"/>
                <a:gd name="connsiteY0" fmla="*/ 579 h 35911"/>
                <a:gd name="connsiteX1" fmla="*/ 4903 w 34625"/>
                <a:gd name="connsiteY1" fmla="*/ 32773 h 35911"/>
                <a:gd name="connsiteX2" fmla="*/ 24238 w 34625"/>
                <a:gd name="connsiteY2" fmla="*/ 579 h 35911"/>
              </a:gdLst>
              <a:ahLst/>
              <a:cxnLst>
                <a:cxn ang="0">
                  <a:pos x="connsiteX0" y="connsiteY0"/>
                </a:cxn>
                <a:cxn ang="0">
                  <a:pos x="connsiteX1" y="connsiteY1"/>
                </a:cxn>
                <a:cxn ang="0">
                  <a:pos x="connsiteX2" y="connsiteY2"/>
                </a:cxn>
              </a:cxnLst>
              <a:rect l="l" t="t" r="r" b="b"/>
              <a:pathLst>
                <a:path w="34625" h="35911">
                  <a:moveTo>
                    <a:pt x="24238" y="579"/>
                  </a:moveTo>
                  <a:cubicBezTo>
                    <a:pt x="15856" y="-3993"/>
                    <a:pt x="-10909" y="19629"/>
                    <a:pt x="4903" y="32773"/>
                  </a:cubicBezTo>
                  <a:cubicBezTo>
                    <a:pt x="20714" y="45822"/>
                    <a:pt x="50432" y="14866"/>
                    <a:pt x="24238" y="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54" name="Graphic 19325">
            <a:extLst>
              <a:ext uri="{FF2B5EF4-FFF2-40B4-BE49-F238E27FC236}">
                <a16:creationId xmlns="" xmlns:a16="http://schemas.microsoft.com/office/drawing/2014/main" id="{076BFB6E-8AA9-41EA-B47A-E86D43AF214F}"/>
              </a:ext>
            </a:extLst>
          </p:cNvPr>
          <p:cNvSpPr/>
          <p:nvPr/>
        </p:nvSpPr>
        <p:spPr>
          <a:xfrm>
            <a:off x="10968791" y="4677006"/>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2" name="Graphic 876">
            <a:extLst>
              <a:ext uri="{FF2B5EF4-FFF2-40B4-BE49-F238E27FC236}">
                <a16:creationId xmlns="" xmlns:a16="http://schemas.microsoft.com/office/drawing/2014/main" id="{7A2089B7-881F-4BB2-9150-0E870759F876}"/>
              </a:ext>
            </a:extLst>
          </p:cNvPr>
          <p:cNvGrpSpPr/>
          <p:nvPr/>
        </p:nvGrpSpPr>
        <p:grpSpPr>
          <a:xfrm rot="219574">
            <a:off x="10586710" y="5245629"/>
            <a:ext cx="1858814" cy="1520697"/>
            <a:chOff x="-380835" y="371217"/>
            <a:chExt cx="1182052" cy="823912"/>
          </a:xfrm>
        </p:grpSpPr>
        <p:grpSp>
          <p:nvGrpSpPr>
            <p:cNvPr id="293" name="Graphic 876">
              <a:extLst>
                <a:ext uri="{FF2B5EF4-FFF2-40B4-BE49-F238E27FC236}">
                  <a16:creationId xmlns="" xmlns:a16="http://schemas.microsoft.com/office/drawing/2014/main" id="{007F61F4-9845-4B4E-AB2C-52F810DA1526}"/>
                </a:ext>
              </a:extLst>
            </p:cNvPr>
            <p:cNvGrpSpPr/>
            <p:nvPr/>
          </p:nvGrpSpPr>
          <p:grpSpPr>
            <a:xfrm>
              <a:off x="-276917" y="371217"/>
              <a:ext cx="1078134" cy="565413"/>
              <a:chOff x="-276917" y="371217"/>
              <a:chExt cx="1078134" cy="565413"/>
            </a:xfrm>
          </p:grpSpPr>
          <p:sp>
            <p:nvSpPr>
              <p:cNvPr id="297" name="Freeform: Shape 380">
                <a:extLst>
                  <a:ext uri="{FF2B5EF4-FFF2-40B4-BE49-F238E27FC236}">
                    <a16:creationId xmlns="" xmlns:a16="http://schemas.microsoft.com/office/drawing/2014/main" id="{D36DF30A-C074-4395-9280-20BD0D399D31}"/>
                  </a:ext>
                </a:extLst>
              </p:cNvPr>
              <p:cNvSpPr/>
              <p:nvPr/>
            </p:nvSpPr>
            <p:spPr>
              <a:xfrm>
                <a:off x="-3264" y="496851"/>
                <a:ext cx="599598" cy="439778"/>
              </a:xfrm>
              <a:custGeom>
                <a:avLst/>
                <a:gdLst>
                  <a:gd name="connsiteX0" fmla="*/ 510254 w 599598"/>
                  <a:gd name="connsiteY0" fmla="*/ 0 h 439778"/>
                  <a:gd name="connsiteX1" fmla="*/ 0 w 599598"/>
                  <a:gd name="connsiteY1" fmla="*/ 174403 h 439778"/>
                  <a:gd name="connsiteX2" fmla="*/ 90106 w 599598"/>
                  <a:gd name="connsiteY2" fmla="*/ 434054 h 439778"/>
                  <a:gd name="connsiteX3" fmla="*/ 599599 w 599598"/>
                  <a:gd name="connsiteY3" fmla="*/ 257270 h 439778"/>
                  <a:gd name="connsiteX4" fmla="*/ 510254 w 599598"/>
                  <a:gd name="connsiteY4" fmla="*/ 0 h 43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98" h="439778">
                    <a:moveTo>
                      <a:pt x="510254" y="0"/>
                    </a:moveTo>
                    <a:lnTo>
                      <a:pt x="0" y="174403"/>
                    </a:lnTo>
                    <a:lnTo>
                      <a:pt x="90106" y="434054"/>
                    </a:lnTo>
                    <a:cubicBezTo>
                      <a:pt x="278511" y="460439"/>
                      <a:pt x="468059" y="394621"/>
                      <a:pt x="599599" y="257270"/>
                    </a:cubicBezTo>
                    <a:lnTo>
                      <a:pt x="510254" y="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381">
                <a:extLst>
                  <a:ext uri="{FF2B5EF4-FFF2-40B4-BE49-F238E27FC236}">
                    <a16:creationId xmlns="" xmlns:a16="http://schemas.microsoft.com/office/drawing/2014/main" id="{DF34787E-2C2F-44C6-B5F6-2BEA5AA79251}"/>
                  </a:ext>
                </a:extLst>
              </p:cNvPr>
              <p:cNvSpPr/>
              <p:nvPr/>
            </p:nvSpPr>
            <p:spPr>
              <a:xfrm>
                <a:off x="-276917" y="371217"/>
                <a:ext cx="1078134" cy="458057"/>
              </a:xfrm>
              <a:custGeom>
                <a:avLst/>
                <a:gdLst>
                  <a:gd name="connsiteX0" fmla="*/ 1078135 w 1078134"/>
                  <a:gd name="connsiteY0" fmla="*/ 41910 h 458057"/>
                  <a:gd name="connsiteX1" fmla="*/ 618554 w 1078134"/>
                  <a:gd name="connsiteY1" fmla="*/ 458057 h 458057"/>
                  <a:gd name="connsiteX2" fmla="*/ 0 w 1078134"/>
                  <a:gd name="connsiteY2" fmla="*/ 416147 h 458057"/>
                  <a:gd name="connsiteX3" fmla="*/ 64294 w 1078134"/>
                  <a:gd name="connsiteY3" fmla="*/ 357950 h 458057"/>
                  <a:gd name="connsiteX4" fmla="*/ 98965 w 1078134"/>
                  <a:gd name="connsiteY4" fmla="*/ 326517 h 458057"/>
                  <a:gd name="connsiteX5" fmla="*/ 459581 w 1078134"/>
                  <a:gd name="connsiteY5" fmla="*/ 0 h 458057"/>
                  <a:gd name="connsiteX6" fmla="*/ 944975 w 1078134"/>
                  <a:gd name="connsiteY6" fmla="*/ 32957 h 458057"/>
                  <a:gd name="connsiteX7" fmla="*/ 991553 w 1078134"/>
                  <a:gd name="connsiteY7" fmla="*/ 36100 h 45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134" h="458057">
                    <a:moveTo>
                      <a:pt x="1078135" y="41910"/>
                    </a:moveTo>
                    <a:lnTo>
                      <a:pt x="618554" y="458057"/>
                    </a:lnTo>
                    <a:lnTo>
                      <a:pt x="0" y="416147"/>
                    </a:lnTo>
                    <a:lnTo>
                      <a:pt x="64294" y="357950"/>
                    </a:lnTo>
                    <a:lnTo>
                      <a:pt x="98965" y="326517"/>
                    </a:lnTo>
                    <a:lnTo>
                      <a:pt x="459581" y="0"/>
                    </a:lnTo>
                    <a:lnTo>
                      <a:pt x="944975" y="32957"/>
                    </a:lnTo>
                    <a:lnTo>
                      <a:pt x="991553" y="3610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382">
                <a:extLst>
                  <a:ext uri="{FF2B5EF4-FFF2-40B4-BE49-F238E27FC236}">
                    <a16:creationId xmlns="" xmlns:a16="http://schemas.microsoft.com/office/drawing/2014/main" id="{BD41349B-9382-4562-A2EB-0B030B473C21}"/>
                  </a:ext>
                </a:extLst>
              </p:cNvPr>
              <p:cNvSpPr/>
              <p:nvPr/>
            </p:nvSpPr>
            <p:spPr>
              <a:xfrm>
                <a:off x="-212623" y="371217"/>
                <a:ext cx="927258" cy="393954"/>
              </a:xfrm>
              <a:custGeom>
                <a:avLst/>
                <a:gdLst>
                  <a:gd name="connsiteX0" fmla="*/ 927259 w 927258"/>
                  <a:gd name="connsiteY0" fmla="*/ 36100 h 393954"/>
                  <a:gd name="connsiteX1" fmla="*/ 531971 w 927258"/>
                  <a:gd name="connsiteY1" fmla="*/ 393954 h 393954"/>
                  <a:gd name="connsiteX2" fmla="*/ 0 w 927258"/>
                  <a:gd name="connsiteY2" fmla="*/ 357950 h 393954"/>
                  <a:gd name="connsiteX3" fmla="*/ 34671 w 927258"/>
                  <a:gd name="connsiteY3" fmla="*/ 326517 h 393954"/>
                  <a:gd name="connsiteX4" fmla="*/ 395288 w 927258"/>
                  <a:gd name="connsiteY4" fmla="*/ 0 h 393954"/>
                  <a:gd name="connsiteX5" fmla="*/ 880682 w 927258"/>
                  <a:gd name="connsiteY5" fmla="*/ 32957 h 39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58" h="393954">
                    <a:moveTo>
                      <a:pt x="927259" y="36100"/>
                    </a:moveTo>
                    <a:lnTo>
                      <a:pt x="531971" y="393954"/>
                    </a:lnTo>
                    <a:lnTo>
                      <a:pt x="0" y="357950"/>
                    </a:lnTo>
                    <a:lnTo>
                      <a:pt x="34671" y="326517"/>
                    </a:lnTo>
                    <a:lnTo>
                      <a:pt x="395288" y="0"/>
                    </a:lnTo>
                    <a:lnTo>
                      <a:pt x="880682" y="32957"/>
                    </a:lnTo>
                    <a:close/>
                  </a:path>
                </a:pathLst>
              </a:custGeom>
              <a:solidFill>
                <a:srgbClr val="484D5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94" name="Graphic 876">
              <a:extLst>
                <a:ext uri="{FF2B5EF4-FFF2-40B4-BE49-F238E27FC236}">
                  <a16:creationId xmlns="" xmlns:a16="http://schemas.microsoft.com/office/drawing/2014/main" id="{0651C3C4-664C-436D-A1A7-06A32D979200}"/>
                </a:ext>
              </a:extLst>
            </p:cNvPr>
            <p:cNvGrpSpPr/>
            <p:nvPr/>
          </p:nvGrpSpPr>
          <p:grpSpPr>
            <a:xfrm>
              <a:off x="-380835" y="555811"/>
              <a:ext cx="644461" cy="639318"/>
              <a:chOff x="-380835" y="555811"/>
              <a:chExt cx="644461" cy="639318"/>
            </a:xfrm>
            <a:solidFill>
              <a:srgbClr val="FFD524"/>
            </a:solidFill>
          </p:grpSpPr>
          <p:sp>
            <p:nvSpPr>
              <p:cNvPr id="295" name="Freeform: Shape 378">
                <a:extLst>
                  <a:ext uri="{FF2B5EF4-FFF2-40B4-BE49-F238E27FC236}">
                    <a16:creationId xmlns="" xmlns:a16="http://schemas.microsoft.com/office/drawing/2014/main" id="{AD5EABB7-B2A6-4BF4-B019-6B0F21500B96}"/>
                  </a:ext>
                </a:extLst>
              </p:cNvPr>
              <p:cNvSpPr/>
              <p:nvPr/>
            </p:nvSpPr>
            <p:spPr>
              <a:xfrm>
                <a:off x="-321494" y="555811"/>
                <a:ext cx="585120" cy="588168"/>
              </a:xfrm>
              <a:custGeom>
                <a:avLst/>
                <a:gdLst>
                  <a:gd name="connsiteX0" fmla="*/ 24956 w 585120"/>
                  <a:gd name="connsiteY0" fmla="*/ 588169 h 588168"/>
                  <a:gd name="connsiteX1" fmla="*/ 0 w 585120"/>
                  <a:gd name="connsiteY1" fmla="*/ 585883 h 588168"/>
                  <a:gd name="connsiteX2" fmla="*/ 32766 w 585120"/>
                  <a:gd name="connsiteY2" fmla="*/ 222790 h 588168"/>
                  <a:gd name="connsiteX3" fmla="*/ 575596 w 585120"/>
                  <a:gd name="connsiteY3" fmla="*/ 0 h 588168"/>
                  <a:gd name="connsiteX4" fmla="*/ 585121 w 585120"/>
                  <a:gd name="connsiteY4" fmla="*/ 23241 h 588168"/>
                  <a:gd name="connsiteX5" fmla="*/ 56388 w 585120"/>
                  <a:gd name="connsiteY5" fmla="*/ 240221 h 5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20" h="588168">
                    <a:moveTo>
                      <a:pt x="24956" y="588169"/>
                    </a:moveTo>
                    <a:lnTo>
                      <a:pt x="0" y="585883"/>
                    </a:lnTo>
                    <a:lnTo>
                      <a:pt x="32766" y="222790"/>
                    </a:lnTo>
                    <a:lnTo>
                      <a:pt x="575596" y="0"/>
                    </a:lnTo>
                    <a:lnTo>
                      <a:pt x="585121" y="23241"/>
                    </a:lnTo>
                    <a:lnTo>
                      <a:pt x="56388" y="240221"/>
                    </a:ln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379">
                <a:extLst>
                  <a:ext uri="{FF2B5EF4-FFF2-40B4-BE49-F238E27FC236}">
                    <a16:creationId xmlns="" xmlns:a16="http://schemas.microsoft.com/office/drawing/2014/main" id="{218B0A24-83E5-4CE7-BED0-853DA2EE3382}"/>
                  </a:ext>
                </a:extLst>
              </p:cNvPr>
              <p:cNvSpPr/>
              <p:nvPr/>
            </p:nvSpPr>
            <p:spPr>
              <a:xfrm>
                <a:off x="-380835" y="1007010"/>
                <a:ext cx="121695" cy="188118"/>
              </a:xfrm>
              <a:custGeom>
                <a:avLst/>
                <a:gdLst>
                  <a:gd name="connsiteX0" fmla="*/ 85058 w 121695"/>
                  <a:gd name="connsiteY0" fmla="*/ 1619 h 188118"/>
                  <a:gd name="connsiteX1" fmla="*/ 79915 w 121695"/>
                  <a:gd name="connsiteY1" fmla="*/ 0 h 188118"/>
                  <a:gd name="connsiteX2" fmla="*/ 0 w 121695"/>
                  <a:gd name="connsiteY2" fmla="*/ 170783 h 188118"/>
                  <a:gd name="connsiteX3" fmla="*/ 111824 w 121695"/>
                  <a:gd name="connsiteY3" fmla="*/ 188119 h 188118"/>
                  <a:gd name="connsiteX4" fmla="*/ 85058 w 121695"/>
                  <a:gd name="connsiteY4" fmla="*/ 1619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5" h="188118">
                    <a:moveTo>
                      <a:pt x="85058" y="1619"/>
                    </a:moveTo>
                    <a:lnTo>
                      <a:pt x="79915" y="0"/>
                    </a:lnTo>
                    <a:cubicBezTo>
                      <a:pt x="64484" y="5810"/>
                      <a:pt x="10573" y="35814"/>
                      <a:pt x="0" y="170783"/>
                    </a:cubicBezTo>
                    <a:lnTo>
                      <a:pt x="111824" y="188119"/>
                    </a:lnTo>
                    <a:cubicBezTo>
                      <a:pt x="140684" y="56483"/>
                      <a:pt x="98393" y="12002"/>
                      <a:pt x="85058" y="1619"/>
                    </a:cubicBez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9" name="Rectangle: Rounded Corners 8">
            <a:extLst>
              <a:ext uri="{FF2B5EF4-FFF2-40B4-BE49-F238E27FC236}">
                <a16:creationId xmlns="" xmlns:a16="http://schemas.microsoft.com/office/drawing/2014/main" id="{65E3543E-BF74-4C8F-BC81-E151FCBB110A}"/>
              </a:ext>
            </a:extLst>
          </p:cNvPr>
          <p:cNvSpPr/>
          <p:nvPr/>
        </p:nvSpPr>
        <p:spPr>
          <a:xfrm>
            <a:off x="1638031" y="1886336"/>
            <a:ext cx="8846410" cy="129346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tam</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giác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đỉnh</a:t>
            </a:r>
            <a:r>
              <a:rPr lang="en-US" sz="3600" b="1" dirty="0">
                <a:solidFill>
                  <a:srgbClr val="FFFF00"/>
                </a:solidFill>
                <a:latin typeface="Times New Roman" panose="02020603050405020304" pitchFamily="18" charset="0"/>
                <a:cs typeface="Times New Roman" panose="02020603050405020304" pitchFamily="18" charset="0"/>
              </a:rPr>
              <a:t>, 3 </a:t>
            </a:r>
            <a:r>
              <a:rPr lang="en-US" sz="3600" b="1" dirty="0" err="1">
                <a:solidFill>
                  <a:srgbClr val="FFFF00"/>
                </a:solidFill>
                <a:latin typeface="Times New Roman" panose="02020603050405020304" pitchFamily="18" charset="0"/>
                <a:cs typeface="Times New Roman" panose="02020603050405020304" pitchFamily="18" charset="0"/>
              </a:rPr>
              <a:t>cạnh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3 </a:t>
            </a:r>
            <a:r>
              <a:rPr lang="en-US" sz="3600" b="1" dirty="0" err="1">
                <a:solidFill>
                  <a:srgbClr val="FFFF00"/>
                </a:solidFill>
                <a:latin typeface="Times New Roman" panose="02020603050405020304" pitchFamily="18" charset="0"/>
                <a:cs typeface="Times New Roman" panose="02020603050405020304" pitchFamily="18" charset="0"/>
              </a:rPr>
              <a:t>góc</a:t>
            </a:r>
            <a:endParaRPr lang="en-US" sz="3600" b="1" dirty="0">
              <a:solidFill>
                <a:srgbClr val="FFFF00"/>
              </a:solidFill>
              <a:latin typeface="Times New Roman" panose="02020603050405020304" pitchFamily="18" charset="0"/>
              <a:cs typeface="Times New Roman" panose="02020603050405020304" pitchFamily="18"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tứ</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giác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đỉnh</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cạnh</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4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góc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nvGrpSpPr>
          <p:cNvPr id="627" name="Group 626">
            <a:extLst>
              <a:ext uri="{FF2B5EF4-FFF2-40B4-BE49-F238E27FC236}">
                <a16:creationId xmlns="" xmlns:a16="http://schemas.microsoft.com/office/drawing/2014/main" id="{E5D93DF7-A4D5-4734-9DD1-20706770399E}"/>
              </a:ext>
            </a:extLst>
          </p:cNvPr>
          <p:cNvGrpSpPr/>
          <p:nvPr/>
        </p:nvGrpSpPr>
        <p:grpSpPr>
          <a:xfrm>
            <a:off x="4918337" y="3777498"/>
            <a:ext cx="3787201" cy="2671202"/>
            <a:chOff x="1197026" y="4232126"/>
            <a:chExt cx="3751815" cy="2630711"/>
          </a:xfrm>
        </p:grpSpPr>
        <p:pic>
          <p:nvPicPr>
            <p:cNvPr id="628" name="Picture 627">
              <a:extLst>
                <a:ext uri="{FF2B5EF4-FFF2-40B4-BE49-F238E27FC236}">
                  <a16:creationId xmlns="" xmlns:a16="http://schemas.microsoft.com/office/drawing/2014/main" id="{03037C96-C70C-4378-A753-A0B46ADECEB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629" name="Picture 628">
              <a:extLst>
                <a:ext uri="{FF2B5EF4-FFF2-40B4-BE49-F238E27FC236}">
                  <a16:creationId xmlns="" xmlns:a16="http://schemas.microsoft.com/office/drawing/2014/main" id="{0D367E43-CCA4-4F5D-B97A-5633C2A2BD29}"/>
                </a:ext>
              </a:extLst>
            </p:cNvPr>
            <p:cNvPicPr>
              <a:picLocks noChangeAspect="1"/>
            </p:cNvPicPr>
            <p:nvPr/>
          </p:nvPicPr>
          <p:blipFill>
            <a:blip r:embed="rId3"/>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43199690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wipe(up)">
                                      <p:cBhvr>
                                        <p:cTn id="7" dur="500"/>
                                        <p:tgtEl>
                                          <p:spTgt spid="6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5B42"/>
        </a:solidFill>
        <a:effectLst/>
      </p:bgPr>
    </p:bg>
    <p:spTree>
      <p:nvGrpSpPr>
        <p:cNvPr id="1" name=""/>
        <p:cNvGrpSpPr/>
        <p:nvPr/>
      </p:nvGrpSpPr>
      <p:grpSpPr>
        <a:xfrm>
          <a:off x="0" y="0"/>
          <a:ext cx="0" cy="0"/>
          <a:chOff x="0" y="0"/>
          <a:chExt cx="0" cy="0"/>
        </a:xfrm>
      </p:grpSpPr>
      <p:sp>
        <p:nvSpPr>
          <p:cNvPr id="5" name="Graphic 12">
            <a:extLst>
              <a:ext uri="{FF2B5EF4-FFF2-40B4-BE49-F238E27FC236}">
                <a16:creationId xmlns="" xmlns:a16="http://schemas.microsoft.com/office/drawing/2014/main" id="{1543FF35-5BCF-463B-984F-65CC62574220}"/>
              </a:ext>
            </a:extLst>
          </p:cNvPr>
          <p:cNvSpPr/>
          <p:nvPr/>
        </p:nvSpPr>
        <p:spPr>
          <a:xfrm rot="2176664" flipH="1">
            <a:off x="-475785" y="1526793"/>
            <a:ext cx="8704672" cy="8652716"/>
          </a:xfrm>
          <a:custGeom>
            <a:avLst/>
            <a:gdLst>
              <a:gd name="connsiteX0" fmla="*/ 4374861 w 4542917"/>
              <a:gd name="connsiteY0" fmla="*/ 2001725 h 4173599"/>
              <a:gd name="connsiteX1" fmla="*/ 4113400 w 4542917"/>
              <a:gd name="connsiteY1" fmla="*/ 1108185 h 4173599"/>
              <a:gd name="connsiteX2" fmla="*/ 3325397 w 4542917"/>
              <a:gd name="connsiteY2" fmla="*/ 534018 h 4173599"/>
              <a:gd name="connsiteX3" fmla="*/ 2577494 w 4542917"/>
              <a:gd name="connsiteY3" fmla="*/ 28240 h 4173599"/>
              <a:gd name="connsiteX4" fmla="*/ 1593466 w 4542917"/>
              <a:gd name="connsiteY4" fmla="*/ 345232 h 4173599"/>
              <a:gd name="connsiteX5" fmla="*/ 1133980 w 4542917"/>
              <a:gd name="connsiteY5" fmla="*/ 595644 h 4173599"/>
              <a:gd name="connsiteX6" fmla="*/ 42796 w 4542917"/>
              <a:gd name="connsiteY6" fmla="*/ 1521189 h 4173599"/>
              <a:gd name="connsiteX7" fmla="*/ 163097 w 4542917"/>
              <a:gd name="connsiteY7" fmla="*/ 2343863 h 4173599"/>
              <a:gd name="connsiteX8" fmla="*/ 371885 w 4542917"/>
              <a:gd name="connsiteY8" fmla="*/ 2538744 h 4173599"/>
              <a:gd name="connsiteX9" fmla="*/ 465039 w 4542917"/>
              <a:gd name="connsiteY9" fmla="*/ 2766868 h 4173599"/>
              <a:gd name="connsiteX10" fmla="*/ 1229135 w 4542917"/>
              <a:gd name="connsiteY10" fmla="*/ 4109512 h 4173599"/>
              <a:gd name="connsiteX11" fmla="*/ 1395346 w 4542917"/>
              <a:gd name="connsiteY11" fmla="*/ 4152565 h 4173599"/>
              <a:gd name="connsiteX12" fmla="*/ 2251834 w 4542917"/>
              <a:gd name="connsiteY12" fmla="*/ 3887770 h 4173599"/>
              <a:gd name="connsiteX13" fmla="*/ 3194142 w 4542917"/>
              <a:gd name="connsiteY13" fmla="*/ 3596591 h 4173599"/>
              <a:gd name="connsiteX14" fmla="*/ 3738972 w 4542917"/>
              <a:gd name="connsiteY14" fmla="*/ 3710796 h 4173599"/>
              <a:gd name="connsiteX15" fmla="*/ 4160644 w 4542917"/>
              <a:gd name="connsiteY15" fmla="*/ 3661742 h 4173599"/>
              <a:gd name="connsiteX16" fmla="*/ 4469349 w 4542917"/>
              <a:gd name="connsiteY16" fmla="*/ 3245023 h 4173599"/>
              <a:gd name="connsiteX17" fmla="*/ 4374861 w 4542917"/>
              <a:gd name="connsiteY17" fmla="*/ 2001725 h 417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2917" h="4173599">
                <a:moveTo>
                  <a:pt x="4374861" y="2001725"/>
                </a:moveTo>
                <a:cubicBezTo>
                  <a:pt x="4552884" y="1666064"/>
                  <a:pt x="4602414" y="1233343"/>
                  <a:pt x="4113400" y="1108185"/>
                </a:cubicBezTo>
                <a:cubicBezTo>
                  <a:pt x="3624387" y="983026"/>
                  <a:pt x="3417504" y="944069"/>
                  <a:pt x="3325397" y="534018"/>
                </a:cubicBezTo>
                <a:cubicBezTo>
                  <a:pt x="3263865" y="260174"/>
                  <a:pt x="2988497" y="108917"/>
                  <a:pt x="2577494" y="28240"/>
                </a:cubicBezTo>
                <a:cubicBezTo>
                  <a:pt x="2173157" y="-51198"/>
                  <a:pt x="1860642" y="31574"/>
                  <a:pt x="1593466" y="345232"/>
                </a:cubicBezTo>
                <a:cubicBezTo>
                  <a:pt x="1513170" y="439434"/>
                  <a:pt x="1374296" y="538304"/>
                  <a:pt x="1133980" y="595644"/>
                </a:cubicBezTo>
                <a:cubicBezTo>
                  <a:pt x="573148" y="729471"/>
                  <a:pt x="220818" y="920066"/>
                  <a:pt x="42796" y="1521189"/>
                </a:cubicBezTo>
                <a:cubicBezTo>
                  <a:pt x="-65694" y="1887520"/>
                  <a:pt x="53464" y="2175080"/>
                  <a:pt x="163097" y="2343863"/>
                </a:cubicBezTo>
                <a:cubicBezTo>
                  <a:pt x="215675" y="2424826"/>
                  <a:pt x="288731" y="2489691"/>
                  <a:pt x="371885" y="2538744"/>
                </a:cubicBezTo>
                <a:cubicBezTo>
                  <a:pt x="424653" y="2569891"/>
                  <a:pt x="484089" y="2634852"/>
                  <a:pt x="465039" y="2766868"/>
                </a:cubicBezTo>
                <a:cubicBezTo>
                  <a:pt x="432464" y="2993182"/>
                  <a:pt x="180432" y="3798997"/>
                  <a:pt x="1229135" y="4109512"/>
                </a:cubicBezTo>
                <a:cubicBezTo>
                  <a:pt x="1288094" y="4126943"/>
                  <a:pt x="1343339" y="4141230"/>
                  <a:pt x="1395346" y="4152565"/>
                </a:cubicBezTo>
                <a:cubicBezTo>
                  <a:pt x="1707004" y="4220574"/>
                  <a:pt x="2034664" y="4121418"/>
                  <a:pt x="2251834" y="3887770"/>
                </a:cubicBezTo>
                <a:cubicBezTo>
                  <a:pt x="2494340" y="3626785"/>
                  <a:pt x="2856767" y="3561253"/>
                  <a:pt x="3194142" y="3596591"/>
                </a:cubicBezTo>
                <a:cubicBezTo>
                  <a:pt x="3379404" y="3616022"/>
                  <a:pt x="3559521" y="3662980"/>
                  <a:pt x="3738972" y="3710796"/>
                </a:cubicBezTo>
                <a:cubicBezTo>
                  <a:pt x="3873180" y="3746514"/>
                  <a:pt x="4039772" y="3734608"/>
                  <a:pt x="4160644" y="3661742"/>
                </a:cubicBezTo>
                <a:cubicBezTo>
                  <a:pt x="4312758" y="3570016"/>
                  <a:pt x="4407532" y="3406853"/>
                  <a:pt x="4469349" y="3245023"/>
                </a:cubicBezTo>
                <a:cubicBezTo>
                  <a:pt x="4731001" y="2560366"/>
                  <a:pt x="4196744" y="2337386"/>
                  <a:pt x="4374861" y="2001725"/>
                </a:cubicBezTo>
                <a:close/>
              </a:path>
            </a:pathLst>
          </a:custGeom>
          <a:solidFill>
            <a:srgbClr val="E9D2AE"/>
          </a:solidFill>
          <a:ln w="9525"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 name="TextBox 2">
            <a:extLst>
              <a:ext uri="{FF2B5EF4-FFF2-40B4-BE49-F238E27FC236}">
                <a16:creationId xmlns="" xmlns:a16="http://schemas.microsoft.com/office/drawing/2014/main" id="{6A055805-0193-49EF-9B36-80092FE56FA5}"/>
              </a:ext>
            </a:extLst>
          </p:cNvPr>
          <p:cNvSpPr txBox="1"/>
          <p:nvPr/>
        </p:nvSpPr>
        <p:spPr>
          <a:xfrm>
            <a:off x="1096673" y="3814705"/>
            <a:ext cx="6640779" cy="15914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300" normalizeH="0" baseline="0" noProof="0" dirty="0" err="1">
                <a:ln>
                  <a:noFill/>
                </a:ln>
                <a:solidFill>
                  <a:srgbClr val="0F5B42"/>
                </a:solidFill>
                <a:effectLst/>
                <a:uLnTx/>
                <a:uFillTx/>
                <a:latin typeface="Coiny" panose="02000903060500060000" pitchFamily="2" charset="0"/>
                <a:ea typeface="+mn-ea"/>
                <a:cs typeface="ARMNoklae" panose="02000506000000020004" pitchFamily="2" charset="0"/>
              </a:rPr>
              <a:t>Hoạt</a:t>
            </a:r>
            <a:r>
              <a:rPr kumimoji="0" lang="en-US" sz="8000" b="1" i="0" u="none" strike="noStrike" kern="1200" cap="none" spc="300" normalizeH="0" baseline="0" noProof="0" dirty="0">
                <a:ln>
                  <a:noFill/>
                </a:ln>
                <a:solidFill>
                  <a:srgbClr val="0F5B42"/>
                </a:solidFill>
                <a:effectLst/>
                <a:uLnTx/>
                <a:uFillTx/>
                <a:latin typeface="Coiny" panose="02000903060500060000" pitchFamily="2" charset="0"/>
                <a:ea typeface="+mn-ea"/>
                <a:cs typeface="ARMNoklae" panose="02000506000000020004" pitchFamily="2" charset="0"/>
              </a:rPr>
              <a:t> </a:t>
            </a:r>
            <a:r>
              <a:rPr kumimoji="0" lang="en-US" sz="8000" b="1" i="0" u="none" strike="noStrike" kern="1200" cap="none" spc="300" normalizeH="0" baseline="0" noProof="0" dirty="0" err="1">
                <a:ln>
                  <a:noFill/>
                </a:ln>
                <a:solidFill>
                  <a:srgbClr val="0F5B42"/>
                </a:solidFill>
                <a:effectLst/>
                <a:uLnTx/>
                <a:uFillTx/>
                <a:latin typeface="Coiny" panose="02000903060500060000" pitchFamily="2" charset="0"/>
                <a:ea typeface="+mn-ea"/>
                <a:cs typeface="ARMNoklae" panose="02000506000000020004" pitchFamily="2" charset="0"/>
              </a:rPr>
              <a:t>động</a:t>
            </a:r>
            <a:endParaRPr kumimoji="0" lang="th-TH" sz="2400" b="0" i="0" u="none" strike="noStrike" kern="1200" cap="none" spc="300" normalizeH="0" baseline="0" noProof="0" dirty="0">
              <a:ln>
                <a:noFill/>
              </a:ln>
              <a:solidFill>
                <a:srgbClr val="0F5B42"/>
              </a:solidFill>
              <a:effectLst/>
              <a:uLnTx/>
              <a:uFillTx/>
              <a:latin typeface="Coiny" panose="02000903060500060000" pitchFamily="2" charset="0"/>
              <a:ea typeface="+mn-ea"/>
              <a:cs typeface="ARMNoklae" panose="02000506000000020004" pitchFamily="2" charset="0"/>
            </a:endParaRPr>
          </a:p>
        </p:txBody>
      </p:sp>
      <p:grpSp>
        <p:nvGrpSpPr>
          <p:cNvPr id="313" name="Graphic 1">
            <a:extLst>
              <a:ext uri="{FF2B5EF4-FFF2-40B4-BE49-F238E27FC236}">
                <a16:creationId xmlns="" xmlns:a16="http://schemas.microsoft.com/office/drawing/2014/main" id="{72DE07B2-49DE-4C69-9494-120528081C00}"/>
              </a:ext>
            </a:extLst>
          </p:cNvPr>
          <p:cNvGrpSpPr/>
          <p:nvPr/>
        </p:nvGrpSpPr>
        <p:grpSpPr>
          <a:xfrm>
            <a:off x="710914" y="5898719"/>
            <a:ext cx="1799619" cy="1773824"/>
            <a:chOff x="5748337" y="3124200"/>
            <a:chExt cx="695325" cy="609600"/>
          </a:xfrm>
          <a:solidFill>
            <a:schemeClr val="bg2">
              <a:lumMod val="50000"/>
            </a:schemeClr>
          </a:solidFill>
        </p:grpSpPr>
        <p:grpSp>
          <p:nvGrpSpPr>
            <p:cNvPr id="314" name="Graphic 1">
              <a:extLst>
                <a:ext uri="{FF2B5EF4-FFF2-40B4-BE49-F238E27FC236}">
                  <a16:creationId xmlns="" xmlns:a16="http://schemas.microsoft.com/office/drawing/2014/main" id="{D75840A7-2919-40CB-A82C-2AD69D7673A5}"/>
                </a:ext>
              </a:extLst>
            </p:cNvPr>
            <p:cNvGrpSpPr/>
            <p:nvPr/>
          </p:nvGrpSpPr>
          <p:grpSpPr>
            <a:xfrm>
              <a:off x="6032547" y="3282867"/>
              <a:ext cx="412442" cy="452943"/>
              <a:chOff x="6032547" y="3282867"/>
              <a:chExt cx="412442" cy="452943"/>
            </a:xfrm>
            <a:grpFill/>
          </p:grpSpPr>
          <p:sp>
            <p:nvSpPr>
              <p:cNvPr id="329" name="Freeform: Shape 86">
                <a:extLst>
                  <a:ext uri="{FF2B5EF4-FFF2-40B4-BE49-F238E27FC236}">
                    <a16:creationId xmlns="" xmlns:a16="http://schemas.microsoft.com/office/drawing/2014/main" id="{AB10C774-087E-4B16-8266-2E5B640A906A}"/>
                  </a:ext>
                </a:extLst>
              </p:cNvPr>
              <p:cNvSpPr/>
              <p:nvPr/>
            </p:nvSpPr>
            <p:spPr>
              <a:xfrm>
                <a:off x="6032547" y="3336353"/>
                <a:ext cx="369776" cy="399456"/>
              </a:xfrm>
              <a:custGeom>
                <a:avLst/>
                <a:gdLst>
                  <a:gd name="connsiteX0" fmla="*/ 364252 w 369776"/>
                  <a:gd name="connsiteY0" fmla="*/ 77978 h 399456"/>
                  <a:gd name="connsiteX1" fmla="*/ 84978 w 369776"/>
                  <a:gd name="connsiteY1" fmla="*/ 392207 h 399456"/>
                  <a:gd name="connsiteX2" fmla="*/ 54403 w 369776"/>
                  <a:gd name="connsiteY2" fmla="*/ 393922 h 399456"/>
                  <a:gd name="connsiteX3" fmla="*/ 7350 w 369776"/>
                  <a:gd name="connsiteY3" fmla="*/ 352107 h 399456"/>
                  <a:gd name="connsiteX4" fmla="*/ 5445 w 369776"/>
                  <a:gd name="connsiteY4" fmla="*/ 321532 h 399456"/>
                  <a:gd name="connsiteX5" fmla="*/ 284718 w 369776"/>
                  <a:gd name="connsiteY5" fmla="*/ 7302 h 399456"/>
                  <a:gd name="connsiteX6" fmla="*/ 315388 w 369776"/>
                  <a:gd name="connsiteY6" fmla="*/ 5492 h 399456"/>
                  <a:gd name="connsiteX7" fmla="*/ 362442 w 369776"/>
                  <a:gd name="connsiteY7" fmla="*/ 47307 h 399456"/>
                  <a:gd name="connsiteX8" fmla="*/ 364252 w 369776"/>
                  <a:gd name="connsiteY8" fmla="*/ 77978 h 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776" h="399456">
                    <a:moveTo>
                      <a:pt x="364252" y="77978"/>
                    </a:moveTo>
                    <a:lnTo>
                      <a:pt x="84978" y="392207"/>
                    </a:lnTo>
                    <a:cubicBezTo>
                      <a:pt x="77073" y="401161"/>
                      <a:pt x="63452" y="401923"/>
                      <a:pt x="54403" y="393922"/>
                    </a:cubicBezTo>
                    <a:lnTo>
                      <a:pt x="7350" y="352107"/>
                    </a:lnTo>
                    <a:cubicBezTo>
                      <a:pt x="-1699" y="344106"/>
                      <a:pt x="-2461" y="330485"/>
                      <a:pt x="5445" y="321532"/>
                    </a:cubicBezTo>
                    <a:lnTo>
                      <a:pt x="284718" y="7302"/>
                    </a:lnTo>
                    <a:cubicBezTo>
                      <a:pt x="292624" y="-1651"/>
                      <a:pt x="306340" y="-2509"/>
                      <a:pt x="315388" y="5492"/>
                    </a:cubicBezTo>
                    <a:lnTo>
                      <a:pt x="362442" y="47307"/>
                    </a:lnTo>
                    <a:cubicBezTo>
                      <a:pt x="371490" y="55308"/>
                      <a:pt x="372252" y="69024"/>
                      <a:pt x="364252" y="779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87">
                <a:extLst>
                  <a:ext uri="{FF2B5EF4-FFF2-40B4-BE49-F238E27FC236}">
                    <a16:creationId xmlns="" xmlns:a16="http://schemas.microsoft.com/office/drawing/2014/main" id="{7EDD93C5-5B90-4522-8DCB-C06ED814A3FF}"/>
                  </a:ext>
                </a:extLst>
              </p:cNvPr>
              <p:cNvSpPr/>
              <p:nvPr/>
            </p:nvSpPr>
            <p:spPr>
              <a:xfrm>
                <a:off x="6032633" y="3336392"/>
                <a:ext cx="338924" cy="372928"/>
              </a:xfrm>
              <a:custGeom>
                <a:avLst/>
                <a:gdLst>
                  <a:gd name="connsiteX0" fmla="*/ 315302 w 338924"/>
                  <a:gd name="connsiteY0" fmla="*/ 5454 h 372928"/>
                  <a:gd name="connsiteX1" fmla="*/ 284727 w 338924"/>
                  <a:gd name="connsiteY1" fmla="*/ 7264 h 372928"/>
                  <a:gd name="connsiteX2" fmla="*/ 5454 w 338924"/>
                  <a:gd name="connsiteY2" fmla="*/ 321398 h 372928"/>
                  <a:gd name="connsiteX3" fmla="*/ 7264 w 338924"/>
                  <a:gd name="connsiteY3" fmla="*/ 351974 h 372928"/>
                  <a:gd name="connsiteX4" fmla="*/ 30886 w 338924"/>
                  <a:gd name="connsiteY4" fmla="*/ 372929 h 372928"/>
                  <a:gd name="connsiteX5" fmla="*/ 338924 w 338924"/>
                  <a:gd name="connsiteY5" fmla="*/ 26314 h 372928"/>
                  <a:gd name="connsiteX6" fmla="*/ 315302 w 338924"/>
                  <a:gd name="connsiteY6" fmla="*/ 5454 h 37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24" h="372928">
                    <a:moveTo>
                      <a:pt x="315302" y="5454"/>
                    </a:moveTo>
                    <a:cubicBezTo>
                      <a:pt x="306349" y="-2452"/>
                      <a:pt x="292633" y="-1690"/>
                      <a:pt x="284727" y="7264"/>
                    </a:cubicBezTo>
                    <a:lnTo>
                      <a:pt x="5454" y="321398"/>
                    </a:lnTo>
                    <a:cubicBezTo>
                      <a:pt x="-2452" y="330352"/>
                      <a:pt x="-1690" y="344068"/>
                      <a:pt x="7264" y="351974"/>
                    </a:cubicBezTo>
                    <a:lnTo>
                      <a:pt x="30886" y="372929"/>
                    </a:lnTo>
                    <a:lnTo>
                      <a:pt x="338924" y="26314"/>
                    </a:lnTo>
                    <a:lnTo>
                      <a:pt x="315302" y="54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31" name="Graphic 1">
                <a:extLst>
                  <a:ext uri="{FF2B5EF4-FFF2-40B4-BE49-F238E27FC236}">
                    <a16:creationId xmlns="" xmlns:a16="http://schemas.microsoft.com/office/drawing/2014/main" id="{0C0756B5-A404-4C46-B1B4-1C52C4A05553}"/>
                  </a:ext>
                </a:extLst>
              </p:cNvPr>
              <p:cNvGrpSpPr/>
              <p:nvPr/>
            </p:nvGrpSpPr>
            <p:grpSpPr>
              <a:xfrm>
                <a:off x="6344125" y="3282867"/>
                <a:ext cx="100864" cy="104413"/>
                <a:chOff x="6344125" y="3282867"/>
                <a:chExt cx="100864" cy="104413"/>
              </a:xfrm>
              <a:grpFill/>
            </p:grpSpPr>
            <p:sp>
              <p:nvSpPr>
                <p:cNvPr id="340" name="Freeform: Shape 97">
                  <a:extLst>
                    <a:ext uri="{FF2B5EF4-FFF2-40B4-BE49-F238E27FC236}">
                      <a16:creationId xmlns="" xmlns:a16="http://schemas.microsoft.com/office/drawing/2014/main" id="{F32A1366-5E65-47BB-93D3-B040FFE5BED0}"/>
                    </a:ext>
                  </a:extLst>
                </p:cNvPr>
                <p:cNvSpPr/>
                <p:nvPr/>
              </p:nvSpPr>
              <p:spPr>
                <a:xfrm>
                  <a:off x="6344125" y="3282867"/>
                  <a:ext cx="100864" cy="104413"/>
                </a:xfrm>
                <a:custGeom>
                  <a:avLst/>
                  <a:gdLst>
                    <a:gd name="connsiteX0" fmla="*/ 93250 w 100864"/>
                    <a:gd name="connsiteY0" fmla="*/ 5734 h 104413"/>
                    <a:gd name="connsiteX1" fmla="*/ 93250 w 100864"/>
                    <a:gd name="connsiteY1" fmla="*/ 5734 h 104413"/>
                    <a:gd name="connsiteX2" fmla="*/ 67818 w 100864"/>
                    <a:gd name="connsiteY2" fmla="*/ 2496 h 104413"/>
                    <a:gd name="connsiteX3" fmla="*/ 52864 w 100864"/>
                    <a:gd name="connsiteY3" fmla="*/ 10211 h 104413"/>
                    <a:gd name="connsiteX4" fmla="*/ 19145 w 100864"/>
                    <a:gd name="connsiteY4" fmla="*/ 36405 h 104413"/>
                    <a:gd name="connsiteX5" fmla="*/ 0 w 100864"/>
                    <a:gd name="connsiteY5" fmla="*/ 57931 h 104413"/>
                    <a:gd name="connsiteX6" fmla="*/ 26194 w 100864"/>
                    <a:gd name="connsiteY6" fmla="*/ 81172 h 104413"/>
                    <a:gd name="connsiteX7" fmla="*/ 52388 w 100864"/>
                    <a:gd name="connsiteY7" fmla="*/ 104413 h 104413"/>
                    <a:gd name="connsiteX8" fmla="*/ 71533 w 100864"/>
                    <a:gd name="connsiteY8" fmla="*/ 82887 h 104413"/>
                    <a:gd name="connsiteX9" fmla="*/ 93536 w 100864"/>
                    <a:gd name="connsiteY9" fmla="*/ 46311 h 104413"/>
                    <a:gd name="connsiteX10" fmla="*/ 99441 w 100864"/>
                    <a:gd name="connsiteY10" fmla="*/ 30499 h 104413"/>
                    <a:gd name="connsiteX11" fmla="*/ 93250 w 100864"/>
                    <a:gd name="connsiteY11" fmla="*/ 5734 h 1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864" h="104413">
                      <a:moveTo>
                        <a:pt x="93250" y="5734"/>
                      </a:moveTo>
                      <a:lnTo>
                        <a:pt x="93250" y="5734"/>
                      </a:lnTo>
                      <a:cubicBezTo>
                        <a:pt x="86201" y="-457"/>
                        <a:pt x="76105" y="-1790"/>
                        <a:pt x="67818" y="2496"/>
                      </a:cubicBezTo>
                      <a:lnTo>
                        <a:pt x="52864" y="10211"/>
                      </a:lnTo>
                      <a:cubicBezTo>
                        <a:pt x="40100" y="16783"/>
                        <a:pt x="28670" y="25642"/>
                        <a:pt x="19145" y="36405"/>
                      </a:cubicBezTo>
                      <a:lnTo>
                        <a:pt x="0" y="57931"/>
                      </a:lnTo>
                      <a:lnTo>
                        <a:pt x="26194" y="81172"/>
                      </a:lnTo>
                      <a:lnTo>
                        <a:pt x="52388" y="104413"/>
                      </a:lnTo>
                      <a:lnTo>
                        <a:pt x="71533" y="82887"/>
                      </a:lnTo>
                      <a:cubicBezTo>
                        <a:pt x="81058" y="72124"/>
                        <a:pt x="88487" y="59741"/>
                        <a:pt x="93536" y="46311"/>
                      </a:cubicBezTo>
                      <a:lnTo>
                        <a:pt x="99441" y="30499"/>
                      </a:lnTo>
                      <a:cubicBezTo>
                        <a:pt x="102680" y="21927"/>
                        <a:pt x="100298" y="12021"/>
                        <a:pt x="93250" y="573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98">
                  <a:extLst>
                    <a:ext uri="{FF2B5EF4-FFF2-40B4-BE49-F238E27FC236}">
                      <a16:creationId xmlns="" xmlns:a16="http://schemas.microsoft.com/office/drawing/2014/main" id="{0ECB6895-7B8D-41CF-8969-4A8DD8B0B5F9}"/>
                    </a:ext>
                  </a:extLst>
                </p:cNvPr>
                <p:cNvSpPr/>
                <p:nvPr/>
              </p:nvSpPr>
              <p:spPr>
                <a:xfrm>
                  <a:off x="6344125" y="3282929"/>
                  <a:ext cx="100795" cy="81300"/>
                </a:xfrm>
                <a:custGeom>
                  <a:avLst/>
                  <a:gdLst>
                    <a:gd name="connsiteX0" fmla="*/ 100774 w 100795"/>
                    <a:gd name="connsiteY0" fmla="*/ 23579 h 81300"/>
                    <a:gd name="connsiteX1" fmla="*/ 94012 w 100795"/>
                    <a:gd name="connsiteY1" fmla="*/ 25770 h 81300"/>
                    <a:gd name="connsiteX2" fmla="*/ 79057 w 100795"/>
                    <a:gd name="connsiteY2" fmla="*/ 33580 h 81300"/>
                    <a:gd name="connsiteX3" fmla="*/ 45339 w 100795"/>
                    <a:gd name="connsiteY3" fmla="*/ 59774 h 81300"/>
                    <a:gd name="connsiteX4" fmla="*/ 26194 w 100795"/>
                    <a:gd name="connsiteY4" fmla="*/ 81300 h 81300"/>
                    <a:gd name="connsiteX5" fmla="*/ 0 w 100795"/>
                    <a:gd name="connsiteY5" fmla="*/ 57964 h 81300"/>
                    <a:gd name="connsiteX6" fmla="*/ 19145 w 100795"/>
                    <a:gd name="connsiteY6" fmla="*/ 36438 h 81300"/>
                    <a:gd name="connsiteX7" fmla="*/ 52864 w 100795"/>
                    <a:gd name="connsiteY7" fmla="*/ 10244 h 81300"/>
                    <a:gd name="connsiteX8" fmla="*/ 67913 w 100795"/>
                    <a:gd name="connsiteY8" fmla="*/ 2529 h 81300"/>
                    <a:gd name="connsiteX9" fmla="*/ 93345 w 100795"/>
                    <a:gd name="connsiteY9" fmla="*/ 5672 h 81300"/>
                    <a:gd name="connsiteX10" fmla="*/ 93440 w 100795"/>
                    <a:gd name="connsiteY10" fmla="*/ 5767 h 81300"/>
                    <a:gd name="connsiteX11" fmla="*/ 100774 w 100795"/>
                    <a:gd name="connsiteY11" fmla="*/ 23579 h 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95" h="81300">
                      <a:moveTo>
                        <a:pt x="100774" y="23579"/>
                      </a:moveTo>
                      <a:cubicBezTo>
                        <a:pt x="98393" y="23865"/>
                        <a:pt x="96203" y="24627"/>
                        <a:pt x="94012" y="25770"/>
                      </a:cubicBezTo>
                      <a:lnTo>
                        <a:pt x="79057" y="33580"/>
                      </a:lnTo>
                      <a:cubicBezTo>
                        <a:pt x="66294" y="40152"/>
                        <a:pt x="54864" y="49011"/>
                        <a:pt x="45339" y="59774"/>
                      </a:cubicBezTo>
                      <a:lnTo>
                        <a:pt x="26194" y="81300"/>
                      </a:lnTo>
                      <a:lnTo>
                        <a:pt x="0" y="57964"/>
                      </a:lnTo>
                      <a:lnTo>
                        <a:pt x="19145" y="36438"/>
                      </a:lnTo>
                      <a:cubicBezTo>
                        <a:pt x="28670" y="25770"/>
                        <a:pt x="40005" y="16816"/>
                        <a:pt x="52864" y="10244"/>
                      </a:cubicBezTo>
                      <a:lnTo>
                        <a:pt x="67913" y="2529"/>
                      </a:lnTo>
                      <a:cubicBezTo>
                        <a:pt x="76200" y="-1758"/>
                        <a:pt x="86297" y="-519"/>
                        <a:pt x="93345" y="5672"/>
                      </a:cubicBezTo>
                      <a:lnTo>
                        <a:pt x="93440" y="5767"/>
                      </a:lnTo>
                      <a:cubicBezTo>
                        <a:pt x="98489" y="10339"/>
                        <a:pt x="101060" y="16911"/>
                        <a:pt x="100774" y="23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32" name="Graphic 1">
                <a:extLst>
                  <a:ext uri="{FF2B5EF4-FFF2-40B4-BE49-F238E27FC236}">
                    <a16:creationId xmlns="" xmlns:a16="http://schemas.microsoft.com/office/drawing/2014/main" id="{6AA147F8-F86F-4E7A-8E62-11B26779C6C7}"/>
                  </a:ext>
                </a:extLst>
              </p:cNvPr>
              <p:cNvGrpSpPr/>
              <p:nvPr/>
            </p:nvGrpSpPr>
            <p:grpSpPr>
              <a:xfrm>
                <a:off x="6047111" y="3351416"/>
                <a:ext cx="342765" cy="366929"/>
                <a:chOff x="6047111" y="3351416"/>
                <a:chExt cx="342765" cy="366929"/>
              </a:xfrm>
              <a:grpFill/>
            </p:grpSpPr>
            <p:grpSp>
              <p:nvGrpSpPr>
                <p:cNvPr id="333" name="Graphic 1">
                  <a:extLst>
                    <a:ext uri="{FF2B5EF4-FFF2-40B4-BE49-F238E27FC236}">
                      <a16:creationId xmlns="" xmlns:a16="http://schemas.microsoft.com/office/drawing/2014/main" id="{B7F722D3-2F87-4687-9B9E-3B45571185D5}"/>
                    </a:ext>
                  </a:extLst>
                </p:cNvPr>
                <p:cNvGrpSpPr/>
                <p:nvPr/>
              </p:nvGrpSpPr>
              <p:grpSpPr>
                <a:xfrm>
                  <a:off x="6168200" y="3351416"/>
                  <a:ext cx="221676" cy="238365"/>
                  <a:chOff x="6168200" y="3351416"/>
                  <a:chExt cx="221676" cy="238365"/>
                </a:xfrm>
                <a:grpFill/>
              </p:grpSpPr>
              <p:sp>
                <p:nvSpPr>
                  <p:cNvPr id="337" name="Freeform: Shape 94">
                    <a:extLst>
                      <a:ext uri="{FF2B5EF4-FFF2-40B4-BE49-F238E27FC236}">
                        <a16:creationId xmlns="" xmlns:a16="http://schemas.microsoft.com/office/drawing/2014/main" id="{7A9C5DB7-4654-4ADA-A200-794C419C08B9}"/>
                      </a:ext>
                    </a:extLst>
                  </p:cNvPr>
                  <p:cNvSpPr/>
                  <p:nvPr/>
                </p:nvSpPr>
                <p:spPr>
                  <a:xfrm rot="-2902359">
                    <a:off x="6332119" y="3341638"/>
                    <a:ext cx="21622" cy="106396"/>
                  </a:xfrm>
                  <a:custGeom>
                    <a:avLst/>
                    <a:gdLst>
                      <a:gd name="connsiteX0" fmla="*/ 0 w 21622"/>
                      <a:gd name="connsiteY0" fmla="*/ 0 h 106396"/>
                      <a:gd name="connsiteX1" fmla="*/ 21622 w 21622"/>
                      <a:gd name="connsiteY1" fmla="*/ 0 h 106396"/>
                      <a:gd name="connsiteX2" fmla="*/ 21622 w 21622"/>
                      <a:gd name="connsiteY2" fmla="*/ 106397 h 106396"/>
                      <a:gd name="connsiteX3" fmla="*/ 0 w 21622"/>
                      <a:gd name="connsiteY3" fmla="*/ 106397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7"/>
                        </a:lnTo>
                        <a:lnTo>
                          <a:pt x="0" y="1063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95">
                    <a:extLst>
                      <a:ext uri="{FF2B5EF4-FFF2-40B4-BE49-F238E27FC236}">
                        <a16:creationId xmlns="" xmlns:a16="http://schemas.microsoft.com/office/drawing/2014/main" id="{524A3E0F-8D83-4EA6-A06E-999564A83BF3}"/>
                      </a:ext>
                    </a:extLst>
                  </p:cNvPr>
                  <p:cNvSpPr/>
                  <p:nvPr/>
                </p:nvSpPr>
                <p:spPr>
                  <a:xfrm rot="-2902359">
                    <a:off x="6302778" y="3374623"/>
                    <a:ext cx="21622" cy="106396"/>
                  </a:xfrm>
                  <a:custGeom>
                    <a:avLst/>
                    <a:gdLst>
                      <a:gd name="connsiteX0" fmla="*/ 0 w 21622"/>
                      <a:gd name="connsiteY0" fmla="*/ 0 h 106396"/>
                      <a:gd name="connsiteX1" fmla="*/ 21622 w 21622"/>
                      <a:gd name="connsiteY1" fmla="*/ 0 h 106396"/>
                      <a:gd name="connsiteX2" fmla="*/ 21622 w 21622"/>
                      <a:gd name="connsiteY2" fmla="*/ 106397 h 106396"/>
                      <a:gd name="connsiteX3" fmla="*/ 0 w 21622"/>
                      <a:gd name="connsiteY3" fmla="*/ 106397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7"/>
                        </a:lnTo>
                        <a:lnTo>
                          <a:pt x="0" y="1063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96">
                    <a:extLst>
                      <a:ext uri="{FF2B5EF4-FFF2-40B4-BE49-F238E27FC236}">
                        <a16:creationId xmlns="" xmlns:a16="http://schemas.microsoft.com/office/drawing/2014/main" id="{E36F2489-35A8-4CB3-B8A2-92A629B20573}"/>
                      </a:ext>
                    </a:extLst>
                  </p:cNvPr>
                  <p:cNvSpPr/>
                  <p:nvPr/>
                </p:nvSpPr>
                <p:spPr>
                  <a:xfrm>
                    <a:off x="6168200" y="3473766"/>
                    <a:ext cx="106009" cy="116015"/>
                  </a:xfrm>
                  <a:custGeom>
                    <a:avLst/>
                    <a:gdLst>
                      <a:gd name="connsiteX0" fmla="*/ 73150 w 106009"/>
                      <a:gd name="connsiteY0" fmla="*/ 75915 h 116015"/>
                      <a:gd name="connsiteX1" fmla="*/ 3999 w 106009"/>
                      <a:gd name="connsiteY1" fmla="*/ 113158 h 116015"/>
                      <a:gd name="connsiteX2" fmla="*/ 32859 w 106009"/>
                      <a:gd name="connsiteY2" fmla="*/ 40101 h 116015"/>
                      <a:gd name="connsiteX3" fmla="*/ 102011 w 106009"/>
                      <a:gd name="connsiteY3" fmla="*/ 2858 h 116015"/>
                      <a:gd name="connsiteX4" fmla="*/ 73150 w 106009"/>
                      <a:gd name="connsiteY4" fmla="*/ 75915 h 11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9" h="116015">
                        <a:moveTo>
                          <a:pt x="73150" y="75915"/>
                        </a:moveTo>
                        <a:cubicBezTo>
                          <a:pt x="46099" y="106395"/>
                          <a:pt x="15143" y="123064"/>
                          <a:pt x="3999" y="113158"/>
                        </a:cubicBezTo>
                        <a:cubicBezTo>
                          <a:pt x="-7145" y="103252"/>
                          <a:pt x="5808" y="70581"/>
                          <a:pt x="32859" y="40101"/>
                        </a:cubicBezTo>
                        <a:cubicBezTo>
                          <a:pt x="59910" y="9621"/>
                          <a:pt x="90867" y="-7048"/>
                          <a:pt x="102011" y="2858"/>
                        </a:cubicBezTo>
                        <a:cubicBezTo>
                          <a:pt x="113155" y="12764"/>
                          <a:pt x="100201" y="45435"/>
                          <a:pt x="73150" y="759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34" name="Graphic 1">
                  <a:extLst>
                    <a:ext uri="{FF2B5EF4-FFF2-40B4-BE49-F238E27FC236}">
                      <a16:creationId xmlns="" xmlns:a16="http://schemas.microsoft.com/office/drawing/2014/main" id="{204C2015-4827-4F99-9E06-D6240530D9AE}"/>
                    </a:ext>
                  </a:extLst>
                </p:cNvPr>
                <p:cNvGrpSpPr/>
                <p:nvPr/>
              </p:nvGrpSpPr>
              <p:grpSpPr>
                <a:xfrm>
                  <a:off x="6047111" y="3598485"/>
                  <a:ext cx="123187" cy="119861"/>
                  <a:chOff x="6047111" y="3598485"/>
                  <a:chExt cx="123187" cy="119861"/>
                </a:xfrm>
                <a:grpFill/>
              </p:grpSpPr>
              <p:sp>
                <p:nvSpPr>
                  <p:cNvPr id="335" name="Freeform: Shape 92">
                    <a:extLst>
                      <a:ext uri="{FF2B5EF4-FFF2-40B4-BE49-F238E27FC236}">
                        <a16:creationId xmlns="" xmlns:a16="http://schemas.microsoft.com/office/drawing/2014/main" id="{F1895795-ADE3-48D0-A0F5-B56759E0D6FB}"/>
                      </a:ext>
                    </a:extLst>
                  </p:cNvPr>
                  <p:cNvSpPr/>
                  <p:nvPr/>
                </p:nvSpPr>
                <p:spPr>
                  <a:xfrm rot="-2902130">
                    <a:off x="6112547" y="3588709"/>
                    <a:ext cx="21620" cy="106388"/>
                  </a:xfrm>
                  <a:custGeom>
                    <a:avLst/>
                    <a:gdLst>
                      <a:gd name="connsiteX0" fmla="*/ 0 w 21620"/>
                      <a:gd name="connsiteY0" fmla="*/ 0 h 106388"/>
                      <a:gd name="connsiteX1" fmla="*/ 21621 w 21620"/>
                      <a:gd name="connsiteY1" fmla="*/ 0 h 106388"/>
                      <a:gd name="connsiteX2" fmla="*/ 21621 w 21620"/>
                      <a:gd name="connsiteY2" fmla="*/ 106389 h 106388"/>
                      <a:gd name="connsiteX3" fmla="*/ 0 w 21620"/>
                      <a:gd name="connsiteY3" fmla="*/ 106389 h 106388"/>
                    </a:gdLst>
                    <a:ahLst/>
                    <a:cxnLst>
                      <a:cxn ang="0">
                        <a:pos x="connsiteX0" y="connsiteY0"/>
                      </a:cxn>
                      <a:cxn ang="0">
                        <a:pos x="connsiteX1" y="connsiteY1"/>
                      </a:cxn>
                      <a:cxn ang="0">
                        <a:pos x="connsiteX2" y="connsiteY2"/>
                      </a:cxn>
                      <a:cxn ang="0">
                        <a:pos x="connsiteX3" y="connsiteY3"/>
                      </a:cxn>
                    </a:cxnLst>
                    <a:rect l="l" t="t" r="r" b="b"/>
                    <a:pathLst>
                      <a:path w="21620" h="106388">
                        <a:moveTo>
                          <a:pt x="0" y="0"/>
                        </a:moveTo>
                        <a:lnTo>
                          <a:pt x="21621" y="0"/>
                        </a:lnTo>
                        <a:lnTo>
                          <a:pt x="21621" y="106389"/>
                        </a:lnTo>
                        <a:lnTo>
                          <a:pt x="0" y="1063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93">
                    <a:extLst>
                      <a:ext uri="{FF2B5EF4-FFF2-40B4-BE49-F238E27FC236}">
                        <a16:creationId xmlns="" xmlns:a16="http://schemas.microsoft.com/office/drawing/2014/main" id="{CCDF4719-B86B-4186-A603-4A2E8B089BD4}"/>
                      </a:ext>
                    </a:extLst>
                  </p:cNvPr>
                  <p:cNvSpPr/>
                  <p:nvPr/>
                </p:nvSpPr>
                <p:spPr>
                  <a:xfrm rot="-2901873">
                    <a:off x="6083242" y="3621724"/>
                    <a:ext cx="21622" cy="106396"/>
                  </a:xfrm>
                  <a:custGeom>
                    <a:avLst/>
                    <a:gdLst>
                      <a:gd name="connsiteX0" fmla="*/ 0 w 21622"/>
                      <a:gd name="connsiteY0" fmla="*/ 0 h 106396"/>
                      <a:gd name="connsiteX1" fmla="*/ 21622 w 21622"/>
                      <a:gd name="connsiteY1" fmla="*/ 0 h 106396"/>
                      <a:gd name="connsiteX2" fmla="*/ 21622 w 21622"/>
                      <a:gd name="connsiteY2" fmla="*/ 106396 h 106396"/>
                      <a:gd name="connsiteX3" fmla="*/ 0 w 21622"/>
                      <a:gd name="connsiteY3" fmla="*/ 106396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6"/>
                        </a:lnTo>
                        <a:lnTo>
                          <a:pt x="0" y="1063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315" name="Graphic 1">
              <a:extLst>
                <a:ext uri="{FF2B5EF4-FFF2-40B4-BE49-F238E27FC236}">
                  <a16:creationId xmlns="" xmlns:a16="http://schemas.microsoft.com/office/drawing/2014/main" id="{A6C406BC-5451-4AA5-8A2C-158119A27B6A}"/>
                </a:ext>
              </a:extLst>
            </p:cNvPr>
            <p:cNvGrpSpPr/>
            <p:nvPr/>
          </p:nvGrpSpPr>
          <p:grpSpPr>
            <a:xfrm>
              <a:off x="5748327" y="3124191"/>
              <a:ext cx="551476" cy="220228"/>
              <a:chOff x="5748327" y="3124191"/>
              <a:chExt cx="551476" cy="220228"/>
            </a:xfrm>
            <a:grpFill/>
          </p:grpSpPr>
          <p:sp>
            <p:nvSpPr>
              <p:cNvPr id="316" name="Freeform: Shape 73">
                <a:extLst>
                  <a:ext uri="{FF2B5EF4-FFF2-40B4-BE49-F238E27FC236}">
                    <a16:creationId xmlns="" xmlns:a16="http://schemas.microsoft.com/office/drawing/2014/main" id="{9F51C107-5DDC-4CAB-BDBD-4E2B02938F94}"/>
                  </a:ext>
                </a:extLst>
              </p:cNvPr>
              <p:cNvSpPr/>
              <p:nvPr/>
            </p:nvSpPr>
            <p:spPr>
              <a:xfrm>
                <a:off x="5748327" y="3124191"/>
                <a:ext cx="464823" cy="220228"/>
              </a:xfrm>
              <a:custGeom>
                <a:avLst/>
                <a:gdLst>
                  <a:gd name="connsiteX0" fmla="*/ 449113 w 464823"/>
                  <a:gd name="connsiteY0" fmla="*/ 103069 h 220228"/>
                  <a:gd name="connsiteX1" fmla="*/ 45063 w 464823"/>
                  <a:gd name="connsiteY1" fmla="*/ 219370 h 220228"/>
                  <a:gd name="connsiteX2" fmla="*/ 18297 w 464823"/>
                  <a:gd name="connsiteY2" fmla="*/ 204511 h 220228"/>
                  <a:gd name="connsiteX3" fmla="*/ 867 w 464823"/>
                  <a:gd name="connsiteY3" fmla="*/ 143932 h 220228"/>
                  <a:gd name="connsiteX4" fmla="*/ 15630 w 464823"/>
                  <a:gd name="connsiteY4" fmla="*/ 117071 h 220228"/>
                  <a:gd name="connsiteX5" fmla="*/ 419681 w 464823"/>
                  <a:gd name="connsiteY5" fmla="*/ 866 h 220228"/>
                  <a:gd name="connsiteX6" fmla="*/ 446541 w 464823"/>
                  <a:gd name="connsiteY6" fmla="*/ 15725 h 220228"/>
                  <a:gd name="connsiteX7" fmla="*/ 463972 w 464823"/>
                  <a:gd name="connsiteY7" fmla="*/ 76304 h 220228"/>
                  <a:gd name="connsiteX8" fmla="*/ 449113 w 464823"/>
                  <a:gd name="connsiteY8" fmla="*/ 103069 h 2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3" h="220228">
                    <a:moveTo>
                      <a:pt x="449113" y="103069"/>
                    </a:moveTo>
                    <a:lnTo>
                      <a:pt x="45063" y="219370"/>
                    </a:lnTo>
                    <a:cubicBezTo>
                      <a:pt x="33633" y="222703"/>
                      <a:pt x="21631" y="216036"/>
                      <a:pt x="18297" y="204511"/>
                    </a:cubicBezTo>
                    <a:lnTo>
                      <a:pt x="867" y="143932"/>
                    </a:lnTo>
                    <a:cubicBezTo>
                      <a:pt x="-2467" y="132311"/>
                      <a:pt x="4105" y="120405"/>
                      <a:pt x="15630" y="117071"/>
                    </a:cubicBezTo>
                    <a:lnTo>
                      <a:pt x="419681" y="866"/>
                    </a:lnTo>
                    <a:cubicBezTo>
                      <a:pt x="431111" y="-2468"/>
                      <a:pt x="443208" y="4105"/>
                      <a:pt x="446541" y="15725"/>
                    </a:cubicBezTo>
                    <a:lnTo>
                      <a:pt x="463972" y="76304"/>
                    </a:lnTo>
                    <a:cubicBezTo>
                      <a:pt x="467306" y="87829"/>
                      <a:pt x="460543" y="99831"/>
                      <a:pt x="449113" y="10306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7" name="Freeform: Shape 74">
                <a:extLst>
                  <a:ext uri="{FF2B5EF4-FFF2-40B4-BE49-F238E27FC236}">
                    <a16:creationId xmlns="" xmlns:a16="http://schemas.microsoft.com/office/drawing/2014/main" id="{1A2F7E4B-E870-4015-BE77-006818145548}"/>
                  </a:ext>
                </a:extLst>
              </p:cNvPr>
              <p:cNvSpPr/>
              <p:nvPr/>
            </p:nvSpPr>
            <p:spPr>
              <a:xfrm>
                <a:off x="5748369" y="3124232"/>
                <a:ext cx="455167" cy="174180"/>
              </a:xfrm>
              <a:custGeom>
                <a:avLst/>
                <a:gdLst>
                  <a:gd name="connsiteX0" fmla="*/ 446405 w 455167"/>
                  <a:gd name="connsiteY0" fmla="*/ 15684 h 174180"/>
                  <a:gd name="connsiteX1" fmla="*/ 419544 w 455167"/>
                  <a:gd name="connsiteY1" fmla="*/ 825 h 174180"/>
                  <a:gd name="connsiteX2" fmla="*/ 15684 w 455167"/>
                  <a:gd name="connsiteY2" fmla="*/ 117030 h 174180"/>
                  <a:gd name="connsiteX3" fmla="*/ 825 w 455167"/>
                  <a:gd name="connsiteY3" fmla="*/ 143891 h 174180"/>
                  <a:gd name="connsiteX4" fmla="*/ 9588 w 455167"/>
                  <a:gd name="connsiteY4" fmla="*/ 174180 h 174180"/>
                  <a:gd name="connsiteX5" fmla="*/ 455168 w 455167"/>
                  <a:gd name="connsiteY5" fmla="*/ 45974 h 174180"/>
                  <a:gd name="connsiteX6" fmla="*/ 446405 w 455167"/>
                  <a:gd name="connsiteY6" fmla="*/ 15684 h 1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167" h="174180">
                    <a:moveTo>
                      <a:pt x="446405" y="15684"/>
                    </a:moveTo>
                    <a:cubicBezTo>
                      <a:pt x="443071" y="4159"/>
                      <a:pt x="431069" y="-2413"/>
                      <a:pt x="419544" y="825"/>
                    </a:cubicBezTo>
                    <a:lnTo>
                      <a:pt x="15684" y="117030"/>
                    </a:lnTo>
                    <a:cubicBezTo>
                      <a:pt x="4159" y="120364"/>
                      <a:pt x="-2413" y="132365"/>
                      <a:pt x="825" y="143891"/>
                    </a:cubicBezTo>
                    <a:lnTo>
                      <a:pt x="9588" y="174180"/>
                    </a:lnTo>
                    <a:lnTo>
                      <a:pt x="455168" y="45974"/>
                    </a:lnTo>
                    <a:lnTo>
                      <a:pt x="446405" y="156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18" name="Graphic 1">
                <a:extLst>
                  <a:ext uri="{FF2B5EF4-FFF2-40B4-BE49-F238E27FC236}">
                    <a16:creationId xmlns="" xmlns:a16="http://schemas.microsoft.com/office/drawing/2014/main" id="{5302B81B-03DF-4967-936D-7A261577CA0E}"/>
                  </a:ext>
                </a:extLst>
              </p:cNvPr>
              <p:cNvGrpSpPr/>
              <p:nvPr/>
            </p:nvGrpSpPr>
            <p:grpSpPr>
              <a:xfrm>
                <a:off x="6192106" y="3124420"/>
                <a:ext cx="107697" cy="79789"/>
                <a:chOff x="6192106" y="3124420"/>
                <a:chExt cx="107697" cy="79789"/>
              </a:xfrm>
              <a:grpFill/>
            </p:grpSpPr>
            <p:sp>
              <p:nvSpPr>
                <p:cNvPr id="327" name="Freeform: Shape 84">
                  <a:extLst>
                    <a:ext uri="{FF2B5EF4-FFF2-40B4-BE49-F238E27FC236}">
                      <a16:creationId xmlns="" xmlns:a16="http://schemas.microsoft.com/office/drawing/2014/main" id="{70AB6C10-1563-4529-840E-76C88729B2F8}"/>
                    </a:ext>
                  </a:extLst>
                </p:cNvPr>
                <p:cNvSpPr/>
                <p:nvPr/>
              </p:nvSpPr>
              <p:spPr>
                <a:xfrm>
                  <a:off x="6192106" y="3124420"/>
                  <a:ext cx="107647" cy="79789"/>
                </a:xfrm>
                <a:custGeom>
                  <a:avLst/>
                  <a:gdLst>
                    <a:gd name="connsiteX0" fmla="*/ 106775 w 107647"/>
                    <a:gd name="connsiteY0" fmla="*/ 18353 h 79789"/>
                    <a:gd name="connsiteX1" fmla="*/ 106775 w 107647"/>
                    <a:gd name="connsiteY1" fmla="*/ 18353 h 79789"/>
                    <a:gd name="connsiteX2" fmla="*/ 86963 w 107647"/>
                    <a:gd name="connsiteY2" fmla="*/ 1970 h 79789"/>
                    <a:gd name="connsiteX3" fmla="*/ 70199 w 107647"/>
                    <a:gd name="connsiteY3" fmla="*/ 446 h 79789"/>
                    <a:gd name="connsiteX4" fmla="*/ 27718 w 107647"/>
                    <a:gd name="connsiteY4" fmla="*/ 4542 h 79789"/>
                    <a:gd name="connsiteX5" fmla="*/ 0 w 107647"/>
                    <a:gd name="connsiteY5" fmla="*/ 12543 h 79789"/>
                    <a:gd name="connsiteX6" fmla="*/ 9716 w 107647"/>
                    <a:gd name="connsiteY6" fmla="*/ 46166 h 79789"/>
                    <a:gd name="connsiteX7" fmla="*/ 19431 w 107647"/>
                    <a:gd name="connsiteY7" fmla="*/ 79789 h 79789"/>
                    <a:gd name="connsiteX8" fmla="*/ 47149 w 107647"/>
                    <a:gd name="connsiteY8" fmla="*/ 71788 h 79789"/>
                    <a:gd name="connsiteX9" fmla="*/ 85249 w 107647"/>
                    <a:gd name="connsiteY9" fmla="*/ 52738 h 79789"/>
                    <a:gd name="connsiteX10" fmla="*/ 98679 w 107647"/>
                    <a:gd name="connsiteY10" fmla="*/ 42546 h 79789"/>
                    <a:gd name="connsiteX11" fmla="*/ 106775 w 107647"/>
                    <a:gd name="connsiteY11" fmla="*/ 18353 h 7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47" h="79789">
                      <a:moveTo>
                        <a:pt x="106775" y="18353"/>
                      </a:moveTo>
                      <a:lnTo>
                        <a:pt x="106775" y="18353"/>
                      </a:lnTo>
                      <a:cubicBezTo>
                        <a:pt x="104203" y="9304"/>
                        <a:pt x="96298" y="2827"/>
                        <a:pt x="86963" y="1970"/>
                      </a:cubicBezTo>
                      <a:lnTo>
                        <a:pt x="70199" y="446"/>
                      </a:lnTo>
                      <a:cubicBezTo>
                        <a:pt x="55912" y="-792"/>
                        <a:pt x="41529" y="541"/>
                        <a:pt x="27718" y="4542"/>
                      </a:cubicBezTo>
                      <a:lnTo>
                        <a:pt x="0" y="12543"/>
                      </a:lnTo>
                      <a:lnTo>
                        <a:pt x="9716" y="46166"/>
                      </a:lnTo>
                      <a:lnTo>
                        <a:pt x="19431" y="79789"/>
                      </a:lnTo>
                      <a:lnTo>
                        <a:pt x="47149" y="71788"/>
                      </a:lnTo>
                      <a:cubicBezTo>
                        <a:pt x="60960" y="67788"/>
                        <a:pt x="73819" y="61311"/>
                        <a:pt x="85249" y="52738"/>
                      </a:cubicBezTo>
                      <a:lnTo>
                        <a:pt x="98679" y="42546"/>
                      </a:lnTo>
                      <a:cubicBezTo>
                        <a:pt x="106108" y="37022"/>
                        <a:pt x="109347" y="27402"/>
                        <a:pt x="106775" y="183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85">
                  <a:extLst>
                    <a:ext uri="{FF2B5EF4-FFF2-40B4-BE49-F238E27FC236}">
                      <a16:creationId xmlns="" xmlns:a16="http://schemas.microsoft.com/office/drawing/2014/main" id="{25446253-271F-4E48-A6FD-DADA2A9C6EDC}"/>
                    </a:ext>
                  </a:extLst>
                </p:cNvPr>
                <p:cNvSpPr/>
                <p:nvPr/>
              </p:nvSpPr>
              <p:spPr>
                <a:xfrm>
                  <a:off x="6192201" y="3124476"/>
                  <a:ext cx="107601" cy="46205"/>
                </a:xfrm>
                <a:custGeom>
                  <a:avLst/>
                  <a:gdLst>
                    <a:gd name="connsiteX0" fmla="*/ 103442 w 107601"/>
                    <a:gd name="connsiteY0" fmla="*/ 37443 h 46205"/>
                    <a:gd name="connsiteX1" fmla="*/ 96584 w 107601"/>
                    <a:gd name="connsiteY1" fmla="*/ 35633 h 46205"/>
                    <a:gd name="connsiteX2" fmla="*/ 79724 w 107601"/>
                    <a:gd name="connsiteY2" fmla="*/ 34204 h 46205"/>
                    <a:gd name="connsiteX3" fmla="*/ 37243 w 107601"/>
                    <a:gd name="connsiteY3" fmla="*/ 38300 h 46205"/>
                    <a:gd name="connsiteX4" fmla="*/ 9620 w 107601"/>
                    <a:gd name="connsiteY4" fmla="*/ 46206 h 46205"/>
                    <a:gd name="connsiteX5" fmla="*/ 0 w 107601"/>
                    <a:gd name="connsiteY5" fmla="*/ 12487 h 46205"/>
                    <a:gd name="connsiteX6" fmla="*/ 27623 w 107601"/>
                    <a:gd name="connsiteY6" fmla="*/ 4581 h 46205"/>
                    <a:gd name="connsiteX7" fmla="*/ 70104 w 107601"/>
                    <a:gd name="connsiteY7" fmla="*/ 486 h 46205"/>
                    <a:gd name="connsiteX8" fmla="*/ 86963 w 107601"/>
                    <a:gd name="connsiteY8" fmla="*/ 2010 h 46205"/>
                    <a:gd name="connsiteX9" fmla="*/ 106680 w 107601"/>
                    <a:gd name="connsiteY9" fmla="*/ 18202 h 46205"/>
                    <a:gd name="connsiteX10" fmla="*/ 106680 w 107601"/>
                    <a:gd name="connsiteY10" fmla="*/ 18297 h 46205"/>
                    <a:gd name="connsiteX11" fmla="*/ 103442 w 107601"/>
                    <a:gd name="connsiteY11" fmla="*/ 37443 h 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01" h="46205">
                      <a:moveTo>
                        <a:pt x="103442" y="37443"/>
                      </a:moveTo>
                      <a:cubicBezTo>
                        <a:pt x="101346" y="36395"/>
                        <a:pt x="99060" y="35919"/>
                        <a:pt x="96584" y="35633"/>
                      </a:cubicBezTo>
                      <a:lnTo>
                        <a:pt x="79724" y="34204"/>
                      </a:lnTo>
                      <a:cubicBezTo>
                        <a:pt x="65437" y="32966"/>
                        <a:pt x="51054" y="34395"/>
                        <a:pt x="37243" y="38300"/>
                      </a:cubicBezTo>
                      <a:lnTo>
                        <a:pt x="9620" y="46206"/>
                      </a:lnTo>
                      <a:lnTo>
                        <a:pt x="0" y="12487"/>
                      </a:lnTo>
                      <a:lnTo>
                        <a:pt x="27623" y="4581"/>
                      </a:lnTo>
                      <a:cubicBezTo>
                        <a:pt x="41434" y="581"/>
                        <a:pt x="55817" y="-848"/>
                        <a:pt x="70104" y="486"/>
                      </a:cubicBezTo>
                      <a:lnTo>
                        <a:pt x="86963" y="2010"/>
                      </a:lnTo>
                      <a:cubicBezTo>
                        <a:pt x="96203" y="2772"/>
                        <a:pt x="104108" y="9249"/>
                        <a:pt x="106680" y="18202"/>
                      </a:cubicBezTo>
                      <a:lnTo>
                        <a:pt x="106680" y="18297"/>
                      </a:lnTo>
                      <a:cubicBezTo>
                        <a:pt x="108680" y="24965"/>
                        <a:pt x="107347" y="32013"/>
                        <a:pt x="103442" y="374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19" name="Graphic 1">
                <a:extLst>
                  <a:ext uri="{FF2B5EF4-FFF2-40B4-BE49-F238E27FC236}">
                    <a16:creationId xmlns="" xmlns:a16="http://schemas.microsoft.com/office/drawing/2014/main" id="{4F44FBD1-6586-473D-8B14-A32DC0EE1368}"/>
                  </a:ext>
                </a:extLst>
              </p:cNvPr>
              <p:cNvGrpSpPr/>
              <p:nvPr/>
            </p:nvGrpSpPr>
            <p:grpSpPr>
              <a:xfrm>
                <a:off x="5777185" y="3127960"/>
                <a:ext cx="410155" cy="211733"/>
                <a:chOff x="5777185" y="3127960"/>
                <a:chExt cx="410155" cy="211733"/>
              </a:xfrm>
              <a:grpFill/>
            </p:grpSpPr>
            <p:grpSp>
              <p:nvGrpSpPr>
                <p:cNvPr id="320" name="Graphic 1">
                  <a:extLst>
                    <a:ext uri="{FF2B5EF4-FFF2-40B4-BE49-F238E27FC236}">
                      <a16:creationId xmlns="" xmlns:a16="http://schemas.microsoft.com/office/drawing/2014/main" id="{2D8C110C-041E-4C37-A1B7-F07BFBA85D7F}"/>
                    </a:ext>
                  </a:extLst>
                </p:cNvPr>
                <p:cNvGrpSpPr/>
                <p:nvPr/>
              </p:nvGrpSpPr>
              <p:grpSpPr>
                <a:xfrm>
                  <a:off x="5915012" y="3127960"/>
                  <a:ext cx="272327" cy="137711"/>
                  <a:chOff x="5915012" y="3127960"/>
                  <a:chExt cx="272327" cy="137711"/>
                </a:xfrm>
                <a:grpFill/>
              </p:grpSpPr>
              <p:sp>
                <p:nvSpPr>
                  <p:cNvPr id="324" name="Freeform: Shape 81">
                    <a:extLst>
                      <a:ext uri="{FF2B5EF4-FFF2-40B4-BE49-F238E27FC236}">
                        <a16:creationId xmlns="" xmlns:a16="http://schemas.microsoft.com/office/drawing/2014/main" id="{59670BD9-7075-46CE-8FDD-FCC9F8228D8A}"/>
                      </a:ext>
                    </a:extLst>
                  </p:cNvPr>
                  <p:cNvSpPr/>
                  <p:nvPr/>
                </p:nvSpPr>
                <p:spPr>
                  <a:xfrm rot="-963099">
                    <a:off x="6151431" y="312887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82">
                    <a:extLst>
                      <a:ext uri="{FF2B5EF4-FFF2-40B4-BE49-F238E27FC236}">
                        <a16:creationId xmlns="" xmlns:a16="http://schemas.microsoft.com/office/drawing/2014/main" id="{7B062E24-E0EE-450C-B975-5081FDE2997A}"/>
                      </a:ext>
                    </a:extLst>
                  </p:cNvPr>
                  <p:cNvSpPr/>
                  <p:nvPr/>
                </p:nvSpPr>
                <p:spPr>
                  <a:xfrm rot="-963099">
                    <a:off x="6109042" y="3141064"/>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83">
                    <a:extLst>
                      <a:ext uri="{FF2B5EF4-FFF2-40B4-BE49-F238E27FC236}">
                        <a16:creationId xmlns="" xmlns:a16="http://schemas.microsoft.com/office/drawing/2014/main" id="{83299580-2AA8-4259-9101-48FD5C8D0DC4}"/>
                      </a:ext>
                    </a:extLst>
                  </p:cNvPr>
                  <p:cNvSpPr/>
                  <p:nvPr/>
                </p:nvSpPr>
                <p:spPr>
                  <a:xfrm>
                    <a:off x="5915012" y="3199737"/>
                    <a:ext cx="142517" cy="65934"/>
                  </a:xfrm>
                  <a:custGeom>
                    <a:avLst/>
                    <a:gdLst>
                      <a:gd name="connsiteX0" fmla="*/ 78688 w 142517"/>
                      <a:gd name="connsiteY0" fmla="*/ 58861 h 65934"/>
                      <a:gd name="connsiteX1" fmla="*/ 393 w 142517"/>
                      <a:gd name="connsiteY1" fmla="*/ 53336 h 65934"/>
                      <a:gd name="connsiteX2" fmla="*/ 63829 w 142517"/>
                      <a:gd name="connsiteY2" fmla="*/ 7045 h 65934"/>
                      <a:gd name="connsiteX3" fmla="*/ 142125 w 142517"/>
                      <a:gd name="connsiteY3" fmla="*/ 12569 h 65934"/>
                      <a:gd name="connsiteX4" fmla="*/ 78688 w 142517"/>
                      <a:gd name="connsiteY4" fmla="*/ 58861 h 6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17" h="65934">
                        <a:moveTo>
                          <a:pt x="78688" y="58861"/>
                        </a:moveTo>
                        <a:cubicBezTo>
                          <a:pt x="39541" y="70100"/>
                          <a:pt x="4489" y="67719"/>
                          <a:pt x="393" y="53336"/>
                        </a:cubicBezTo>
                        <a:cubicBezTo>
                          <a:pt x="-3703" y="39049"/>
                          <a:pt x="24682" y="18284"/>
                          <a:pt x="63829" y="7045"/>
                        </a:cubicBezTo>
                        <a:cubicBezTo>
                          <a:pt x="102977" y="-4195"/>
                          <a:pt x="138029" y="-1718"/>
                          <a:pt x="142125" y="12569"/>
                        </a:cubicBezTo>
                        <a:cubicBezTo>
                          <a:pt x="146221" y="26857"/>
                          <a:pt x="117836" y="47621"/>
                          <a:pt x="78688" y="588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21" name="Graphic 1">
                  <a:extLst>
                    <a:ext uri="{FF2B5EF4-FFF2-40B4-BE49-F238E27FC236}">
                      <a16:creationId xmlns="" xmlns:a16="http://schemas.microsoft.com/office/drawing/2014/main" id="{B96539CE-D316-4295-A251-62096DD6AB81}"/>
                    </a:ext>
                  </a:extLst>
                </p:cNvPr>
                <p:cNvGrpSpPr/>
                <p:nvPr/>
              </p:nvGrpSpPr>
              <p:grpSpPr>
                <a:xfrm>
                  <a:off x="5777185" y="3219280"/>
                  <a:ext cx="92584" cy="120413"/>
                  <a:chOff x="5777185" y="3219280"/>
                  <a:chExt cx="92584" cy="120413"/>
                </a:xfrm>
                <a:grpFill/>
              </p:grpSpPr>
              <p:sp>
                <p:nvSpPr>
                  <p:cNvPr id="322" name="Freeform: Shape 79">
                    <a:extLst>
                      <a:ext uri="{FF2B5EF4-FFF2-40B4-BE49-F238E27FC236}">
                        <a16:creationId xmlns="" xmlns:a16="http://schemas.microsoft.com/office/drawing/2014/main" id="{EA7C11F7-0990-48D7-A76F-3775E6245942}"/>
                      </a:ext>
                    </a:extLst>
                  </p:cNvPr>
                  <p:cNvSpPr/>
                  <p:nvPr/>
                </p:nvSpPr>
                <p:spPr>
                  <a:xfrm rot="-963099">
                    <a:off x="5833860" y="322019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80">
                    <a:extLst>
                      <a:ext uri="{FF2B5EF4-FFF2-40B4-BE49-F238E27FC236}">
                        <a16:creationId xmlns="" xmlns:a16="http://schemas.microsoft.com/office/drawing/2014/main" id="{8B5B8C3D-2961-4B30-962D-4E38D06D2B00}"/>
                      </a:ext>
                    </a:extLst>
                  </p:cNvPr>
                  <p:cNvSpPr/>
                  <p:nvPr/>
                </p:nvSpPr>
                <p:spPr>
                  <a:xfrm rot="-963099">
                    <a:off x="5791472" y="323238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grpSp>
        <p:nvGrpSpPr>
          <p:cNvPr id="581" name="Graphic 44260">
            <a:extLst>
              <a:ext uri="{FF2B5EF4-FFF2-40B4-BE49-F238E27FC236}">
                <a16:creationId xmlns="" xmlns:a16="http://schemas.microsoft.com/office/drawing/2014/main" id="{95DBC3B3-B454-42DA-A1F8-4242A2B28FD2}"/>
              </a:ext>
            </a:extLst>
          </p:cNvPr>
          <p:cNvGrpSpPr/>
          <p:nvPr/>
        </p:nvGrpSpPr>
        <p:grpSpPr>
          <a:xfrm>
            <a:off x="9237642" y="6017741"/>
            <a:ext cx="969040" cy="960328"/>
            <a:chOff x="5972175" y="3276600"/>
            <a:chExt cx="245554" cy="304990"/>
          </a:xfrm>
        </p:grpSpPr>
        <p:sp>
          <p:nvSpPr>
            <p:cNvPr id="582" name="Freeform: Shape 11">
              <a:extLst>
                <a:ext uri="{FF2B5EF4-FFF2-40B4-BE49-F238E27FC236}">
                  <a16:creationId xmlns="" xmlns:a16="http://schemas.microsoft.com/office/drawing/2014/main" id="{8675C8A9-AFCC-4845-9FF4-C0C4E29E1B9C}"/>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3" name="Freeform: Shape 12">
              <a:extLst>
                <a:ext uri="{FF2B5EF4-FFF2-40B4-BE49-F238E27FC236}">
                  <a16:creationId xmlns="" xmlns:a16="http://schemas.microsoft.com/office/drawing/2014/main" id="{98AED41A-6947-4563-A969-2D227CB9DAD6}"/>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84" name="Graphic 44264">
            <a:extLst>
              <a:ext uri="{FF2B5EF4-FFF2-40B4-BE49-F238E27FC236}">
                <a16:creationId xmlns="" xmlns:a16="http://schemas.microsoft.com/office/drawing/2014/main" id="{5C25F421-5298-425A-8446-012AAC86B806}"/>
              </a:ext>
            </a:extLst>
          </p:cNvPr>
          <p:cNvGrpSpPr/>
          <p:nvPr/>
        </p:nvGrpSpPr>
        <p:grpSpPr>
          <a:xfrm rot="2449016">
            <a:off x="10233092" y="5100657"/>
            <a:ext cx="935517" cy="848000"/>
            <a:chOff x="5948362" y="3286088"/>
            <a:chExt cx="293127" cy="288168"/>
          </a:xfrm>
        </p:grpSpPr>
        <p:sp>
          <p:nvSpPr>
            <p:cNvPr id="585" name="Freeform: Shape 21">
              <a:extLst>
                <a:ext uri="{FF2B5EF4-FFF2-40B4-BE49-F238E27FC236}">
                  <a16:creationId xmlns="" xmlns:a16="http://schemas.microsoft.com/office/drawing/2014/main" id="{718D76B9-D4F3-4F47-AAEA-535FF4CD7D0F}"/>
                </a:ext>
              </a:extLst>
            </p:cNvPr>
            <p:cNvSpPr/>
            <p:nvPr/>
          </p:nvSpPr>
          <p:spPr>
            <a:xfrm>
              <a:off x="5967412" y="3319139"/>
              <a:ext cx="274077" cy="255117"/>
            </a:xfrm>
            <a:custGeom>
              <a:avLst/>
              <a:gdLst>
                <a:gd name="connsiteX0" fmla="*/ 142589 w 274077"/>
                <a:gd name="connsiteY0" fmla="*/ 224256 h 255117"/>
                <a:gd name="connsiteX1" fmla="*/ 155353 w 274077"/>
                <a:gd name="connsiteY1" fmla="*/ 204635 h 255117"/>
                <a:gd name="connsiteX2" fmla="*/ 57722 w 274077"/>
                <a:gd name="connsiteY2" fmla="*/ 129959 h 255117"/>
                <a:gd name="connsiteX3" fmla="*/ 41148 w 274077"/>
                <a:gd name="connsiteY3" fmla="*/ 152723 h 255117"/>
                <a:gd name="connsiteX4" fmla="*/ 0 w 274077"/>
                <a:gd name="connsiteY4" fmla="*/ 124434 h 255117"/>
                <a:gd name="connsiteX5" fmla="*/ 51435 w 274077"/>
                <a:gd name="connsiteY5" fmla="*/ 46520 h 255117"/>
                <a:gd name="connsiteX6" fmla="*/ 151829 w 274077"/>
                <a:gd name="connsiteY6" fmla="*/ 10515 h 255117"/>
                <a:gd name="connsiteX7" fmla="*/ 174403 w 274077"/>
                <a:gd name="connsiteY7" fmla="*/ 71570 h 255117"/>
                <a:gd name="connsiteX8" fmla="*/ 247650 w 274077"/>
                <a:gd name="connsiteY8" fmla="*/ 67094 h 255117"/>
                <a:gd name="connsiteX9" fmla="*/ 243078 w 274077"/>
                <a:gd name="connsiteY9" fmla="*/ 180822 h 255117"/>
                <a:gd name="connsiteX10" fmla="*/ 184214 w 274077"/>
                <a:gd name="connsiteY10" fmla="*/ 255117 h 255117"/>
                <a:gd name="connsiteX11" fmla="*/ 142589 w 274077"/>
                <a:gd name="connsiteY11" fmla="*/ 224256 h 255117"/>
                <a:gd name="connsiteX12" fmla="*/ 126397 w 274077"/>
                <a:gd name="connsiteY12" fmla="*/ 66427 h 255117"/>
                <a:gd name="connsiteX13" fmla="*/ 89821 w 274077"/>
                <a:gd name="connsiteY13" fmla="*/ 83762 h 255117"/>
                <a:gd name="connsiteX14" fmla="*/ 122682 w 274077"/>
                <a:gd name="connsiteY14" fmla="*/ 107956 h 255117"/>
                <a:gd name="connsiteX15" fmla="*/ 126397 w 274077"/>
                <a:gd name="connsiteY15" fmla="*/ 66427 h 255117"/>
                <a:gd name="connsiteX16" fmla="*/ 202311 w 274077"/>
                <a:gd name="connsiteY16" fmla="*/ 112433 h 255117"/>
                <a:gd name="connsiteX17" fmla="*/ 163640 w 274077"/>
                <a:gd name="connsiteY17" fmla="*/ 135483 h 255117"/>
                <a:gd name="connsiteX18" fmla="*/ 193834 w 274077"/>
                <a:gd name="connsiteY18" fmla="*/ 157391 h 255117"/>
                <a:gd name="connsiteX19" fmla="*/ 202311 w 274077"/>
                <a:gd name="connsiteY19" fmla="*/ 11243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077" h="255117">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6" name="Freeform: Shape 22">
              <a:extLst>
                <a:ext uri="{FF2B5EF4-FFF2-40B4-BE49-F238E27FC236}">
                  <a16:creationId xmlns="" xmlns:a16="http://schemas.microsoft.com/office/drawing/2014/main" id="{9DE0FFA5-24C2-4964-938F-0AA7E9F41EAE}"/>
                </a:ext>
              </a:extLst>
            </p:cNvPr>
            <p:cNvSpPr/>
            <p:nvPr/>
          </p:nvSpPr>
          <p:spPr>
            <a:xfrm>
              <a:off x="5948362" y="3286088"/>
              <a:ext cx="273982" cy="255212"/>
            </a:xfrm>
            <a:custGeom>
              <a:avLst/>
              <a:gdLst>
                <a:gd name="connsiteX0" fmla="*/ 142589 w 273982"/>
                <a:gd name="connsiteY0" fmla="*/ 224351 h 255212"/>
                <a:gd name="connsiteX1" fmla="*/ 155353 w 273982"/>
                <a:gd name="connsiteY1" fmla="*/ 204730 h 255212"/>
                <a:gd name="connsiteX2" fmla="*/ 57722 w 273982"/>
                <a:gd name="connsiteY2" fmla="*/ 130054 h 255212"/>
                <a:gd name="connsiteX3" fmla="*/ 41148 w 273982"/>
                <a:gd name="connsiteY3" fmla="*/ 152819 h 255212"/>
                <a:gd name="connsiteX4" fmla="*/ 0 w 273982"/>
                <a:gd name="connsiteY4" fmla="*/ 124434 h 255212"/>
                <a:gd name="connsiteX5" fmla="*/ 51435 w 273982"/>
                <a:gd name="connsiteY5" fmla="*/ 46520 h 255212"/>
                <a:gd name="connsiteX6" fmla="*/ 151829 w 273982"/>
                <a:gd name="connsiteY6" fmla="*/ 10515 h 255212"/>
                <a:gd name="connsiteX7" fmla="*/ 174403 w 273982"/>
                <a:gd name="connsiteY7" fmla="*/ 71570 h 255212"/>
                <a:gd name="connsiteX8" fmla="*/ 247555 w 273982"/>
                <a:gd name="connsiteY8" fmla="*/ 67189 h 255212"/>
                <a:gd name="connsiteX9" fmla="*/ 242983 w 273982"/>
                <a:gd name="connsiteY9" fmla="*/ 180917 h 255212"/>
                <a:gd name="connsiteX10" fmla="*/ 184118 w 273982"/>
                <a:gd name="connsiteY10" fmla="*/ 255212 h 255212"/>
                <a:gd name="connsiteX11" fmla="*/ 142589 w 273982"/>
                <a:gd name="connsiteY11" fmla="*/ 224351 h 255212"/>
                <a:gd name="connsiteX12" fmla="*/ 126397 w 273982"/>
                <a:gd name="connsiteY12" fmla="*/ 66427 h 255212"/>
                <a:gd name="connsiteX13" fmla="*/ 89821 w 273982"/>
                <a:gd name="connsiteY13" fmla="*/ 83762 h 255212"/>
                <a:gd name="connsiteX14" fmla="*/ 122682 w 273982"/>
                <a:gd name="connsiteY14" fmla="*/ 107956 h 255212"/>
                <a:gd name="connsiteX15" fmla="*/ 126397 w 273982"/>
                <a:gd name="connsiteY15" fmla="*/ 66427 h 255212"/>
                <a:gd name="connsiteX16" fmla="*/ 202311 w 273982"/>
                <a:gd name="connsiteY16" fmla="*/ 112433 h 255212"/>
                <a:gd name="connsiteX17" fmla="*/ 163640 w 273982"/>
                <a:gd name="connsiteY17" fmla="*/ 135483 h 255212"/>
                <a:gd name="connsiteX18" fmla="*/ 193834 w 273982"/>
                <a:gd name="connsiteY18" fmla="*/ 157391 h 255212"/>
                <a:gd name="connsiteX19" fmla="*/ 202311 w 273982"/>
                <a:gd name="connsiteY19" fmla="*/ 112433 h 2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982" h="255212">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87" name="Graphic 44268">
            <a:extLst>
              <a:ext uri="{FF2B5EF4-FFF2-40B4-BE49-F238E27FC236}">
                <a16:creationId xmlns="" xmlns:a16="http://schemas.microsoft.com/office/drawing/2014/main" id="{5968CD3F-6252-4A78-9964-A239577DD517}"/>
              </a:ext>
            </a:extLst>
          </p:cNvPr>
          <p:cNvGrpSpPr/>
          <p:nvPr/>
        </p:nvGrpSpPr>
        <p:grpSpPr>
          <a:xfrm rot="21000767">
            <a:off x="11660569" y="5221244"/>
            <a:ext cx="821499" cy="1060982"/>
            <a:chOff x="5976918" y="3286115"/>
            <a:chExt cx="237163" cy="282320"/>
          </a:xfrm>
          <a:solidFill>
            <a:srgbClr val="DC755A"/>
          </a:solidFill>
        </p:grpSpPr>
        <p:sp>
          <p:nvSpPr>
            <p:cNvPr id="588" name="Freeform: Shape 24">
              <a:extLst>
                <a:ext uri="{FF2B5EF4-FFF2-40B4-BE49-F238E27FC236}">
                  <a16:creationId xmlns="" xmlns:a16="http://schemas.microsoft.com/office/drawing/2014/main" id="{FF1E6618-BDA2-4C06-A95C-E513E61D1B9D}"/>
                </a:ext>
              </a:extLst>
            </p:cNvPr>
            <p:cNvSpPr/>
            <p:nvPr/>
          </p:nvSpPr>
          <p:spPr>
            <a:xfrm>
              <a:off x="5995945" y="3319163"/>
              <a:ext cx="218136" cy="249272"/>
            </a:xfrm>
            <a:custGeom>
              <a:avLst/>
              <a:gdLst>
                <a:gd name="connsiteX0" fmla="*/ 127867 w 218136"/>
                <a:gd name="connsiteY0" fmla="*/ 13 h 249272"/>
                <a:gd name="connsiteX1" fmla="*/ 167205 w 218136"/>
                <a:gd name="connsiteY1" fmla="*/ 70498 h 249272"/>
                <a:gd name="connsiteX2" fmla="*/ 125391 w 218136"/>
                <a:gd name="connsiteY2" fmla="*/ 102407 h 249272"/>
                <a:gd name="connsiteX3" fmla="*/ 77766 w 218136"/>
                <a:gd name="connsiteY3" fmla="*/ 91549 h 249272"/>
                <a:gd name="connsiteX4" fmla="*/ 78051 w 218136"/>
                <a:gd name="connsiteY4" fmla="*/ 153652 h 249272"/>
                <a:gd name="connsiteX5" fmla="*/ 137868 w 218136"/>
                <a:gd name="connsiteY5" fmla="*/ 178321 h 249272"/>
                <a:gd name="connsiteX6" fmla="*/ 160919 w 218136"/>
                <a:gd name="connsiteY6" fmla="*/ 139364 h 249272"/>
                <a:gd name="connsiteX7" fmla="*/ 217878 w 218136"/>
                <a:gd name="connsiteY7" fmla="*/ 152604 h 249272"/>
                <a:gd name="connsiteX8" fmla="*/ 171301 w 218136"/>
                <a:gd name="connsiteY8" fmla="*/ 235376 h 249272"/>
                <a:gd name="connsiteX9" fmla="*/ 20711 w 218136"/>
                <a:gd name="connsiteY9" fmla="*/ 187084 h 249272"/>
                <a:gd name="connsiteX10" fmla="*/ 45571 w 218136"/>
                <a:gd name="connsiteY10" fmla="*/ 42685 h 249272"/>
                <a:gd name="connsiteX11" fmla="*/ 85481 w 218136"/>
                <a:gd name="connsiteY11" fmla="*/ 35161 h 249272"/>
                <a:gd name="connsiteX12" fmla="*/ 78909 w 218136"/>
                <a:gd name="connsiteY12" fmla="*/ 16873 h 249272"/>
                <a:gd name="connsiteX13" fmla="*/ 127867 w 218136"/>
                <a:gd name="connsiteY13" fmla="*/ 13 h 24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36" h="249272">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9" name="Freeform: Shape 25">
              <a:extLst>
                <a:ext uri="{FF2B5EF4-FFF2-40B4-BE49-F238E27FC236}">
                  <a16:creationId xmlns="" xmlns:a16="http://schemas.microsoft.com/office/drawing/2014/main" id="{C56A2567-9390-4D0F-858F-8D8932060EB4}"/>
                </a:ext>
              </a:extLst>
            </p:cNvPr>
            <p:cNvSpPr/>
            <p:nvPr/>
          </p:nvSpPr>
          <p:spPr>
            <a:xfrm>
              <a:off x="5976918" y="3286115"/>
              <a:ext cx="218113" cy="249268"/>
            </a:xfrm>
            <a:custGeom>
              <a:avLst/>
              <a:gdLst>
                <a:gd name="connsiteX0" fmla="*/ 127844 w 218113"/>
                <a:gd name="connsiteY0" fmla="*/ 9 h 249268"/>
                <a:gd name="connsiteX1" fmla="*/ 167182 w 218113"/>
                <a:gd name="connsiteY1" fmla="*/ 70494 h 249268"/>
                <a:gd name="connsiteX2" fmla="*/ 125368 w 218113"/>
                <a:gd name="connsiteY2" fmla="*/ 102403 h 249268"/>
                <a:gd name="connsiteX3" fmla="*/ 77743 w 218113"/>
                <a:gd name="connsiteY3" fmla="*/ 91544 h 249268"/>
                <a:gd name="connsiteX4" fmla="*/ 78028 w 218113"/>
                <a:gd name="connsiteY4" fmla="*/ 153647 h 249268"/>
                <a:gd name="connsiteX5" fmla="*/ 137845 w 218113"/>
                <a:gd name="connsiteY5" fmla="*/ 178317 h 249268"/>
                <a:gd name="connsiteX6" fmla="*/ 160896 w 218113"/>
                <a:gd name="connsiteY6" fmla="*/ 139360 h 249268"/>
                <a:gd name="connsiteX7" fmla="*/ 217855 w 218113"/>
                <a:gd name="connsiteY7" fmla="*/ 152600 h 249268"/>
                <a:gd name="connsiteX8" fmla="*/ 171278 w 218113"/>
                <a:gd name="connsiteY8" fmla="*/ 235372 h 249268"/>
                <a:gd name="connsiteX9" fmla="*/ 20688 w 218113"/>
                <a:gd name="connsiteY9" fmla="*/ 187080 h 249268"/>
                <a:gd name="connsiteX10" fmla="*/ 45548 w 218113"/>
                <a:gd name="connsiteY10" fmla="*/ 42872 h 249268"/>
                <a:gd name="connsiteX11" fmla="*/ 85458 w 218113"/>
                <a:gd name="connsiteY11" fmla="*/ 35347 h 249268"/>
                <a:gd name="connsiteX12" fmla="*/ 78886 w 218113"/>
                <a:gd name="connsiteY12" fmla="*/ 17059 h 249268"/>
                <a:gd name="connsiteX13" fmla="*/ 127844 w 218113"/>
                <a:gd name="connsiteY13" fmla="*/ 9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13" h="249268">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 name="กลุ่ม 1"/>
          <p:cNvGrpSpPr/>
          <p:nvPr/>
        </p:nvGrpSpPr>
        <p:grpSpPr>
          <a:xfrm rot="19077413">
            <a:off x="625058" y="-1349574"/>
            <a:ext cx="567542" cy="2930963"/>
            <a:chOff x="10722563" y="-3263338"/>
            <a:chExt cx="589235" cy="4535304"/>
          </a:xfrm>
        </p:grpSpPr>
        <p:grpSp>
          <p:nvGrpSpPr>
            <p:cNvPr id="342" name="Graphic 18676">
              <a:extLst>
                <a:ext uri="{FF2B5EF4-FFF2-40B4-BE49-F238E27FC236}">
                  <a16:creationId xmlns="" xmlns:a16="http://schemas.microsoft.com/office/drawing/2014/main" id="{9D98185F-6AAE-4E36-B064-C7E9B4CC05E5}"/>
                </a:ext>
              </a:extLst>
            </p:cNvPr>
            <p:cNvGrpSpPr/>
            <p:nvPr/>
          </p:nvGrpSpPr>
          <p:grpSpPr>
            <a:xfrm rot="1519580">
              <a:off x="10766527" y="-3209628"/>
              <a:ext cx="545271" cy="4481594"/>
              <a:chOff x="6731507" y="2028824"/>
              <a:chExt cx="178975" cy="2065305"/>
            </a:xfrm>
            <a:solidFill>
              <a:schemeClr val="bg2">
                <a:lumMod val="50000"/>
              </a:schemeClr>
            </a:solidFill>
          </p:grpSpPr>
          <p:grpSp>
            <p:nvGrpSpPr>
              <p:cNvPr id="343" name="Graphic 18676">
                <a:extLst>
                  <a:ext uri="{FF2B5EF4-FFF2-40B4-BE49-F238E27FC236}">
                    <a16:creationId xmlns="" xmlns:a16="http://schemas.microsoft.com/office/drawing/2014/main" id="{45CF74E2-B191-4F43-BE73-8224D32A4CD6}"/>
                  </a:ext>
                </a:extLst>
              </p:cNvPr>
              <p:cNvGrpSpPr/>
              <p:nvPr/>
            </p:nvGrpSpPr>
            <p:grpSpPr>
              <a:xfrm>
                <a:off x="6731507" y="3842384"/>
                <a:ext cx="171450" cy="251745"/>
                <a:chOff x="6731507" y="3842384"/>
                <a:chExt cx="171450" cy="251745"/>
              </a:xfrm>
              <a:grpFill/>
            </p:grpSpPr>
            <p:sp>
              <p:nvSpPr>
                <p:cNvPr id="347" name="Freeform: Shape 38">
                  <a:extLst>
                    <a:ext uri="{FF2B5EF4-FFF2-40B4-BE49-F238E27FC236}">
                      <a16:creationId xmlns="" xmlns:a16="http://schemas.microsoft.com/office/drawing/2014/main" id="{39D4130E-A279-4A95-9C9E-0CD1AA4984AE}"/>
                    </a:ext>
                  </a:extLst>
                </p:cNvPr>
                <p:cNvSpPr/>
                <p:nvPr/>
              </p:nvSpPr>
              <p:spPr>
                <a:xfrm>
                  <a:off x="6731507" y="3842384"/>
                  <a:ext cx="171450" cy="251745"/>
                </a:xfrm>
                <a:custGeom>
                  <a:avLst/>
                  <a:gdLst>
                    <a:gd name="connsiteX0" fmla="*/ 171450 w 171450"/>
                    <a:gd name="connsiteY0" fmla="*/ 667 h 251745"/>
                    <a:gd name="connsiteX1" fmla="*/ 84677 w 171450"/>
                    <a:gd name="connsiteY1" fmla="*/ 251746 h 251745"/>
                    <a:gd name="connsiteX2" fmla="*/ 0 w 171450"/>
                    <a:gd name="connsiteY2" fmla="*/ 0 h 251745"/>
                  </a:gdLst>
                  <a:ahLst/>
                  <a:cxnLst>
                    <a:cxn ang="0">
                      <a:pos x="connsiteX0" y="connsiteY0"/>
                    </a:cxn>
                    <a:cxn ang="0">
                      <a:pos x="connsiteX1" y="connsiteY1"/>
                    </a:cxn>
                    <a:cxn ang="0">
                      <a:pos x="connsiteX2" y="connsiteY2"/>
                    </a:cxn>
                  </a:cxnLst>
                  <a:rect l="l" t="t" r="r" b="b"/>
                  <a:pathLst>
                    <a:path w="171450" h="251745">
                      <a:moveTo>
                        <a:pt x="171450" y="667"/>
                      </a:moveTo>
                      <a:lnTo>
                        <a:pt x="84677" y="251746"/>
                      </a:lnTo>
                      <a:lnTo>
                        <a:pt x="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39">
                  <a:extLst>
                    <a:ext uri="{FF2B5EF4-FFF2-40B4-BE49-F238E27FC236}">
                      <a16:creationId xmlns="" xmlns:a16="http://schemas.microsoft.com/office/drawing/2014/main" id="{E366B7B3-3CC9-4D5B-BF41-F1C0ED984DEA}"/>
                    </a:ext>
                  </a:extLst>
                </p:cNvPr>
                <p:cNvSpPr/>
                <p:nvPr/>
              </p:nvSpPr>
              <p:spPr>
                <a:xfrm>
                  <a:off x="6779132" y="3984021"/>
                  <a:ext cx="74961" cy="110108"/>
                </a:xfrm>
                <a:custGeom>
                  <a:avLst/>
                  <a:gdLst>
                    <a:gd name="connsiteX0" fmla="*/ 0 w 74961"/>
                    <a:gd name="connsiteY0" fmla="*/ 0 h 110108"/>
                    <a:gd name="connsiteX1" fmla="*/ 74962 w 74961"/>
                    <a:gd name="connsiteY1" fmla="*/ 286 h 110108"/>
                    <a:gd name="connsiteX2" fmla="*/ 37052 w 74961"/>
                    <a:gd name="connsiteY2" fmla="*/ 110109 h 110108"/>
                  </a:gdLst>
                  <a:ahLst/>
                  <a:cxnLst>
                    <a:cxn ang="0">
                      <a:pos x="connsiteX0" y="connsiteY0"/>
                    </a:cxn>
                    <a:cxn ang="0">
                      <a:pos x="connsiteX1" y="connsiteY1"/>
                    </a:cxn>
                    <a:cxn ang="0">
                      <a:pos x="connsiteX2" y="connsiteY2"/>
                    </a:cxn>
                  </a:cxnLst>
                  <a:rect l="l" t="t" r="r" b="b"/>
                  <a:pathLst>
                    <a:path w="74961" h="110108">
                      <a:moveTo>
                        <a:pt x="0" y="0"/>
                      </a:moveTo>
                      <a:lnTo>
                        <a:pt x="74962" y="286"/>
                      </a:lnTo>
                      <a:lnTo>
                        <a:pt x="37052" y="1101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44" name="Graphic 18676">
                <a:extLst>
                  <a:ext uri="{FF2B5EF4-FFF2-40B4-BE49-F238E27FC236}">
                    <a16:creationId xmlns="" xmlns:a16="http://schemas.microsoft.com/office/drawing/2014/main" id="{B9F48D19-6B50-48B3-B7AE-FAE372A22DEC}"/>
                  </a:ext>
                </a:extLst>
              </p:cNvPr>
              <p:cNvGrpSpPr/>
              <p:nvPr/>
            </p:nvGrpSpPr>
            <p:grpSpPr>
              <a:xfrm>
                <a:off x="6731507" y="2028824"/>
                <a:ext cx="178975" cy="1814227"/>
                <a:chOff x="6731507" y="2028824"/>
                <a:chExt cx="178975" cy="1814227"/>
              </a:xfrm>
              <a:grpFill/>
            </p:grpSpPr>
            <p:sp>
              <p:nvSpPr>
                <p:cNvPr id="345" name="Freeform: Shape 36">
                  <a:extLst>
                    <a:ext uri="{FF2B5EF4-FFF2-40B4-BE49-F238E27FC236}">
                      <a16:creationId xmlns="" xmlns:a16="http://schemas.microsoft.com/office/drawing/2014/main" id="{F2BEF816-2E1B-4D84-A315-71666137FA3D}"/>
                    </a:ext>
                  </a:extLst>
                </p:cNvPr>
                <p:cNvSpPr/>
                <p:nvPr/>
              </p:nvSpPr>
              <p:spPr>
                <a:xfrm>
                  <a:off x="6731507" y="2028824"/>
                  <a:ext cx="178975" cy="1814227"/>
                </a:xfrm>
                <a:custGeom>
                  <a:avLst/>
                  <a:gdLst>
                    <a:gd name="connsiteX0" fmla="*/ 171450 w 178975"/>
                    <a:gd name="connsiteY0" fmla="*/ 1814228 h 1814227"/>
                    <a:gd name="connsiteX1" fmla="*/ 178975 w 178975"/>
                    <a:gd name="connsiteY1" fmla="*/ 86107 h 1814227"/>
                    <a:gd name="connsiteX2" fmla="*/ 93631 w 178975"/>
                    <a:gd name="connsiteY2" fmla="*/ 1 h 1814227"/>
                    <a:gd name="connsiteX3" fmla="*/ 7525 w 178975"/>
                    <a:gd name="connsiteY3" fmla="*/ 85345 h 1814227"/>
                    <a:gd name="connsiteX4" fmla="*/ 0 w 178975"/>
                    <a:gd name="connsiteY4" fmla="*/ 1813466 h 1814227"/>
                    <a:gd name="connsiteX5" fmla="*/ 171450 w 178975"/>
                    <a:gd name="connsiteY5" fmla="*/ 1814228 h 181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75" h="1814227">
                      <a:moveTo>
                        <a:pt x="171450" y="1814228"/>
                      </a:moveTo>
                      <a:lnTo>
                        <a:pt x="178975" y="86107"/>
                      </a:lnTo>
                      <a:cubicBezTo>
                        <a:pt x="179165" y="38767"/>
                        <a:pt x="140970" y="286"/>
                        <a:pt x="93631" y="1"/>
                      </a:cubicBezTo>
                      <a:cubicBezTo>
                        <a:pt x="46292" y="-190"/>
                        <a:pt x="7715" y="38005"/>
                        <a:pt x="7525" y="85345"/>
                      </a:cubicBezTo>
                      <a:lnTo>
                        <a:pt x="0" y="1813466"/>
                      </a:lnTo>
                      <a:lnTo>
                        <a:pt x="171450" y="181422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37">
                  <a:extLst>
                    <a:ext uri="{FF2B5EF4-FFF2-40B4-BE49-F238E27FC236}">
                      <a16:creationId xmlns="" xmlns:a16="http://schemas.microsoft.com/office/drawing/2014/main" id="{9BEC5781-2A0F-4442-983B-2F2663F95D23}"/>
                    </a:ext>
                  </a:extLst>
                </p:cNvPr>
                <p:cNvSpPr/>
                <p:nvPr/>
              </p:nvSpPr>
              <p:spPr>
                <a:xfrm>
                  <a:off x="6731507" y="2028824"/>
                  <a:ext cx="93630" cy="1813846"/>
                </a:xfrm>
                <a:custGeom>
                  <a:avLst/>
                  <a:gdLst>
                    <a:gd name="connsiteX0" fmla="*/ 93631 w 93630"/>
                    <a:gd name="connsiteY0" fmla="*/ 1 h 1813846"/>
                    <a:gd name="connsiteX1" fmla="*/ 7525 w 93630"/>
                    <a:gd name="connsiteY1" fmla="*/ 85345 h 1813846"/>
                    <a:gd name="connsiteX2" fmla="*/ 0 w 93630"/>
                    <a:gd name="connsiteY2" fmla="*/ 1813466 h 1813846"/>
                    <a:gd name="connsiteX3" fmla="*/ 85725 w 93630"/>
                    <a:gd name="connsiteY3" fmla="*/ 1813846 h 1813846"/>
                    <a:gd name="connsiteX4" fmla="*/ 93631 w 93630"/>
                    <a:gd name="connsiteY4" fmla="*/ 1 h 181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813846">
                      <a:moveTo>
                        <a:pt x="93631" y="1"/>
                      </a:moveTo>
                      <a:cubicBezTo>
                        <a:pt x="46292" y="-190"/>
                        <a:pt x="7715" y="38005"/>
                        <a:pt x="7525" y="85345"/>
                      </a:cubicBezTo>
                      <a:lnTo>
                        <a:pt x="0" y="1813466"/>
                      </a:lnTo>
                      <a:lnTo>
                        <a:pt x="85725" y="1813846"/>
                      </a:lnTo>
                      <a:lnTo>
                        <a:pt x="93631" y="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590" name="Graphic 18676">
              <a:extLst>
                <a:ext uri="{FF2B5EF4-FFF2-40B4-BE49-F238E27FC236}">
                  <a16:creationId xmlns="" xmlns:a16="http://schemas.microsoft.com/office/drawing/2014/main" id="{3935A8B8-E08F-44EE-9036-D69130A520FD}"/>
                </a:ext>
              </a:extLst>
            </p:cNvPr>
            <p:cNvGrpSpPr/>
            <p:nvPr/>
          </p:nvGrpSpPr>
          <p:grpSpPr>
            <a:xfrm rot="1519580">
              <a:off x="10722563" y="-3263338"/>
              <a:ext cx="545271" cy="4481594"/>
              <a:chOff x="6731507" y="2028824"/>
              <a:chExt cx="178975" cy="2065305"/>
            </a:xfrm>
          </p:grpSpPr>
          <p:grpSp>
            <p:nvGrpSpPr>
              <p:cNvPr id="591" name="Graphic 18676">
                <a:extLst>
                  <a:ext uri="{FF2B5EF4-FFF2-40B4-BE49-F238E27FC236}">
                    <a16:creationId xmlns="" xmlns:a16="http://schemas.microsoft.com/office/drawing/2014/main" id="{0F8185B2-DC99-4BBD-B418-5B1CA8E2FCD7}"/>
                  </a:ext>
                </a:extLst>
              </p:cNvPr>
              <p:cNvGrpSpPr/>
              <p:nvPr/>
            </p:nvGrpSpPr>
            <p:grpSpPr>
              <a:xfrm>
                <a:off x="6731507" y="3842384"/>
                <a:ext cx="171450" cy="251745"/>
                <a:chOff x="6731507" y="3842384"/>
                <a:chExt cx="171450" cy="251745"/>
              </a:xfrm>
            </p:grpSpPr>
            <p:sp>
              <p:nvSpPr>
                <p:cNvPr id="595" name="Freeform: Shape 31">
                  <a:extLst>
                    <a:ext uri="{FF2B5EF4-FFF2-40B4-BE49-F238E27FC236}">
                      <a16:creationId xmlns="" xmlns:a16="http://schemas.microsoft.com/office/drawing/2014/main" id="{B5372859-88DC-420D-89A6-239832D654A8}"/>
                    </a:ext>
                  </a:extLst>
                </p:cNvPr>
                <p:cNvSpPr/>
                <p:nvPr/>
              </p:nvSpPr>
              <p:spPr>
                <a:xfrm>
                  <a:off x="6731507" y="3842384"/>
                  <a:ext cx="171450" cy="251745"/>
                </a:xfrm>
                <a:custGeom>
                  <a:avLst/>
                  <a:gdLst>
                    <a:gd name="connsiteX0" fmla="*/ 171450 w 171450"/>
                    <a:gd name="connsiteY0" fmla="*/ 667 h 251745"/>
                    <a:gd name="connsiteX1" fmla="*/ 84677 w 171450"/>
                    <a:gd name="connsiteY1" fmla="*/ 251746 h 251745"/>
                    <a:gd name="connsiteX2" fmla="*/ 0 w 171450"/>
                    <a:gd name="connsiteY2" fmla="*/ 0 h 251745"/>
                  </a:gdLst>
                  <a:ahLst/>
                  <a:cxnLst>
                    <a:cxn ang="0">
                      <a:pos x="connsiteX0" y="connsiteY0"/>
                    </a:cxn>
                    <a:cxn ang="0">
                      <a:pos x="connsiteX1" y="connsiteY1"/>
                    </a:cxn>
                    <a:cxn ang="0">
                      <a:pos x="connsiteX2" y="connsiteY2"/>
                    </a:cxn>
                  </a:cxnLst>
                  <a:rect l="l" t="t" r="r" b="b"/>
                  <a:pathLst>
                    <a:path w="171450" h="251745">
                      <a:moveTo>
                        <a:pt x="171450" y="667"/>
                      </a:moveTo>
                      <a:lnTo>
                        <a:pt x="84677" y="251746"/>
                      </a:lnTo>
                      <a:lnTo>
                        <a:pt x="0" y="0"/>
                      </a:lnTo>
                      <a:close/>
                    </a:path>
                  </a:pathLst>
                </a:custGeom>
                <a:solidFill>
                  <a:srgbClr val="E9E4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96" name="Freeform: Shape 32">
                  <a:extLst>
                    <a:ext uri="{FF2B5EF4-FFF2-40B4-BE49-F238E27FC236}">
                      <a16:creationId xmlns="" xmlns:a16="http://schemas.microsoft.com/office/drawing/2014/main" id="{0894063A-BEAF-4AB9-996B-09917DE08188}"/>
                    </a:ext>
                  </a:extLst>
                </p:cNvPr>
                <p:cNvSpPr/>
                <p:nvPr/>
              </p:nvSpPr>
              <p:spPr>
                <a:xfrm>
                  <a:off x="6779132" y="3984021"/>
                  <a:ext cx="74961" cy="110108"/>
                </a:xfrm>
                <a:custGeom>
                  <a:avLst/>
                  <a:gdLst>
                    <a:gd name="connsiteX0" fmla="*/ 0 w 74961"/>
                    <a:gd name="connsiteY0" fmla="*/ 0 h 110108"/>
                    <a:gd name="connsiteX1" fmla="*/ 74962 w 74961"/>
                    <a:gd name="connsiteY1" fmla="*/ 286 h 110108"/>
                    <a:gd name="connsiteX2" fmla="*/ 37052 w 74961"/>
                    <a:gd name="connsiteY2" fmla="*/ 110109 h 110108"/>
                  </a:gdLst>
                  <a:ahLst/>
                  <a:cxnLst>
                    <a:cxn ang="0">
                      <a:pos x="connsiteX0" y="connsiteY0"/>
                    </a:cxn>
                    <a:cxn ang="0">
                      <a:pos x="connsiteX1" y="connsiteY1"/>
                    </a:cxn>
                    <a:cxn ang="0">
                      <a:pos x="connsiteX2" y="connsiteY2"/>
                    </a:cxn>
                  </a:cxnLst>
                  <a:rect l="l" t="t" r="r" b="b"/>
                  <a:pathLst>
                    <a:path w="74961" h="110108">
                      <a:moveTo>
                        <a:pt x="0" y="0"/>
                      </a:moveTo>
                      <a:lnTo>
                        <a:pt x="74962" y="286"/>
                      </a:lnTo>
                      <a:lnTo>
                        <a:pt x="37052" y="110109"/>
                      </a:lnTo>
                      <a:close/>
                    </a:path>
                  </a:pathLst>
                </a:custGeom>
                <a:solidFill>
                  <a:srgbClr val="90A4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92" name="Graphic 18676">
                <a:extLst>
                  <a:ext uri="{FF2B5EF4-FFF2-40B4-BE49-F238E27FC236}">
                    <a16:creationId xmlns="" xmlns:a16="http://schemas.microsoft.com/office/drawing/2014/main" id="{03F1BF53-C0E5-41C5-9A90-20175D196DD5}"/>
                  </a:ext>
                </a:extLst>
              </p:cNvPr>
              <p:cNvGrpSpPr/>
              <p:nvPr/>
            </p:nvGrpSpPr>
            <p:grpSpPr>
              <a:xfrm>
                <a:off x="6731507" y="2028824"/>
                <a:ext cx="178975" cy="1814227"/>
                <a:chOff x="6731507" y="2028824"/>
                <a:chExt cx="178975" cy="1814227"/>
              </a:xfrm>
            </p:grpSpPr>
            <p:sp>
              <p:nvSpPr>
                <p:cNvPr id="593" name="Freeform: Shape 29">
                  <a:extLst>
                    <a:ext uri="{FF2B5EF4-FFF2-40B4-BE49-F238E27FC236}">
                      <a16:creationId xmlns="" xmlns:a16="http://schemas.microsoft.com/office/drawing/2014/main" id="{D46B61DB-ED76-4F38-A769-CD4C30FE6A80}"/>
                    </a:ext>
                  </a:extLst>
                </p:cNvPr>
                <p:cNvSpPr/>
                <p:nvPr/>
              </p:nvSpPr>
              <p:spPr>
                <a:xfrm>
                  <a:off x="6731507" y="2028824"/>
                  <a:ext cx="178975" cy="1814227"/>
                </a:xfrm>
                <a:custGeom>
                  <a:avLst/>
                  <a:gdLst>
                    <a:gd name="connsiteX0" fmla="*/ 171450 w 178975"/>
                    <a:gd name="connsiteY0" fmla="*/ 1814228 h 1814227"/>
                    <a:gd name="connsiteX1" fmla="*/ 178975 w 178975"/>
                    <a:gd name="connsiteY1" fmla="*/ 86107 h 1814227"/>
                    <a:gd name="connsiteX2" fmla="*/ 93631 w 178975"/>
                    <a:gd name="connsiteY2" fmla="*/ 1 h 1814227"/>
                    <a:gd name="connsiteX3" fmla="*/ 7525 w 178975"/>
                    <a:gd name="connsiteY3" fmla="*/ 85345 h 1814227"/>
                    <a:gd name="connsiteX4" fmla="*/ 0 w 178975"/>
                    <a:gd name="connsiteY4" fmla="*/ 1813466 h 1814227"/>
                    <a:gd name="connsiteX5" fmla="*/ 171450 w 178975"/>
                    <a:gd name="connsiteY5" fmla="*/ 1814228 h 181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75" h="1814227">
                      <a:moveTo>
                        <a:pt x="171450" y="1814228"/>
                      </a:moveTo>
                      <a:lnTo>
                        <a:pt x="178975" y="86107"/>
                      </a:lnTo>
                      <a:cubicBezTo>
                        <a:pt x="179165" y="38767"/>
                        <a:pt x="140970" y="286"/>
                        <a:pt x="93631" y="1"/>
                      </a:cubicBezTo>
                      <a:cubicBezTo>
                        <a:pt x="46292" y="-190"/>
                        <a:pt x="7715" y="38005"/>
                        <a:pt x="7525" y="85345"/>
                      </a:cubicBezTo>
                      <a:lnTo>
                        <a:pt x="0" y="1813466"/>
                      </a:lnTo>
                      <a:lnTo>
                        <a:pt x="171450" y="1814228"/>
                      </a:lnTo>
                      <a:close/>
                    </a:path>
                  </a:pathLst>
                </a:custGeom>
                <a:solidFill>
                  <a:srgbClr val="FFAB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594" name="Freeform: Shape 30">
                  <a:extLst>
                    <a:ext uri="{FF2B5EF4-FFF2-40B4-BE49-F238E27FC236}">
                      <a16:creationId xmlns="" xmlns:a16="http://schemas.microsoft.com/office/drawing/2014/main" id="{337D8FFA-020D-4773-A54D-42BD913C91A3}"/>
                    </a:ext>
                  </a:extLst>
                </p:cNvPr>
                <p:cNvSpPr/>
                <p:nvPr/>
              </p:nvSpPr>
              <p:spPr>
                <a:xfrm>
                  <a:off x="6731507" y="2028824"/>
                  <a:ext cx="93630" cy="1813846"/>
                </a:xfrm>
                <a:custGeom>
                  <a:avLst/>
                  <a:gdLst>
                    <a:gd name="connsiteX0" fmla="*/ 93631 w 93630"/>
                    <a:gd name="connsiteY0" fmla="*/ 1 h 1813846"/>
                    <a:gd name="connsiteX1" fmla="*/ 7525 w 93630"/>
                    <a:gd name="connsiteY1" fmla="*/ 85345 h 1813846"/>
                    <a:gd name="connsiteX2" fmla="*/ 0 w 93630"/>
                    <a:gd name="connsiteY2" fmla="*/ 1813466 h 1813846"/>
                    <a:gd name="connsiteX3" fmla="*/ 85725 w 93630"/>
                    <a:gd name="connsiteY3" fmla="*/ 1813846 h 1813846"/>
                    <a:gd name="connsiteX4" fmla="*/ 93631 w 93630"/>
                    <a:gd name="connsiteY4" fmla="*/ 1 h 181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813846">
                      <a:moveTo>
                        <a:pt x="93631" y="1"/>
                      </a:moveTo>
                      <a:cubicBezTo>
                        <a:pt x="46292" y="-190"/>
                        <a:pt x="7715" y="38005"/>
                        <a:pt x="7525" y="85345"/>
                      </a:cubicBezTo>
                      <a:lnTo>
                        <a:pt x="0" y="1813466"/>
                      </a:lnTo>
                      <a:lnTo>
                        <a:pt x="85725" y="1813846"/>
                      </a:lnTo>
                      <a:lnTo>
                        <a:pt x="93631" y="1"/>
                      </a:lnTo>
                      <a:close/>
                    </a:path>
                  </a:pathLst>
                </a:custGeom>
                <a:solidFill>
                  <a:srgbClr val="EF8648">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597" name="Graphic 1">
            <a:extLst>
              <a:ext uri="{FF2B5EF4-FFF2-40B4-BE49-F238E27FC236}">
                <a16:creationId xmlns="" xmlns:a16="http://schemas.microsoft.com/office/drawing/2014/main" id="{0DB294EF-7C9D-42AA-B46F-A8410D5B227C}"/>
              </a:ext>
            </a:extLst>
          </p:cNvPr>
          <p:cNvGrpSpPr/>
          <p:nvPr/>
        </p:nvGrpSpPr>
        <p:grpSpPr>
          <a:xfrm>
            <a:off x="679137" y="5851350"/>
            <a:ext cx="1799619" cy="1773824"/>
            <a:chOff x="5748337" y="3124200"/>
            <a:chExt cx="695325" cy="609600"/>
          </a:xfrm>
        </p:grpSpPr>
        <p:grpSp>
          <p:nvGrpSpPr>
            <p:cNvPr id="598" name="Graphic 1">
              <a:extLst>
                <a:ext uri="{FF2B5EF4-FFF2-40B4-BE49-F238E27FC236}">
                  <a16:creationId xmlns="" xmlns:a16="http://schemas.microsoft.com/office/drawing/2014/main" id="{0DB294EF-7C9D-42AA-B46F-A8410D5B227C}"/>
                </a:ext>
              </a:extLst>
            </p:cNvPr>
            <p:cNvGrpSpPr/>
            <p:nvPr/>
          </p:nvGrpSpPr>
          <p:grpSpPr>
            <a:xfrm>
              <a:off x="6032547" y="3282867"/>
              <a:ext cx="412442" cy="452943"/>
              <a:chOff x="6032547" y="3282867"/>
              <a:chExt cx="412442" cy="452943"/>
            </a:xfrm>
          </p:grpSpPr>
          <p:sp>
            <p:nvSpPr>
              <p:cNvPr id="613" name="Freeform: Shape 11680">
                <a:extLst>
                  <a:ext uri="{FF2B5EF4-FFF2-40B4-BE49-F238E27FC236}">
                    <a16:creationId xmlns="" xmlns:a16="http://schemas.microsoft.com/office/drawing/2014/main" id="{67C8E4BE-E586-418B-9F53-AF7B5F6CDCEB}"/>
                  </a:ext>
                </a:extLst>
              </p:cNvPr>
              <p:cNvSpPr/>
              <p:nvPr/>
            </p:nvSpPr>
            <p:spPr>
              <a:xfrm>
                <a:off x="6032547" y="3336353"/>
                <a:ext cx="369776" cy="399456"/>
              </a:xfrm>
              <a:custGeom>
                <a:avLst/>
                <a:gdLst>
                  <a:gd name="connsiteX0" fmla="*/ 364252 w 369776"/>
                  <a:gd name="connsiteY0" fmla="*/ 77978 h 399456"/>
                  <a:gd name="connsiteX1" fmla="*/ 84978 w 369776"/>
                  <a:gd name="connsiteY1" fmla="*/ 392207 h 399456"/>
                  <a:gd name="connsiteX2" fmla="*/ 54403 w 369776"/>
                  <a:gd name="connsiteY2" fmla="*/ 393922 h 399456"/>
                  <a:gd name="connsiteX3" fmla="*/ 7350 w 369776"/>
                  <a:gd name="connsiteY3" fmla="*/ 352107 h 399456"/>
                  <a:gd name="connsiteX4" fmla="*/ 5445 w 369776"/>
                  <a:gd name="connsiteY4" fmla="*/ 321532 h 399456"/>
                  <a:gd name="connsiteX5" fmla="*/ 284718 w 369776"/>
                  <a:gd name="connsiteY5" fmla="*/ 7302 h 399456"/>
                  <a:gd name="connsiteX6" fmla="*/ 315388 w 369776"/>
                  <a:gd name="connsiteY6" fmla="*/ 5492 h 399456"/>
                  <a:gd name="connsiteX7" fmla="*/ 362442 w 369776"/>
                  <a:gd name="connsiteY7" fmla="*/ 47307 h 399456"/>
                  <a:gd name="connsiteX8" fmla="*/ 364252 w 369776"/>
                  <a:gd name="connsiteY8" fmla="*/ 77978 h 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776" h="399456">
                    <a:moveTo>
                      <a:pt x="364252" y="77978"/>
                    </a:moveTo>
                    <a:lnTo>
                      <a:pt x="84978" y="392207"/>
                    </a:lnTo>
                    <a:cubicBezTo>
                      <a:pt x="77073" y="401161"/>
                      <a:pt x="63452" y="401923"/>
                      <a:pt x="54403" y="393922"/>
                    </a:cubicBezTo>
                    <a:lnTo>
                      <a:pt x="7350" y="352107"/>
                    </a:lnTo>
                    <a:cubicBezTo>
                      <a:pt x="-1699" y="344106"/>
                      <a:pt x="-2461" y="330485"/>
                      <a:pt x="5445" y="321532"/>
                    </a:cubicBezTo>
                    <a:lnTo>
                      <a:pt x="284718" y="7302"/>
                    </a:lnTo>
                    <a:cubicBezTo>
                      <a:pt x="292624" y="-1651"/>
                      <a:pt x="306340" y="-2509"/>
                      <a:pt x="315388" y="5492"/>
                    </a:cubicBezTo>
                    <a:lnTo>
                      <a:pt x="362442" y="47307"/>
                    </a:lnTo>
                    <a:cubicBezTo>
                      <a:pt x="371490" y="55308"/>
                      <a:pt x="372252" y="69024"/>
                      <a:pt x="364252" y="77978"/>
                    </a:cubicBezTo>
                    <a:close/>
                  </a:path>
                </a:pathLst>
              </a:custGeom>
              <a:solidFill>
                <a:srgbClr val="008C4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14" name="Freeform: Shape 11681">
                <a:extLst>
                  <a:ext uri="{FF2B5EF4-FFF2-40B4-BE49-F238E27FC236}">
                    <a16:creationId xmlns="" xmlns:a16="http://schemas.microsoft.com/office/drawing/2014/main" id="{EE355244-DFC7-43AE-A51C-D255C9CA9574}"/>
                  </a:ext>
                </a:extLst>
              </p:cNvPr>
              <p:cNvSpPr/>
              <p:nvPr/>
            </p:nvSpPr>
            <p:spPr>
              <a:xfrm>
                <a:off x="6032633" y="3336392"/>
                <a:ext cx="338924" cy="372928"/>
              </a:xfrm>
              <a:custGeom>
                <a:avLst/>
                <a:gdLst>
                  <a:gd name="connsiteX0" fmla="*/ 315302 w 338924"/>
                  <a:gd name="connsiteY0" fmla="*/ 5454 h 372928"/>
                  <a:gd name="connsiteX1" fmla="*/ 284727 w 338924"/>
                  <a:gd name="connsiteY1" fmla="*/ 7264 h 372928"/>
                  <a:gd name="connsiteX2" fmla="*/ 5454 w 338924"/>
                  <a:gd name="connsiteY2" fmla="*/ 321398 h 372928"/>
                  <a:gd name="connsiteX3" fmla="*/ 7264 w 338924"/>
                  <a:gd name="connsiteY3" fmla="*/ 351974 h 372928"/>
                  <a:gd name="connsiteX4" fmla="*/ 30886 w 338924"/>
                  <a:gd name="connsiteY4" fmla="*/ 372929 h 372928"/>
                  <a:gd name="connsiteX5" fmla="*/ 338924 w 338924"/>
                  <a:gd name="connsiteY5" fmla="*/ 26314 h 372928"/>
                  <a:gd name="connsiteX6" fmla="*/ 315302 w 338924"/>
                  <a:gd name="connsiteY6" fmla="*/ 5454 h 37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24" h="372928">
                    <a:moveTo>
                      <a:pt x="315302" y="5454"/>
                    </a:moveTo>
                    <a:cubicBezTo>
                      <a:pt x="306349" y="-2452"/>
                      <a:pt x="292633" y="-1690"/>
                      <a:pt x="284727" y="7264"/>
                    </a:cubicBezTo>
                    <a:lnTo>
                      <a:pt x="5454" y="321398"/>
                    </a:lnTo>
                    <a:cubicBezTo>
                      <a:pt x="-2452" y="330352"/>
                      <a:pt x="-1690" y="344068"/>
                      <a:pt x="7264" y="351974"/>
                    </a:cubicBezTo>
                    <a:lnTo>
                      <a:pt x="30886" y="372929"/>
                    </a:lnTo>
                    <a:lnTo>
                      <a:pt x="338924" y="26314"/>
                    </a:lnTo>
                    <a:lnTo>
                      <a:pt x="315302" y="5454"/>
                    </a:lnTo>
                    <a:close/>
                  </a:path>
                </a:pathLst>
              </a:custGeom>
              <a:solidFill>
                <a:srgbClr val="00B2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15" name="Graphic 1">
                <a:extLst>
                  <a:ext uri="{FF2B5EF4-FFF2-40B4-BE49-F238E27FC236}">
                    <a16:creationId xmlns="" xmlns:a16="http://schemas.microsoft.com/office/drawing/2014/main" id="{0DB294EF-7C9D-42AA-B46F-A8410D5B227C}"/>
                  </a:ext>
                </a:extLst>
              </p:cNvPr>
              <p:cNvGrpSpPr/>
              <p:nvPr/>
            </p:nvGrpSpPr>
            <p:grpSpPr>
              <a:xfrm>
                <a:off x="6344125" y="3282867"/>
                <a:ext cx="100864" cy="104413"/>
                <a:chOff x="6344125" y="3282867"/>
                <a:chExt cx="100864" cy="104413"/>
              </a:xfrm>
            </p:grpSpPr>
            <p:sp>
              <p:nvSpPr>
                <p:cNvPr id="624" name="Freeform: Shape 11683">
                  <a:extLst>
                    <a:ext uri="{FF2B5EF4-FFF2-40B4-BE49-F238E27FC236}">
                      <a16:creationId xmlns="" xmlns:a16="http://schemas.microsoft.com/office/drawing/2014/main" id="{A1DC5A5F-F7BD-40B7-B2B6-5536C74B7FD8}"/>
                    </a:ext>
                  </a:extLst>
                </p:cNvPr>
                <p:cNvSpPr/>
                <p:nvPr/>
              </p:nvSpPr>
              <p:spPr>
                <a:xfrm>
                  <a:off x="6344125" y="3282867"/>
                  <a:ext cx="100864" cy="104413"/>
                </a:xfrm>
                <a:custGeom>
                  <a:avLst/>
                  <a:gdLst>
                    <a:gd name="connsiteX0" fmla="*/ 93250 w 100864"/>
                    <a:gd name="connsiteY0" fmla="*/ 5734 h 104413"/>
                    <a:gd name="connsiteX1" fmla="*/ 93250 w 100864"/>
                    <a:gd name="connsiteY1" fmla="*/ 5734 h 104413"/>
                    <a:gd name="connsiteX2" fmla="*/ 67818 w 100864"/>
                    <a:gd name="connsiteY2" fmla="*/ 2496 h 104413"/>
                    <a:gd name="connsiteX3" fmla="*/ 52864 w 100864"/>
                    <a:gd name="connsiteY3" fmla="*/ 10211 h 104413"/>
                    <a:gd name="connsiteX4" fmla="*/ 19145 w 100864"/>
                    <a:gd name="connsiteY4" fmla="*/ 36405 h 104413"/>
                    <a:gd name="connsiteX5" fmla="*/ 0 w 100864"/>
                    <a:gd name="connsiteY5" fmla="*/ 57931 h 104413"/>
                    <a:gd name="connsiteX6" fmla="*/ 26194 w 100864"/>
                    <a:gd name="connsiteY6" fmla="*/ 81172 h 104413"/>
                    <a:gd name="connsiteX7" fmla="*/ 52388 w 100864"/>
                    <a:gd name="connsiteY7" fmla="*/ 104413 h 104413"/>
                    <a:gd name="connsiteX8" fmla="*/ 71533 w 100864"/>
                    <a:gd name="connsiteY8" fmla="*/ 82887 h 104413"/>
                    <a:gd name="connsiteX9" fmla="*/ 93536 w 100864"/>
                    <a:gd name="connsiteY9" fmla="*/ 46311 h 104413"/>
                    <a:gd name="connsiteX10" fmla="*/ 99441 w 100864"/>
                    <a:gd name="connsiteY10" fmla="*/ 30499 h 104413"/>
                    <a:gd name="connsiteX11" fmla="*/ 93250 w 100864"/>
                    <a:gd name="connsiteY11" fmla="*/ 5734 h 1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864" h="104413">
                      <a:moveTo>
                        <a:pt x="93250" y="5734"/>
                      </a:moveTo>
                      <a:lnTo>
                        <a:pt x="93250" y="5734"/>
                      </a:lnTo>
                      <a:cubicBezTo>
                        <a:pt x="86201" y="-457"/>
                        <a:pt x="76105" y="-1790"/>
                        <a:pt x="67818" y="2496"/>
                      </a:cubicBezTo>
                      <a:lnTo>
                        <a:pt x="52864" y="10211"/>
                      </a:lnTo>
                      <a:cubicBezTo>
                        <a:pt x="40100" y="16783"/>
                        <a:pt x="28670" y="25642"/>
                        <a:pt x="19145" y="36405"/>
                      </a:cubicBezTo>
                      <a:lnTo>
                        <a:pt x="0" y="57931"/>
                      </a:lnTo>
                      <a:lnTo>
                        <a:pt x="26194" y="81172"/>
                      </a:lnTo>
                      <a:lnTo>
                        <a:pt x="52388" y="104413"/>
                      </a:lnTo>
                      <a:lnTo>
                        <a:pt x="71533" y="82887"/>
                      </a:lnTo>
                      <a:cubicBezTo>
                        <a:pt x="81058" y="72124"/>
                        <a:pt x="88487" y="59741"/>
                        <a:pt x="93536" y="46311"/>
                      </a:cubicBezTo>
                      <a:lnTo>
                        <a:pt x="99441" y="30499"/>
                      </a:lnTo>
                      <a:cubicBezTo>
                        <a:pt x="102680" y="21927"/>
                        <a:pt x="100298" y="12021"/>
                        <a:pt x="93250" y="5734"/>
                      </a:cubicBezTo>
                      <a:close/>
                    </a:path>
                  </a:pathLst>
                </a:custGeom>
                <a:solidFill>
                  <a:srgbClr val="008C4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25" name="Freeform: Shape 11685">
                  <a:extLst>
                    <a:ext uri="{FF2B5EF4-FFF2-40B4-BE49-F238E27FC236}">
                      <a16:creationId xmlns="" xmlns:a16="http://schemas.microsoft.com/office/drawing/2014/main" id="{7AA4848E-0BF4-49B9-80FB-38630CE471A9}"/>
                    </a:ext>
                  </a:extLst>
                </p:cNvPr>
                <p:cNvSpPr/>
                <p:nvPr/>
              </p:nvSpPr>
              <p:spPr>
                <a:xfrm>
                  <a:off x="6344125" y="3282929"/>
                  <a:ext cx="100795" cy="81300"/>
                </a:xfrm>
                <a:custGeom>
                  <a:avLst/>
                  <a:gdLst>
                    <a:gd name="connsiteX0" fmla="*/ 100774 w 100795"/>
                    <a:gd name="connsiteY0" fmla="*/ 23579 h 81300"/>
                    <a:gd name="connsiteX1" fmla="*/ 94012 w 100795"/>
                    <a:gd name="connsiteY1" fmla="*/ 25770 h 81300"/>
                    <a:gd name="connsiteX2" fmla="*/ 79057 w 100795"/>
                    <a:gd name="connsiteY2" fmla="*/ 33580 h 81300"/>
                    <a:gd name="connsiteX3" fmla="*/ 45339 w 100795"/>
                    <a:gd name="connsiteY3" fmla="*/ 59774 h 81300"/>
                    <a:gd name="connsiteX4" fmla="*/ 26194 w 100795"/>
                    <a:gd name="connsiteY4" fmla="*/ 81300 h 81300"/>
                    <a:gd name="connsiteX5" fmla="*/ 0 w 100795"/>
                    <a:gd name="connsiteY5" fmla="*/ 57964 h 81300"/>
                    <a:gd name="connsiteX6" fmla="*/ 19145 w 100795"/>
                    <a:gd name="connsiteY6" fmla="*/ 36438 h 81300"/>
                    <a:gd name="connsiteX7" fmla="*/ 52864 w 100795"/>
                    <a:gd name="connsiteY7" fmla="*/ 10244 h 81300"/>
                    <a:gd name="connsiteX8" fmla="*/ 67913 w 100795"/>
                    <a:gd name="connsiteY8" fmla="*/ 2529 h 81300"/>
                    <a:gd name="connsiteX9" fmla="*/ 93345 w 100795"/>
                    <a:gd name="connsiteY9" fmla="*/ 5672 h 81300"/>
                    <a:gd name="connsiteX10" fmla="*/ 93440 w 100795"/>
                    <a:gd name="connsiteY10" fmla="*/ 5767 h 81300"/>
                    <a:gd name="connsiteX11" fmla="*/ 100774 w 100795"/>
                    <a:gd name="connsiteY11" fmla="*/ 23579 h 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795" h="81300">
                      <a:moveTo>
                        <a:pt x="100774" y="23579"/>
                      </a:moveTo>
                      <a:cubicBezTo>
                        <a:pt x="98393" y="23865"/>
                        <a:pt x="96203" y="24627"/>
                        <a:pt x="94012" y="25770"/>
                      </a:cubicBezTo>
                      <a:lnTo>
                        <a:pt x="79057" y="33580"/>
                      </a:lnTo>
                      <a:cubicBezTo>
                        <a:pt x="66294" y="40152"/>
                        <a:pt x="54864" y="49011"/>
                        <a:pt x="45339" y="59774"/>
                      </a:cubicBezTo>
                      <a:lnTo>
                        <a:pt x="26194" y="81300"/>
                      </a:lnTo>
                      <a:lnTo>
                        <a:pt x="0" y="57964"/>
                      </a:lnTo>
                      <a:lnTo>
                        <a:pt x="19145" y="36438"/>
                      </a:lnTo>
                      <a:cubicBezTo>
                        <a:pt x="28670" y="25770"/>
                        <a:pt x="40005" y="16816"/>
                        <a:pt x="52864" y="10244"/>
                      </a:cubicBezTo>
                      <a:lnTo>
                        <a:pt x="67913" y="2529"/>
                      </a:lnTo>
                      <a:cubicBezTo>
                        <a:pt x="76200" y="-1758"/>
                        <a:pt x="86297" y="-519"/>
                        <a:pt x="93345" y="5672"/>
                      </a:cubicBezTo>
                      <a:lnTo>
                        <a:pt x="93440" y="5767"/>
                      </a:lnTo>
                      <a:cubicBezTo>
                        <a:pt x="98489" y="10339"/>
                        <a:pt x="101060" y="16911"/>
                        <a:pt x="100774" y="23579"/>
                      </a:cubicBezTo>
                      <a:close/>
                    </a:path>
                  </a:pathLst>
                </a:custGeom>
                <a:solidFill>
                  <a:srgbClr val="00B2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16" name="Graphic 1">
                <a:extLst>
                  <a:ext uri="{FF2B5EF4-FFF2-40B4-BE49-F238E27FC236}">
                    <a16:creationId xmlns="" xmlns:a16="http://schemas.microsoft.com/office/drawing/2014/main" id="{0DB294EF-7C9D-42AA-B46F-A8410D5B227C}"/>
                  </a:ext>
                </a:extLst>
              </p:cNvPr>
              <p:cNvGrpSpPr/>
              <p:nvPr/>
            </p:nvGrpSpPr>
            <p:grpSpPr>
              <a:xfrm>
                <a:off x="6047111" y="3351416"/>
                <a:ext cx="342765" cy="366929"/>
                <a:chOff x="6047111" y="3351416"/>
                <a:chExt cx="342765" cy="366929"/>
              </a:xfrm>
              <a:solidFill>
                <a:srgbClr val="3D4051"/>
              </a:solidFill>
            </p:grpSpPr>
            <p:grpSp>
              <p:nvGrpSpPr>
                <p:cNvPr id="617" name="Graphic 1">
                  <a:extLst>
                    <a:ext uri="{FF2B5EF4-FFF2-40B4-BE49-F238E27FC236}">
                      <a16:creationId xmlns="" xmlns:a16="http://schemas.microsoft.com/office/drawing/2014/main" id="{0DB294EF-7C9D-42AA-B46F-A8410D5B227C}"/>
                    </a:ext>
                  </a:extLst>
                </p:cNvPr>
                <p:cNvGrpSpPr/>
                <p:nvPr/>
              </p:nvGrpSpPr>
              <p:grpSpPr>
                <a:xfrm>
                  <a:off x="6168200" y="3351416"/>
                  <a:ext cx="221676" cy="238365"/>
                  <a:chOff x="6168200" y="3351416"/>
                  <a:chExt cx="221676" cy="238365"/>
                </a:xfrm>
                <a:solidFill>
                  <a:srgbClr val="3D4051"/>
                </a:solidFill>
              </p:grpSpPr>
              <p:sp>
                <p:nvSpPr>
                  <p:cNvPr id="621" name="Freeform: Shape 11689">
                    <a:extLst>
                      <a:ext uri="{FF2B5EF4-FFF2-40B4-BE49-F238E27FC236}">
                        <a16:creationId xmlns="" xmlns:a16="http://schemas.microsoft.com/office/drawing/2014/main" id="{88757380-54AE-4924-B245-61E6DAFA3C02}"/>
                      </a:ext>
                    </a:extLst>
                  </p:cNvPr>
                  <p:cNvSpPr/>
                  <p:nvPr/>
                </p:nvSpPr>
                <p:spPr>
                  <a:xfrm rot="-2902359">
                    <a:off x="6332119" y="3341638"/>
                    <a:ext cx="21622" cy="106396"/>
                  </a:xfrm>
                  <a:custGeom>
                    <a:avLst/>
                    <a:gdLst>
                      <a:gd name="connsiteX0" fmla="*/ 0 w 21622"/>
                      <a:gd name="connsiteY0" fmla="*/ 0 h 106396"/>
                      <a:gd name="connsiteX1" fmla="*/ 21622 w 21622"/>
                      <a:gd name="connsiteY1" fmla="*/ 0 h 106396"/>
                      <a:gd name="connsiteX2" fmla="*/ 21622 w 21622"/>
                      <a:gd name="connsiteY2" fmla="*/ 106397 h 106396"/>
                      <a:gd name="connsiteX3" fmla="*/ 0 w 21622"/>
                      <a:gd name="connsiteY3" fmla="*/ 106397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7"/>
                        </a:lnTo>
                        <a:lnTo>
                          <a:pt x="0" y="106397"/>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22" name="Freeform: Shape 11690">
                    <a:extLst>
                      <a:ext uri="{FF2B5EF4-FFF2-40B4-BE49-F238E27FC236}">
                        <a16:creationId xmlns="" xmlns:a16="http://schemas.microsoft.com/office/drawing/2014/main" id="{4C9B6B38-9E13-4A36-B207-114F492D665A}"/>
                      </a:ext>
                    </a:extLst>
                  </p:cNvPr>
                  <p:cNvSpPr/>
                  <p:nvPr/>
                </p:nvSpPr>
                <p:spPr>
                  <a:xfrm rot="-2902359">
                    <a:off x="6302778" y="3374623"/>
                    <a:ext cx="21622" cy="106396"/>
                  </a:xfrm>
                  <a:custGeom>
                    <a:avLst/>
                    <a:gdLst>
                      <a:gd name="connsiteX0" fmla="*/ 0 w 21622"/>
                      <a:gd name="connsiteY0" fmla="*/ 0 h 106396"/>
                      <a:gd name="connsiteX1" fmla="*/ 21622 w 21622"/>
                      <a:gd name="connsiteY1" fmla="*/ 0 h 106396"/>
                      <a:gd name="connsiteX2" fmla="*/ 21622 w 21622"/>
                      <a:gd name="connsiteY2" fmla="*/ 106397 h 106396"/>
                      <a:gd name="connsiteX3" fmla="*/ 0 w 21622"/>
                      <a:gd name="connsiteY3" fmla="*/ 106397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7"/>
                        </a:lnTo>
                        <a:lnTo>
                          <a:pt x="0" y="106397"/>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23" name="Freeform: Shape 11691">
                    <a:extLst>
                      <a:ext uri="{FF2B5EF4-FFF2-40B4-BE49-F238E27FC236}">
                        <a16:creationId xmlns="" xmlns:a16="http://schemas.microsoft.com/office/drawing/2014/main" id="{43FF7CF8-4EA3-4811-9149-8A64DF3B4806}"/>
                      </a:ext>
                    </a:extLst>
                  </p:cNvPr>
                  <p:cNvSpPr/>
                  <p:nvPr/>
                </p:nvSpPr>
                <p:spPr>
                  <a:xfrm>
                    <a:off x="6168200" y="3473766"/>
                    <a:ext cx="106009" cy="116015"/>
                  </a:xfrm>
                  <a:custGeom>
                    <a:avLst/>
                    <a:gdLst>
                      <a:gd name="connsiteX0" fmla="*/ 73150 w 106009"/>
                      <a:gd name="connsiteY0" fmla="*/ 75915 h 116015"/>
                      <a:gd name="connsiteX1" fmla="*/ 3999 w 106009"/>
                      <a:gd name="connsiteY1" fmla="*/ 113158 h 116015"/>
                      <a:gd name="connsiteX2" fmla="*/ 32859 w 106009"/>
                      <a:gd name="connsiteY2" fmla="*/ 40101 h 116015"/>
                      <a:gd name="connsiteX3" fmla="*/ 102011 w 106009"/>
                      <a:gd name="connsiteY3" fmla="*/ 2858 h 116015"/>
                      <a:gd name="connsiteX4" fmla="*/ 73150 w 106009"/>
                      <a:gd name="connsiteY4" fmla="*/ 75915 h 11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09" h="116015">
                        <a:moveTo>
                          <a:pt x="73150" y="75915"/>
                        </a:moveTo>
                        <a:cubicBezTo>
                          <a:pt x="46099" y="106395"/>
                          <a:pt x="15143" y="123064"/>
                          <a:pt x="3999" y="113158"/>
                        </a:cubicBezTo>
                        <a:cubicBezTo>
                          <a:pt x="-7145" y="103252"/>
                          <a:pt x="5808" y="70581"/>
                          <a:pt x="32859" y="40101"/>
                        </a:cubicBezTo>
                        <a:cubicBezTo>
                          <a:pt x="59910" y="9621"/>
                          <a:pt x="90867" y="-7048"/>
                          <a:pt x="102011" y="2858"/>
                        </a:cubicBezTo>
                        <a:cubicBezTo>
                          <a:pt x="113155" y="12764"/>
                          <a:pt x="100201" y="45435"/>
                          <a:pt x="73150" y="75915"/>
                        </a:cubicBez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18" name="Graphic 1">
                  <a:extLst>
                    <a:ext uri="{FF2B5EF4-FFF2-40B4-BE49-F238E27FC236}">
                      <a16:creationId xmlns="" xmlns:a16="http://schemas.microsoft.com/office/drawing/2014/main" id="{0DB294EF-7C9D-42AA-B46F-A8410D5B227C}"/>
                    </a:ext>
                  </a:extLst>
                </p:cNvPr>
                <p:cNvGrpSpPr/>
                <p:nvPr/>
              </p:nvGrpSpPr>
              <p:grpSpPr>
                <a:xfrm>
                  <a:off x="6047111" y="3598485"/>
                  <a:ext cx="123187" cy="119861"/>
                  <a:chOff x="6047111" y="3598485"/>
                  <a:chExt cx="123187" cy="119861"/>
                </a:xfrm>
                <a:solidFill>
                  <a:srgbClr val="3D4051"/>
                </a:solidFill>
              </p:grpSpPr>
              <p:sp>
                <p:nvSpPr>
                  <p:cNvPr id="619" name="Freeform: Shape 11693">
                    <a:extLst>
                      <a:ext uri="{FF2B5EF4-FFF2-40B4-BE49-F238E27FC236}">
                        <a16:creationId xmlns="" xmlns:a16="http://schemas.microsoft.com/office/drawing/2014/main" id="{52F4475C-11BF-41DB-9F6C-9813706604E0}"/>
                      </a:ext>
                    </a:extLst>
                  </p:cNvPr>
                  <p:cNvSpPr/>
                  <p:nvPr/>
                </p:nvSpPr>
                <p:spPr>
                  <a:xfrm rot="-2902130">
                    <a:off x="6112547" y="3588709"/>
                    <a:ext cx="21620" cy="106388"/>
                  </a:xfrm>
                  <a:custGeom>
                    <a:avLst/>
                    <a:gdLst>
                      <a:gd name="connsiteX0" fmla="*/ 0 w 21620"/>
                      <a:gd name="connsiteY0" fmla="*/ 0 h 106388"/>
                      <a:gd name="connsiteX1" fmla="*/ 21621 w 21620"/>
                      <a:gd name="connsiteY1" fmla="*/ 0 h 106388"/>
                      <a:gd name="connsiteX2" fmla="*/ 21621 w 21620"/>
                      <a:gd name="connsiteY2" fmla="*/ 106389 h 106388"/>
                      <a:gd name="connsiteX3" fmla="*/ 0 w 21620"/>
                      <a:gd name="connsiteY3" fmla="*/ 106389 h 106388"/>
                    </a:gdLst>
                    <a:ahLst/>
                    <a:cxnLst>
                      <a:cxn ang="0">
                        <a:pos x="connsiteX0" y="connsiteY0"/>
                      </a:cxn>
                      <a:cxn ang="0">
                        <a:pos x="connsiteX1" y="connsiteY1"/>
                      </a:cxn>
                      <a:cxn ang="0">
                        <a:pos x="connsiteX2" y="connsiteY2"/>
                      </a:cxn>
                      <a:cxn ang="0">
                        <a:pos x="connsiteX3" y="connsiteY3"/>
                      </a:cxn>
                    </a:cxnLst>
                    <a:rect l="l" t="t" r="r" b="b"/>
                    <a:pathLst>
                      <a:path w="21620" h="106388">
                        <a:moveTo>
                          <a:pt x="0" y="0"/>
                        </a:moveTo>
                        <a:lnTo>
                          <a:pt x="21621" y="0"/>
                        </a:lnTo>
                        <a:lnTo>
                          <a:pt x="21621" y="106389"/>
                        </a:lnTo>
                        <a:lnTo>
                          <a:pt x="0" y="106389"/>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20" name="Freeform: Shape 11694">
                    <a:extLst>
                      <a:ext uri="{FF2B5EF4-FFF2-40B4-BE49-F238E27FC236}">
                        <a16:creationId xmlns="" xmlns:a16="http://schemas.microsoft.com/office/drawing/2014/main" id="{6783E065-849A-47F8-AD7C-B6A315AD54E3}"/>
                      </a:ext>
                    </a:extLst>
                  </p:cNvPr>
                  <p:cNvSpPr/>
                  <p:nvPr/>
                </p:nvSpPr>
                <p:spPr>
                  <a:xfrm rot="-2901873">
                    <a:off x="6083242" y="3621724"/>
                    <a:ext cx="21622" cy="106396"/>
                  </a:xfrm>
                  <a:custGeom>
                    <a:avLst/>
                    <a:gdLst>
                      <a:gd name="connsiteX0" fmla="*/ 0 w 21622"/>
                      <a:gd name="connsiteY0" fmla="*/ 0 h 106396"/>
                      <a:gd name="connsiteX1" fmla="*/ 21622 w 21622"/>
                      <a:gd name="connsiteY1" fmla="*/ 0 h 106396"/>
                      <a:gd name="connsiteX2" fmla="*/ 21622 w 21622"/>
                      <a:gd name="connsiteY2" fmla="*/ 106396 h 106396"/>
                      <a:gd name="connsiteX3" fmla="*/ 0 w 21622"/>
                      <a:gd name="connsiteY3" fmla="*/ 106396 h 106396"/>
                    </a:gdLst>
                    <a:ahLst/>
                    <a:cxnLst>
                      <a:cxn ang="0">
                        <a:pos x="connsiteX0" y="connsiteY0"/>
                      </a:cxn>
                      <a:cxn ang="0">
                        <a:pos x="connsiteX1" y="connsiteY1"/>
                      </a:cxn>
                      <a:cxn ang="0">
                        <a:pos x="connsiteX2" y="connsiteY2"/>
                      </a:cxn>
                      <a:cxn ang="0">
                        <a:pos x="connsiteX3" y="connsiteY3"/>
                      </a:cxn>
                    </a:cxnLst>
                    <a:rect l="l" t="t" r="r" b="b"/>
                    <a:pathLst>
                      <a:path w="21622" h="106396">
                        <a:moveTo>
                          <a:pt x="0" y="0"/>
                        </a:moveTo>
                        <a:lnTo>
                          <a:pt x="21622" y="0"/>
                        </a:lnTo>
                        <a:lnTo>
                          <a:pt x="21622" y="106396"/>
                        </a:lnTo>
                        <a:lnTo>
                          <a:pt x="0" y="106396"/>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599" name="Graphic 1">
              <a:extLst>
                <a:ext uri="{FF2B5EF4-FFF2-40B4-BE49-F238E27FC236}">
                  <a16:creationId xmlns="" xmlns:a16="http://schemas.microsoft.com/office/drawing/2014/main" id="{0DB294EF-7C9D-42AA-B46F-A8410D5B227C}"/>
                </a:ext>
              </a:extLst>
            </p:cNvPr>
            <p:cNvGrpSpPr/>
            <p:nvPr/>
          </p:nvGrpSpPr>
          <p:grpSpPr>
            <a:xfrm>
              <a:off x="5748327" y="3124191"/>
              <a:ext cx="551476" cy="220228"/>
              <a:chOff x="5748327" y="3124191"/>
              <a:chExt cx="551476" cy="220228"/>
            </a:xfrm>
          </p:grpSpPr>
          <p:sp>
            <p:nvSpPr>
              <p:cNvPr id="600" name="Freeform: Shape 11696">
                <a:extLst>
                  <a:ext uri="{FF2B5EF4-FFF2-40B4-BE49-F238E27FC236}">
                    <a16:creationId xmlns="" xmlns:a16="http://schemas.microsoft.com/office/drawing/2014/main" id="{4CCC2D88-63CA-47D5-BC66-D1BDC723BC3D}"/>
                  </a:ext>
                </a:extLst>
              </p:cNvPr>
              <p:cNvSpPr/>
              <p:nvPr/>
            </p:nvSpPr>
            <p:spPr>
              <a:xfrm>
                <a:off x="5748327" y="3124191"/>
                <a:ext cx="464823" cy="220228"/>
              </a:xfrm>
              <a:custGeom>
                <a:avLst/>
                <a:gdLst>
                  <a:gd name="connsiteX0" fmla="*/ 449113 w 464823"/>
                  <a:gd name="connsiteY0" fmla="*/ 103069 h 220228"/>
                  <a:gd name="connsiteX1" fmla="*/ 45063 w 464823"/>
                  <a:gd name="connsiteY1" fmla="*/ 219370 h 220228"/>
                  <a:gd name="connsiteX2" fmla="*/ 18297 w 464823"/>
                  <a:gd name="connsiteY2" fmla="*/ 204511 h 220228"/>
                  <a:gd name="connsiteX3" fmla="*/ 867 w 464823"/>
                  <a:gd name="connsiteY3" fmla="*/ 143932 h 220228"/>
                  <a:gd name="connsiteX4" fmla="*/ 15630 w 464823"/>
                  <a:gd name="connsiteY4" fmla="*/ 117071 h 220228"/>
                  <a:gd name="connsiteX5" fmla="*/ 419681 w 464823"/>
                  <a:gd name="connsiteY5" fmla="*/ 866 h 220228"/>
                  <a:gd name="connsiteX6" fmla="*/ 446541 w 464823"/>
                  <a:gd name="connsiteY6" fmla="*/ 15725 h 220228"/>
                  <a:gd name="connsiteX7" fmla="*/ 463972 w 464823"/>
                  <a:gd name="connsiteY7" fmla="*/ 76304 h 220228"/>
                  <a:gd name="connsiteX8" fmla="*/ 449113 w 464823"/>
                  <a:gd name="connsiteY8" fmla="*/ 103069 h 2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3" h="220228">
                    <a:moveTo>
                      <a:pt x="449113" y="103069"/>
                    </a:moveTo>
                    <a:lnTo>
                      <a:pt x="45063" y="219370"/>
                    </a:lnTo>
                    <a:cubicBezTo>
                      <a:pt x="33633" y="222703"/>
                      <a:pt x="21631" y="216036"/>
                      <a:pt x="18297" y="204511"/>
                    </a:cubicBezTo>
                    <a:lnTo>
                      <a:pt x="867" y="143932"/>
                    </a:lnTo>
                    <a:cubicBezTo>
                      <a:pt x="-2467" y="132311"/>
                      <a:pt x="4105" y="120405"/>
                      <a:pt x="15630" y="117071"/>
                    </a:cubicBezTo>
                    <a:lnTo>
                      <a:pt x="419681" y="866"/>
                    </a:lnTo>
                    <a:cubicBezTo>
                      <a:pt x="431111" y="-2468"/>
                      <a:pt x="443208" y="4105"/>
                      <a:pt x="446541" y="15725"/>
                    </a:cubicBezTo>
                    <a:lnTo>
                      <a:pt x="463972" y="76304"/>
                    </a:lnTo>
                    <a:cubicBezTo>
                      <a:pt x="467306" y="87829"/>
                      <a:pt x="460543" y="99831"/>
                      <a:pt x="449113" y="103069"/>
                    </a:cubicBezTo>
                    <a:close/>
                  </a:path>
                </a:pathLst>
              </a:custGeom>
              <a:solidFill>
                <a:srgbClr val="AE1E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1" name="Freeform: Shape 11697">
                <a:extLst>
                  <a:ext uri="{FF2B5EF4-FFF2-40B4-BE49-F238E27FC236}">
                    <a16:creationId xmlns="" xmlns:a16="http://schemas.microsoft.com/office/drawing/2014/main" id="{BF334297-F254-4CA0-B395-D7F5C8A1C64A}"/>
                  </a:ext>
                </a:extLst>
              </p:cNvPr>
              <p:cNvSpPr/>
              <p:nvPr/>
            </p:nvSpPr>
            <p:spPr>
              <a:xfrm>
                <a:off x="5748369" y="3124232"/>
                <a:ext cx="455167" cy="174180"/>
              </a:xfrm>
              <a:custGeom>
                <a:avLst/>
                <a:gdLst>
                  <a:gd name="connsiteX0" fmla="*/ 446405 w 455167"/>
                  <a:gd name="connsiteY0" fmla="*/ 15684 h 174180"/>
                  <a:gd name="connsiteX1" fmla="*/ 419544 w 455167"/>
                  <a:gd name="connsiteY1" fmla="*/ 825 h 174180"/>
                  <a:gd name="connsiteX2" fmla="*/ 15684 w 455167"/>
                  <a:gd name="connsiteY2" fmla="*/ 117030 h 174180"/>
                  <a:gd name="connsiteX3" fmla="*/ 825 w 455167"/>
                  <a:gd name="connsiteY3" fmla="*/ 143891 h 174180"/>
                  <a:gd name="connsiteX4" fmla="*/ 9588 w 455167"/>
                  <a:gd name="connsiteY4" fmla="*/ 174180 h 174180"/>
                  <a:gd name="connsiteX5" fmla="*/ 455168 w 455167"/>
                  <a:gd name="connsiteY5" fmla="*/ 45974 h 174180"/>
                  <a:gd name="connsiteX6" fmla="*/ 446405 w 455167"/>
                  <a:gd name="connsiteY6" fmla="*/ 15684 h 1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167" h="174180">
                    <a:moveTo>
                      <a:pt x="446405" y="15684"/>
                    </a:moveTo>
                    <a:cubicBezTo>
                      <a:pt x="443071" y="4159"/>
                      <a:pt x="431069" y="-2413"/>
                      <a:pt x="419544" y="825"/>
                    </a:cubicBezTo>
                    <a:lnTo>
                      <a:pt x="15684" y="117030"/>
                    </a:lnTo>
                    <a:cubicBezTo>
                      <a:pt x="4159" y="120364"/>
                      <a:pt x="-2413" y="132365"/>
                      <a:pt x="825" y="143891"/>
                    </a:cubicBezTo>
                    <a:lnTo>
                      <a:pt x="9588" y="174180"/>
                    </a:lnTo>
                    <a:lnTo>
                      <a:pt x="455168" y="45974"/>
                    </a:lnTo>
                    <a:lnTo>
                      <a:pt x="446405" y="15684"/>
                    </a:lnTo>
                    <a:close/>
                  </a:path>
                </a:pathLst>
              </a:custGeom>
              <a:solidFill>
                <a:srgbClr val="FF58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02" name="Graphic 1">
                <a:extLst>
                  <a:ext uri="{FF2B5EF4-FFF2-40B4-BE49-F238E27FC236}">
                    <a16:creationId xmlns="" xmlns:a16="http://schemas.microsoft.com/office/drawing/2014/main" id="{0DB294EF-7C9D-42AA-B46F-A8410D5B227C}"/>
                  </a:ext>
                </a:extLst>
              </p:cNvPr>
              <p:cNvGrpSpPr/>
              <p:nvPr/>
            </p:nvGrpSpPr>
            <p:grpSpPr>
              <a:xfrm>
                <a:off x="6192106" y="3124420"/>
                <a:ext cx="107697" cy="79789"/>
                <a:chOff x="6192106" y="3124420"/>
                <a:chExt cx="107697" cy="79789"/>
              </a:xfrm>
            </p:grpSpPr>
            <p:sp>
              <p:nvSpPr>
                <p:cNvPr id="611" name="Freeform: Shape 11699">
                  <a:extLst>
                    <a:ext uri="{FF2B5EF4-FFF2-40B4-BE49-F238E27FC236}">
                      <a16:creationId xmlns="" xmlns:a16="http://schemas.microsoft.com/office/drawing/2014/main" id="{78BC37A4-54C1-4383-81B1-DEB2A8D3DCD5}"/>
                    </a:ext>
                  </a:extLst>
                </p:cNvPr>
                <p:cNvSpPr/>
                <p:nvPr/>
              </p:nvSpPr>
              <p:spPr>
                <a:xfrm>
                  <a:off x="6192106" y="3124420"/>
                  <a:ext cx="107647" cy="79789"/>
                </a:xfrm>
                <a:custGeom>
                  <a:avLst/>
                  <a:gdLst>
                    <a:gd name="connsiteX0" fmla="*/ 106775 w 107647"/>
                    <a:gd name="connsiteY0" fmla="*/ 18353 h 79789"/>
                    <a:gd name="connsiteX1" fmla="*/ 106775 w 107647"/>
                    <a:gd name="connsiteY1" fmla="*/ 18353 h 79789"/>
                    <a:gd name="connsiteX2" fmla="*/ 86963 w 107647"/>
                    <a:gd name="connsiteY2" fmla="*/ 1970 h 79789"/>
                    <a:gd name="connsiteX3" fmla="*/ 70199 w 107647"/>
                    <a:gd name="connsiteY3" fmla="*/ 446 h 79789"/>
                    <a:gd name="connsiteX4" fmla="*/ 27718 w 107647"/>
                    <a:gd name="connsiteY4" fmla="*/ 4542 h 79789"/>
                    <a:gd name="connsiteX5" fmla="*/ 0 w 107647"/>
                    <a:gd name="connsiteY5" fmla="*/ 12543 h 79789"/>
                    <a:gd name="connsiteX6" fmla="*/ 9716 w 107647"/>
                    <a:gd name="connsiteY6" fmla="*/ 46166 h 79789"/>
                    <a:gd name="connsiteX7" fmla="*/ 19431 w 107647"/>
                    <a:gd name="connsiteY7" fmla="*/ 79789 h 79789"/>
                    <a:gd name="connsiteX8" fmla="*/ 47149 w 107647"/>
                    <a:gd name="connsiteY8" fmla="*/ 71788 h 79789"/>
                    <a:gd name="connsiteX9" fmla="*/ 85249 w 107647"/>
                    <a:gd name="connsiteY9" fmla="*/ 52738 h 79789"/>
                    <a:gd name="connsiteX10" fmla="*/ 98679 w 107647"/>
                    <a:gd name="connsiteY10" fmla="*/ 42546 h 79789"/>
                    <a:gd name="connsiteX11" fmla="*/ 106775 w 107647"/>
                    <a:gd name="connsiteY11" fmla="*/ 18353 h 7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47" h="79789">
                      <a:moveTo>
                        <a:pt x="106775" y="18353"/>
                      </a:moveTo>
                      <a:lnTo>
                        <a:pt x="106775" y="18353"/>
                      </a:lnTo>
                      <a:cubicBezTo>
                        <a:pt x="104203" y="9304"/>
                        <a:pt x="96298" y="2827"/>
                        <a:pt x="86963" y="1970"/>
                      </a:cubicBezTo>
                      <a:lnTo>
                        <a:pt x="70199" y="446"/>
                      </a:lnTo>
                      <a:cubicBezTo>
                        <a:pt x="55912" y="-792"/>
                        <a:pt x="41529" y="541"/>
                        <a:pt x="27718" y="4542"/>
                      </a:cubicBezTo>
                      <a:lnTo>
                        <a:pt x="0" y="12543"/>
                      </a:lnTo>
                      <a:lnTo>
                        <a:pt x="9716" y="46166"/>
                      </a:lnTo>
                      <a:lnTo>
                        <a:pt x="19431" y="79789"/>
                      </a:lnTo>
                      <a:lnTo>
                        <a:pt x="47149" y="71788"/>
                      </a:lnTo>
                      <a:cubicBezTo>
                        <a:pt x="60960" y="67788"/>
                        <a:pt x="73819" y="61311"/>
                        <a:pt x="85249" y="52738"/>
                      </a:cubicBezTo>
                      <a:lnTo>
                        <a:pt x="98679" y="42546"/>
                      </a:lnTo>
                      <a:cubicBezTo>
                        <a:pt x="106108" y="37022"/>
                        <a:pt x="109347" y="27402"/>
                        <a:pt x="106775" y="18353"/>
                      </a:cubicBezTo>
                      <a:close/>
                    </a:path>
                  </a:pathLst>
                </a:custGeom>
                <a:solidFill>
                  <a:srgbClr val="AE1E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12" name="Freeform: Shape 11700">
                  <a:extLst>
                    <a:ext uri="{FF2B5EF4-FFF2-40B4-BE49-F238E27FC236}">
                      <a16:creationId xmlns="" xmlns:a16="http://schemas.microsoft.com/office/drawing/2014/main" id="{3CDDD6E9-6DF7-43E9-A26D-6F5A834863C5}"/>
                    </a:ext>
                  </a:extLst>
                </p:cNvPr>
                <p:cNvSpPr/>
                <p:nvPr/>
              </p:nvSpPr>
              <p:spPr>
                <a:xfrm>
                  <a:off x="6192201" y="3124476"/>
                  <a:ext cx="107601" cy="46205"/>
                </a:xfrm>
                <a:custGeom>
                  <a:avLst/>
                  <a:gdLst>
                    <a:gd name="connsiteX0" fmla="*/ 103442 w 107601"/>
                    <a:gd name="connsiteY0" fmla="*/ 37443 h 46205"/>
                    <a:gd name="connsiteX1" fmla="*/ 96584 w 107601"/>
                    <a:gd name="connsiteY1" fmla="*/ 35633 h 46205"/>
                    <a:gd name="connsiteX2" fmla="*/ 79724 w 107601"/>
                    <a:gd name="connsiteY2" fmla="*/ 34204 h 46205"/>
                    <a:gd name="connsiteX3" fmla="*/ 37243 w 107601"/>
                    <a:gd name="connsiteY3" fmla="*/ 38300 h 46205"/>
                    <a:gd name="connsiteX4" fmla="*/ 9620 w 107601"/>
                    <a:gd name="connsiteY4" fmla="*/ 46206 h 46205"/>
                    <a:gd name="connsiteX5" fmla="*/ 0 w 107601"/>
                    <a:gd name="connsiteY5" fmla="*/ 12487 h 46205"/>
                    <a:gd name="connsiteX6" fmla="*/ 27623 w 107601"/>
                    <a:gd name="connsiteY6" fmla="*/ 4581 h 46205"/>
                    <a:gd name="connsiteX7" fmla="*/ 70104 w 107601"/>
                    <a:gd name="connsiteY7" fmla="*/ 486 h 46205"/>
                    <a:gd name="connsiteX8" fmla="*/ 86963 w 107601"/>
                    <a:gd name="connsiteY8" fmla="*/ 2010 h 46205"/>
                    <a:gd name="connsiteX9" fmla="*/ 106680 w 107601"/>
                    <a:gd name="connsiteY9" fmla="*/ 18202 h 46205"/>
                    <a:gd name="connsiteX10" fmla="*/ 106680 w 107601"/>
                    <a:gd name="connsiteY10" fmla="*/ 18297 h 46205"/>
                    <a:gd name="connsiteX11" fmla="*/ 103442 w 107601"/>
                    <a:gd name="connsiteY11" fmla="*/ 37443 h 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01" h="46205">
                      <a:moveTo>
                        <a:pt x="103442" y="37443"/>
                      </a:moveTo>
                      <a:cubicBezTo>
                        <a:pt x="101346" y="36395"/>
                        <a:pt x="99060" y="35919"/>
                        <a:pt x="96584" y="35633"/>
                      </a:cubicBezTo>
                      <a:lnTo>
                        <a:pt x="79724" y="34204"/>
                      </a:lnTo>
                      <a:cubicBezTo>
                        <a:pt x="65437" y="32966"/>
                        <a:pt x="51054" y="34395"/>
                        <a:pt x="37243" y="38300"/>
                      </a:cubicBezTo>
                      <a:lnTo>
                        <a:pt x="9620" y="46206"/>
                      </a:lnTo>
                      <a:lnTo>
                        <a:pt x="0" y="12487"/>
                      </a:lnTo>
                      <a:lnTo>
                        <a:pt x="27623" y="4581"/>
                      </a:lnTo>
                      <a:cubicBezTo>
                        <a:pt x="41434" y="581"/>
                        <a:pt x="55817" y="-848"/>
                        <a:pt x="70104" y="486"/>
                      </a:cubicBezTo>
                      <a:lnTo>
                        <a:pt x="86963" y="2010"/>
                      </a:lnTo>
                      <a:cubicBezTo>
                        <a:pt x="96203" y="2772"/>
                        <a:pt x="104108" y="9249"/>
                        <a:pt x="106680" y="18202"/>
                      </a:cubicBezTo>
                      <a:lnTo>
                        <a:pt x="106680" y="18297"/>
                      </a:lnTo>
                      <a:cubicBezTo>
                        <a:pt x="108680" y="24965"/>
                        <a:pt x="107347" y="32013"/>
                        <a:pt x="103442" y="37443"/>
                      </a:cubicBezTo>
                      <a:close/>
                    </a:path>
                  </a:pathLst>
                </a:custGeom>
                <a:solidFill>
                  <a:srgbClr val="FF58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03" name="Graphic 1">
                <a:extLst>
                  <a:ext uri="{FF2B5EF4-FFF2-40B4-BE49-F238E27FC236}">
                    <a16:creationId xmlns="" xmlns:a16="http://schemas.microsoft.com/office/drawing/2014/main" id="{0DB294EF-7C9D-42AA-B46F-A8410D5B227C}"/>
                  </a:ext>
                </a:extLst>
              </p:cNvPr>
              <p:cNvGrpSpPr/>
              <p:nvPr/>
            </p:nvGrpSpPr>
            <p:grpSpPr>
              <a:xfrm>
                <a:off x="5777185" y="3127960"/>
                <a:ext cx="410155" cy="211733"/>
                <a:chOff x="5777185" y="3127960"/>
                <a:chExt cx="410155" cy="211733"/>
              </a:xfrm>
              <a:solidFill>
                <a:srgbClr val="3D4051"/>
              </a:solidFill>
            </p:grpSpPr>
            <p:grpSp>
              <p:nvGrpSpPr>
                <p:cNvPr id="604" name="Graphic 1">
                  <a:extLst>
                    <a:ext uri="{FF2B5EF4-FFF2-40B4-BE49-F238E27FC236}">
                      <a16:creationId xmlns="" xmlns:a16="http://schemas.microsoft.com/office/drawing/2014/main" id="{0DB294EF-7C9D-42AA-B46F-A8410D5B227C}"/>
                    </a:ext>
                  </a:extLst>
                </p:cNvPr>
                <p:cNvGrpSpPr/>
                <p:nvPr/>
              </p:nvGrpSpPr>
              <p:grpSpPr>
                <a:xfrm>
                  <a:off x="5915012" y="3127960"/>
                  <a:ext cx="272327" cy="137711"/>
                  <a:chOff x="5915012" y="3127960"/>
                  <a:chExt cx="272327" cy="137711"/>
                </a:xfrm>
                <a:solidFill>
                  <a:srgbClr val="3D4051"/>
                </a:solidFill>
              </p:grpSpPr>
              <p:sp>
                <p:nvSpPr>
                  <p:cNvPr id="608" name="Freeform: Shape 11703">
                    <a:extLst>
                      <a:ext uri="{FF2B5EF4-FFF2-40B4-BE49-F238E27FC236}">
                        <a16:creationId xmlns="" xmlns:a16="http://schemas.microsoft.com/office/drawing/2014/main" id="{87077C23-AAD1-424D-B2B8-E769200A6B8D}"/>
                      </a:ext>
                    </a:extLst>
                  </p:cNvPr>
                  <p:cNvSpPr/>
                  <p:nvPr/>
                </p:nvSpPr>
                <p:spPr>
                  <a:xfrm rot="-963099">
                    <a:off x="6151431" y="312887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9" name="Freeform: Shape 11704">
                    <a:extLst>
                      <a:ext uri="{FF2B5EF4-FFF2-40B4-BE49-F238E27FC236}">
                        <a16:creationId xmlns="" xmlns:a16="http://schemas.microsoft.com/office/drawing/2014/main" id="{1A54C0E5-A5BE-4E8C-A35A-AAC3C010A9D2}"/>
                      </a:ext>
                    </a:extLst>
                  </p:cNvPr>
                  <p:cNvSpPr/>
                  <p:nvPr/>
                </p:nvSpPr>
                <p:spPr>
                  <a:xfrm rot="-963099">
                    <a:off x="6109042" y="3141064"/>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10" name="Freeform: Shape 11705">
                    <a:extLst>
                      <a:ext uri="{FF2B5EF4-FFF2-40B4-BE49-F238E27FC236}">
                        <a16:creationId xmlns="" xmlns:a16="http://schemas.microsoft.com/office/drawing/2014/main" id="{7D2CCA79-6F37-40C8-B08F-22527D1011C4}"/>
                      </a:ext>
                    </a:extLst>
                  </p:cNvPr>
                  <p:cNvSpPr/>
                  <p:nvPr/>
                </p:nvSpPr>
                <p:spPr>
                  <a:xfrm>
                    <a:off x="5915012" y="3199737"/>
                    <a:ext cx="142517" cy="65934"/>
                  </a:xfrm>
                  <a:custGeom>
                    <a:avLst/>
                    <a:gdLst>
                      <a:gd name="connsiteX0" fmla="*/ 78688 w 142517"/>
                      <a:gd name="connsiteY0" fmla="*/ 58861 h 65934"/>
                      <a:gd name="connsiteX1" fmla="*/ 393 w 142517"/>
                      <a:gd name="connsiteY1" fmla="*/ 53336 h 65934"/>
                      <a:gd name="connsiteX2" fmla="*/ 63829 w 142517"/>
                      <a:gd name="connsiteY2" fmla="*/ 7045 h 65934"/>
                      <a:gd name="connsiteX3" fmla="*/ 142125 w 142517"/>
                      <a:gd name="connsiteY3" fmla="*/ 12569 h 65934"/>
                      <a:gd name="connsiteX4" fmla="*/ 78688 w 142517"/>
                      <a:gd name="connsiteY4" fmla="*/ 58861 h 6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17" h="65934">
                        <a:moveTo>
                          <a:pt x="78688" y="58861"/>
                        </a:moveTo>
                        <a:cubicBezTo>
                          <a:pt x="39541" y="70100"/>
                          <a:pt x="4489" y="67719"/>
                          <a:pt x="393" y="53336"/>
                        </a:cubicBezTo>
                        <a:cubicBezTo>
                          <a:pt x="-3703" y="39049"/>
                          <a:pt x="24682" y="18284"/>
                          <a:pt x="63829" y="7045"/>
                        </a:cubicBezTo>
                        <a:cubicBezTo>
                          <a:pt x="102977" y="-4195"/>
                          <a:pt x="138029" y="-1718"/>
                          <a:pt x="142125" y="12569"/>
                        </a:cubicBezTo>
                        <a:cubicBezTo>
                          <a:pt x="146221" y="26857"/>
                          <a:pt x="117836" y="47621"/>
                          <a:pt x="78688" y="58861"/>
                        </a:cubicBez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05" name="Graphic 1">
                  <a:extLst>
                    <a:ext uri="{FF2B5EF4-FFF2-40B4-BE49-F238E27FC236}">
                      <a16:creationId xmlns="" xmlns:a16="http://schemas.microsoft.com/office/drawing/2014/main" id="{0DB294EF-7C9D-42AA-B46F-A8410D5B227C}"/>
                    </a:ext>
                  </a:extLst>
                </p:cNvPr>
                <p:cNvGrpSpPr/>
                <p:nvPr/>
              </p:nvGrpSpPr>
              <p:grpSpPr>
                <a:xfrm>
                  <a:off x="5777185" y="3219280"/>
                  <a:ext cx="92584" cy="120413"/>
                  <a:chOff x="5777185" y="3219280"/>
                  <a:chExt cx="92584" cy="120413"/>
                </a:xfrm>
                <a:solidFill>
                  <a:srgbClr val="3D4051"/>
                </a:solidFill>
              </p:grpSpPr>
              <p:sp>
                <p:nvSpPr>
                  <p:cNvPr id="606" name="Freeform: Shape 11707">
                    <a:extLst>
                      <a:ext uri="{FF2B5EF4-FFF2-40B4-BE49-F238E27FC236}">
                        <a16:creationId xmlns="" xmlns:a16="http://schemas.microsoft.com/office/drawing/2014/main" id="{73DBC2BD-BE53-4B8D-B55A-2E53E378317B}"/>
                      </a:ext>
                    </a:extLst>
                  </p:cNvPr>
                  <p:cNvSpPr/>
                  <p:nvPr/>
                </p:nvSpPr>
                <p:spPr>
                  <a:xfrm rot="-963099">
                    <a:off x="5833860" y="322019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7" name="Freeform: Shape 11708">
                    <a:extLst>
                      <a:ext uri="{FF2B5EF4-FFF2-40B4-BE49-F238E27FC236}">
                        <a16:creationId xmlns="" xmlns:a16="http://schemas.microsoft.com/office/drawing/2014/main" id="{91EF679D-B0B1-4F84-8363-62360706D3FE}"/>
                      </a:ext>
                    </a:extLst>
                  </p:cNvPr>
                  <p:cNvSpPr/>
                  <p:nvPr/>
                </p:nvSpPr>
                <p:spPr>
                  <a:xfrm rot="-963099">
                    <a:off x="5791472" y="3232385"/>
                    <a:ext cx="21621" cy="106392"/>
                  </a:xfrm>
                  <a:custGeom>
                    <a:avLst/>
                    <a:gdLst>
                      <a:gd name="connsiteX0" fmla="*/ 0 w 21621"/>
                      <a:gd name="connsiteY0" fmla="*/ 0 h 106392"/>
                      <a:gd name="connsiteX1" fmla="*/ 21621 w 21621"/>
                      <a:gd name="connsiteY1" fmla="*/ 0 h 106392"/>
                      <a:gd name="connsiteX2" fmla="*/ 21621 w 21621"/>
                      <a:gd name="connsiteY2" fmla="*/ 106393 h 106392"/>
                      <a:gd name="connsiteX3" fmla="*/ 0 w 21621"/>
                      <a:gd name="connsiteY3" fmla="*/ 106393 h 106392"/>
                    </a:gdLst>
                    <a:ahLst/>
                    <a:cxnLst>
                      <a:cxn ang="0">
                        <a:pos x="connsiteX0" y="connsiteY0"/>
                      </a:cxn>
                      <a:cxn ang="0">
                        <a:pos x="connsiteX1" y="connsiteY1"/>
                      </a:cxn>
                      <a:cxn ang="0">
                        <a:pos x="connsiteX2" y="connsiteY2"/>
                      </a:cxn>
                      <a:cxn ang="0">
                        <a:pos x="connsiteX3" y="connsiteY3"/>
                      </a:cxn>
                    </a:cxnLst>
                    <a:rect l="l" t="t" r="r" b="b"/>
                    <a:pathLst>
                      <a:path w="21621" h="106392">
                        <a:moveTo>
                          <a:pt x="0" y="0"/>
                        </a:moveTo>
                        <a:lnTo>
                          <a:pt x="21621" y="0"/>
                        </a:lnTo>
                        <a:lnTo>
                          <a:pt x="21621" y="106393"/>
                        </a:lnTo>
                        <a:lnTo>
                          <a:pt x="0" y="106393"/>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grpSp>
        <p:nvGrpSpPr>
          <p:cNvPr id="634" name="Graphic 47">
            <a:extLst>
              <a:ext uri="{FF2B5EF4-FFF2-40B4-BE49-F238E27FC236}">
                <a16:creationId xmlns="" xmlns:a16="http://schemas.microsoft.com/office/drawing/2014/main" id="{8AA32C2F-E853-4C8E-B321-F7998B7951C2}"/>
              </a:ext>
            </a:extLst>
          </p:cNvPr>
          <p:cNvGrpSpPr/>
          <p:nvPr/>
        </p:nvGrpSpPr>
        <p:grpSpPr>
          <a:xfrm rot="17376568">
            <a:off x="3938608" y="-180424"/>
            <a:ext cx="1544782" cy="1384995"/>
            <a:chOff x="6019800" y="3362325"/>
            <a:chExt cx="150832" cy="134189"/>
          </a:xfrm>
        </p:grpSpPr>
        <p:sp>
          <p:nvSpPr>
            <p:cNvPr id="635" name="Freeform: Shape 49">
              <a:extLst>
                <a:ext uri="{FF2B5EF4-FFF2-40B4-BE49-F238E27FC236}">
                  <a16:creationId xmlns="" xmlns:a16="http://schemas.microsoft.com/office/drawing/2014/main" id="{21BA2CE0-1135-42C6-A688-F4C2DE7637AF}"/>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6" name="Freeform: Shape 50">
              <a:extLst>
                <a:ext uri="{FF2B5EF4-FFF2-40B4-BE49-F238E27FC236}">
                  <a16:creationId xmlns="" xmlns:a16="http://schemas.microsoft.com/office/drawing/2014/main" id="{B47737B3-4067-4B24-A9B9-6A42A0785BAF}"/>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7" name="Freeform: Shape 51">
              <a:extLst>
                <a:ext uri="{FF2B5EF4-FFF2-40B4-BE49-F238E27FC236}">
                  <a16:creationId xmlns="" xmlns:a16="http://schemas.microsoft.com/office/drawing/2014/main" id="{6B667795-8050-4168-9EFC-BF69ADDD834A}"/>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8" name="Freeform: Shape 52">
              <a:extLst>
                <a:ext uri="{FF2B5EF4-FFF2-40B4-BE49-F238E27FC236}">
                  <a16:creationId xmlns="" xmlns:a16="http://schemas.microsoft.com/office/drawing/2014/main" id="{FE3DAD48-B385-46BA-89B2-8DB964A6D46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39" name="Graphic 828">
            <a:extLst>
              <a:ext uri="{FF2B5EF4-FFF2-40B4-BE49-F238E27FC236}">
                <a16:creationId xmlns="" xmlns:a16="http://schemas.microsoft.com/office/drawing/2014/main" id="{ECB8CB4F-E7F0-4B07-8691-508D01B67512}"/>
              </a:ext>
            </a:extLst>
          </p:cNvPr>
          <p:cNvGrpSpPr/>
          <p:nvPr/>
        </p:nvGrpSpPr>
        <p:grpSpPr>
          <a:xfrm>
            <a:off x="165827" y="4566500"/>
            <a:ext cx="841681" cy="701090"/>
            <a:chOff x="6029366" y="3371852"/>
            <a:chExt cx="130719" cy="112577"/>
          </a:xfrm>
          <a:solidFill>
            <a:srgbClr val="E9D2AE"/>
          </a:solidFill>
        </p:grpSpPr>
        <p:sp>
          <p:nvSpPr>
            <p:cNvPr id="640" name="Freeform: Shape 123">
              <a:extLst>
                <a:ext uri="{FF2B5EF4-FFF2-40B4-BE49-F238E27FC236}">
                  <a16:creationId xmlns="" xmlns:a16="http://schemas.microsoft.com/office/drawing/2014/main" id="{2AF9A557-BB62-48E8-A103-6EBA8F282284}"/>
                </a:ext>
              </a:extLst>
            </p:cNvPr>
            <p:cNvSpPr/>
            <p:nvPr/>
          </p:nvSpPr>
          <p:spPr>
            <a:xfrm>
              <a:off x="6112695" y="3392266"/>
              <a:ext cx="47390" cy="36309"/>
            </a:xfrm>
            <a:custGeom>
              <a:avLst/>
              <a:gdLst>
                <a:gd name="connsiteX0" fmla="*/ 45789 w 47390"/>
                <a:gd name="connsiteY0" fmla="*/ 11587 h 36309"/>
                <a:gd name="connsiteX1" fmla="*/ 259 w 47390"/>
                <a:gd name="connsiteY1" fmla="*/ 23493 h 36309"/>
                <a:gd name="connsiteX2" fmla="*/ 45789 w 47390"/>
                <a:gd name="connsiteY2" fmla="*/ 11587 h 36309"/>
              </a:gdLst>
              <a:ahLst/>
              <a:cxnLst>
                <a:cxn ang="0">
                  <a:pos x="connsiteX0" y="connsiteY0"/>
                </a:cxn>
                <a:cxn ang="0">
                  <a:pos x="connsiteX1" y="connsiteY1"/>
                </a:cxn>
                <a:cxn ang="0">
                  <a:pos x="connsiteX2" y="connsiteY2"/>
                </a:cxn>
              </a:cxnLst>
              <a:rect l="l" t="t" r="r" b="b"/>
              <a:pathLst>
                <a:path w="47390" h="36309">
                  <a:moveTo>
                    <a:pt x="45789" y="11587"/>
                  </a:moveTo>
                  <a:cubicBezTo>
                    <a:pt x="33502" y="-7463"/>
                    <a:pt x="5117" y="-2700"/>
                    <a:pt x="259" y="23493"/>
                  </a:cubicBezTo>
                  <a:cubicBezTo>
                    <a:pt x="-4503" y="49687"/>
                    <a:pt x="58076" y="30637"/>
                    <a:pt x="45789" y="115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1" name="Freeform: Shape 124">
              <a:extLst>
                <a:ext uri="{FF2B5EF4-FFF2-40B4-BE49-F238E27FC236}">
                  <a16:creationId xmlns="" xmlns:a16="http://schemas.microsoft.com/office/drawing/2014/main" id="{9132102E-2B08-4DEC-B2EC-8DB51974A008}"/>
                </a:ext>
              </a:extLst>
            </p:cNvPr>
            <p:cNvSpPr/>
            <p:nvPr/>
          </p:nvSpPr>
          <p:spPr>
            <a:xfrm>
              <a:off x="6029366" y="3371852"/>
              <a:ext cx="49880" cy="40966"/>
            </a:xfrm>
            <a:custGeom>
              <a:avLst/>
              <a:gdLst>
                <a:gd name="connsiteX0" fmla="*/ 47869 w 49880"/>
                <a:gd name="connsiteY0" fmla="*/ 10570 h 40966"/>
                <a:gd name="connsiteX1" fmla="*/ 244 w 49880"/>
                <a:gd name="connsiteY1" fmla="*/ 20381 h 40966"/>
                <a:gd name="connsiteX2" fmla="*/ 47869 w 49880"/>
                <a:gd name="connsiteY2" fmla="*/ 10570 h 40966"/>
              </a:gdLst>
              <a:ahLst/>
              <a:cxnLst>
                <a:cxn ang="0">
                  <a:pos x="connsiteX0" y="connsiteY0"/>
                </a:cxn>
                <a:cxn ang="0">
                  <a:pos x="connsiteX1" y="connsiteY1"/>
                </a:cxn>
                <a:cxn ang="0">
                  <a:pos x="connsiteX2" y="connsiteY2"/>
                </a:cxn>
              </a:cxnLst>
              <a:rect l="l" t="t" r="r" b="b"/>
              <a:pathLst>
                <a:path w="49880" h="40966">
                  <a:moveTo>
                    <a:pt x="47869" y="10570"/>
                  </a:moveTo>
                  <a:cubicBezTo>
                    <a:pt x="43392" y="-1241"/>
                    <a:pt x="5007" y="-9052"/>
                    <a:pt x="244" y="20381"/>
                  </a:cubicBezTo>
                  <a:cubicBezTo>
                    <a:pt x="-4518" y="49813"/>
                    <a:pt x="62157" y="48670"/>
                    <a:pt x="47869" y="105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2" name="Freeform: Shape 125">
              <a:extLst>
                <a:ext uri="{FF2B5EF4-FFF2-40B4-BE49-F238E27FC236}">
                  <a16:creationId xmlns="" xmlns:a16="http://schemas.microsoft.com/office/drawing/2014/main" id="{4A139B3B-1F2B-4BC2-82A6-E84D5AD2516D}"/>
                </a:ext>
              </a:extLst>
            </p:cNvPr>
            <p:cNvSpPr/>
            <p:nvPr/>
          </p:nvSpPr>
          <p:spPr>
            <a:xfrm>
              <a:off x="6049377" y="3448519"/>
              <a:ext cx="34625" cy="35911"/>
            </a:xfrm>
            <a:custGeom>
              <a:avLst/>
              <a:gdLst>
                <a:gd name="connsiteX0" fmla="*/ 24238 w 34625"/>
                <a:gd name="connsiteY0" fmla="*/ 579 h 35911"/>
                <a:gd name="connsiteX1" fmla="*/ 4903 w 34625"/>
                <a:gd name="connsiteY1" fmla="*/ 32773 h 35911"/>
                <a:gd name="connsiteX2" fmla="*/ 24238 w 34625"/>
                <a:gd name="connsiteY2" fmla="*/ 579 h 35911"/>
              </a:gdLst>
              <a:ahLst/>
              <a:cxnLst>
                <a:cxn ang="0">
                  <a:pos x="connsiteX0" y="connsiteY0"/>
                </a:cxn>
                <a:cxn ang="0">
                  <a:pos x="connsiteX1" y="connsiteY1"/>
                </a:cxn>
                <a:cxn ang="0">
                  <a:pos x="connsiteX2" y="connsiteY2"/>
                </a:cxn>
              </a:cxnLst>
              <a:rect l="l" t="t" r="r" b="b"/>
              <a:pathLst>
                <a:path w="34625" h="35911">
                  <a:moveTo>
                    <a:pt x="24238" y="579"/>
                  </a:moveTo>
                  <a:cubicBezTo>
                    <a:pt x="15856" y="-3993"/>
                    <a:pt x="-10909" y="19629"/>
                    <a:pt x="4903" y="32773"/>
                  </a:cubicBezTo>
                  <a:cubicBezTo>
                    <a:pt x="20714" y="45822"/>
                    <a:pt x="50432" y="14866"/>
                    <a:pt x="24238" y="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47" name="Graphic 53">
            <a:extLst>
              <a:ext uri="{FF2B5EF4-FFF2-40B4-BE49-F238E27FC236}">
                <a16:creationId xmlns="" xmlns:a16="http://schemas.microsoft.com/office/drawing/2014/main" id="{5E20D5EF-8789-4BD7-B4CD-C6F09AEF99B6}"/>
              </a:ext>
            </a:extLst>
          </p:cNvPr>
          <p:cNvGrpSpPr/>
          <p:nvPr/>
        </p:nvGrpSpPr>
        <p:grpSpPr>
          <a:xfrm rot="626658">
            <a:off x="5958689" y="3105358"/>
            <a:ext cx="2317273" cy="1890225"/>
            <a:chOff x="5795949" y="3167093"/>
            <a:chExt cx="600710" cy="527646"/>
          </a:xfrm>
        </p:grpSpPr>
        <p:grpSp>
          <p:nvGrpSpPr>
            <p:cNvPr id="648" name="Graphic 53">
              <a:extLst>
                <a:ext uri="{FF2B5EF4-FFF2-40B4-BE49-F238E27FC236}">
                  <a16:creationId xmlns="" xmlns:a16="http://schemas.microsoft.com/office/drawing/2014/main" id="{5E20D5EF-8789-4BD7-B4CD-C6F09AEF99B6}"/>
                </a:ext>
              </a:extLst>
            </p:cNvPr>
            <p:cNvGrpSpPr/>
            <p:nvPr/>
          </p:nvGrpSpPr>
          <p:grpSpPr>
            <a:xfrm>
              <a:off x="5815028" y="3200058"/>
              <a:ext cx="581631" cy="494681"/>
              <a:chOff x="5815028" y="3200058"/>
              <a:chExt cx="581631" cy="494681"/>
            </a:xfrm>
            <a:solidFill>
              <a:srgbClr val="F4C63C"/>
            </a:solidFill>
          </p:grpSpPr>
          <p:sp>
            <p:nvSpPr>
              <p:cNvPr id="673" name="Freeform: Shape 56">
                <a:extLst>
                  <a:ext uri="{FF2B5EF4-FFF2-40B4-BE49-F238E27FC236}">
                    <a16:creationId xmlns="" xmlns:a16="http://schemas.microsoft.com/office/drawing/2014/main" id="{1F941D7F-379B-42F1-AC32-FA7EF8FAAF1D}"/>
                  </a:ext>
                </a:extLst>
              </p:cNvPr>
              <p:cNvSpPr/>
              <p:nvPr/>
            </p:nvSpPr>
            <p:spPr>
              <a:xfrm rot="2232065">
                <a:off x="5800527" y="3368629"/>
                <a:ext cx="610633" cy="157539"/>
              </a:xfrm>
              <a:custGeom>
                <a:avLst/>
                <a:gdLst>
                  <a:gd name="connsiteX0" fmla="*/ 0 w 610633"/>
                  <a:gd name="connsiteY0" fmla="*/ 0 h 157539"/>
                  <a:gd name="connsiteX1" fmla="*/ 610634 w 610633"/>
                  <a:gd name="connsiteY1" fmla="*/ 0 h 157539"/>
                  <a:gd name="connsiteX2" fmla="*/ 610634 w 610633"/>
                  <a:gd name="connsiteY2" fmla="*/ 157540 h 157539"/>
                  <a:gd name="connsiteX3" fmla="*/ 0 w 610633"/>
                  <a:gd name="connsiteY3" fmla="*/ 157540 h 157539"/>
                </a:gdLst>
                <a:ahLst/>
                <a:cxnLst>
                  <a:cxn ang="0">
                    <a:pos x="connsiteX0" y="connsiteY0"/>
                  </a:cxn>
                  <a:cxn ang="0">
                    <a:pos x="connsiteX1" y="connsiteY1"/>
                  </a:cxn>
                  <a:cxn ang="0">
                    <a:pos x="connsiteX2" y="connsiteY2"/>
                  </a:cxn>
                  <a:cxn ang="0">
                    <a:pos x="connsiteX3" y="connsiteY3"/>
                  </a:cxn>
                </a:cxnLst>
                <a:rect l="l" t="t" r="r" b="b"/>
                <a:pathLst>
                  <a:path w="610633" h="157539">
                    <a:moveTo>
                      <a:pt x="0" y="0"/>
                    </a:moveTo>
                    <a:lnTo>
                      <a:pt x="610634" y="0"/>
                    </a:lnTo>
                    <a:lnTo>
                      <a:pt x="610634" y="157540"/>
                    </a:lnTo>
                    <a:lnTo>
                      <a:pt x="0" y="157540"/>
                    </a:lnTo>
                    <a:close/>
                  </a:path>
                </a:pathLst>
              </a:custGeom>
              <a:solidFill>
                <a:schemeClr val="bg2">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74" name="Graphic 53">
                <a:extLst>
                  <a:ext uri="{FF2B5EF4-FFF2-40B4-BE49-F238E27FC236}">
                    <a16:creationId xmlns="" xmlns:a16="http://schemas.microsoft.com/office/drawing/2014/main" id="{5E20D5EF-8789-4BD7-B4CD-C6F09AEF99B6}"/>
                  </a:ext>
                </a:extLst>
              </p:cNvPr>
              <p:cNvGrpSpPr/>
              <p:nvPr/>
            </p:nvGrpSpPr>
            <p:grpSpPr>
              <a:xfrm>
                <a:off x="5845396" y="3320509"/>
                <a:ext cx="448151" cy="351567"/>
                <a:chOff x="5845396" y="3320509"/>
                <a:chExt cx="448151" cy="351567"/>
              </a:xfrm>
            </p:grpSpPr>
            <p:grpSp>
              <p:nvGrpSpPr>
                <p:cNvPr id="675" name="Graphic 53">
                  <a:extLst>
                    <a:ext uri="{FF2B5EF4-FFF2-40B4-BE49-F238E27FC236}">
                      <a16:creationId xmlns="" xmlns:a16="http://schemas.microsoft.com/office/drawing/2014/main" id="{5E20D5EF-8789-4BD7-B4CD-C6F09AEF99B6}"/>
                    </a:ext>
                  </a:extLst>
                </p:cNvPr>
                <p:cNvGrpSpPr/>
                <p:nvPr/>
              </p:nvGrpSpPr>
              <p:grpSpPr>
                <a:xfrm>
                  <a:off x="5845396" y="3320509"/>
                  <a:ext cx="183260" cy="151542"/>
                  <a:chOff x="5845396" y="3320509"/>
                  <a:chExt cx="183260" cy="151542"/>
                </a:xfrm>
              </p:grpSpPr>
              <p:sp>
                <p:nvSpPr>
                  <p:cNvPr id="688" name="Freeform: Shape 59">
                    <a:extLst>
                      <a:ext uri="{FF2B5EF4-FFF2-40B4-BE49-F238E27FC236}">
                        <a16:creationId xmlns="" xmlns:a16="http://schemas.microsoft.com/office/drawing/2014/main" id="{0F0F1009-D070-49FA-B841-4861DB3450D2}"/>
                      </a:ext>
                    </a:extLst>
                  </p:cNvPr>
                  <p:cNvSpPr/>
                  <p:nvPr/>
                </p:nvSpPr>
                <p:spPr>
                  <a:xfrm>
                    <a:off x="5845396" y="3320509"/>
                    <a:ext cx="18288" cy="24288"/>
                  </a:xfrm>
                  <a:custGeom>
                    <a:avLst/>
                    <a:gdLst>
                      <a:gd name="connsiteX0" fmla="*/ 18288 w 18288"/>
                      <a:gd name="connsiteY0" fmla="*/ 0 h 24288"/>
                      <a:gd name="connsiteX1" fmla="*/ 0 w 18288"/>
                      <a:gd name="connsiteY1" fmla="*/ 24289 h 24288"/>
                    </a:gdLst>
                    <a:ahLst/>
                    <a:cxnLst>
                      <a:cxn ang="0">
                        <a:pos x="connsiteX0" y="connsiteY0"/>
                      </a:cxn>
                      <a:cxn ang="0">
                        <a:pos x="connsiteX1" y="connsiteY1"/>
                      </a:cxn>
                    </a:cxnLst>
                    <a:rect l="l" t="t" r="r" b="b"/>
                    <a:pathLst>
                      <a:path w="18288" h="24288">
                        <a:moveTo>
                          <a:pt x="18288" y="0"/>
                        </a:moveTo>
                        <a:lnTo>
                          <a:pt x="0" y="24289"/>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9" name="Freeform: Shape 60">
                    <a:extLst>
                      <a:ext uri="{FF2B5EF4-FFF2-40B4-BE49-F238E27FC236}">
                        <a16:creationId xmlns="" xmlns:a16="http://schemas.microsoft.com/office/drawing/2014/main" id="{B54A59A0-5B0B-42F9-A8B8-CBB5C68A88A5}"/>
                      </a:ext>
                    </a:extLst>
                  </p:cNvPr>
                  <p:cNvSpPr/>
                  <p:nvPr/>
                </p:nvSpPr>
                <p:spPr>
                  <a:xfrm>
                    <a:off x="5869685" y="3343560"/>
                    <a:ext cx="14763" cy="19621"/>
                  </a:xfrm>
                  <a:custGeom>
                    <a:avLst/>
                    <a:gdLst>
                      <a:gd name="connsiteX0" fmla="*/ 14764 w 14763"/>
                      <a:gd name="connsiteY0" fmla="*/ 0 h 19621"/>
                      <a:gd name="connsiteX1" fmla="*/ 0 w 14763"/>
                      <a:gd name="connsiteY1" fmla="*/ 19622 h 19621"/>
                    </a:gdLst>
                    <a:ahLst/>
                    <a:cxnLst>
                      <a:cxn ang="0">
                        <a:pos x="connsiteX0" y="connsiteY0"/>
                      </a:cxn>
                      <a:cxn ang="0">
                        <a:pos x="connsiteX1" y="connsiteY1"/>
                      </a:cxn>
                    </a:cxnLst>
                    <a:rect l="l" t="t" r="r" b="b"/>
                    <a:pathLst>
                      <a:path w="14763" h="19621">
                        <a:moveTo>
                          <a:pt x="14764" y="0"/>
                        </a:moveTo>
                        <a:lnTo>
                          <a:pt x="0" y="19622"/>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0" name="Freeform: Shape 61">
                    <a:extLst>
                      <a:ext uri="{FF2B5EF4-FFF2-40B4-BE49-F238E27FC236}">
                        <a16:creationId xmlns="" xmlns:a16="http://schemas.microsoft.com/office/drawing/2014/main" id="{92DBB8A2-E379-448E-BAC6-B2E0DDBA217A}"/>
                      </a:ext>
                    </a:extLst>
                  </p:cNvPr>
                  <p:cNvSpPr/>
                  <p:nvPr/>
                </p:nvSpPr>
                <p:spPr>
                  <a:xfrm>
                    <a:off x="5918929" y="3380803"/>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1" name="Freeform: Shape 62">
                    <a:extLst>
                      <a:ext uri="{FF2B5EF4-FFF2-40B4-BE49-F238E27FC236}">
                        <a16:creationId xmlns="" xmlns:a16="http://schemas.microsoft.com/office/drawing/2014/main" id="{3CAC74D4-8C0F-4FE4-AE41-04313DD478FA}"/>
                      </a:ext>
                    </a:extLst>
                  </p:cNvPr>
                  <p:cNvSpPr/>
                  <p:nvPr/>
                </p:nvSpPr>
                <p:spPr>
                  <a:xfrm>
                    <a:off x="5893974" y="3361943"/>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2" name="Freeform: Shape 63">
                    <a:extLst>
                      <a:ext uri="{FF2B5EF4-FFF2-40B4-BE49-F238E27FC236}">
                        <a16:creationId xmlns="" xmlns:a16="http://schemas.microsoft.com/office/drawing/2014/main" id="{58059EA1-11D4-41F4-9DAB-58CAD2D8F874}"/>
                      </a:ext>
                    </a:extLst>
                  </p:cNvPr>
                  <p:cNvSpPr/>
                  <p:nvPr/>
                </p:nvSpPr>
                <p:spPr>
                  <a:xfrm>
                    <a:off x="5940456" y="3392328"/>
                    <a:ext cx="18288" cy="24193"/>
                  </a:xfrm>
                  <a:custGeom>
                    <a:avLst/>
                    <a:gdLst>
                      <a:gd name="connsiteX0" fmla="*/ 18288 w 18288"/>
                      <a:gd name="connsiteY0" fmla="*/ 0 h 24193"/>
                      <a:gd name="connsiteX1" fmla="*/ 0 w 18288"/>
                      <a:gd name="connsiteY1" fmla="*/ 24194 h 24193"/>
                    </a:gdLst>
                    <a:ahLst/>
                    <a:cxnLst>
                      <a:cxn ang="0">
                        <a:pos x="connsiteX0" y="connsiteY0"/>
                      </a:cxn>
                      <a:cxn ang="0">
                        <a:pos x="connsiteX1" y="connsiteY1"/>
                      </a:cxn>
                    </a:cxnLst>
                    <a:rect l="l" t="t" r="r" b="b"/>
                    <a:pathLst>
                      <a:path w="18288" h="24193">
                        <a:moveTo>
                          <a:pt x="18288" y="0"/>
                        </a:moveTo>
                        <a:lnTo>
                          <a:pt x="0" y="24194"/>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3" name="Freeform: Shape 64">
                    <a:extLst>
                      <a:ext uri="{FF2B5EF4-FFF2-40B4-BE49-F238E27FC236}">
                        <a16:creationId xmlns="" xmlns:a16="http://schemas.microsoft.com/office/drawing/2014/main" id="{05A70FCB-161F-4279-BF16-1B6F60170A5F}"/>
                      </a:ext>
                    </a:extLst>
                  </p:cNvPr>
                  <p:cNvSpPr/>
                  <p:nvPr/>
                </p:nvSpPr>
                <p:spPr>
                  <a:xfrm>
                    <a:off x="5964745" y="3415378"/>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4" name="Freeform: Shape 65">
                    <a:extLst>
                      <a:ext uri="{FF2B5EF4-FFF2-40B4-BE49-F238E27FC236}">
                        <a16:creationId xmlns="" xmlns:a16="http://schemas.microsoft.com/office/drawing/2014/main" id="{82E5C83D-E12E-421D-930C-2045C855BFB1}"/>
                      </a:ext>
                    </a:extLst>
                  </p:cNvPr>
                  <p:cNvSpPr/>
                  <p:nvPr/>
                </p:nvSpPr>
                <p:spPr>
                  <a:xfrm>
                    <a:off x="6013894" y="3452526"/>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5" name="Freeform: Shape 66">
                    <a:extLst>
                      <a:ext uri="{FF2B5EF4-FFF2-40B4-BE49-F238E27FC236}">
                        <a16:creationId xmlns="" xmlns:a16="http://schemas.microsoft.com/office/drawing/2014/main" id="{AC527C24-53AF-4C8E-8BBB-DDE3F3AA1A7C}"/>
                      </a:ext>
                    </a:extLst>
                  </p:cNvPr>
                  <p:cNvSpPr/>
                  <p:nvPr/>
                </p:nvSpPr>
                <p:spPr>
                  <a:xfrm>
                    <a:off x="5989033" y="3433666"/>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76" name="Graphic 53">
                  <a:extLst>
                    <a:ext uri="{FF2B5EF4-FFF2-40B4-BE49-F238E27FC236}">
                      <a16:creationId xmlns="" xmlns:a16="http://schemas.microsoft.com/office/drawing/2014/main" id="{5E20D5EF-8789-4BD7-B4CD-C6F09AEF99B6}"/>
                    </a:ext>
                  </a:extLst>
                </p:cNvPr>
                <p:cNvGrpSpPr/>
                <p:nvPr/>
              </p:nvGrpSpPr>
              <p:grpSpPr>
                <a:xfrm>
                  <a:off x="6037516" y="3465575"/>
                  <a:ext cx="256032" cy="206502"/>
                  <a:chOff x="6037516" y="3465575"/>
                  <a:chExt cx="256032" cy="206502"/>
                </a:xfrm>
              </p:grpSpPr>
              <p:sp>
                <p:nvSpPr>
                  <p:cNvPr id="677" name="Freeform: Shape 68">
                    <a:extLst>
                      <a:ext uri="{FF2B5EF4-FFF2-40B4-BE49-F238E27FC236}">
                        <a16:creationId xmlns="" xmlns:a16="http://schemas.microsoft.com/office/drawing/2014/main" id="{EEDEB2FA-17FD-4A19-91AA-14BD5A7163D2}"/>
                      </a:ext>
                    </a:extLst>
                  </p:cNvPr>
                  <p:cNvSpPr/>
                  <p:nvPr/>
                </p:nvSpPr>
                <p:spPr>
                  <a:xfrm>
                    <a:off x="6037516" y="3465575"/>
                    <a:ext cx="18288" cy="24288"/>
                  </a:xfrm>
                  <a:custGeom>
                    <a:avLst/>
                    <a:gdLst>
                      <a:gd name="connsiteX0" fmla="*/ 18288 w 18288"/>
                      <a:gd name="connsiteY0" fmla="*/ 0 h 24288"/>
                      <a:gd name="connsiteX1" fmla="*/ 0 w 18288"/>
                      <a:gd name="connsiteY1" fmla="*/ 24289 h 24288"/>
                    </a:gdLst>
                    <a:ahLst/>
                    <a:cxnLst>
                      <a:cxn ang="0">
                        <a:pos x="connsiteX0" y="connsiteY0"/>
                      </a:cxn>
                      <a:cxn ang="0">
                        <a:pos x="connsiteX1" y="connsiteY1"/>
                      </a:cxn>
                    </a:cxnLst>
                    <a:rect l="l" t="t" r="r" b="b"/>
                    <a:pathLst>
                      <a:path w="18288" h="24288">
                        <a:moveTo>
                          <a:pt x="18288" y="0"/>
                        </a:moveTo>
                        <a:lnTo>
                          <a:pt x="0" y="24289"/>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8" name="Freeform: Shape 69">
                    <a:extLst>
                      <a:ext uri="{FF2B5EF4-FFF2-40B4-BE49-F238E27FC236}">
                        <a16:creationId xmlns="" xmlns:a16="http://schemas.microsoft.com/office/drawing/2014/main" id="{36CCD47F-8596-4F6B-B072-E9B99B823C51}"/>
                      </a:ext>
                    </a:extLst>
                  </p:cNvPr>
                  <p:cNvSpPr/>
                  <p:nvPr/>
                </p:nvSpPr>
                <p:spPr>
                  <a:xfrm>
                    <a:off x="6061804" y="3488626"/>
                    <a:ext cx="14763" cy="19621"/>
                  </a:xfrm>
                  <a:custGeom>
                    <a:avLst/>
                    <a:gdLst>
                      <a:gd name="connsiteX0" fmla="*/ 14764 w 14763"/>
                      <a:gd name="connsiteY0" fmla="*/ 0 h 19621"/>
                      <a:gd name="connsiteX1" fmla="*/ 0 w 14763"/>
                      <a:gd name="connsiteY1" fmla="*/ 19621 h 19621"/>
                    </a:gdLst>
                    <a:ahLst/>
                    <a:cxnLst>
                      <a:cxn ang="0">
                        <a:pos x="connsiteX0" y="connsiteY0"/>
                      </a:cxn>
                      <a:cxn ang="0">
                        <a:pos x="connsiteX1" y="connsiteY1"/>
                      </a:cxn>
                    </a:cxnLst>
                    <a:rect l="l" t="t" r="r" b="b"/>
                    <a:pathLst>
                      <a:path w="14763" h="19621">
                        <a:moveTo>
                          <a:pt x="14764" y="0"/>
                        </a:moveTo>
                        <a:lnTo>
                          <a:pt x="0" y="19621"/>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9" name="Freeform: Shape 99">
                    <a:extLst>
                      <a:ext uri="{FF2B5EF4-FFF2-40B4-BE49-F238E27FC236}">
                        <a16:creationId xmlns="" xmlns:a16="http://schemas.microsoft.com/office/drawing/2014/main" id="{791A2F47-387B-40AB-B76D-4AC71F902FD3}"/>
                      </a:ext>
                    </a:extLst>
                  </p:cNvPr>
                  <p:cNvSpPr/>
                  <p:nvPr/>
                </p:nvSpPr>
                <p:spPr>
                  <a:xfrm>
                    <a:off x="6110953" y="3525868"/>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0" name="Freeform: Shape 100">
                    <a:extLst>
                      <a:ext uri="{FF2B5EF4-FFF2-40B4-BE49-F238E27FC236}">
                        <a16:creationId xmlns="" xmlns:a16="http://schemas.microsoft.com/office/drawing/2014/main" id="{224D1AEB-F30D-490B-ADF6-5FCE0678C2BA}"/>
                      </a:ext>
                    </a:extLst>
                  </p:cNvPr>
                  <p:cNvSpPr/>
                  <p:nvPr/>
                </p:nvSpPr>
                <p:spPr>
                  <a:xfrm>
                    <a:off x="6085998" y="3507009"/>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1" name="Freeform: Shape 101">
                    <a:extLst>
                      <a:ext uri="{FF2B5EF4-FFF2-40B4-BE49-F238E27FC236}">
                        <a16:creationId xmlns="" xmlns:a16="http://schemas.microsoft.com/office/drawing/2014/main" id="{B622D342-E765-42E7-AFDE-520B57328953}"/>
                      </a:ext>
                    </a:extLst>
                  </p:cNvPr>
                  <p:cNvSpPr/>
                  <p:nvPr/>
                </p:nvSpPr>
                <p:spPr>
                  <a:xfrm>
                    <a:off x="6132480" y="3537394"/>
                    <a:ext cx="18383" cy="24193"/>
                  </a:xfrm>
                  <a:custGeom>
                    <a:avLst/>
                    <a:gdLst>
                      <a:gd name="connsiteX0" fmla="*/ 18383 w 18383"/>
                      <a:gd name="connsiteY0" fmla="*/ 0 h 24193"/>
                      <a:gd name="connsiteX1" fmla="*/ 0 w 18383"/>
                      <a:gd name="connsiteY1" fmla="*/ 24193 h 24193"/>
                    </a:gdLst>
                    <a:ahLst/>
                    <a:cxnLst>
                      <a:cxn ang="0">
                        <a:pos x="connsiteX0" y="connsiteY0"/>
                      </a:cxn>
                      <a:cxn ang="0">
                        <a:pos x="connsiteX1" y="connsiteY1"/>
                      </a:cxn>
                    </a:cxnLst>
                    <a:rect l="l" t="t" r="r" b="b"/>
                    <a:pathLst>
                      <a:path w="18383" h="24193">
                        <a:moveTo>
                          <a:pt x="18383" y="0"/>
                        </a:moveTo>
                        <a:lnTo>
                          <a:pt x="0" y="24193"/>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2" name="Freeform: Shape 102">
                    <a:extLst>
                      <a:ext uri="{FF2B5EF4-FFF2-40B4-BE49-F238E27FC236}">
                        <a16:creationId xmlns="" xmlns:a16="http://schemas.microsoft.com/office/drawing/2014/main" id="{7F23AECD-0050-4D00-ACC8-259A9207D970}"/>
                      </a:ext>
                    </a:extLst>
                  </p:cNvPr>
                  <p:cNvSpPr/>
                  <p:nvPr/>
                </p:nvSpPr>
                <p:spPr>
                  <a:xfrm>
                    <a:off x="6156769" y="3560444"/>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3" name="Freeform: Shape 103">
                    <a:extLst>
                      <a:ext uri="{FF2B5EF4-FFF2-40B4-BE49-F238E27FC236}">
                        <a16:creationId xmlns="" xmlns:a16="http://schemas.microsoft.com/office/drawing/2014/main" id="{E564FEBD-C1E0-4DE4-80AB-0D257B7F667A}"/>
                      </a:ext>
                    </a:extLst>
                  </p:cNvPr>
                  <p:cNvSpPr/>
                  <p:nvPr/>
                </p:nvSpPr>
                <p:spPr>
                  <a:xfrm>
                    <a:off x="6206013" y="3597592"/>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4" name="Freeform: Shape 104">
                    <a:extLst>
                      <a:ext uri="{FF2B5EF4-FFF2-40B4-BE49-F238E27FC236}">
                        <a16:creationId xmlns="" xmlns:a16="http://schemas.microsoft.com/office/drawing/2014/main" id="{435B5D73-B3ED-4642-BAF4-F89415DBAB6A}"/>
                      </a:ext>
                    </a:extLst>
                  </p:cNvPr>
                  <p:cNvSpPr/>
                  <p:nvPr/>
                </p:nvSpPr>
                <p:spPr>
                  <a:xfrm>
                    <a:off x="6181057" y="3578732"/>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5" name="Freeform: Shape 105">
                    <a:extLst>
                      <a:ext uri="{FF2B5EF4-FFF2-40B4-BE49-F238E27FC236}">
                        <a16:creationId xmlns="" xmlns:a16="http://schemas.microsoft.com/office/drawing/2014/main" id="{4C464F78-7D17-4486-953B-631C41097C4C}"/>
                      </a:ext>
                    </a:extLst>
                  </p:cNvPr>
                  <p:cNvSpPr/>
                  <p:nvPr/>
                </p:nvSpPr>
                <p:spPr>
                  <a:xfrm>
                    <a:off x="6230206" y="3611117"/>
                    <a:ext cx="18287" cy="24288"/>
                  </a:xfrm>
                  <a:custGeom>
                    <a:avLst/>
                    <a:gdLst>
                      <a:gd name="connsiteX0" fmla="*/ 18288 w 18287"/>
                      <a:gd name="connsiteY0" fmla="*/ 0 h 24288"/>
                      <a:gd name="connsiteX1" fmla="*/ 0 w 18287"/>
                      <a:gd name="connsiteY1" fmla="*/ 24289 h 24288"/>
                    </a:gdLst>
                    <a:ahLst/>
                    <a:cxnLst>
                      <a:cxn ang="0">
                        <a:pos x="connsiteX0" y="connsiteY0"/>
                      </a:cxn>
                      <a:cxn ang="0">
                        <a:pos x="connsiteX1" y="connsiteY1"/>
                      </a:cxn>
                    </a:cxnLst>
                    <a:rect l="l" t="t" r="r" b="b"/>
                    <a:pathLst>
                      <a:path w="18287" h="24288">
                        <a:moveTo>
                          <a:pt x="18288" y="0"/>
                        </a:moveTo>
                        <a:lnTo>
                          <a:pt x="0" y="24289"/>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6" name="Freeform: Shape 106">
                    <a:extLst>
                      <a:ext uri="{FF2B5EF4-FFF2-40B4-BE49-F238E27FC236}">
                        <a16:creationId xmlns="" xmlns:a16="http://schemas.microsoft.com/office/drawing/2014/main" id="{7A24FC97-2415-4BDE-8DBF-EDA41D89D9E9}"/>
                      </a:ext>
                    </a:extLst>
                  </p:cNvPr>
                  <p:cNvSpPr/>
                  <p:nvPr/>
                </p:nvSpPr>
                <p:spPr>
                  <a:xfrm>
                    <a:off x="6254495" y="3634263"/>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7" name="Freeform: Shape 107">
                    <a:extLst>
                      <a:ext uri="{FF2B5EF4-FFF2-40B4-BE49-F238E27FC236}">
                        <a16:creationId xmlns="" xmlns:a16="http://schemas.microsoft.com/office/drawing/2014/main" id="{706FE40F-25BD-4D7A-81FE-48A5928D5E50}"/>
                      </a:ext>
                    </a:extLst>
                  </p:cNvPr>
                  <p:cNvSpPr/>
                  <p:nvPr/>
                </p:nvSpPr>
                <p:spPr>
                  <a:xfrm>
                    <a:off x="6278784" y="3652551"/>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nvGrpSpPr>
            <p:cNvPr id="649" name="Graphic 53">
              <a:extLst>
                <a:ext uri="{FF2B5EF4-FFF2-40B4-BE49-F238E27FC236}">
                  <a16:creationId xmlns="" xmlns:a16="http://schemas.microsoft.com/office/drawing/2014/main" id="{5E20D5EF-8789-4BD7-B4CD-C6F09AEF99B6}"/>
                </a:ext>
              </a:extLst>
            </p:cNvPr>
            <p:cNvGrpSpPr/>
            <p:nvPr/>
          </p:nvGrpSpPr>
          <p:grpSpPr>
            <a:xfrm>
              <a:off x="5795949" y="3167093"/>
              <a:ext cx="581631" cy="494681"/>
              <a:chOff x="5795949" y="3167093"/>
              <a:chExt cx="581631" cy="494681"/>
            </a:xfrm>
            <a:solidFill>
              <a:srgbClr val="E9684D"/>
            </a:solidFill>
          </p:grpSpPr>
          <p:sp>
            <p:nvSpPr>
              <p:cNvPr id="650" name="Freeform: Shape 109">
                <a:extLst>
                  <a:ext uri="{FF2B5EF4-FFF2-40B4-BE49-F238E27FC236}">
                    <a16:creationId xmlns="" xmlns:a16="http://schemas.microsoft.com/office/drawing/2014/main" id="{7074EEF3-262B-4D06-A300-BC033A8D8B8B}"/>
                  </a:ext>
                </a:extLst>
              </p:cNvPr>
              <p:cNvSpPr/>
              <p:nvPr/>
            </p:nvSpPr>
            <p:spPr>
              <a:xfrm rot="2232065">
                <a:off x="5781448" y="3335663"/>
                <a:ext cx="610633" cy="157539"/>
              </a:xfrm>
              <a:custGeom>
                <a:avLst/>
                <a:gdLst>
                  <a:gd name="connsiteX0" fmla="*/ 0 w 610633"/>
                  <a:gd name="connsiteY0" fmla="*/ 0 h 157539"/>
                  <a:gd name="connsiteX1" fmla="*/ 610634 w 610633"/>
                  <a:gd name="connsiteY1" fmla="*/ 0 h 157539"/>
                  <a:gd name="connsiteX2" fmla="*/ 610634 w 610633"/>
                  <a:gd name="connsiteY2" fmla="*/ 157540 h 157539"/>
                  <a:gd name="connsiteX3" fmla="*/ 0 w 610633"/>
                  <a:gd name="connsiteY3" fmla="*/ 157540 h 157539"/>
                </a:gdLst>
                <a:ahLst/>
                <a:cxnLst>
                  <a:cxn ang="0">
                    <a:pos x="connsiteX0" y="connsiteY0"/>
                  </a:cxn>
                  <a:cxn ang="0">
                    <a:pos x="connsiteX1" y="connsiteY1"/>
                  </a:cxn>
                  <a:cxn ang="0">
                    <a:pos x="connsiteX2" y="connsiteY2"/>
                  </a:cxn>
                  <a:cxn ang="0">
                    <a:pos x="connsiteX3" y="connsiteY3"/>
                  </a:cxn>
                </a:cxnLst>
                <a:rect l="l" t="t" r="r" b="b"/>
                <a:pathLst>
                  <a:path w="610633" h="157539">
                    <a:moveTo>
                      <a:pt x="0" y="0"/>
                    </a:moveTo>
                    <a:lnTo>
                      <a:pt x="610634" y="0"/>
                    </a:lnTo>
                    <a:lnTo>
                      <a:pt x="610634" y="157540"/>
                    </a:lnTo>
                    <a:lnTo>
                      <a:pt x="0" y="157540"/>
                    </a:ln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51" name="Graphic 53">
                <a:extLst>
                  <a:ext uri="{FF2B5EF4-FFF2-40B4-BE49-F238E27FC236}">
                    <a16:creationId xmlns="" xmlns:a16="http://schemas.microsoft.com/office/drawing/2014/main" id="{5E20D5EF-8789-4BD7-B4CD-C6F09AEF99B6}"/>
                  </a:ext>
                </a:extLst>
              </p:cNvPr>
              <p:cNvGrpSpPr/>
              <p:nvPr/>
            </p:nvGrpSpPr>
            <p:grpSpPr>
              <a:xfrm>
                <a:off x="5826346" y="3287553"/>
                <a:ext cx="448151" cy="351567"/>
                <a:chOff x="5826346" y="3287553"/>
                <a:chExt cx="448151" cy="351567"/>
              </a:xfrm>
            </p:grpSpPr>
            <p:grpSp>
              <p:nvGrpSpPr>
                <p:cNvPr id="652" name="Graphic 53">
                  <a:extLst>
                    <a:ext uri="{FF2B5EF4-FFF2-40B4-BE49-F238E27FC236}">
                      <a16:creationId xmlns="" xmlns:a16="http://schemas.microsoft.com/office/drawing/2014/main" id="{5E20D5EF-8789-4BD7-B4CD-C6F09AEF99B6}"/>
                    </a:ext>
                  </a:extLst>
                </p:cNvPr>
                <p:cNvGrpSpPr/>
                <p:nvPr/>
              </p:nvGrpSpPr>
              <p:grpSpPr>
                <a:xfrm>
                  <a:off x="5826346" y="3287553"/>
                  <a:ext cx="183260" cy="151542"/>
                  <a:chOff x="5826346" y="3287553"/>
                  <a:chExt cx="183260" cy="151542"/>
                </a:xfrm>
              </p:grpSpPr>
              <p:sp>
                <p:nvSpPr>
                  <p:cNvPr id="665" name="Freeform: Shape 112">
                    <a:extLst>
                      <a:ext uri="{FF2B5EF4-FFF2-40B4-BE49-F238E27FC236}">
                        <a16:creationId xmlns="" xmlns:a16="http://schemas.microsoft.com/office/drawing/2014/main" id="{32F2EF7C-8620-4BBF-8B6A-DA695D0DD18E}"/>
                      </a:ext>
                    </a:extLst>
                  </p:cNvPr>
                  <p:cNvSpPr/>
                  <p:nvPr/>
                </p:nvSpPr>
                <p:spPr>
                  <a:xfrm>
                    <a:off x="5826346" y="3287553"/>
                    <a:ext cx="18288" cy="24193"/>
                  </a:xfrm>
                  <a:custGeom>
                    <a:avLst/>
                    <a:gdLst>
                      <a:gd name="connsiteX0" fmla="*/ 18288 w 18288"/>
                      <a:gd name="connsiteY0" fmla="*/ 0 h 24193"/>
                      <a:gd name="connsiteX1" fmla="*/ 0 w 18288"/>
                      <a:gd name="connsiteY1" fmla="*/ 24193 h 24193"/>
                    </a:gdLst>
                    <a:ahLst/>
                    <a:cxnLst>
                      <a:cxn ang="0">
                        <a:pos x="connsiteX0" y="connsiteY0"/>
                      </a:cxn>
                      <a:cxn ang="0">
                        <a:pos x="connsiteX1" y="connsiteY1"/>
                      </a:cxn>
                    </a:cxnLst>
                    <a:rect l="l" t="t" r="r" b="b"/>
                    <a:pathLst>
                      <a:path w="18288" h="24193">
                        <a:moveTo>
                          <a:pt x="18288" y="0"/>
                        </a:moveTo>
                        <a:lnTo>
                          <a:pt x="0" y="24193"/>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6" name="Freeform: Shape 113">
                    <a:extLst>
                      <a:ext uri="{FF2B5EF4-FFF2-40B4-BE49-F238E27FC236}">
                        <a16:creationId xmlns="" xmlns:a16="http://schemas.microsoft.com/office/drawing/2014/main" id="{698949DF-8A42-4331-9CE3-E9A57D2AD3B5}"/>
                      </a:ext>
                    </a:extLst>
                  </p:cNvPr>
                  <p:cNvSpPr/>
                  <p:nvPr/>
                </p:nvSpPr>
                <p:spPr>
                  <a:xfrm>
                    <a:off x="5850635" y="3310603"/>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7" name="Freeform: Shape 130">
                    <a:extLst>
                      <a:ext uri="{FF2B5EF4-FFF2-40B4-BE49-F238E27FC236}">
                        <a16:creationId xmlns="" xmlns:a16="http://schemas.microsoft.com/office/drawing/2014/main" id="{FE58DEF8-D59A-43A6-89EC-617B32868526}"/>
                      </a:ext>
                    </a:extLst>
                  </p:cNvPr>
                  <p:cNvSpPr/>
                  <p:nvPr/>
                </p:nvSpPr>
                <p:spPr>
                  <a:xfrm>
                    <a:off x="5899879" y="3347751"/>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8" name="Freeform: Shape 131">
                    <a:extLst>
                      <a:ext uri="{FF2B5EF4-FFF2-40B4-BE49-F238E27FC236}">
                        <a16:creationId xmlns="" xmlns:a16="http://schemas.microsoft.com/office/drawing/2014/main" id="{246274FC-D924-4D94-A7FD-B37C2B308E29}"/>
                      </a:ext>
                    </a:extLst>
                  </p:cNvPr>
                  <p:cNvSpPr/>
                  <p:nvPr/>
                </p:nvSpPr>
                <p:spPr>
                  <a:xfrm>
                    <a:off x="5874924" y="3328891"/>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9" name="Freeform: Shape 132">
                    <a:extLst>
                      <a:ext uri="{FF2B5EF4-FFF2-40B4-BE49-F238E27FC236}">
                        <a16:creationId xmlns="" xmlns:a16="http://schemas.microsoft.com/office/drawing/2014/main" id="{F7D78EF3-F694-43A3-B154-628CC512AC2D}"/>
                      </a:ext>
                    </a:extLst>
                  </p:cNvPr>
                  <p:cNvSpPr/>
                  <p:nvPr/>
                </p:nvSpPr>
                <p:spPr>
                  <a:xfrm>
                    <a:off x="5921406" y="3359276"/>
                    <a:ext cx="18288" cy="24288"/>
                  </a:xfrm>
                  <a:custGeom>
                    <a:avLst/>
                    <a:gdLst>
                      <a:gd name="connsiteX0" fmla="*/ 18288 w 18288"/>
                      <a:gd name="connsiteY0" fmla="*/ 0 h 24288"/>
                      <a:gd name="connsiteX1" fmla="*/ 0 w 18288"/>
                      <a:gd name="connsiteY1" fmla="*/ 24289 h 24288"/>
                    </a:gdLst>
                    <a:ahLst/>
                    <a:cxnLst>
                      <a:cxn ang="0">
                        <a:pos x="connsiteX0" y="connsiteY0"/>
                      </a:cxn>
                      <a:cxn ang="0">
                        <a:pos x="connsiteX1" y="connsiteY1"/>
                      </a:cxn>
                    </a:cxnLst>
                    <a:rect l="l" t="t" r="r" b="b"/>
                    <a:pathLst>
                      <a:path w="18288" h="24288">
                        <a:moveTo>
                          <a:pt x="18288" y="0"/>
                        </a:moveTo>
                        <a:lnTo>
                          <a:pt x="0" y="24289"/>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0" name="Freeform: Shape 133">
                    <a:extLst>
                      <a:ext uri="{FF2B5EF4-FFF2-40B4-BE49-F238E27FC236}">
                        <a16:creationId xmlns="" xmlns:a16="http://schemas.microsoft.com/office/drawing/2014/main" id="{B6C49105-E870-4273-8C04-A591DE7DD50F}"/>
                      </a:ext>
                    </a:extLst>
                  </p:cNvPr>
                  <p:cNvSpPr/>
                  <p:nvPr/>
                </p:nvSpPr>
                <p:spPr>
                  <a:xfrm>
                    <a:off x="5945695" y="3382327"/>
                    <a:ext cx="14763" cy="19621"/>
                  </a:xfrm>
                  <a:custGeom>
                    <a:avLst/>
                    <a:gdLst>
                      <a:gd name="connsiteX0" fmla="*/ 14764 w 14763"/>
                      <a:gd name="connsiteY0" fmla="*/ 0 h 19621"/>
                      <a:gd name="connsiteX1" fmla="*/ 0 w 14763"/>
                      <a:gd name="connsiteY1" fmla="*/ 19621 h 19621"/>
                    </a:gdLst>
                    <a:ahLst/>
                    <a:cxnLst>
                      <a:cxn ang="0">
                        <a:pos x="connsiteX0" y="connsiteY0"/>
                      </a:cxn>
                      <a:cxn ang="0">
                        <a:pos x="connsiteX1" y="connsiteY1"/>
                      </a:cxn>
                    </a:cxnLst>
                    <a:rect l="l" t="t" r="r" b="b"/>
                    <a:pathLst>
                      <a:path w="14763" h="19621">
                        <a:moveTo>
                          <a:pt x="14764" y="0"/>
                        </a:moveTo>
                        <a:lnTo>
                          <a:pt x="0" y="19621"/>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1" name="Freeform: Shape 134">
                    <a:extLst>
                      <a:ext uri="{FF2B5EF4-FFF2-40B4-BE49-F238E27FC236}">
                        <a16:creationId xmlns="" xmlns:a16="http://schemas.microsoft.com/office/drawing/2014/main" id="{EF83F2C4-40BD-4A15-8D3A-F53D5C8B0E92}"/>
                      </a:ext>
                    </a:extLst>
                  </p:cNvPr>
                  <p:cNvSpPr/>
                  <p:nvPr/>
                </p:nvSpPr>
                <p:spPr>
                  <a:xfrm>
                    <a:off x="5994844" y="3419474"/>
                    <a:ext cx="14763" cy="19621"/>
                  </a:xfrm>
                  <a:custGeom>
                    <a:avLst/>
                    <a:gdLst>
                      <a:gd name="connsiteX0" fmla="*/ 14764 w 14763"/>
                      <a:gd name="connsiteY0" fmla="*/ 0 h 19621"/>
                      <a:gd name="connsiteX1" fmla="*/ 0 w 14763"/>
                      <a:gd name="connsiteY1" fmla="*/ 19621 h 19621"/>
                    </a:gdLst>
                    <a:ahLst/>
                    <a:cxnLst>
                      <a:cxn ang="0">
                        <a:pos x="connsiteX0" y="connsiteY0"/>
                      </a:cxn>
                      <a:cxn ang="0">
                        <a:pos x="connsiteX1" y="connsiteY1"/>
                      </a:cxn>
                    </a:cxnLst>
                    <a:rect l="l" t="t" r="r" b="b"/>
                    <a:pathLst>
                      <a:path w="14763" h="19621">
                        <a:moveTo>
                          <a:pt x="14764" y="0"/>
                        </a:moveTo>
                        <a:lnTo>
                          <a:pt x="0" y="19621"/>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2" name="Freeform: Shape 135">
                    <a:extLst>
                      <a:ext uri="{FF2B5EF4-FFF2-40B4-BE49-F238E27FC236}">
                        <a16:creationId xmlns="" xmlns:a16="http://schemas.microsoft.com/office/drawing/2014/main" id="{39CE288E-1492-4729-805A-987A1DB86A0D}"/>
                      </a:ext>
                    </a:extLst>
                  </p:cNvPr>
                  <p:cNvSpPr/>
                  <p:nvPr/>
                </p:nvSpPr>
                <p:spPr>
                  <a:xfrm>
                    <a:off x="5969983" y="3400710"/>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53" name="Graphic 53">
                  <a:extLst>
                    <a:ext uri="{FF2B5EF4-FFF2-40B4-BE49-F238E27FC236}">
                      <a16:creationId xmlns="" xmlns:a16="http://schemas.microsoft.com/office/drawing/2014/main" id="{5E20D5EF-8789-4BD7-B4CD-C6F09AEF99B6}"/>
                    </a:ext>
                  </a:extLst>
                </p:cNvPr>
                <p:cNvGrpSpPr/>
                <p:nvPr/>
              </p:nvGrpSpPr>
              <p:grpSpPr>
                <a:xfrm>
                  <a:off x="6018466" y="3432619"/>
                  <a:ext cx="256032" cy="206502"/>
                  <a:chOff x="6018466" y="3432619"/>
                  <a:chExt cx="256032" cy="206502"/>
                </a:xfrm>
              </p:grpSpPr>
              <p:sp>
                <p:nvSpPr>
                  <p:cNvPr id="654" name="Freeform: Shape 137">
                    <a:extLst>
                      <a:ext uri="{FF2B5EF4-FFF2-40B4-BE49-F238E27FC236}">
                        <a16:creationId xmlns="" xmlns:a16="http://schemas.microsoft.com/office/drawing/2014/main" id="{D5AF5EBC-0307-450C-AF37-C4786E9E7431}"/>
                      </a:ext>
                    </a:extLst>
                  </p:cNvPr>
                  <p:cNvSpPr/>
                  <p:nvPr/>
                </p:nvSpPr>
                <p:spPr>
                  <a:xfrm>
                    <a:off x="6018466" y="3432619"/>
                    <a:ext cx="18288" cy="24193"/>
                  </a:xfrm>
                  <a:custGeom>
                    <a:avLst/>
                    <a:gdLst>
                      <a:gd name="connsiteX0" fmla="*/ 18288 w 18288"/>
                      <a:gd name="connsiteY0" fmla="*/ 0 h 24193"/>
                      <a:gd name="connsiteX1" fmla="*/ 0 w 18288"/>
                      <a:gd name="connsiteY1" fmla="*/ 24194 h 24193"/>
                    </a:gdLst>
                    <a:ahLst/>
                    <a:cxnLst>
                      <a:cxn ang="0">
                        <a:pos x="connsiteX0" y="connsiteY0"/>
                      </a:cxn>
                      <a:cxn ang="0">
                        <a:pos x="connsiteX1" y="connsiteY1"/>
                      </a:cxn>
                    </a:cxnLst>
                    <a:rect l="l" t="t" r="r" b="b"/>
                    <a:pathLst>
                      <a:path w="18288" h="24193">
                        <a:moveTo>
                          <a:pt x="18288" y="0"/>
                        </a:moveTo>
                        <a:lnTo>
                          <a:pt x="0" y="24194"/>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5" name="Freeform: Shape 138">
                    <a:extLst>
                      <a:ext uri="{FF2B5EF4-FFF2-40B4-BE49-F238E27FC236}">
                        <a16:creationId xmlns="" xmlns:a16="http://schemas.microsoft.com/office/drawing/2014/main" id="{C88F1B3D-94B3-4BC6-A3EB-546DD6C87050}"/>
                      </a:ext>
                    </a:extLst>
                  </p:cNvPr>
                  <p:cNvSpPr/>
                  <p:nvPr/>
                </p:nvSpPr>
                <p:spPr>
                  <a:xfrm>
                    <a:off x="6042754" y="3455669"/>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6" name="Freeform: Shape 139">
                    <a:extLst>
                      <a:ext uri="{FF2B5EF4-FFF2-40B4-BE49-F238E27FC236}">
                        <a16:creationId xmlns="" xmlns:a16="http://schemas.microsoft.com/office/drawing/2014/main" id="{ACD42F81-AB43-49D2-9596-E3450B58C719}"/>
                      </a:ext>
                    </a:extLst>
                  </p:cNvPr>
                  <p:cNvSpPr/>
                  <p:nvPr/>
                </p:nvSpPr>
                <p:spPr>
                  <a:xfrm>
                    <a:off x="6091903" y="3492817"/>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7" name="Freeform: Shape 140">
                    <a:extLst>
                      <a:ext uri="{FF2B5EF4-FFF2-40B4-BE49-F238E27FC236}">
                        <a16:creationId xmlns="" xmlns:a16="http://schemas.microsoft.com/office/drawing/2014/main" id="{8DB994F6-CCA8-4E18-9EEA-D055C9EEF13F}"/>
                      </a:ext>
                    </a:extLst>
                  </p:cNvPr>
                  <p:cNvSpPr/>
                  <p:nvPr/>
                </p:nvSpPr>
                <p:spPr>
                  <a:xfrm>
                    <a:off x="6066948" y="3473957"/>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8" name="Freeform: Shape 141">
                    <a:extLst>
                      <a:ext uri="{FF2B5EF4-FFF2-40B4-BE49-F238E27FC236}">
                        <a16:creationId xmlns="" xmlns:a16="http://schemas.microsoft.com/office/drawing/2014/main" id="{80FF1AED-FA3B-4247-998C-477409826BEF}"/>
                      </a:ext>
                    </a:extLst>
                  </p:cNvPr>
                  <p:cNvSpPr/>
                  <p:nvPr/>
                </p:nvSpPr>
                <p:spPr>
                  <a:xfrm>
                    <a:off x="6113430" y="3504342"/>
                    <a:ext cx="18383" cy="24288"/>
                  </a:xfrm>
                  <a:custGeom>
                    <a:avLst/>
                    <a:gdLst>
                      <a:gd name="connsiteX0" fmla="*/ 18383 w 18383"/>
                      <a:gd name="connsiteY0" fmla="*/ 0 h 24288"/>
                      <a:gd name="connsiteX1" fmla="*/ 0 w 18383"/>
                      <a:gd name="connsiteY1" fmla="*/ 24289 h 24288"/>
                    </a:gdLst>
                    <a:ahLst/>
                    <a:cxnLst>
                      <a:cxn ang="0">
                        <a:pos x="connsiteX0" y="connsiteY0"/>
                      </a:cxn>
                      <a:cxn ang="0">
                        <a:pos x="connsiteX1" y="connsiteY1"/>
                      </a:cxn>
                    </a:cxnLst>
                    <a:rect l="l" t="t" r="r" b="b"/>
                    <a:pathLst>
                      <a:path w="18383" h="24288">
                        <a:moveTo>
                          <a:pt x="18383" y="0"/>
                        </a:moveTo>
                        <a:lnTo>
                          <a:pt x="0" y="24289"/>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9" name="Freeform: Shape 142">
                    <a:extLst>
                      <a:ext uri="{FF2B5EF4-FFF2-40B4-BE49-F238E27FC236}">
                        <a16:creationId xmlns="" xmlns:a16="http://schemas.microsoft.com/office/drawing/2014/main" id="{EEA6290C-22EE-48C6-8672-FD8C9A00D4F7}"/>
                      </a:ext>
                    </a:extLst>
                  </p:cNvPr>
                  <p:cNvSpPr/>
                  <p:nvPr/>
                </p:nvSpPr>
                <p:spPr>
                  <a:xfrm>
                    <a:off x="6137719" y="3527392"/>
                    <a:ext cx="14763" cy="19621"/>
                  </a:xfrm>
                  <a:custGeom>
                    <a:avLst/>
                    <a:gdLst>
                      <a:gd name="connsiteX0" fmla="*/ 14764 w 14763"/>
                      <a:gd name="connsiteY0" fmla="*/ 0 h 19621"/>
                      <a:gd name="connsiteX1" fmla="*/ 0 w 14763"/>
                      <a:gd name="connsiteY1" fmla="*/ 19621 h 19621"/>
                    </a:gdLst>
                    <a:ahLst/>
                    <a:cxnLst>
                      <a:cxn ang="0">
                        <a:pos x="connsiteX0" y="connsiteY0"/>
                      </a:cxn>
                      <a:cxn ang="0">
                        <a:pos x="connsiteX1" y="connsiteY1"/>
                      </a:cxn>
                    </a:cxnLst>
                    <a:rect l="l" t="t" r="r" b="b"/>
                    <a:pathLst>
                      <a:path w="14763" h="19621">
                        <a:moveTo>
                          <a:pt x="14764" y="0"/>
                        </a:moveTo>
                        <a:lnTo>
                          <a:pt x="0" y="19621"/>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0" name="Freeform: Shape 143">
                    <a:extLst>
                      <a:ext uri="{FF2B5EF4-FFF2-40B4-BE49-F238E27FC236}">
                        <a16:creationId xmlns="" xmlns:a16="http://schemas.microsoft.com/office/drawing/2014/main" id="{27C45E90-88A3-49CE-BD70-CDA3ABB16D5C}"/>
                      </a:ext>
                    </a:extLst>
                  </p:cNvPr>
                  <p:cNvSpPr/>
                  <p:nvPr/>
                </p:nvSpPr>
                <p:spPr>
                  <a:xfrm>
                    <a:off x="6186963" y="3564540"/>
                    <a:ext cx="14763" cy="19621"/>
                  </a:xfrm>
                  <a:custGeom>
                    <a:avLst/>
                    <a:gdLst>
                      <a:gd name="connsiteX0" fmla="*/ 14764 w 14763"/>
                      <a:gd name="connsiteY0" fmla="*/ 0 h 19621"/>
                      <a:gd name="connsiteX1" fmla="*/ 0 w 14763"/>
                      <a:gd name="connsiteY1" fmla="*/ 19622 h 19621"/>
                    </a:gdLst>
                    <a:ahLst/>
                    <a:cxnLst>
                      <a:cxn ang="0">
                        <a:pos x="connsiteX0" y="connsiteY0"/>
                      </a:cxn>
                      <a:cxn ang="0">
                        <a:pos x="connsiteX1" y="connsiteY1"/>
                      </a:cxn>
                    </a:cxnLst>
                    <a:rect l="l" t="t" r="r" b="b"/>
                    <a:pathLst>
                      <a:path w="14763" h="19621">
                        <a:moveTo>
                          <a:pt x="14764" y="0"/>
                        </a:moveTo>
                        <a:lnTo>
                          <a:pt x="0" y="19622"/>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1" name="Freeform: Shape 144">
                    <a:extLst>
                      <a:ext uri="{FF2B5EF4-FFF2-40B4-BE49-F238E27FC236}">
                        <a16:creationId xmlns="" xmlns:a16="http://schemas.microsoft.com/office/drawing/2014/main" id="{CDF35DE1-BC02-41A1-95C5-D634D33B4060}"/>
                      </a:ext>
                    </a:extLst>
                  </p:cNvPr>
                  <p:cNvSpPr/>
                  <p:nvPr/>
                </p:nvSpPr>
                <p:spPr>
                  <a:xfrm>
                    <a:off x="6162007" y="3545776"/>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2" name="Freeform: Shape 145">
                    <a:extLst>
                      <a:ext uri="{FF2B5EF4-FFF2-40B4-BE49-F238E27FC236}">
                        <a16:creationId xmlns="" xmlns:a16="http://schemas.microsoft.com/office/drawing/2014/main" id="{DDF7F1B5-3637-4BF1-80A4-F6B12EFDF455}"/>
                      </a:ext>
                    </a:extLst>
                  </p:cNvPr>
                  <p:cNvSpPr/>
                  <p:nvPr/>
                </p:nvSpPr>
                <p:spPr>
                  <a:xfrm>
                    <a:off x="6211156" y="3578161"/>
                    <a:ext cx="18287" cy="24288"/>
                  </a:xfrm>
                  <a:custGeom>
                    <a:avLst/>
                    <a:gdLst>
                      <a:gd name="connsiteX0" fmla="*/ 18288 w 18287"/>
                      <a:gd name="connsiteY0" fmla="*/ 0 h 24288"/>
                      <a:gd name="connsiteX1" fmla="*/ 0 w 18287"/>
                      <a:gd name="connsiteY1" fmla="*/ 24289 h 24288"/>
                    </a:gdLst>
                    <a:ahLst/>
                    <a:cxnLst>
                      <a:cxn ang="0">
                        <a:pos x="connsiteX0" y="connsiteY0"/>
                      </a:cxn>
                      <a:cxn ang="0">
                        <a:pos x="connsiteX1" y="connsiteY1"/>
                      </a:cxn>
                    </a:cxnLst>
                    <a:rect l="l" t="t" r="r" b="b"/>
                    <a:pathLst>
                      <a:path w="18287" h="24288">
                        <a:moveTo>
                          <a:pt x="18288" y="0"/>
                        </a:moveTo>
                        <a:lnTo>
                          <a:pt x="0" y="24289"/>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3" name="Freeform: Shape 146">
                    <a:extLst>
                      <a:ext uri="{FF2B5EF4-FFF2-40B4-BE49-F238E27FC236}">
                        <a16:creationId xmlns="" xmlns:a16="http://schemas.microsoft.com/office/drawing/2014/main" id="{BD94D3C9-9AB2-4758-A3CE-CB50BEE746D8}"/>
                      </a:ext>
                    </a:extLst>
                  </p:cNvPr>
                  <p:cNvSpPr/>
                  <p:nvPr/>
                </p:nvSpPr>
                <p:spPr>
                  <a:xfrm>
                    <a:off x="6235445" y="3601211"/>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4" name="Freeform: Shape 147">
                    <a:extLst>
                      <a:ext uri="{FF2B5EF4-FFF2-40B4-BE49-F238E27FC236}">
                        <a16:creationId xmlns="" xmlns:a16="http://schemas.microsoft.com/office/drawing/2014/main" id="{8988B264-A06C-4FD2-8851-F6DAD7ADDD52}"/>
                      </a:ext>
                    </a:extLst>
                  </p:cNvPr>
                  <p:cNvSpPr/>
                  <p:nvPr/>
                </p:nvSpPr>
                <p:spPr>
                  <a:xfrm>
                    <a:off x="6259734" y="3619594"/>
                    <a:ext cx="14763" cy="19526"/>
                  </a:xfrm>
                  <a:custGeom>
                    <a:avLst/>
                    <a:gdLst>
                      <a:gd name="connsiteX0" fmla="*/ 14764 w 14763"/>
                      <a:gd name="connsiteY0" fmla="*/ 0 h 19526"/>
                      <a:gd name="connsiteX1" fmla="*/ 0 w 14763"/>
                      <a:gd name="connsiteY1" fmla="*/ 19526 h 19526"/>
                    </a:gdLst>
                    <a:ahLst/>
                    <a:cxnLst>
                      <a:cxn ang="0">
                        <a:pos x="connsiteX0" y="connsiteY0"/>
                      </a:cxn>
                      <a:cxn ang="0">
                        <a:pos x="connsiteX1" y="connsiteY1"/>
                      </a:cxn>
                    </a:cxnLst>
                    <a:rect l="l" t="t" r="r" b="b"/>
                    <a:pathLst>
                      <a:path w="14763" h="19526">
                        <a:moveTo>
                          <a:pt x="14764" y="0"/>
                        </a:moveTo>
                        <a:lnTo>
                          <a:pt x="0" y="19526"/>
                        </a:lnTo>
                      </a:path>
                    </a:pathLst>
                  </a:custGeom>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grpSp>
        <p:nvGrpSpPr>
          <p:cNvPr id="696" name="Graphic 837">
            <a:extLst>
              <a:ext uri="{FF2B5EF4-FFF2-40B4-BE49-F238E27FC236}">
                <a16:creationId xmlns="" xmlns:a16="http://schemas.microsoft.com/office/drawing/2014/main" id="{A70F7C4F-2341-441F-BF0A-5E899662CAE0}"/>
              </a:ext>
            </a:extLst>
          </p:cNvPr>
          <p:cNvGrpSpPr/>
          <p:nvPr/>
        </p:nvGrpSpPr>
        <p:grpSpPr>
          <a:xfrm>
            <a:off x="7639865" y="639178"/>
            <a:ext cx="969490" cy="1048470"/>
            <a:chOff x="5681545" y="3195637"/>
            <a:chExt cx="2191520" cy="2054559"/>
          </a:xfrm>
        </p:grpSpPr>
        <p:grpSp>
          <p:nvGrpSpPr>
            <p:cNvPr id="697"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701"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2"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98"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699"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0"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703" name="Graphic 19325">
            <a:extLst>
              <a:ext uri="{FF2B5EF4-FFF2-40B4-BE49-F238E27FC236}">
                <a16:creationId xmlns="" xmlns:a16="http://schemas.microsoft.com/office/drawing/2014/main" id="{076BFB6E-8AA9-41EA-B47A-E86D43AF214F}"/>
              </a:ext>
            </a:extLst>
          </p:cNvPr>
          <p:cNvSpPr/>
          <p:nvPr/>
        </p:nvSpPr>
        <p:spPr>
          <a:xfrm>
            <a:off x="2530694" y="469394"/>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4" name="Graphic 19325">
            <a:extLst>
              <a:ext uri="{FF2B5EF4-FFF2-40B4-BE49-F238E27FC236}">
                <a16:creationId xmlns="" xmlns:a16="http://schemas.microsoft.com/office/drawing/2014/main" id="{7D212570-F8BD-45DA-81E6-0E33BCF875FA}"/>
              </a:ext>
            </a:extLst>
          </p:cNvPr>
          <p:cNvSpPr/>
          <p:nvPr/>
        </p:nvSpPr>
        <p:spPr>
          <a:xfrm>
            <a:off x="3556984" y="5453336"/>
            <a:ext cx="250981" cy="263730"/>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5" name="Graphic 19325">
            <a:extLst>
              <a:ext uri="{FF2B5EF4-FFF2-40B4-BE49-F238E27FC236}">
                <a16:creationId xmlns="" xmlns:a16="http://schemas.microsoft.com/office/drawing/2014/main" id="{9216CD92-0672-490C-8FA5-053FEBA15FC1}"/>
              </a:ext>
            </a:extLst>
          </p:cNvPr>
          <p:cNvSpPr/>
          <p:nvPr/>
        </p:nvSpPr>
        <p:spPr>
          <a:xfrm>
            <a:off x="11385208" y="825876"/>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6" name="Graphic 19325">
            <a:extLst>
              <a:ext uri="{FF2B5EF4-FFF2-40B4-BE49-F238E27FC236}">
                <a16:creationId xmlns="" xmlns:a16="http://schemas.microsoft.com/office/drawing/2014/main" id="{076BFB6E-8AA9-41EA-B47A-E86D43AF214F}"/>
              </a:ext>
            </a:extLst>
          </p:cNvPr>
          <p:cNvSpPr/>
          <p:nvPr/>
        </p:nvSpPr>
        <p:spPr>
          <a:xfrm>
            <a:off x="6565129" y="907814"/>
            <a:ext cx="358302" cy="319585"/>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7" name="Graphic 19325">
            <a:extLst>
              <a:ext uri="{FF2B5EF4-FFF2-40B4-BE49-F238E27FC236}">
                <a16:creationId xmlns="" xmlns:a16="http://schemas.microsoft.com/office/drawing/2014/main" id="{076BFB6E-8AA9-41EA-B47A-E86D43AF214F}"/>
              </a:ext>
            </a:extLst>
          </p:cNvPr>
          <p:cNvSpPr/>
          <p:nvPr/>
        </p:nvSpPr>
        <p:spPr>
          <a:xfrm>
            <a:off x="10661563" y="4252352"/>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8" name="Graphic 19322">
            <a:extLst>
              <a:ext uri="{FF2B5EF4-FFF2-40B4-BE49-F238E27FC236}">
                <a16:creationId xmlns="" xmlns:a16="http://schemas.microsoft.com/office/drawing/2014/main" id="{E2D21D1C-1444-4B25-916F-66EDC58DA94B}"/>
              </a:ext>
            </a:extLst>
          </p:cNvPr>
          <p:cNvSpPr/>
          <p:nvPr/>
        </p:nvSpPr>
        <p:spPr>
          <a:xfrm rot="3562436">
            <a:off x="7287065" y="-1853706"/>
            <a:ext cx="7727288"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09" name="Graphic 15">
            <a:extLst>
              <a:ext uri="{FF2B5EF4-FFF2-40B4-BE49-F238E27FC236}">
                <a16:creationId xmlns="" xmlns:a16="http://schemas.microsoft.com/office/drawing/2014/main" id="{0736D167-B5CB-4CB6-9BCB-4266376FB24D}"/>
              </a:ext>
            </a:extLst>
          </p:cNvPr>
          <p:cNvGrpSpPr/>
          <p:nvPr/>
        </p:nvGrpSpPr>
        <p:grpSpPr>
          <a:xfrm rot="2587589">
            <a:off x="8673725" y="2632421"/>
            <a:ext cx="2121968" cy="1439490"/>
            <a:chOff x="6146131" y="1837154"/>
            <a:chExt cx="986043" cy="639817"/>
          </a:xfrm>
        </p:grpSpPr>
        <p:sp>
          <p:nvSpPr>
            <p:cNvPr id="710" name="Freeform: Shape 4">
              <a:extLst>
                <a:ext uri="{FF2B5EF4-FFF2-40B4-BE49-F238E27FC236}">
                  <a16:creationId xmlns="" xmlns:a16="http://schemas.microsoft.com/office/drawing/2014/main" id="{87D3E7A5-F0F2-42FB-8C69-77C09C04C0F5}"/>
                </a:ext>
              </a:extLst>
            </p:cNvPr>
            <p:cNvSpPr/>
            <p:nvPr/>
          </p:nvSpPr>
          <p:spPr>
            <a:xfrm rot="-4218342">
              <a:off x="6376223" y="1906842"/>
              <a:ext cx="500441" cy="500441"/>
            </a:xfrm>
            <a:custGeom>
              <a:avLst/>
              <a:gdLst>
                <a:gd name="connsiteX0" fmla="*/ 500441 w 500441"/>
                <a:gd name="connsiteY0" fmla="*/ 250221 h 500441"/>
                <a:gd name="connsiteX1" fmla="*/ 250221 w 500441"/>
                <a:gd name="connsiteY1" fmla="*/ 500441 h 500441"/>
                <a:gd name="connsiteX2" fmla="*/ 0 w 500441"/>
                <a:gd name="connsiteY2" fmla="*/ 250221 h 500441"/>
                <a:gd name="connsiteX3" fmla="*/ 250221 w 500441"/>
                <a:gd name="connsiteY3" fmla="*/ 0 h 500441"/>
                <a:gd name="connsiteX4" fmla="*/ 500441 w 500441"/>
                <a:gd name="connsiteY4" fmla="*/ 250221 h 50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41" h="500441">
                  <a:moveTo>
                    <a:pt x="500441" y="250221"/>
                  </a:moveTo>
                  <a:cubicBezTo>
                    <a:pt x="500441" y="388414"/>
                    <a:pt x="388414" y="500441"/>
                    <a:pt x="250221" y="500441"/>
                  </a:cubicBezTo>
                  <a:cubicBezTo>
                    <a:pt x="112028" y="500441"/>
                    <a:pt x="0" y="388414"/>
                    <a:pt x="0" y="250221"/>
                  </a:cubicBezTo>
                  <a:cubicBezTo>
                    <a:pt x="0" y="112028"/>
                    <a:pt x="112028" y="0"/>
                    <a:pt x="250221" y="0"/>
                  </a:cubicBezTo>
                  <a:cubicBezTo>
                    <a:pt x="388414" y="0"/>
                    <a:pt x="500441" y="112028"/>
                    <a:pt x="500441" y="250221"/>
                  </a:cubicBezTo>
                  <a:close/>
                </a:path>
              </a:pathLst>
            </a:custGeom>
            <a:solidFill>
              <a:srgbClr val="F27C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1" name="Freeform: Shape 5">
              <a:extLst>
                <a:ext uri="{FF2B5EF4-FFF2-40B4-BE49-F238E27FC236}">
                  <a16:creationId xmlns="" xmlns:a16="http://schemas.microsoft.com/office/drawing/2014/main" id="{44A318F4-B45F-48EA-93A1-7322A5520028}"/>
                </a:ext>
              </a:extLst>
            </p:cNvPr>
            <p:cNvSpPr/>
            <p:nvPr/>
          </p:nvSpPr>
          <p:spPr>
            <a:xfrm>
              <a:off x="6623159" y="2090258"/>
              <a:ext cx="253724" cy="168988"/>
            </a:xfrm>
            <a:custGeom>
              <a:avLst/>
              <a:gdLst>
                <a:gd name="connsiteX0" fmla="*/ 244555 w 253724"/>
                <a:gd name="connsiteY0" fmla="*/ 193 h 168988"/>
                <a:gd name="connsiteX1" fmla="*/ 249603 w 253724"/>
                <a:gd name="connsiteY1" fmla="*/ 111921 h 168988"/>
                <a:gd name="connsiteX2" fmla="*/ 193025 w 253724"/>
                <a:gd name="connsiteY2" fmla="*/ 137258 h 168988"/>
                <a:gd name="connsiteX3" fmla="*/ 1192 w 253724"/>
                <a:gd name="connsiteY3" fmla="*/ 96586 h 168988"/>
                <a:gd name="connsiteX4" fmla="*/ 64437 w 253724"/>
                <a:gd name="connsiteY4" fmla="*/ 47056 h 168988"/>
                <a:gd name="connsiteX5" fmla="*/ 99204 w 253724"/>
                <a:gd name="connsiteY5" fmla="*/ 46104 h 168988"/>
                <a:gd name="connsiteX6" fmla="*/ 125493 w 253724"/>
                <a:gd name="connsiteY6" fmla="*/ 23053 h 168988"/>
                <a:gd name="connsiteX7" fmla="*/ 179214 w 253724"/>
                <a:gd name="connsiteY7" fmla="*/ 2860 h 168988"/>
                <a:gd name="connsiteX8" fmla="*/ 244555 w 253724"/>
                <a:gd name="connsiteY8" fmla="*/ 193 h 16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24" h="168988">
                  <a:moveTo>
                    <a:pt x="244555" y="193"/>
                  </a:moveTo>
                  <a:cubicBezTo>
                    <a:pt x="254747" y="36483"/>
                    <a:pt x="256461" y="74869"/>
                    <a:pt x="249603" y="111921"/>
                  </a:cubicBezTo>
                  <a:cubicBezTo>
                    <a:pt x="235411" y="114112"/>
                    <a:pt x="217600" y="120875"/>
                    <a:pt x="193025" y="137258"/>
                  </a:cubicBezTo>
                  <a:cubicBezTo>
                    <a:pt x="79868" y="212791"/>
                    <a:pt x="9002" y="134686"/>
                    <a:pt x="1192" y="96586"/>
                  </a:cubicBezTo>
                  <a:cubicBezTo>
                    <a:pt x="-7572" y="54009"/>
                    <a:pt x="33862" y="47627"/>
                    <a:pt x="64437" y="47056"/>
                  </a:cubicBezTo>
                  <a:cubicBezTo>
                    <a:pt x="80916" y="46675"/>
                    <a:pt x="81773" y="54486"/>
                    <a:pt x="99204" y="46104"/>
                  </a:cubicBezTo>
                  <a:cubicBezTo>
                    <a:pt x="107300" y="42294"/>
                    <a:pt x="117682" y="28577"/>
                    <a:pt x="125493" y="23053"/>
                  </a:cubicBezTo>
                  <a:cubicBezTo>
                    <a:pt x="141876" y="11718"/>
                    <a:pt x="159402" y="5241"/>
                    <a:pt x="179214" y="2860"/>
                  </a:cubicBezTo>
                  <a:cubicBezTo>
                    <a:pt x="194073" y="1050"/>
                    <a:pt x="218361" y="-569"/>
                    <a:pt x="244555" y="193"/>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2" name="Freeform: Shape 6">
              <a:extLst>
                <a:ext uri="{FF2B5EF4-FFF2-40B4-BE49-F238E27FC236}">
                  <a16:creationId xmlns="" xmlns:a16="http://schemas.microsoft.com/office/drawing/2014/main" id="{D8D774AA-19E6-4CFC-8422-9230F192B279}"/>
                </a:ext>
              </a:extLst>
            </p:cNvPr>
            <p:cNvSpPr/>
            <p:nvPr/>
          </p:nvSpPr>
          <p:spPr>
            <a:xfrm>
              <a:off x="6442995" y="2296590"/>
              <a:ext cx="340899" cy="110760"/>
            </a:xfrm>
            <a:custGeom>
              <a:avLst/>
              <a:gdLst>
                <a:gd name="connsiteX0" fmla="*/ 340900 w 340899"/>
                <a:gd name="connsiteY0" fmla="*/ 55132 h 110760"/>
                <a:gd name="connsiteX1" fmla="*/ 10763 w 340899"/>
                <a:gd name="connsiteY1" fmla="*/ 41606 h 110760"/>
                <a:gd name="connsiteX2" fmla="*/ 0 w 340899"/>
                <a:gd name="connsiteY2" fmla="*/ 30652 h 110760"/>
                <a:gd name="connsiteX3" fmla="*/ 32290 w 340899"/>
                <a:gd name="connsiteY3" fmla="*/ 13126 h 110760"/>
                <a:gd name="connsiteX4" fmla="*/ 80010 w 340899"/>
                <a:gd name="connsiteY4" fmla="*/ 15603 h 110760"/>
                <a:gd name="connsiteX5" fmla="*/ 126111 w 340899"/>
                <a:gd name="connsiteY5" fmla="*/ 45321 h 110760"/>
                <a:gd name="connsiteX6" fmla="*/ 226124 w 340899"/>
                <a:gd name="connsiteY6" fmla="*/ 1220 h 110760"/>
                <a:gd name="connsiteX7" fmla="*/ 270891 w 340899"/>
                <a:gd name="connsiteY7" fmla="*/ 24556 h 110760"/>
                <a:gd name="connsiteX8" fmla="*/ 337757 w 340899"/>
                <a:gd name="connsiteY8" fmla="*/ 52750 h 110760"/>
                <a:gd name="connsiteX9" fmla="*/ 340900 w 340899"/>
                <a:gd name="connsiteY9" fmla="*/ 55132 h 11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899" h="110760">
                  <a:moveTo>
                    <a:pt x="340900" y="55132"/>
                  </a:moveTo>
                  <a:cubicBezTo>
                    <a:pt x="244602" y="133237"/>
                    <a:pt x="102870" y="129426"/>
                    <a:pt x="10763" y="41606"/>
                  </a:cubicBezTo>
                  <a:cubicBezTo>
                    <a:pt x="7049" y="37987"/>
                    <a:pt x="3334" y="34367"/>
                    <a:pt x="0" y="30652"/>
                  </a:cubicBezTo>
                  <a:cubicBezTo>
                    <a:pt x="8668" y="22461"/>
                    <a:pt x="19241" y="16365"/>
                    <a:pt x="32290" y="13126"/>
                  </a:cubicBezTo>
                  <a:cubicBezTo>
                    <a:pt x="47816" y="9221"/>
                    <a:pt x="64961" y="10269"/>
                    <a:pt x="80010" y="15603"/>
                  </a:cubicBezTo>
                  <a:cubicBezTo>
                    <a:pt x="95155" y="20746"/>
                    <a:pt x="112300" y="43416"/>
                    <a:pt x="126111" y="45321"/>
                  </a:cubicBezTo>
                  <a:cubicBezTo>
                    <a:pt x="161639" y="50274"/>
                    <a:pt x="177832" y="-9162"/>
                    <a:pt x="226124" y="1220"/>
                  </a:cubicBezTo>
                  <a:cubicBezTo>
                    <a:pt x="242507" y="4744"/>
                    <a:pt x="256032" y="17794"/>
                    <a:pt x="270891" y="24556"/>
                  </a:cubicBezTo>
                  <a:cubicBezTo>
                    <a:pt x="293656" y="34939"/>
                    <a:pt x="316230" y="39034"/>
                    <a:pt x="337757" y="52750"/>
                  </a:cubicBezTo>
                  <a:cubicBezTo>
                    <a:pt x="338900" y="53417"/>
                    <a:pt x="340043" y="54274"/>
                    <a:pt x="340900" y="55132"/>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3" name="Freeform: Shape 7">
              <a:extLst>
                <a:ext uri="{FF2B5EF4-FFF2-40B4-BE49-F238E27FC236}">
                  <a16:creationId xmlns="" xmlns:a16="http://schemas.microsoft.com/office/drawing/2014/main" id="{1AA20B66-9817-4801-BEEC-EE952BE662F6}"/>
                </a:ext>
              </a:extLst>
            </p:cNvPr>
            <p:cNvSpPr/>
            <p:nvPr/>
          </p:nvSpPr>
          <p:spPr>
            <a:xfrm>
              <a:off x="6146131" y="1962707"/>
              <a:ext cx="986043" cy="475617"/>
            </a:xfrm>
            <a:custGeom>
              <a:avLst/>
              <a:gdLst>
                <a:gd name="connsiteX0" fmla="*/ 665576 w 986043"/>
                <a:gd name="connsiteY0" fmla="*/ 36971 h 475617"/>
                <a:gd name="connsiteX1" fmla="*/ 768827 w 986043"/>
                <a:gd name="connsiteY1" fmla="*/ 8491 h 475617"/>
                <a:gd name="connsiteX2" fmla="*/ 878365 w 986043"/>
                <a:gd name="connsiteY2" fmla="*/ 871 h 475617"/>
                <a:gd name="connsiteX3" fmla="*/ 937610 w 986043"/>
                <a:gd name="connsiteY3" fmla="*/ 14016 h 475617"/>
                <a:gd name="connsiteX4" fmla="*/ 968376 w 986043"/>
                <a:gd name="connsiteY4" fmla="*/ 35256 h 475617"/>
                <a:gd name="connsiteX5" fmla="*/ 985807 w 986043"/>
                <a:gd name="connsiteY5" fmla="*/ 75642 h 475617"/>
                <a:gd name="connsiteX6" fmla="*/ 979520 w 986043"/>
                <a:gd name="connsiteY6" fmla="*/ 114028 h 475617"/>
                <a:gd name="connsiteX7" fmla="*/ 963613 w 986043"/>
                <a:gd name="connsiteY7" fmla="*/ 142794 h 475617"/>
                <a:gd name="connsiteX8" fmla="*/ 923323 w 986043"/>
                <a:gd name="connsiteY8" fmla="*/ 185180 h 475617"/>
                <a:gd name="connsiteX9" fmla="*/ 830740 w 986043"/>
                <a:gd name="connsiteY9" fmla="*/ 243663 h 475617"/>
                <a:gd name="connsiteX10" fmla="*/ 734537 w 986043"/>
                <a:gd name="connsiteY10" fmla="*/ 289860 h 475617"/>
                <a:gd name="connsiteX11" fmla="*/ 542513 w 986043"/>
                <a:gd name="connsiteY11" fmla="*/ 380061 h 475617"/>
                <a:gd name="connsiteX12" fmla="*/ 443548 w 986043"/>
                <a:gd name="connsiteY12" fmla="*/ 420352 h 475617"/>
                <a:gd name="connsiteX13" fmla="*/ 340583 w 986043"/>
                <a:gd name="connsiteY13" fmla="*/ 450451 h 475617"/>
                <a:gd name="connsiteX14" fmla="*/ 234094 w 986043"/>
                <a:gd name="connsiteY14" fmla="*/ 470740 h 475617"/>
                <a:gd name="connsiteX15" fmla="*/ 122556 w 986043"/>
                <a:gd name="connsiteY15" fmla="*/ 473597 h 475617"/>
                <a:gd name="connsiteX16" fmla="*/ 63310 w 986043"/>
                <a:gd name="connsiteY16" fmla="*/ 460548 h 475617"/>
                <a:gd name="connsiteX17" fmla="*/ 32259 w 986043"/>
                <a:gd name="connsiteY17" fmla="*/ 444165 h 475617"/>
                <a:gd name="connsiteX18" fmla="*/ 5494 w 986043"/>
                <a:gd name="connsiteY18" fmla="*/ 411208 h 475617"/>
                <a:gd name="connsiteX19" fmla="*/ 64 w 986043"/>
                <a:gd name="connsiteY19" fmla="*/ 388158 h 475617"/>
                <a:gd name="connsiteX20" fmla="*/ 2065 w 986043"/>
                <a:gd name="connsiteY20" fmla="*/ 366917 h 475617"/>
                <a:gd name="connsiteX21" fmla="*/ 15876 w 986043"/>
                <a:gd name="connsiteY21" fmla="*/ 334532 h 475617"/>
                <a:gd name="connsiteX22" fmla="*/ 54643 w 986043"/>
                <a:gd name="connsiteY22" fmla="*/ 289479 h 475617"/>
                <a:gd name="connsiteX23" fmla="*/ 144273 w 986043"/>
                <a:gd name="connsiteY23" fmla="*/ 226518 h 475617"/>
                <a:gd name="connsiteX24" fmla="*/ 241523 w 986043"/>
                <a:gd name="connsiteY24" fmla="*/ 182037 h 475617"/>
                <a:gd name="connsiteX25" fmla="*/ 244571 w 986043"/>
                <a:gd name="connsiteY25" fmla="*/ 187752 h 475617"/>
                <a:gd name="connsiteX26" fmla="*/ 162656 w 986043"/>
                <a:gd name="connsiteY26" fmla="*/ 253093 h 475617"/>
                <a:gd name="connsiteX27" fmla="*/ 90647 w 986043"/>
                <a:gd name="connsiteY27" fmla="*/ 324150 h 475617"/>
                <a:gd name="connsiteX28" fmla="*/ 65311 w 986043"/>
                <a:gd name="connsiteY28" fmla="*/ 362059 h 475617"/>
                <a:gd name="connsiteX29" fmla="*/ 60072 w 986043"/>
                <a:gd name="connsiteY29" fmla="*/ 378347 h 475617"/>
                <a:gd name="connsiteX30" fmla="*/ 60262 w 986043"/>
                <a:gd name="connsiteY30" fmla="*/ 383205 h 475617"/>
                <a:gd name="connsiteX31" fmla="*/ 61501 w 986043"/>
                <a:gd name="connsiteY31" fmla="*/ 385491 h 475617"/>
                <a:gd name="connsiteX32" fmla="*/ 85027 w 986043"/>
                <a:gd name="connsiteY32" fmla="*/ 398159 h 475617"/>
                <a:gd name="connsiteX33" fmla="*/ 128747 w 986043"/>
                <a:gd name="connsiteY33" fmla="*/ 405112 h 475617"/>
                <a:gd name="connsiteX34" fmla="*/ 328201 w 986043"/>
                <a:gd name="connsiteY34" fmla="*/ 390063 h 475617"/>
                <a:gd name="connsiteX35" fmla="*/ 429261 w 986043"/>
                <a:gd name="connsiteY35" fmla="*/ 369679 h 475617"/>
                <a:gd name="connsiteX36" fmla="*/ 530607 w 986043"/>
                <a:gd name="connsiteY36" fmla="*/ 345962 h 475617"/>
                <a:gd name="connsiteX37" fmla="*/ 725108 w 986043"/>
                <a:gd name="connsiteY37" fmla="*/ 271286 h 475617"/>
                <a:gd name="connsiteX38" fmla="*/ 886461 w 986043"/>
                <a:gd name="connsiteY38" fmla="*/ 145365 h 475617"/>
                <a:gd name="connsiteX39" fmla="*/ 915988 w 986043"/>
                <a:gd name="connsiteY39" fmla="*/ 109551 h 475617"/>
                <a:gd name="connsiteX40" fmla="*/ 928466 w 986043"/>
                <a:gd name="connsiteY40" fmla="*/ 79453 h 475617"/>
                <a:gd name="connsiteX41" fmla="*/ 926085 w 986043"/>
                <a:gd name="connsiteY41" fmla="*/ 72213 h 475617"/>
                <a:gd name="connsiteX42" fmla="*/ 914274 w 986043"/>
                <a:gd name="connsiteY42" fmla="*/ 63355 h 475617"/>
                <a:gd name="connsiteX43" fmla="*/ 872078 w 986043"/>
                <a:gd name="connsiteY43" fmla="*/ 50306 h 475617"/>
                <a:gd name="connsiteX44" fmla="*/ 771685 w 986043"/>
                <a:gd name="connsiteY44" fmla="*/ 42305 h 475617"/>
                <a:gd name="connsiteX45" fmla="*/ 666814 w 986043"/>
                <a:gd name="connsiteY45" fmla="*/ 43067 h 475617"/>
                <a:gd name="connsiteX46" fmla="*/ 665576 w 986043"/>
                <a:gd name="connsiteY46" fmla="*/ 36971 h 4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6043" h="475617">
                  <a:moveTo>
                    <a:pt x="665576" y="36971"/>
                  </a:moveTo>
                  <a:cubicBezTo>
                    <a:pt x="698914" y="24303"/>
                    <a:pt x="733489" y="14968"/>
                    <a:pt x="768827" y="8491"/>
                  </a:cubicBezTo>
                  <a:cubicBezTo>
                    <a:pt x="804260" y="1919"/>
                    <a:pt x="840360" y="-1796"/>
                    <a:pt x="878365" y="871"/>
                  </a:cubicBezTo>
                  <a:cubicBezTo>
                    <a:pt x="897415" y="2300"/>
                    <a:pt x="916846" y="5348"/>
                    <a:pt x="937610" y="14016"/>
                  </a:cubicBezTo>
                  <a:cubicBezTo>
                    <a:pt x="947802" y="18588"/>
                    <a:pt x="958660" y="24874"/>
                    <a:pt x="968376" y="35256"/>
                  </a:cubicBezTo>
                  <a:cubicBezTo>
                    <a:pt x="978187" y="45734"/>
                    <a:pt x="984950" y="61355"/>
                    <a:pt x="985807" y="75642"/>
                  </a:cubicBezTo>
                  <a:cubicBezTo>
                    <a:pt x="986950" y="90216"/>
                    <a:pt x="983806" y="103170"/>
                    <a:pt x="979520" y="114028"/>
                  </a:cubicBezTo>
                  <a:cubicBezTo>
                    <a:pt x="975139" y="124982"/>
                    <a:pt x="969614" y="134317"/>
                    <a:pt x="963613" y="142794"/>
                  </a:cubicBezTo>
                  <a:cubicBezTo>
                    <a:pt x="951517" y="159558"/>
                    <a:pt x="937801" y="173178"/>
                    <a:pt x="923323" y="185180"/>
                  </a:cubicBezTo>
                  <a:cubicBezTo>
                    <a:pt x="894271" y="209088"/>
                    <a:pt x="862744" y="227280"/>
                    <a:pt x="830740" y="243663"/>
                  </a:cubicBezTo>
                  <a:cubicBezTo>
                    <a:pt x="798831" y="260046"/>
                    <a:pt x="766446" y="274715"/>
                    <a:pt x="734537" y="289860"/>
                  </a:cubicBezTo>
                  <a:cubicBezTo>
                    <a:pt x="670625" y="319959"/>
                    <a:pt x="607283" y="350629"/>
                    <a:pt x="542513" y="380061"/>
                  </a:cubicBezTo>
                  <a:cubicBezTo>
                    <a:pt x="510128" y="394540"/>
                    <a:pt x="477267" y="408636"/>
                    <a:pt x="443548" y="420352"/>
                  </a:cubicBezTo>
                  <a:cubicBezTo>
                    <a:pt x="409830" y="432163"/>
                    <a:pt x="375445" y="441974"/>
                    <a:pt x="340583" y="450451"/>
                  </a:cubicBezTo>
                  <a:cubicBezTo>
                    <a:pt x="305722" y="459024"/>
                    <a:pt x="270289" y="465977"/>
                    <a:pt x="234094" y="470740"/>
                  </a:cubicBezTo>
                  <a:cubicBezTo>
                    <a:pt x="197899" y="475311"/>
                    <a:pt x="160942" y="477502"/>
                    <a:pt x="122556" y="473597"/>
                  </a:cubicBezTo>
                  <a:cubicBezTo>
                    <a:pt x="103315" y="471597"/>
                    <a:pt x="83694" y="468263"/>
                    <a:pt x="63310" y="460548"/>
                  </a:cubicBezTo>
                  <a:cubicBezTo>
                    <a:pt x="53119" y="456738"/>
                    <a:pt x="42546" y="451785"/>
                    <a:pt x="32259" y="444165"/>
                  </a:cubicBezTo>
                  <a:cubicBezTo>
                    <a:pt x="22067" y="436545"/>
                    <a:pt x="11685" y="425591"/>
                    <a:pt x="5494" y="411208"/>
                  </a:cubicBezTo>
                  <a:cubicBezTo>
                    <a:pt x="2541" y="404350"/>
                    <a:pt x="541" y="395778"/>
                    <a:pt x="64" y="388158"/>
                  </a:cubicBezTo>
                  <a:cubicBezTo>
                    <a:pt x="-221" y="380538"/>
                    <a:pt x="445" y="373299"/>
                    <a:pt x="2065" y="366917"/>
                  </a:cubicBezTo>
                  <a:cubicBezTo>
                    <a:pt x="5113" y="354058"/>
                    <a:pt x="10161" y="343581"/>
                    <a:pt x="15876" y="334532"/>
                  </a:cubicBezTo>
                  <a:cubicBezTo>
                    <a:pt x="27401" y="316339"/>
                    <a:pt x="40831" y="302433"/>
                    <a:pt x="54643" y="289479"/>
                  </a:cubicBezTo>
                  <a:cubicBezTo>
                    <a:pt x="82646" y="264238"/>
                    <a:pt x="112840" y="244044"/>
                    <a:pt x="144273" y="226518"/>
                  </a:cubicBezTo>
                  <a:cubicBezTo>
                    <a:pt x="175610" y="208992"/>
                    <a:pt x="208090" y="194038"/>
                    <a:pt x="241523" y="182037"/>
                  </a:cubicBezTo>
                  <a:lnTo>
                    <a:pt x="244571" y="187752"/>
                  </a:lnTo>
                  <a:cubicBezTo>
                    <a:pt x="216472" y="209278"/>
                    <a:pt x="188850" y="230614"/>
                    <a:pt x="162656" y="253093"/>
                  </a:cubicBezTo>
                  <a:cubicBezTo>
                    <a:pt x="136558" y="275572"/>
                    <a:pt x="111412" y="299004"/>
                    <a:pt x="90647" y="324150"/>
                  </a:cubicBezTo>
                  <a:cubicBezTo>
                    <a:pt x="80265" y="336532"/>
                    <a:pt x="70930" y="349677"/>
                    <a:pt x="65311" y="362059"/>
                  </a:cubicBezTo>
                  <a:cubicBezTo>
                    <a:pt x="62548" y="368251"/>
                    <a:pt x="60453" y="374061"/>
                    <a:pt x="60072" y="378347"/>
                  </a:cubicBezTo>
                  <a:cubicBezTo>
                    <a:pt x="59786" y="380538"/>
                    <a:pt x="60072" y="382062"/>
                    <a:pt x="60262" y="383205"/>
                  </a:cubicBezTo>
                  <a:cubicBezTo>
                    <a:pt x="60739" y="384253"/>
                    <a:pt x="60739" y="384443"/>
                    <a:pt x="61501" y="385491"/>
                  </a:cubicBezTo>
                  <a:cubicBezTo>
                    <a:pt x="63406" y="388539"/>
                    <a:pt x="71978" y="394444"/>
                    <a:pt x="85027" y="398159"/>
                  </a:cubicBezTo>
                  <a:cubicBezTo>
                    <a:pt x="97791" y="401874"/>
                    <a:pt x="113126" y="403969"/>
                    <a:pt x="128747" y="405112"/>
                  </a:cubicBezTo>
                  <a:cubicBezTo>
                    <a:pt x="192184" y="408446"/>
                    <a:pt x="260954" y="401302"/>
                    <a:pt x="328201" y="390063"/>
                  </a:cubicBezTo>
                  <a:cubicBezTo>
                    <a:pt x="361919" y="384253"/>
                    <a:pt x="395542" y="377109"/>
                    <a:pt x="429261" y="369679"/>
                  </a:cubicBezTo>
                  <a:cubicBezTo>
                    <a:pt x="462979" y="362155"/>
                    <a:pt x="496888" y="354915"/>
                    <a:pt x="530607" y="345962"/>
                  </a:cubicBezTo>
                  <a:cubicBezTo>
                    <a:pt x="598044" y="328626"/>
                    <a:pt x="664147" y="304909"/>
                    <a:pt x="725108" y="271286"/>
                  </a:cubicBezTo>
                  <a:cubicBezTo>
                    <a:pt x="785877" y="237758"/>
                    <a:pt x="841027" y="192514"/>
                    <a:pt x="886461" y="145365"/>
                  </a:cubicBezTo>
                  <a:cubicBezTo>
                    <a:pt x="897605" y="133555"/>
                    <a:pt x="907987" y="121553"/>
                    <a:pt x="915988" y="109551"/>
                  </a:cubicBezTo>
                  <a:cubicBezTo>
                    <a:pt x="924085" y="97836"/>
                    <a:pt x="928943" y="85453"/>
                    <a:pt x="928466" y="79453"/>
                  </a:cubicBezTo>
                  <a:cubicBezTo>
                    <a:pt x="928180" y="76214"/>
                    <a:pt x="927800" y="74880"/>
                    <a:pt x="926085" y="72213"/>
                  </a:cubicBezTo>
                  <a:cubicBezTo>
                    <a:pt x="923989" y="69546"/>
                    <a:pt x="919798" y="66213"/>
                    <a:pt x="914274" y="63355"/>
                  </a:cubicBezTo>
                  <a:cubicBezTo>
                    <a:pt x="903034" y="57355"/>
                    <a:pt x="887794" y="53259"/>
                    <a:pt x="872078" y="50306"/>
                  </a:cubicBezTo>
                  <a:cubicBezTo>
                    <a:pt x="840360" y="44496"/>
                    <a:pt x="806070" y="43067"/>
                    <a:pt x="771685" y="42305"/>
                  </a:cubicBezTo>
                  <a:cubicBezTo>
                    <a:pt x="737204" y="41829"/>
                    <a:pt x="702247" y="42781"/>
                    <a:pt x="666814" y="43067"/>
                  </a:cubicBezTo>
                  <a:lnTo>
                    <a:pt x="665576" y="36971"/>
                  </a:lnTo>
                  <a:close/>
                </a:path>
              </a:pathLst>
            </a:custGeom>
            <a:solidFill>
              <a:srgbClr val="FFC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4" name="Freeform: Shape 8">
              <a:extLst>
                <a:ext uri="{FF2B5EF4-FFF2-40B4-BE49-F238E27FC236}">
                  <a16:creationId xmlns="" xmlns:a16="http://schemas.microsoft.com/office/drawing/2014/main" id="{92A6A93C-23A6-4BC6-9F60-FCCB3C67DEDE}"/>
                </a:ext>
              </a:extLst>
            </p:cNvPr>
            <p:cNvSpPr/>
            <p:nvPr/>
          </p:nvSpPr>
          <p:spPr>
            <a:xfrm>
              <a:off x="6428326" y="1906848"/>
              <a:ext cx="403002" cy="164610"/>
            </a:xfrm>
            <a:custGeom>
              <a:avLst/>
              <a:gdLst>
                <a:gd name="connsiteX0" fmla="*/ 403003 w 403002"/>
                <a:gd name="connsiteY0" fmla="*/ 106546 h 164610"/>
                <a:gd name="connsiteX1" fmla="*/ 384524 w 403002"/>
                <a:gd name="connsiteY1" fmla="*/ 133025 h 164610"/>
                <a:gd name="connsiteX2" fmla="*/ 328993 w 403002"/>
                <a:gd name="connsiteY2" fmla="*/ 164362 h 164610"/>
                <a:gd name="connsiteX3" fmla="*/ 260032 w 403002"/>
                <a:gd name="connsiteY3" fmla="*/ 113308 h 164610"/>
                <a:gd name="connsiteX4" fmla="*/ 204501 w 403002"/>
                <a:gd name="connsiteY4" fmla="*/ 73494 h 164610"/>
                <a:gd name="connsiteX5" fmla="*/ 168878 w 403002"/>
                <a:gd name="connsiteY5" fmla="*/ 119214 h 164610"/>
                <a:gd name="connsiteX6" fmla="*/ 0 w 403002"/>
                <a:gd name="connsiteY6" fmla="*/ 97497 h 164610"/>
                <a:gd name="connsiteX7" fmla="*/ 17145 w 403002"/>
                <a:gd name="connsiteY7" fmla="*/ 77494 h 164610"/>
                <a:gd name="connsiteX8" fmla="*/ 370999 w 403002"/>
                <a:gd name="connsiteY8" fmla="*/ 69303 h 164610"/>
                <a:gd name="connsiteX9" fmla="*/ 403003 w 403002"/>
                <a:gd name="connsiteY9" fmla="*/ 106546 h 1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2" h="164610">
                  <a:moveTo>
                    <a:pt x="403003" y="106546"/>
                  </a:moveTo>
                  <a:cubicBezTo>
                    <a:pt x="396811" y="115309"/>
                    <a:pt x="391192" y="124738"/>
                    <a:pt x="384524" y="133025"/>
                  </a:cubicBezTo>
                  <a:cubicBezTo>
                    <a:pt x="369475" y="151694"/>
                    <a:pt x="354616" y="166744"/>
                    <a:pt x="328993" y="164362"/>
                  </a:cubicBezTo>
                  <a:cubicBezTo>
                    <a:pt x="298894" y="161505"/>
                    <a:pt x="278034" y="134644"/>
                    <a:pt x="260032" y="113308"/>
                  </a:cubicBezTo>
                  <a:cubicBezTo>
                    <a:pt x="247745" y="98830"/>
                    <a:pt x="228314" y="65398"/>
                    <a:pt x="204501" y="73494"/>
                  </a:cubicBezTo>
                  <a:cubicBezTo>
                    <a:pt x="191643" y="77971"/>
                    <a:pt x="179546" y="109022"/>
                    <a:pt x="168878" y="119214"/>
                  </a:cubicBezTo>
                  <a:cubicBezTo>
                    <a:pt x="118872" y="167220"/>
                    <a:pt x="51435" y="144836"/>
                    <a:pt x="0" y="97497"/>
                  </a:cubicBezTo>
                  <a:cubicBezTo>
                    <a:pt x="5239" y="90639"/>
                    <a:pt x="11049" y="83971"/>
                    <a:pt x="17145" y="77494"/>
                  </a:cubicBezTo>
                  <a:cubicBezTo>
                    <a:pt x="112585" y="-22518"/>
                    <a:pt x="270986" y="-26233"/>
                    <a:pt x="370999" y="69303"/>
                  </a:cubicBezTo>
                  <a:cubicBezTo>
                    <a:pt x="383191" y="80923"/>
                    <a:pt x="393859" y="93306"/>
                    <a:pt x="403003" y="106546"/>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5" name="Freeform: Shape 9">
              <a:extLst>
                <a:ext uri="{FF2B5EF4-FFF2-40B4-BE49-F238E27FC236}">
                  <a16:creationId xmlns="" xmlns:a16="http://schemas.microsoft.com/office/drawing/2014/main" id="{1BC25F8C-934B-47C8-9E88-9E690454605A}"/>
                </a:ext>
              </a:extLst>
            </p:cNvPr>
            <p:cNvSpPr/>
            <p:nvPr/>
          </p:nvSpPr>
          <p:spPr>
            <a:xfrm>
              <a:off x="6376397" y="2123503"/>
              <a:ext cx="177814" cy="164877"/>
            </a:xfrm>
            <a:custGeom>
              <a:avLst/>
              <a:gdLst>
                <a:gd name="connsiteX0" fmla="*/ 100887 w 177814"/>
                <a:gd name="connsiteY0" fmla="*/ 136112 h 164877"/>
                <a:gd name="connsiteX1" fmla="*/ 37165 w 177814"/>
                <a:gd name="connsiteY1" fmla="*/ 164878 h 164877"/>
                <a:gd name="connsiteX2" fmla="*/ 2209 w 177814"/>
                <a:gd name="connsiteY2" fmla="*/ 0 h 164877"/>
                <a:gd name="connsiteX3" fmla="*/ 84695 w 177814"/>
                <a:gd name="connsiteY3" fmla="*/ 19526 h 164877"/>
                <a:gd name="connsiteX4" fmla="*/ 165181 w 177814"/>
                <a:gd name="connsiteY4" fmla="*/ 36195 h 164877"/>
                <a:gd name="connsiteX5" fmla="*/ 100887 w 177814"/>
                <a:gd name="connsiteY5" fmla="*/ 136112 h 1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14" h="164877">
                  <a:moveTo>
                    <a:pt x="100887" y="136112"/>
                  </a:moveTo>
                  <a:cubicBezTo>
                    <a:pt x="80599" y="146590"/>
                    <a:pt x="59263" y="157163"/>
                    <a:pt x="37165" y="164878"/>
                  </a:cubicBezTo>
                  <a:cubicBezTo>
                    <a:pt x="6399" y="115062"/>
                    <a:pt x="-5316" y="56483"/>
                    <a:pt x="2209" y="0"/>
                  </a:cubicBezTo>
                  <a:cubicBezTo>
                    <a:pt x="15448" y="13525"/>
                    <a:pt x="37642" y="29242"/>
                    <a:pt x="84695" y="19526"/>
                  </a:cubicBezTo>
                  <a:cubicBezTo>
                    <a:pt x="111651" y="13906"/>
                    <a:pt x="143655" y="15526"/>
                    <a:pt x="165181" y="36195"/>
                  </a:cubicBezTo>
                  <a:cubicBezTo>
                    <a:pt x="207663" y="76867"/>
                    <a:pt x="131939" y="120205"/>
                    <a:pt x="100887" y="136112"/>
                  </a:cubicBez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716" name="Graphic 19325">
            <a:extLst>
              <a:ext uri="{FF2B5EF4-FFF2-40B4-BE49-F238E27FC236}">
                <a16:creationId xmlns="" xmlns:a16="http://schemas.microsoft.com/office/drawing/2014/main" id="{076BFB6E-8AA9-41EA-B47A-E86D43AF214F}"/>
              </a:ext>
            </a:extLst>
          </p:cNvPr>
          <p:cNvSpPr/>
          <p:nvPr/>
        </p:nvSpPr>
        <p:spPr>
          <a:xfrm>
            <a:off x="10141807" y="1624760"/>
            <a:ext cx="358302" cy="319585"/>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17" name="Graphic 828">
            <a:extLst>
              <a:ext uri="{FF2B5EF4-FFF2-40B4-BE49-F238E27FC236}">
                <a16:creationId xmlns="" xmlns:a16="http://schemas.microsoft.com/office/drawing/2014/main" id="{6568A5FC-1464-4185-A4FE-BA0C3C3B1BB1}"/>
              </a:ext>
            </a:extLst>
          </p:cNvPr>
          <p:cNvGrpSpPr/>
          <p:nvPr/>
        </p:nvGrpSpPr>
        <p:grpSpPr>
          <a:xfrm rot="5692648">
            <a:off x="10439465" y="1852634"/>
            <a:ext cx="682358" cy="598368"/>
            <a:chOff x="6029366" y="3371852"/>
            <a:chExt cx="130719" cy="112577"/>
          </a:xfrm>
          <a:solidFill>
            <a:srgbClr val="0F5B42"/>
          </a:solidFill>
        </p:grpSpPr>
        <p:sp>
          <p:nvSpPr>
            <p:cNvPr id="718" name="Freeform: Shape 127">
              <a:extLst>
                <a:ext uri="{FF2B5EF4-FFF2-40B4-BE49-F238E27FC236}">
                  <a16:creationId xmlns="" xmlns:a16="http://schemas.microsoft.com/office/drawing/2014/main" id="{5B4B2A92-4D68-4643-98AA-D1CFE5162757}"/>
                </a:ext>
              </a:extLst>
            </p:cNvPr>
            <p:cNvSpPr/>
            <p:nvPr/>
          </p:nvSpPr>
          <p:spPr>
            <a:xfrm>
              <a:off x="6112695" y="3392266"/>
              <a:ext cx="47390" cy="36309"/>
            </a:xfrm>
            <a:custGeom>
              <a:avLst/>
              <a:gdLst>
                <a:gd name="connsiteX0" fmla="*/ 45789 w 47390"/>
                <a:gd name="connsiteY0" fmla="*/ 11587 h 36309"/>
                <a:gd name="connsiteX1" fmla="*/ 259 w 47390"/>
                <a:gd name="connsiteY1" fmla="*/ 23493 h 36309"/>
                <a:gd name="connsiteX2" fmla="*/ 45789 w 47390"/>
                <a:gd name="connsiteY2" fmla="*/ 11587 h 36309"/>
              </a:gdLst>
              <a:ahLst/>
              <a:cxnLst>
                <a:cxn ang="0">
                  <a:pos x="connsiteX0" y="connsiteY0"/>
                </a:cxn>
                <a:cxn ang="0">
                  <a:pos x="connsiteX1" y="connsiteY1"/>
                </a:cxn>
                <a:cxn ang="0">
                  <a:pos x="connsiteX2" y="connsiteY2"/>
                </a:cxn>
              </a:cxnLst>
              <a:rect l="l" t="t" r="r" b="b"/>
              <a:pathLst>
                <a:path w="47390" h="36309">
                  <a:moveTo>
                    <a:pt x="45789" y="11587"/>
                  </a:moveTo>
                  <a:cubicBezTo>
                    <a:pt x="33502" y="-7463"/>
                    <a:pt x="5117" y="-2700"/>
                    <a:pt x="259" y="23493"/>
                  </a:cubicBezTo>
                  <a:cubicBezTo>
                    <a:pt x="-4503" y="49687"/>
                    <a:pt x="58076" y="30637"/>
                    <a:pt x="45789" y="115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9" name="Freeform: Shape 128">
              <a:extLst>
                <a:ext uri="{FF2B5EF4-FFF2-40B4-BE49-F238E27FC236}">
                  <a16:creationId xmlns="" xmlns:a16="http://schemas.microsoft.com/office/drawing/2014/main" id="{EFE3861F-BE33-4E5D-8594-AE59AB829822}"/>
                </a:ext>
              </a:extLst>
            </p:cNvPr>
            <p:cNvSpPr/>
            <p:nvPr/>
          </p:nvSpPr>
          <p:spPr>
            <a:xfrm>
              <a:off x="6029366" y="3371852"/>
              <a:ext cx="49880" cy="40966"/>
            </a:xfrm>
            <a:custGeom>
              <a:avLst/>
              <a:gdLst>
                <a:gd name="connsiteX0" fmla="*/ 47869 w 49880"/>
                <a:gd name="connsiteY0" fmla="*/ 10570 h 40966"/>
                <a:gd name="connsiteX1" fmla="*/ 244 w 49880"/>
                <a:gd name="connsiteY1" fmla="*/ 20381 h 40966"/>
                <a:gd name="connsiteX2" fmla="*/ 47869 w 49880"/>
                <a:gd name="connsiteY2" fmla="*/ 10570 h 40966"/>
              </a:gdLst>
              <a:ahLst/>
              <a:cxnLst>
                <a:cxn ang="0">
                  <a:pos x="connsiteX0" y="connsiteY0"/>
                </a:cxn>
                <a:cxn ang="0">
                  <a:pos x="connsiteX1" y="connsiteY1"/>
                </a:cxn>
                <a:cxn ang="0">
                  <a:pos x="connsiteX2" y="connsiteY2"/>
                </a:cxn>
              </a:cxnLst>
              <a:rect l="l" t="t" r="r" b="b"/>
              <a:pathLst>
                <a:path w="49880" h="40966">
                  <a:moveTo>
                    <a:pt x="47869" y="10570"/>
                  </a:moveTo>
                  <a:cubicBezTo>
                    <a:pt x="43392" y="-1241"/>
                    <a:pt x="5007" y="-9052"/>
                    <a:pt x="244" y="20381"/>
                  </a:cubicBezTo>
                  <a:cubicBezTo>
                    <a:pt x="-4518" y="49813"/>
                    <a:pt x="62157" y="48670"/>
                    <a:pt x="47869" y="105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0" name="Freeform: Shape 129">
              <a:extLst>
                <a:ext uri="{FF2B5EF4-FFF2-40B4-BE49-F238E27FC236}">
                  <a16:creationId xmlns="" xmlns:a16="http://schemas.microsoft.com/office/drawing/2014/main" id="{BCBCF966-D9FC-4286-AC95-70887C0CB888}"/>
                </a:ext>
              </a:extLst>
            </p:cNvPr>
            <p:cNvSpPr/>
            <p:nvPr/>
          </p:nvSpPr>
          <p:spPr>
            <a:xfrm>
              <a:off x="6049377" y="3448519"/>
              <a:ext cx="34625" cy="35911"/>
            </a:xfrm>
            <a:custGeom>
              <a:avLst/>
              <a:gdLst>
                <a:gd name="connsiteX0" fmla="*/ 24238 w 34625"/>
                <a:gd name="connsiteY0" fmla="*/ 579 h 35911"/>
                <a:gd name="connsiteX1" fmla="*/ 4903 w 34625"/>
                <a:gd name="connsiteY1" fmla="*/ 32773 h 35911"/>
                <a:gd name="connsiteX2" fmla="*/ 24238 w 34625"/>
                <a:gd name="connsiteY2" fmla="*/ 579 h 35911"/>
              </a:gdLst>
              <a:ahLst/>
              <a:cxnLst>
                <a:cxn ang="0">
                  <a:pos x="connsiteX0" y="connsiteY0"/>
                </a:cxn>
                <a:cxn ang="0">
                  <a:pos x="connsiteX1" y="connsiteY1"/>
                </a:cxn>
                <a:cxn ang="0">
                  <a:pos x="connsiteX2" y="connsiteY2"/>
                </a:cxn>
              </a:cxnLst>
              <a:rect l="l" t="t" r="r" b="b"/>
              <a:pathLst>
                <a:path w="34625" h="35911">
                  <a:moveTo>
                    <a:pt x="24238" y="579"/>
                  </a:moveTo>
                  <a:cubicBezTo>
                    <a:pt x="15856" y="-3993"/>
                    <a:pt x="-10909" y="19629"/>
                    <a:pt x="4903" y="32773"/>
                  </a:cubicBezTo>
                  <a:cubicBezTo>
                    <a:pt x="20714" y="45822"/>
                    <a:pt x="50432" y="14866"/>
                    <a:pt x="24238" y="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721" name="Graphic 19325">
            <a:extLst>
              <a:ext uri="{FF2B5EF4-FFF2-40B4-BE49-F238E27FC236}">
                <a16:creationId xmlns="" xmlns:a16="http://schemas.microsoft.com/office/drawing/2014/main" id="{076BFB6E-8AA9-41EA-B47A-E86D43AF214F}"/>
              </a:ext>
            </a:extLst>
          </p:cNvPr>
          <p:cNvSpPr/>
          <p:nvPr/>
        </p:nvSpPr>
        <p:spPr>
          <a:xfrm>
            <a:off x="8010946" y="3395846"/>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2" name="Graphic 19325">
            <a:extLst>
              <a:ext uri="{FF2B5EF4-FFF2-40B4-BE49-F238E27FC236}">
                <a16:creationId xmlns="" xmlns:a16="http://schemas.microsoft.com/office/drawing/2014/main" id="{076BFB6E-8AA9-41EA-B47A-E86D43AF214F}"/>
              </a:ext>
            </a:extLst>
          </p:cNvPr>
          <p:cNvSpPr/>
          <p:nvPr/>
        </p:nvSpPr>
        <p:spPr>
          <a:xfrm>
            <a:off x="7359730" y="2116484"/>
            <a:ext cx="243115" cy="216845"/>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Tree>
    <p:extLst>
      <p:ext uri="{BB962C8B-B14F-4D97-AF65-F5344CB8AC3E}">
        <p14:creationId xmlns:p14="http://schemas.microsoft.com/office/powerpoint/2010/main" val="1146933699"/>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 xmlns:a16="http://schemas.microsoft.com/office/drawing/2014/main" id="{E91E5DE4-876D-49F5-A464-CCB710934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61" y="1248392"/>
            <a:ext cx="10860250" cy="5311244"/>
          </a:xfrm>
          <a:prstGeom prst="rect">
            <a:avLst/>
          </a:prstGeom>
        </p:spPr>
      </p:pic>
      <p:grpSp>
        <p:nvGrpSpPr>
          <p:cNvPr id="1065" name="Graphic 837">
            <a:extLst>
              <a:ext uri="{FF2B5EF4-FFF2-40B4-BE49-F238E27FC236}">
                <a16:creationId xmlns="" xmlns:a16="http://schemas.microsoft.com/office/drawing/2014/main" id="{A70F7C4F-2341-441F-BF0A-5E899662CAE0}"/>
              </a:ext>
            </a:extLst>
          </p:cNvPr>
          <p:cNvGrpSpPr/>
          <p:nvPr/>
        </p:nvGrpSpPr>
        <p:grpSpPr>
          <a:xfrm>
            <a:off x="231670" y="125657"/>
            <a:ext cx="969490" cy="1048470"/>
            <a:chOff x="5681545" y="3195637"/>
            <a:chExt cx="2191520" cy="2054559"/>
          </a:xfrm>
        </p:grpSpPr>
        <p:grpSp>
          <p:nvGrpSpPr>
            <p:cNvPr id="1066"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1070"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1"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67"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1068"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9"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9718" name="Graphic 19325">
            <a:extLst>
              <a:ext uri="{FF2B5EF4-FFF2-40B4-BE49-F238E27FC236}">
                <a16:creationId xmlns="" xmlns:a16="http://schemas.microsoft.com/office/drawing/2014/main" id="{9216CD92-0672-490C-8FA5-053FEBA15FC1}"/>
              </a:ext>
            </a:extLst>
          </p:cNvPr>
          <p:cNvSpPr/>
          <p:nvPr/>
        </p:nvSpPr>
        <p:spPr>
          <a:xfrm>
            <a:off x="11462611" y="722094"/>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Graphic 19325">
            <a:extLst>
              <a:ext uri="{FF2B5EF4-FFF2-40B4-BE49-F238E27FC236}">
                <a16:creationId xmlns="" xmlns:a16="http://schemas.microsoft.com/office/drawing/2014/main" id="{076BFB6E-8AA9-41EA-B47A-E86D43AF214F}"/>
              </a:ext>
            </a:extLst>
          </p:cNvPr>
          <p:cNvSpPr/>
          <p:nvPr/>
        </p:nvSpPr>
        <p:spPr>
          <a:xfrm>
            <a:off x="11543202" y="171842"/>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1"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6" name="TextBox 5">
            <a:extLst>
              <a:ext uri="{FF2B5EF4-FFF2-40B4-BE49-F238E27FC236}">
                <a16:creationId xmlns="" xmlns:a16="http://schemas.microsoft.com/office/drawing/2014/main" id="{1D05260A-B36C-4370-89E6-AF294FBC0242}"/>
              </a:ext>
            </a:extLst>
          </p:cNvPr>
          <p:cNvSpPr txBox="1"/>
          <p:nvPr/>
        </p:nvSpPr>
        <p:spPr>
          <a:xfrm>
            <a:off x="2218754" y="298365"/>
            <a:ext cx="9617646" cy="1077218"/>
          </a:xfrm>
          <a:prstGeom prst="rect">
            <a:avLst/>
          </a:prstGeom>
          <a:noFill/>
        </p:spPr>
        <p:txBody>
          <a:bodyPr wrap="square" rtlCol="0">
            <a:spAutoFit/>
          </a:bodyPr>
          <a:lstStyle/>
          <a:p>
            <a:pPr lvl="0" algn="ctr"/>
            <a:r>
              <a:rPr lang="en-US" sz="3200" dirty="0" err="1">
                <a:solidFill>
                  <a:srgbClr val="297D9E"/>
                </a:solidFill>
                <a:latin typeface="Coiny" panose="02000903060500060000" pitchFamily="2" charset="0"/>
              </a:rPr>
              <a:t>Nêu</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tên</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các</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đỉnh</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và</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các</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cạnh</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của</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mỗi</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hình</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theo</a:t>
            </a:r>
            <a:r>
              <a:rPr lang="en-US" sz="3200" dirty="0">
                <a:solidFill>
                  <a:srgbClr val="297D9E"/>
                </a:solidFill>
                <a:latin typeface="Coiny" panose="02000903060500060000" pitchFamily="2" charset="0"/>
              </a:rPr>
              <a:t> </a:t>
            </a:r>
            <a:r>
              <a:rPr lang="en-US" sz="3200" dirty="0" err="1">
                <a:solidFill>
                  <a:srgbClr val="297D9E"/>
                </a:solidFill>
                <a:latin typeface="Coiny" panose="02000903060500060000" pitchFamily="2" charset="0"/>
              </a:rPr>
              <a:t>mẫu</a:t>
            </a:r>
            <a:r>
              <a:rPr lang="en-US" sz="3200" dirty="0">
                <a:solidFill>
                  <a:srgbClr val="297D9E"/>
                </a:solidFill>
                <a:latin typeface="Coiny" panose="02000903060500060000" pitchFamily="2" charset="0"/>
              </a:rPr>
              <a:t>)</a:t>
            </a:r>
            <a:endParaRPr kumimoji="0" lang="en-US" sz="3200" b="0" i="0" u="none" strike="noStrike" kern="1200" cap="none" spc="0" normalizeH="0" baseline="0" noProof="0" dirty="0">
              <a:ln>
                <a:noFill/>
              </a:ln>
              <a:solidFill>
                <a:srgbClr val="297D9E"/>
              </a:solidFill>
              <a:effectLst/>
              <a:uLnTx/>
              <a:uFillTx/>
              <a:latin typeface="Coiny" panose="02000903060500060000" pitchFamily="2" charset="0"/>
              <a:ea typeface="+mn-ea"/>
              <a:cs typeface="+mn-cs"/>
            </a:endParaRPr>
          </a:p>
        </p:txBody>
      </p:sp>
      <p:sp>
        <p:nvSpPr>
          <p:cNvPr id="7" name="Oval 6">
            <a:extLst>
              <a:ext uri="{FF2B5EF4-FFF2-40B4-BE49-F238E27FC236}">
                <a16:creationId xmlns="" xmlns:a16="http://schemas.microsoft.com/office/drawing/2014/main" id="{99DBD305-6DD5-496E-ACF0-4F3C8CBD56A3}"/>
              </a:ext>
            </a:extLst>
          </p:cNvPr>
          <p:cNvSpPr/>
          <p:nvPr/>
        </p:nvSpPr>
        <p:spPr>
          <a:xfrm>
            <a:off x="1642521" y="275005"/>
            <a:ext cx="670328" cy="585605"/>
          </a:xfrm>
          <a:prstGeom prst="ellipse">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1</a:t>
            </a:r>
          </a:p>
        </p:txBody>
      </p:sp>
      <p:sp>
        <p:nvSpPr>
          <p:cNvPr id="13" name="TextBox 12">
            <a:extLst>
              <a:ext uri="{FF2B5EF4-FFF2-40B4-BE49-F238E27FC236}">
                <a16:creationId xmlns="" xmlns:a16="http://schemas.microsoft.com/office/drawing/2014/main" id="{4FC77C04-E44A-4258-9018-7429B77F1278}"/>
              </a:ext>
            </a:extLst>
          </p:cNvPr>
          <p:cNvSpPr txBox="1"/>
          <p:nvPr/>
        </p:nvSpPr>
        <p:spPr>
          <a:xfrm>
            <a:off x="5682343" y="5162107"/>
            <a:ext cx="2754140" cy="584775"/>
          </a:xfrm>
          <a:prstGeom prst="rect">
            <a:avLst/>
          </a:prstGeom>
          <a:solidFill>
            <a:schemeClr val="bg1"/>
          </a:solidFill>
        </p:spPr>
        <p:txBody>
          <a:bodyPr wrap="square" rtlCol="0">
            <a:spAutoFit/>
          </a:bodyPr>
          <a:lstStyle/>
          <a:p>
            <a:pPr algn="ctr"/>
            <a:r>
              <a:rPr lang="en-US" sz="3200" dirty="0">
                <a:solidFill>
                  <a:srgbClr val="FF0000"/>
                </a:solidFill>
              </a:rPr>
              <a:t>D, E, G</a:t>
            </a:r>
          </a:p>
        </p:txBody>
      </p:sp>
      <p:sp>
        <p:nvSpPr>
          <p:cNvPr id="259" name="TextBox 258">
            <a:extLst>
              <a:ext uri="{FF2B5EF4-FFF2-40B4-BE49-F238E27FC236}">
                <a16:creationId xmlns="" xmlns:a16="http://schemas.microsoft.com/office/drawing/2014/main" id="{C79F36AD-0D84-4977-82C5-3D6CC8C758C5}"/>
              </a:ext>
            </a:extLst>
          </p:cNvPr>
          <p:cNvSpPr txBox="1"/>
          <p:nvPr/>
        </p:nvSpPr>
        <p:spPr>
          <a:xfrm>
            <a:off x="5794617" y="5821501"/>
            <a:ext cx="2564159" cy="584775"/>
          </a:xfrm>
          <a:prstGeom prst="rect">
            <a:avLst/>
          </a:prstGeom>
          <a:solidFill>
            <a:schemeClr val="bg1"/>
          </a:solidFill>
        </p:spPr>
        <p:txBody>
          <a:bodyPr wrap="square" rtlCol="0">
            <a:spAutoFit/>
          </a:bodyPr>
          <a:lstStyle/>
          <a:p>
            <a:pPr algn="ctr"/>
            <a:r>
              <a:rPr lang="en-US" sz="3200" dirty="0">
                <a:solidFill>
                  <a:srgbClr val="FF0000"/>
                </a:solidFill>
              </a:rPr>
              <a:t>DE, EG, GD</a:t>
            </a:r>
          </a:p>
        </p:txBody>
      </p:sp>
      <p:sp>
        <p:nvSpPr>
          <p:cNvPr id="260" name="TextBox 259">
            <a:extLst>
              <a:ext uri="{FF2B5EF4-FFF2-40B4-BE49-F238E27FC236}">
                <a16:creationId xmlns="" xmlns:a16="http://schemas.microsoft.com/office/drawing/2014/main" id="{D07D52DD-DE64-4A7F-BF09-74F5EA1B30C4}"/>
              </a:ext>
            </a:extLst>
          </p:cNvPr>
          <p:cNvSpPr txBox="1"/>
          <p:nvPr/>
        </p:nvSpPr>
        <p:spPr>
          <a:xfrm>
            <a:off x="8549428" y="5170518"/>
            <a:ext cx="2754140" cy="584775"/>
          </a:xfrm>
          <a:prstGeom prst="rect">
            <a:avLst/>
          </a:prstGeom>
          <a:solidFill>
            <a:schemeClr val="bg1"/>
          </a:solidFill>
        </p:spPr>
        <p:txBody>
          <a:bodyPr wrap="square" rtlCol="0">
            <a:spAutoFit/>
          </a:bodyPr>
          <a:lstStyle/>
          <a:p>
            <a:pPr algn="ctr"/>
            <a:r>
              <a:rPr lang="en-US" sz="3200" dirty="0">
                <a:solidFill>
                  <a:srgbClr val="FF0000"/>
                </a:solidFill>
              </a:rPr>
              <a:t>A, B, C, D</a:t>
            </a:r>
          </a:p>
        </p:txBody>
      </p:sp>
      <p:sp>
        <p:nvSpPr>
          <p:cNvPr id="261" name="TextBox 260">
            <a:extLst>
              <a:ext uri="{FF2B5EF4-FFF2-40B4-BE49-F238E27FC236}">
                <a16:creationId xmlns="" xmlns:a16="http://schemas.microsoft.com/office/drawing/2014/main" id="{43B09E92-38CE-497C-923A-B815B7350DE2}"/>
              </a:ext>
            </a:extLst>
          </p:cNvPr>
          <p:cNvSpPr txBox="1"/>
          <p:nvPr/>
        </p:nvSpPr>
        <p:spPr>
          <a:xfrm>
            <a:off x="8611885" y="5848165"/>
            <a:ext cx="2654781" cy="553998"/>
          </a:xfrm>
          <a:prstGeom prst="rect">
            <a:avLst/>
          </a:prstGeom>
          <a:solidFill>
            <a:schemeClr val="bg1"/>
          </a:solidFill>
        </p:spPr>
        <p:txBody>
          <a:bodyPr wrap="square" rtlCol="0">
            <a:spAutoFit/>
          </a:bodyPr>
          <a:lstStyle/>
          <a:p>
            <a:r>
              <a:rPr lang="en-US" sz="3000" dirty="0">
                <a:solidFill>
                  <a:srgbClr val="FF0000"/>
                </a:solidFill>
              </a:rPr>
              <a:t>AB, BC, CD, DA</a:t>
            </a:r>
          </a:p>
        </p:txBody>
      </p:sp>
    </p:spTree>
    <p:extLst>
      <p:ext uri="{BB962C8B-B14F-4D97-AF65-F5344CB8AC3E}">
        <p14:creationId xmlns:p14="http://schemas.microsoft.com/office/powerpoint/2010/main" val="3691574048"/>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718"/>
                                        </p:tgtEl>
                                        <p:attrNameLst>
                                          <p:attrName>style.visibility</p:attrName>
                                        </p:attrNameLst>
                                      </p:cBhvr>
                                      <p:to>
                                        <p:strVal val="visible"/>
                                      </p:to>
                                    </p:set>
                                    <p:animEffect transition="in" filter="fade">
                                      <p:cBhvr>
                                        <p:cTn id="7" dur="500"/>
                                        <p:tgtEl>
                                          <p:spTgt spid="197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500"/>
                                        <p:tgtEl>
                                          <p:spTgt spid="2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9">
                                            <p:txEl>
                                              <p:pRg st="0" end="0"/>
                                            </p:txEl>
                                          </p:spTgt>
                                        </p:tgtEl>
                                        <p:attrNameLst>
                                          <p:attrName>style.visibility</p:attrName>
                                        </p:attrNameLst>
                                      </p:cBhvr>
                                      <p:to>
                                        <p:strVal val="visible"/>
                                      </p:to>
                                    </p:set>
                                    <p:animEffect transition="in" filter="wipe(down)">
                                      <p:cBhvr>
                                        <p:cTn id="20" dur="500"/>
                                        <p:tgtEl>
                                          <p:spTgt spid="25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0">
                                            <p:txEl>
                                              <p:pRg st="0" end="0"/>
                                            </p:txEl>
                                          </p:spTgt>
                                        </p:tgtEl>
                                        <p:attrNameLst>
                                          <p:attrName>style.visibility</p:attrName>
                                        </p:attrNameLst>
                                      </p:cBhvr>
                                      <p:to>
                                        <p:strVal val="visible"/>
                                      </p:to>
                                    </p:set>
                                    <p:animEffect transition="in" filter="wipe(down)">
                                      <p:cBhvr>
                                        <p:cTn id="25" dur="500"/>
                                        <p:tgtEl>
                                          <p:spTgt spid="26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1">
                                            <p:txEl>
                                              <p:pRg st="0" end="0"/>
                                            </p:txEl>
                                          </p:spTgt>
                                        </p:tgtEl>
                                        <p:attrNameLst>
                                          <p:attrName>style.visibility</p:attrName>
                                        </p:attrNameLst>
                                      </p:cBhvr>
                                      <p:to>
                                        <p:strVal val="visible"/>
                                      </p:to>
                                    </p:set>
                                    <p:animEffect transition="in" filter="wipe(down)">
                                      <p:cBhvr>
                                        <p:cTn id="30" dur="500"/>
                                        <p:tgtEl>
                                          <p:spTgt spid="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18" grpId="0" animBg="1"/>
      <p:bldP spid="2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0" name="Group 159">
            <a:extLst>
              <a:ext uri="{FF2B5EF4-FFF2-40B4-BE49-F238E27FC236}">
                <a16:creationId xmlns="" xmlns:a16="http://schemas.microsoft.com/office/drawing/2014/main" id="{F0AFD27E-B66B-4D52-8F1C-D3E531083DD1}"/>
              </a:ext>
            </a:extLst>
          </p:cNvPr>
          <p:cNvGrpSpPr/>
          <p:nvPr/>
        </p:nvGrpSpPr>
        <p:grpSpPr>
          <a:xfrm>
            <a:off x="0" y="5248408"/>
            <a:ext cx="1369992" cy="1464421"/>
            <a:chOff x="7840095" y="-3367017"/>
            <a:chExt cx="1748992" cy="2244751"/>
          </a:xfrm>
        </p:grpSpPr>
        <p:sp>
          <p:nvSpPr>
            <p:cNvPr id="638" name="Freeform: Shape 637">
              <a:extLst>
                <a:ext uri="{FF2B5EF4-FFF2-40B4-BE49-F238E27FC236}">
                  <a16:creationId xmlns="" xmlns:a16="http://schemas.microsoft.com/office/drawing/2014/main" id="{FA55CFBB-1567-4211-9ED6-0DFBF4E99273}"/>
                </a:ext>
              </a:extLst>
            </p:cNvPr>
            <p:cNvSpPr/>
            <p:nvPr/>
          </p:nvSpPr>
          <p:spPr>
            <a:xfrm>
              <a:off x="8004789" y="-2877154"/>
              <a:ext cx="1399949" cy="521406"/>
            </a:xfrm>
            <a:custGeom>
              <a:avLst/>
              <a:gdLst>
                <a:gd name="connsiteX0" fmla="*/ 8361 w 1399949"/>
                <a:gd name="connsiteY0" fmla="*/ 318180 h 521406"/>
                <a:gd name="connsiteX1" fmla="*/ 1693 w 1399949"/>
                <a:gd name="connsiteY1" fmla="*/ 268650 h 521406"/>
                <a:gd name="connsiteX2" fmla="*/ 13123 w 1399949"/>
                <a:gd name="connsiteY2" fmla="*/ 263888 h 521406"/>
                <a:gd name="connsiteX3" fmla="*/ 36936 w 1399949"/>
                <a:gd name="connsiteY3" fmla="*/ 294368 h 521406"/>
                <a:gd name="connsiteX4" fmla="*/ 40746 w 1399949"/>
                <a:gd name="connsiteY4" fmla="*/ 306750 h 521406"/>
                <a:gd name="connsiteX5" fmla="*/ 61701 w 1399949"/>
                <a:gd name="connsiteY5" fmla="*/ 333420 h 521406"/>
                <a:gd name="connsiteX6" fmla="*/ 86466 w 1399949"/>
                <a:gd name="connsiteY6" fmla="*/ 310560 h 521406"/>
                <a:gd name="connsiteX7" fmla="*/ 126471 w 1399949"/>
                <a:gd name="connsiteY7" fmla="*/ 284843 h 521406"/>
                <a:gd name="connsiteX8" fmla="*/ 165523 w 1399949"/>
                <a:gd name="connsiteY8" fmla="*/ 255315 h 521406"/>
                <a:gd name="connsiteX9" fmla="*/ 299826 w 1399949"/>
                <a:gd name="connsiteY9" fmla="*/ 188640 h 521406"/>
                <a:gd name="connsiteX10" fmla="*/ 373168 w 1399949"/>
                <a:gd name="connsiteY10" fmla="*/ 29573 h 521406"/>
                <a:gd name="connsiteX11" fmla="*/ 396028 w 1399949"/>
                <a:gd name="connsiteY11" fmla="*/ 1950 h 521406"/>
                <a:gd name="connsiteX12" fmla="*/ 414126 w 1399949"/>
                <a:gd name="connsiteY12" fmla="*/ 24810 h 521406"/>
                <a:gd name="connsiteX13" fmla="*/ 416983 w 1399949"/>
                <a:gd name="connsiteY13" fmla="*/ 139110 h 521406"/>
                <a:gd name="connsiteX14" fmla="*/ 483658 w 1399949"/>
                <a:gd name="connsiteY14" fmla="*/ 195308 h 521406"/>
                <a:gd name="connsiteX15" fmla="*/ 754169 w 1399949"/>
                <a:gd name="connsiteY15" fmla="*/ 185783 h 521406"/>
                <a:gd name="connsiteX16" fmla="*/ 881803 w 1399949"/>
                <a:gd name="connsiteY16" fmla="*/ 196260 h 521406"/>
                <a:gd name="connsiteX17" fmla="*/ 951336 w 1399949"/>
                <a:gd name="connsiteY17" fmla="*/ 143873 h 521406"/>
                <a:gd name="connsiteX18" fmla="*/ 958956 w 1399949"/>
                <a:gd name="connsiteY18" fmla="*/ 60053 h 521406"/>
                <a:gd name="connsiteX19" fmla="*/ 971338 w 1399949"/>
                <a:gd name="connsiteY19" fmla="*/ 1950 h 521406"/>
                <a:gd name="connsiteX20" fmla="*/ 985626 w 1399949"/>
                <a:gd name="connsiteY20" fmla="*/ 3855 h 521406"/>
                <a:gd name="connsiteX21" fmla="*/ 998008 w 1399949"/>
                <a:gd name="connsiteY21" fmla="*/ 68625 h 521406"/>
                <a:gd name="connsiteX22" fmla="*/ 1000866 w 1399949"/>
                <a:gd name="connsiteY22" fmla="*/ 81960 h 521406"/>
                <a:gd name="connsiteX23" fmla="*/ 1012296 w 1399949"/>
                <a:gd name="connsiteY23" fmla="*/ 133395 h 521406"/>
                <a:gd name="connsiteX24" fmla="*/ 1150408 w 1399949"/>
                <a:gd name="connsiteY24" fmla="*/ 242933 h 521406"/>
                <a:gd name="connsiteX25" fmla="*/ 1208511 w 1399949"/>
                <a:gd name="connsiteY25" fmla="*/ 261983 h 521406"/>
                <a:gd name="connsiteX26" fmla="*/ 1287569 w 1399949"/>
                <a:gd name="connsiteY26" fmla="*/ 236265 h 521406"/>
                <a:gd name="connsiteX27" fmla="*/ 1316144 w 1399949"/>
                <a:gd name="connsiteY27" fmla="*/ 262935 h 521406"/>
                <a:gd name="connsiteX28" fmla="*/ 1323763 w 1399949"/>
                <a:gd name="connsiteY28" fmla="*/ 302940 h 521406"/>
                <a:gd name="connsiteX29" fmla="*/ 1368531 w 1399949"/>
                <a:gd name="connsiteY29" fmla="*/ 360090 h 521406"/>
                <a:gd name="connsiteX30" fmla="*/ 1379961 w 1399949"/>
                <a:gd name="connsiteY30" fmla="*/ 411525 h 521406"/>
                <a:gd name="connsiteX31" fmla="*/ 1341861 w 1399949"/>
                <a:gd name="connsiteY31" fmla="*/ 444863 h 521406"/>
                <a:gd name="connsiteX32" fmla="*/ 1330431 w 1399949"/>
                <a:gd name="connsiteY32" fmla="*/ 499155 h 521406"/>
                <a:gd name="connsiteX33" fmla="*/ 1289473 w 1399949"/>
                <a:gd name="connsiteY33" fmla="*/ 510585 h 521406"/>
                <a:gd name="connsiteX34" fmla="*/ 1289473 w 1399949"/>
                <a:gd name="connsiteY34" fmla="*/ 432480 h 521406"/>
                <a:gd name="connsiteX35" fmla="*/ 1235181 w 1399949"/>
                <a:gd name="connsiteY35" fmla="*/ 331515 h 521406"/>
                <a:gd name="connsiteX36" fmla="*/ 1217083 w 1399949"/>
                <a:gd name="connsiteY36" fmla="*/ 325800 h 521406"/>
                <a:gd name="connsiteX37" fmla="*/ 991341 w 1399949"/>
                <a:gd name="connsiteY37" fmla="*/ 258173 h 521406"/>
                <a:gd name="connsiteX38" fmla="*/ 829416 w 1399949"/>
                <a:gd name="connsiteY38" fmla="*/ 244838 h 521406"/>
                <a:gd name="connsiteX39" fmla="*/ 427461 w 1399949"/>
                <a:gd name="connsiteY39" fmla="*/ 264840 h 521406"/>
                <a:gd name="connsiteX40" fmla="*/ 356023 w 1399949"/>
                <a:gd name="connsiteY40" fmla="*/ 185783 h 521406"/>
                <a:gd name="connsiteX41" fmla="*/ 291253 w 1399949"/>
                <a:gd name="connsiteY41" fmla="*/ 295320 h 521406"/>
                <a:gd name="connsiteX42" fmla="*/ 208386 w 1399949"/>
                <a:gd name="connsiteY42" fmla="*/ 327705 h 521406"/>
                <a:gd name="connsiteX43" fmla="*/ 149331 w 1399949"/>
                <a:gd name="connsiteY43" fmla="*/ 426765 h 521406"/>
                <a:gd name="connsiteX44" fmla="*/ 155046 w 1399949"/>
                <a:gd name="connsiteY44" fmla="*/ 463913 h 521406"/>
                <a:gd name="connsiteX45" fmla="*/ 135043 w 1399949"/>
                <a:gd name="connsiteY45" fmla="*/ 500108 h 521406"/>
                <a:gd name="connsiteX46" fmla="*/ 106468 w 1399949"/>
                <a:gd name="connsiteY46" fmla="*/ 468675 h 521406"/>
                <a:gd name="connsiteX47" fmla="*/ 97896 w 1399949"/>
                <a:gd name="connsiteY47" fmla="*/ 413430 h 521406"/>
                <a:gd name="connsiteX48" fmla="*/ 35983 w 1399949"/>
                <a:gd name="connsiteY48" fmla="*/ 389618 h 521406"/>
                <a:gd name="connsiteX49" fmla="*/ 21696 w 1399949"/>
                <a:gd name="connsiteY49" fmla="*/ 375330 h 521406"/>
                <a:gd name="connsiteX50" fmla="*/ 8361 w 1399949"/>
                <a:gd name="connsiteY50" fmla="*/ 318180 h 52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99949" h="521406">
                  <a:moveTo>
                    <a:pt x="8361" y="318180"/>
                  </a:moveTo>
                  <a:cubicBezTo>
                    <a:pt x="-4022" y="302940"/>
                    <a:pt x="741" y="285795"/>
                    <a:pt x="1693" y="268650"/>
                  </a:cubicBezTo>
                  <a:cubicBezTo>
                    <a:pt x="4551" y="264840"/>
                    <a:pt x="9313" y="263888"/>
                    <a:pt x="13123" y="263888"/>
                  </a:cubicBezTo>
                  <a:cubicBezTo>
                    <a:pt x="28363" y="268650"/>
                    <a:pt x="31221" y="281985"/>
                    <a:pt x="36936" y="294368"/>
                  </a:cubicBezTo>
                  <a:cubicBezTo>
                    <a:pt x="38841" y="298178"/>
                    <a:pt x="39793" y="301988"/>
                    <a:pt x="40746" y="306750"/>
                  </a:cubicBezTo>
                  <a:cubicBezTo>
                    <a:pt x="44556" y="318180"/>
                    <a:pt x="41698" y="334373"/>
                    <a:pt x="61701" y="333420"/>
                  </a:cubicBezTo>
                  <a:cubicBezTo>
                    <a:pt x="72178" y="327705"/>
                    <a:pt x="76941" y="316275"/>
                    <a:pt x="86466" y="310560"/>
                  </a:cubicBezTo>
                  <a:cubicBezTo>
                    <a:pt x="100753" y="302940"/>
                    <a:pt x="115993" y="297225"/>
                    <a:pt x="126471" y="284843"/>
                  </a:cubicBezTo>
                  <a:cubicBezTo>
                    <a:pt x="137901" y="273413"/>
                    <a:pt x="143616" y="253410"/>
                    <a:pt x="165523" y="255315"/>
                  </a:cubicBezTo>
                  <a:cubicBezTo>
                    <a:pt x="236961" y="265793"/>
                    <a:pt x="269346" y="250553"/>
                    <a:pt x="299826" y="188640"/>
                  </a:cubicBezTo>
                  <a:cubicBezTo>
                    <a:pt x="325543" y="136253"/>
                    <a:pt x="343641" y="80055"/>
                    <a:pt x="373168" y="29573"/>
                  </a:cubicBezTo>
                  <a:cubicBezTo>
                    <a:pt x="380788" y="20048"/>
                    <a:pt x="382693" y="3855"/>
                    <a:pt x="396028" y="1950"/>
                  </a:cubicBezTo>
                  <a:cubicBezTo>
                    <a:pt x="408411" y="998"/>
                    <a:pt x="411268" y="14333"/>
                    <a:pt x="414126" y="24810"/>
                  </a:cubicBezTo>
                  <a:cubicBezTo>
                    <a:pt x="418888" y="62910"/>
                    <a:pt x="415078" y="101010"/>
                    <a:pt x="416983" y="139110"/>
                  </a:cubicBezTo>
                  <a:cubicBezTo>
                    <a:pt x="420793" y="196260"/>
                    <a:pt x="424603" y="201975"/>
                    <a:pt x="483658" y="195308"/>
                  </a:cubicBezTo>
                  <a:cubicBezTo>
                    <a:pt x="574146" y="185783"/>
                    <a:pt x="664633" y="187688"/>
                    <a:pt x="754169" y="185783"/>
                  </a:cubicBezTo>
                  <a:cubicBezTo>
                    <a:pt x="797031" y="184830"/>
                    <a:pt x="839894" y="193403"/>
                    <a:pt x="881803" y="196260"/>
                  </a:cubicBezTo>
                  <a:cubicBezTo>
                    <a:pt x="920856" y="199118"/>
                    <a:pt x="946573" y="185783"/>
                    <a:pt x="951336" y="143873"/>
                  </a:cubicBezTo>
                  <a:cubicBezTo>
                    <a:pt x="961813" y="116250"/>
                    <a:pt x="957051" y="87675"/>
                    <a:pt x="958956" y="60053"/>
                  </a:cubicBezTo>
                  <a:cubicBezTo>
                    <a:pt x="959908" y="40050"/>
                    <a:pt x="955146" y="18143"/>
                    <a:pt x="971338" y="1950"/>
                  </a:cubicBezTo>
                  <a:cubicBezTo>
                    <a:pt x="976101" y="-907"/>
                    <a:pt x="980863" y="-907"/>
                    <a:pt x="985626" y="3855"/>
                  </a:cubicBezTo>
                  <a:cubicBezTo>
                    <a:pt x="999913" y="23858"/>
                    <a:pt x="991341" y="47670"/>
                    <a:pt x="998008" y="68625"/>
                  </a:cubicBezTo>
                  <a:cubicBezTo>
                    <a:pt x="998961" y="73388"/>
                    <a:pt x="1000866" y="77198"/>
                    <a:pt x="1000866" y="81960"/>
                  </a:cubicBezTo>
                  <a:cubicBezTo>
                    <a:pt x="1003723" y="99105"/>
                    <a:pt x="1001819" y="118155"/>
                    <a:pt x="1012296" y="133395"/>
                  </a:cubicBezTo>
                  <a:cubicBezTo>
                    <a:pt x="1027536" y="208643"/>
                    <a:pt x="1078971" y="238170"/>
                    <a:pt x="1150408" y="242933"/>
                  </a:cubicBezTo>
                  <a:cubicBezTo>
                    <a:pt x="1170411" y="243885"/>
                    <a:pt x="1190413" y="251505"/>
                    <a:pt x="1208511" y="261983"/>
                  </a:cubicBezTo>
                  <a:cubicBezTo>
                    <a:pt x="1245658" y="282938"/>
                    <a:pt x="1272329" y="280080"/>
                    <a:pt x="1287569" y="236265"/>
                  </a:cubicBezTo>
                  <a:cubicBezTo>
                    <a:pt x="1308523" y="232455"/>
                    <a:pt x="1313286" y="246743"/>
                    <a:pt x="1316144" y="262935"/>
                  </a:cubicBezTo>
                  <a:cubicBezTo>
                    <a:pt x="1319001" y="276270"/>
                    <a:pt x="1316144" y="290558"/>
                    <a:pt x="1323763" y="302940"/>
                  </a:cubicBezTo>
                  <a:cubicBezTo>
                    <a:pt x="1335194" y="324848"/>
                    <a:pt x="1373294" y="325800"/>
                    <a:pt x="1368531" y="360090"/>
                  </a:cubicBezTo>
                  <a:cubicBezTo>
                    <a:pt x="1376151" y="376283"/>
                    <a:pt x="1427586" y="383903"/>
                    <a:pt x="1379961" y="411525"/>
                  </a:cubicBezTo>
                  <a:cubicBezTo>
                    <a:pt x="1366626" y="422003"/>
                    <a:pt x="1349481" y="427718"/>
                    <a:pt x="1341861" y="444863"/>
                  </a:cubicBezTo>
                  <a:cubicBezTo>
                    <a:pt x="1334241" y="462008"/>
                    <a:pt x="1339004" y="482010"/>
                    <a:pt x="1330431" y="499155"/>
                  </a:cubicBezTo>
                  <a:cubicBezTo>
                    <a:pt x="1320906" y="517253"/>
                    <a:pt x="1310429" y="532493"/>
                    <a:pt x="1289473" y="510585"/>
                  </a:cubicBezTo>
                  <a:cubicBezTo>
                    <a:pt x="1278996" y="484868"/>
                    <a:pt x="1283758" y="458198"/>
                    <a:pt x="1289473" y="432480"/>
                  </a:cubicBezTo>
                  <a:cubicBezTo>
                    <a:pt x="1307571" y="358185"/>
                    <a:pt x="1305666" y="354375"/>
                    <a:pt x="1235181" y="331515"/>
                  </a:cubicBezTo>
                  <a:cubicBezTo>
                    <a:pt x="1229466" y="329610"/>
                    <a:pt x="1222798" y="328658"/>
                    <a:pt x="1217083" y="325800"/>
                  </a:cubicBezTo>
                  <a:cubicBezTo>
                    <a:pt x="1144694" y="293415"/>
                    <a:pt x="1066588" y="276270"/>
                    <a:pt x="991341" y="258173"/>
                  </a:cubicBezTo>
                  <a:cubicBezTo>
                    <a:pt x="941811" y="246743"/>
                    <a:pt x="883708" y="244838"/>
                    <a:pt x="829416" y="244838"/>
                  </a:cubicBezTo>
                  <a:cubicBezTo>
                    <a:pt x="695113" y="244838"/>
                    <a:pt x="560811" y="239123"/>
                    <a:pt x="427461" y="264840"/>
                  </a:cubicBezTo>
                  <a:cubicBezTo>
                    <a:pt x="377931" y="274365"/>
                    <a:pt x="361738" y="254363"/>
                    <a:pt x="356023" y="185783"/>
                  </a:cubicBezTo>
                  <a:cubicBezTo>
                    <a:pt x="337926" y="222930"/>
                    <a:pt x="335068" y="270555"/>
                    <a:pt x="291253" y="295320"/>
                  </a:cubicBezTo>
                  <a:cubicBezTo>
                    <a:pt x="263631" y="306750"/>
                    <a:pt x="236008" y="316275"/>
                    <a:pt x="208386" y="327705"/>
                  </a:cubicBezTo>
                  <a:cubicBezTo>
                    <a:pt x="149331" y="351518"/>
                    <a:pt x="142663" y="363900"/>
                    <a:pt x="149331" y="426765"/>
                  </a:cubicBezTo>
                  <a:cubicBezTo>
                    <a:pt x="150283" y="439148"/>
                    <a:pt x="154093" y="451530"/>
                    <a:pt x="155046" y="463913"/>
                  </a:cubicBezTo>
                  <a:cubicBezTo>
                    <a:pt x="155046" y="479153"/>
                    <a:pt x="155046" y="498203"/>
                    <a:pt x="135043" y="500108"/>
                  </a:cubicBezTo>
                  <a:cubicBezTo>
                    <a:pt x="115993" y="502013"/>
                    <a:pt x="112183" y="482963"/>
                    <a:pt x="106468" y="468675"/>
                  </a:cubicBezTo>
                  <a:cubicBezTo>
                    <a:pt x="99801" y="450578"/>
                    <a:pt x="103611" y="431528"/>
                    <a:pt x="97896" y="413430"/>
                  </a:cubicBezTo>
                  <a:cubicBezTo>
                    <a:pt x="88371" y="375330"/>
                    <a:pt x="55033" y="402000"/>
                    <a:pt x="35983" y="389618"/>
                  </a:cubicBezTo>
                  <a:cubicBezTo>
                    <a:pt x="29316" y="386760"/>
                    <a:pt x="24553" y="381998"/>
                    <a:pt x="21696" y="375330"/>
                  </a:cubicBezTo>
                  <a:cubicBezTo>
                    <a:pt x="14076" y="358185"/>
                    <a:pt x="25506" y="334373"/>
                    <a:pt x="8361" y="318180"/>
                  </a:cubicBezTo>
                  <a:close/>
                </a:path>
              </a:pathLst>
            </a:custGeom>
            <a:solidFill>
              <a:srgbClr val="4B1D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 xmlns:a16="http://schemas.microsoft.com/office/drawing/2014/main" id="{C9694E15-6DC1-4B72-9C58-1FF45F83F394}"/>
                </a:ext>
              </a:extLst>
            </p:cNvPr>
            <p:cNvSpPr/>
            <p:nvPr/>
          </p:nvSpPr>
          <p:spPr>
            <a:xfrm>
              <a:off x="8421248" y="-3367017"/>
              <a:ext cx="1091347" cy="1153171"/>
            </a:xfrm>
            <a:custGeom>
              <a:avLst/>
              <a:gdLst>
                <a:gd name="connsiteX0" fmla="*/ 957786 w 1091347"/>
                <a:gd name="connsiteY0" fmla="*/ 892816 h 1153171"/>
                <a:gd name="connsiteX1" fmla="*/ 975884 w 1091347"/>
                <a:gd name="connsiteY1" fmla="*/ 879481 h 1153171"/>
                <a:gd name="connsiteX2" fmla="*/ 938736 w 1091347"/>
                <a:gd name="connsiteY2" fmla="*/ 854716 h 1153171"/>
                <a:gd name="connsiteX3" fmla="*/ 1016842 w 1091347"/>
                <a:gd name="connsiteY3" fmla="*/ 770896 h 1153171"/>
                <a:gd name="connsiteX4" fmla="*/ 999697 w 1091347"/>
                <a:gd name="connsiteY4" fmla="*/ 521341 h 1153171"/>
                <a:gd name="connsiteX5" fmla="*/ 822532 w 1091347"/>
                <a:gd name="connsiteY5" fmla="*/ 234638 h 1153171"/>
                <a:gd name="connsiteX6" fmla="*/ 585359 w 1091347"/>
                <a:gd name="connsiteY6" fmla="*/ 84143 h 1153171"/>
                <a:gd name="connsiteX7" fmla="*/ 519636 w 1091347"/>
                <a:gd name="connsiteY7" fmla="*/ 83191 h 1153171"/>
                <a:gd name="connsiteX8" fmla="*/ 412004 w 1091347"/>
                <a:gd name="connsiteY8" fmla="*/ 53663 h 1153171"/>
                <a:gd name="connsiteX9" fmla="*/ 375809 w 1091347"/>
                <a:gd name="connsiteY9" fmla="*/ 50806 h 1153171"/>
                <a:gd name="connsiteX10" fmla="*/ 211979 w 1091347"/>
                <a:gd name="connsiteY10" fmla="*/ 59378 h 1153171"/>
                <a:gd name="connsiteX11" fmla="*/ 182452 w 1091347"/>
                <a:gd name="connsiteY11" fmla="*/ 59378 h 1153171"/>
                <a:gd name="connsiteX12" fmla="*/ 71961 w 1091347"/>
                <a:gd name="connsiteY12" fmla="*/ 93668 h 1153171"/>
                <a:gd name="connsiteX13" fmla="*/ 19574 w 1091347"/>
                <a:gd name="connsiteY13" fmla="*/ 108908 h 1153171"/>
                <a:gd name="connsiteX14" fmla="*/ 3382 w 1091347"/>
                <a:gd name="connsiteY14" fmla="*/ 71761 h 1153171"/>
                <a:gd name="connsiteX15" fmla="*/ 410099 w 1091347"/>
                <a:gd name="connsiteY15" fmla="*/ 5086 h 1153171"/>
                <a:gd name="connsiteX16" fmla="*/ 1044464 w 1091347"/>
                <a:gd name="connsiteY16" fmla="*/ 532771 h 1153171"/>
                <a:gd name="connsiteX17" fmla="*/ 1044464 w 1091347"/>
                <a:gd name="connsiteY17" fmla="*/ 842333 h 1153171"/>
                <a:gd name="connsiteX18" fmla="*/ 1047322 w 1091347"/>
                <a:gd name="connsiteY18" fmla="*/ 894721 h 1153171"/>
                <a:gd name="connsiteX19" fmla="*/ 1026367 w 1091347"/>
                <a:gd name="connsiteY19" fmla="*/ 1133798 h 1153171"/>
                <a:gd name="connsiteX20" fmla="*/ 1010174 w 1091347"/>
                <a:gd name="connsiteY20" fmla="*/ 1150944 h 1153171"/>
                <a:gd name="connsiteX21" fmla="*/ 991124 w 1091347"/>
                <a:gd name="connsiteY21" fmla="*/ 1147134 h 1153171"/>
                <a:gd name="connsiteX22" fmla="*/ 990172 w 1091347"/>
                <a:gd name="connsiteY22" fmla="*/ 1126179 h 1153171"/>
                <a:gd name="connsiteX23" fmla="*/ 1013032 w 1091347"/>
                <a:gd name="connsiteY23" fmla="*/ 1096651 h 1153171"/>
                <a:gd name="connsiteX24" fmla="*/ 968264 w 1091347"/>
                <a:gd name="connsiteY24" fmla="*/ 901389 h 1153171"/>
                <a:gd name="connsiteX25" fmla="*/ 957786 w 1091347"/>
                <a:gd name="connsiteY25" fmla="*/ 892816 h 1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1347" h="1153171">
                  <a:moveTo>
                    <a:pt x="957786" y="892816"/>
                  </a:moveTo>
                  <a:cubicBezTo>
                    <a:pt x="963502" y="888054"/>
                    <a:pt x="969217" y="884243"/>
                    <a:pt x="975884" y="879481"/>
                  </a:cubicBezTo>
                  <a:cubicBezTo>
                    <a:pt x="972074" y="859479"/>
                    <a:pt x="930164" y="892816"/>
                    <a:pt x="938736" y="854716"/>
                  </a:cubicBezTo>
                  <a:cubicBezTo>
                    <a:pt x="1008269" y="841381"/>
                    <a:pt x="1012079" y="841381"/>
                    <a:pt x="1016842" y="770896"/>
                  </a:cubicBezTo>
                  <a:cubicBezTo>
                    <a:pt x="1023509" y="687076"/>
                    <a:pt x="1025414" y="603256"/>
                    <a:pt x="999697" y="521341"/>
                  </a:cubicBezTo>
                  <a:cubicBezTo>
                    <a:pt x="957786" y="414661"/>
                    <a:pt x="907304" y="315601"/>
                    <a:pt x="822532" y="234638"/>
                  </a:cubicBezTo>
                  <a:cubicBezTo>
                    <a:pt x="752999" y="167963"/>
                    <a:pt x="673942" y="119386"/>
                    <a:pt x="585359" y="84143"/>
                  </a:cubicBezTo>
                  <a:cubicBezTo>
                    <a:pt x="563452" y="74618"/>
                    <a:pt x="541544" y="89858"/>
                    <a:pt x="519636" y="83191"/>
                  </a:cubicBezTo>
                  <a:cubicBezTo>
                    <a:pt x="483442" y="74618"/>
                    <a:pt x="452961" y="46043"/>
                    <a:pt x="412004" y="53663"/>
                  </a:cubicBezTo>
                  <a:cubicBezTo>
                    <a:pt x="399622" y="55568"/>
                    <a:pt x="388192" y="50806"/>
                    <a:pt x="375809" y="50806"/>
                  </a:cubicBezTo>
                  <a:cubicBezTo>
                    <a:pt x="320564" y="50806"/>
                    <a:pt x="265319" y="44138"/>
                    <a:pt x="211979" y="59378"/>
                  </a:cubicBezTo>
                  <a:cubicBezTo>
                    <a:pt x="202454" y="61283"/>
                    <a:pt x="191977" y="60331"/>
                    <a:pt x="182452" y="59378"/>
                  </a:cubicBezTo>
                  <a:cubicBezTo>
                    <a:pt x="140542" y="54616"/>
                    <a:pt x="107204" y="77476"/>
                    <a:pt x="71961" y="93668"/>
                  </a:cubicBezTo>
                  <a:cubicBezTo>
                    <a:pt x="54817" y="101288"/>
                    <a:pt x="39577" y="113671"/>
                    <a:pt x="19574" y="108908"/>
                  </a:cubicBezTo>
                  <a:cubicBezTo>
                    <a:pt x="3382" y="101288"/>
                    <a:pt x="-5191" y="89858"/>
                    <a:pt x="3382" y="71761"/>
                  </a:cubicBezTo>
                  <a:cubicBezTo>
                    <a:pt x="131969" y="7943"/>
                    <a:pt x="269129" y="-10154"/>
                    <a:pt x="410099" y="5086"/>
                  </a:cubicBezTo>
                  <a:cubicBezTo>
                    <a:pt x="722519" y="39376"/>
                    <a:pt x="956834" y="234638"/>
                    <a:pt x="1044464" y="532771"/>
                  </a:cubicBezTo>
                  <a:cubicBezTo>
                    <a:pt x="1073992" y="635641"/>
                    <a:pt x="1073992" y="738511"/>
                    <a:pt x="1044464" y="842333"/>
                  </a:cubicBezTo>
                  <a:cubicBezTo>
                    <a:pt x="1039702" y="859479"/>
                    <a:pt x="1032082" y="875671"/>
                    <a:pt x="1047322" y="894721"/>
                  </a:cubicBezTo>
                  <a:cubicBezTo>
                    <a:pt x="1113044" y="980446"/>
                    <a:pt x="1104472" y="1058551"/>
                    <a:pt x="1026367" y="1133798"/>
                  </a:cubicBezTo>
                  <a:cubicBezTo>
                    <a:pt x="1020652" y="1139514"/>
                    <a:pt x="1014936" y="1145229"/>
                    <a:pt x="1010174" y="1150944"/>
                  </a:cubicBezTo>
                  <a:cubicBezTo>
                    <a:pt x="1002554" y="1154754"/>
                    <a:pt x="996839" y="1153801"/>
                    <a:pt x="991124" y="1147134"/>
                  </a:cubicBezTo>
                  <a:cubicBezTo>
                    <a:pt x="988267" y="1140466"/>
                    <a:pt x="987314" y="1133798"/>
                    <a:pt x="990172" y="1126179"/>
                  </a:cubicBezTo>
                  <a:cubicBezTo>
                    <a:pt x="994934" y="1113796"/>
                    <a:pt x="1005411" y="1106176"/>
                    <a:pt x="1013032" y="1096651"/>
                  </a:cubicBezTo>
                  <a:cubicBezTo>
                    <a:pt x="1076849" y="1020451"/>
                    <a:pt x="1058752" y="940441"/>
                    <a:pt x="968264" y="901389"/>
                  </a:cubicBezTo>
                  <a:cubicBezTo>
                    <a:pt x="964454" y="899483"/>
                    <a:pt x="960644" y="896626"/>
                    <a:pt x="957786" y="892816"/>
                  </a:cubicBezTo>
                  <a:close/>
                </a:path>
              </a:pathLst>
            </a:custGeom>
            <a:solidFill>
              <a:srgbClr val="4126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 xmlns:a16="http://schemas.microsoft.com/office/drawing/2014/main" id="{28F06110-E6C4-4342-B453-8E263C06E333}"/>
                </a:ext>
              </a:extLst>
            </p:cNvPr>
            <p:cNvSpPr/>
            <p:nvPr/>
          </p:nvSpPr>
          <p:spPr>
            <a:xfrm>
              <a:off x="8939932" y="-2277863"/>
              <a:ext cx="649155" cy="386262"/>
            </a:xfrm>
            <a:custGeom>
              <a:avLst/>
              <a:gdLst>
                <a:gd name="connsiteX0" fmla="*/ 477202 w 649155"/>
                <a:gd name="connsiteY0" fmla="*/ 41787 h 386262"/>
                <a:gd name="connsiteX1" fmla="*/ 479107 w 649155"/>
                <a:gd name="connsiteY1" fmla="*/ 62742 h 386262"/>
                <a:gd name="connsiteX2" fmla="*/ 504825 w 649155"/>
                <a:gd name="connsiteY2" fmla="*/ 87507 h 386262"/>
                <a:gd name="connsiteX3" fmla="*/ 628650 w 649155"/>
                <a:gd name="connsiteY3" fmla="*/ 166565 h 386262"/>
                <a:gd name="connsiteX4" fmla="*/ 639127 w 649155"/>
                <a:gd name="connsiteY4" fmla="*/ 228477 h 386262"/>
                <a:gd name="connsiteX5" fmla="*/ 486727 w 649155"/>
                <a:gd name="connsiteY5" fmla="*/ 377067 h 386262"/>
                <a:gd name="connsiteX6" fmla="*/ 421005 w 649155"/>
                <a:gd name="connsiteY6" fmla="*/ 361827 h 386262"/>
                <a:gd name="connsiteX7" fmla="*/ 327660 w 649155"/>
                <a:gd name="connsiteY7" fmla="*/ 197997 h 386262"/>
                <a:gd name="connsiteX8" fmla="*/ 285750 w 649155"/>
                <a:gd name="connsiteY8" fmla="*/ 189425 h 386262"/>
                <a:gd name="connsiteX9" fmla="*/ 89535 w 649155"/>
                <a:gd name="connsiteY9" fmla="*/ 309440 h 386262"/>
                <a:gd name="connsiteX10" fmla="*/ 50482 w 649155"/>
                <a:gd name="connsiteY10" fmla="*/ 338967 h 386262"/>
                <a:gd name="connsiteX11" fmla="*/ 0 w 649155"/>
                <a:gd name="connsiteY11" fmla="*/ 307535 h 386262"/>
                <a:gd name="connsiteX12" fmla="*/ 39052 w 649155"/>
                <a:gd name="connsiteY12" fmla="*/ 284675 h 386262"/>
                <a:gd name="connsiteX13" fmla="*/ 140017 w 649155"/>
                <a:gd name="connsiteY13" fmla="*/ 245622 h 386262"/>
                <a:gd name="connsiteX14" fmla="*/ 300038 w 649155"/>
                <a:gd name="connsiteY14" fmla="*/ 112272 h 386262"/>
                <a:gd name="connsiteX15" fmla="*/ 354330 w 649155"/>
                <a:gd name="connsiteY15" fmla="*/ 830 h 386262"/>
                <a:gd name="connsiteX16" fmla="*/ 387667 w 649155"/>
                <a:gd name="connsiteY16" fmla="*/ 45597 h 386262"/>
                <a:gd name="connsiteX17" fmla="*/ 426720 w 649155"/>
                <a:gd name="connsiteY17" fmla="*/ 57980 h 386262"/>
                <a:gd name="connsiteX18" fmla="*/ 477202 w 649155"/>
                <a:gd name="connsiteY18" fmla="*/ 41787 h 38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155" h="386262">
                  <a:moveTo>
                    <a:pt x="477202" y="41787"/>
                  </a:moveTo>
                  <a:cubicBezTo>
                    <a:pt x="478155" y="48455"/>
                    <a:pt x="478155" y="55122"/>
                    <a:pt x="479107" y="62742"/>
                  </a:cubicBezTo>
                  <a:cubicBezTo>
                    <a:pt x="491490" y="66552"/>
                    <a:pt x="492442" y="83697"/>
                    <a:pt x="504825" y="87507"/>
                  </a:cubicBezTo>
                  <a:cubicBezTo>
                    <a:pt x="550545" y="106557"/>
                    <a:pt x="589597" y="136085"/>
                    <a:pt x="628650" y="166565"/>
                  </a:cubicBezTo>
                  <a:cubicBezTo>
                    <a:pt x="650557" y="184662"/>
                    <a:pt x="656272" y="203712"/>
                    <a:pt x="639127" y="228477"/>
                  </a:cubicBezTo>
                  <a:cubicBezTo>
                    <a:pt x="597217" y="286580"/>
                    <a:pt x="545782" y="336110"/>
                    <a:pt x="486727" y="377067"/>
                  </a:cubicBezTo>
                  <a:cubicBezTo>
                    <a:pt x="461010" y="395165"/>
                    <a:pt x="439102" y="384687"/>
                    <a:pt x="421005" y="361827"/>
                  </a:cubicBezTo>
                  <a:cubicBezTo>
                    <a:pt x="380047" y="312297"/>
                    <a:pt x="345757" y="258957"/>
                    <a:pt x="327660" y="197997"/>
                  </a:cubicBezTo>
                  <a:cubicBezTo>
                    <a:pt x="316230" y="160850"/>
                    <a:pt x="306705" y="169422"/>
                    <a:pt x="285750" y="189425"/>
                  </a:cubicBezTo>
                  <a:cubicBezTo>
                    <a:pt x="229552" y="244670"/>
                    <a:pt x="165735" y="287532"/>
                    <a:pt x="89535" y="309440"/>
                  </a:cubicBezTo>
                  <a:cubicBezTo>
                    <a:pt x="65722" y="304677"/>
                    <a:pt x="69532" y="337062"/>
                    <a:pt x="50482" y="338967"/>
                  </a:cubicBezTo>
                  <a:cubicBezTo>
                    <a:pt x="32385" y="330395"/>
                    <a:pt x="5715" y="335157"/>
                    <a:pt x="0" y="307535"/>
                  </a:cubicBezTo>
                  <a:cubicBezTo>
                    <a:pt x="7620" y="291342"/>
                    <a:pt x="23813" y="287532"/>
                    <a:pt x="39052" y="284675"/>
                  </a:cubicBezTo>
                  <a:cubicBezTo>
                    <a:pt x="75247" y="278007"/>
                    <a:pt x="107632" y="261815"/>
                    <a:pt x="140017" y="245622"/>
                  </a:cubicBezTo>
                  <a:cubicBezTo>
                    <a:pt x="207645" y="218000"/>
                    <a:pt x="260985" y="174185"/>
                    <a:pt x="300038" y="112272"/>
                  </a:cubicBezTo>
                  <a:cubicBezTo>
                    <a:pt x="321945" y="77030"/>
                    <a:pt x="333375" y="36072"/>
                    <a:pt x="354330" y="830"/>
                  </a:cubicBezTo>
                  <a:cubicBezTo>
                    <a:pt x="393382" y="-4885"/>
                    <a:pt x="390525" y="19880"/>
                    <a:pt x="387667" y="45597"/>
                  </a:cubicBezTo>
                  <a:cubicBezTo>
                    <a:pt x="391477" y="76077"/>
                    <a:pt x="410527" y="62742"/>
                    <a:pt x="426720" y="57980"/>
                  </a:cubicBezTo>
                  <a:cubicBezTo>
                    <a:pt x="442913" y="53217"/>
                    <a:pt x="455295" y="33215"/>
                    <a:pt x="477202" y="41787"/>
                  </a:cubicBezTo>
                  <a:close/>
                </a:path>
              </a:pathLst>
            </a:custGeom>
            <a:solidFill>
              <a:srgbClr val="4625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 xmlns:a16="http://schemas.microsoft.com/office/drawing/2014/main" id="{95F7A2C4-025A-41C7-B57C-CA9D57680245}"/>
                </a:ext>
              </a:extLst>
            </p:cNvPr>
            <p:cNvSpPr/>
            <p:nvPr/>
          </p:nvSpPr>
          <p:spPr>
            <a:xfrm>
              <a:off x="7840095" y="-2505832"/>
              <a:ext cx="364948" cy="580703"/>
            </a:xfrm>
            <a:custGeom>
              <a:avLst/>
              <a:gdLst>
                <a:gd name="connsiteX0" fmla="*/ 195914 w 364948"/>
                <a:gd name="connsiteY0" fmla="*/ 1151 h 580703"/>
                <a:gd name="connsiteX1" fmla="*/ 207344 w 364948"/>
                <a:gd name="connsiteY1" fmla="*/ 11629 h 580703"/>
                <a:gd name="connsiteX2" fmla="*/ 204487 w 364948"/>
                <a:gd name="connsiteY2" fmla="*/ 24964 h 580703"/>
                <a:gd name="connsiteX3" fmla="*/ 257827 w 364948"/>
                <a:gd name="connsiteY3" fmla="*/ 276424 h 580703"/>
                <a:gd name="connsiteX4" fmla="*/ 299737 w 364948"/>
                <a:gd name="connsiteY4" fmla="*/ 288806 h 580703"/>
                <a:gd name="connsiteX5" fmla="*/ 310214 w 364948"/>
                <a:gd name="connsiteY5" fmla="*/ 282139 h 580703"/>
                <a:gd name="connsiteX6" fmla="*/ 356887 w 364948"/>
                <a:gd name="connsiteY6" fmla="*/ 307856 h 580703"/>
                <a:gd name="connsiteX7" fmla="*/ 364507 w 364948"/>
                <a:gd name="connsiteY7" fmla="*/ 325954 h 580703"/>
                <a:gd name="connsiteX8" fmla="*/ 330217 w 364948"/>
                <a:gd name="connsiteY8" fmla="*/ 356434 h 580703"/>
                <a:gd name="connsiteX9" fmla="*/ 225442 w 364948"/>
                <a:gd name="connsiteY9" fmla="*/ 560269 h 580703"/>
                <a:gd name="connsiteX10" fmla="*/ 154957 w 364948"/>
                <a:gd name="connsiteY10" fmla="*/ 567889 h 580703"/>
                <a:gd name="connsiteX11" fmla="*/ 11129 w 364948"/>
                <a:gd name="connsiteY11" fmla="*/ 425014 h 580703"/>
                <a:gd name="connsiteX12" fmla="*/ 19702 w 364948"/>
                <a:gd name="connsiteY12" fmla="*/ 364054 h 580703"/>
                <a:gd name="connsiteX13" fmla="*/ 129239 w 364948"/>
                <a:gd name="connsiteY13" fmla="*/ 289759 h 580703"/>
                <a:gd name="connsiteX14" fmla="*/ 150194 w 364948"/>
                <a:gd name="connsiteY14" fmla="*/ 225941 h 580703"/>
                <a:gd name="connsiteX15" fmla="*/ 168292 w 364948"/>
                <a:gd name="connsiteY15" fmla="*/ 9724 h 580703"/>
                <a:gd name="connsiteX16" fmla="*/ 195914 w 364948"/>
                <a:gd name="connsiteY16" fmla="*/ 1151 h 58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948" h="580703">
                  <a:moveTo>
                    <a:pt x="195914" y="1151"/>
                  </a:moveTo>
                  <a:cubicBezTo>
                    <a:pt x="199724" y="4961"/>
                    <a:pt x="203534" y="8771"/>
                    <a:pt x="207344" y="11629"/>
                  </a:cubicBezTo>
                  <a:cubicBezTo>
                    <a:pt x="208297" y="16391"/>
                    <a:pt x="207344" y="21154"/>
                    <a:pt x="204487" y="24964"/>
                  </a:cubicBezTo>
                  <a:cubicBezTo>
                    <a:pt x="133049" y="123071"/>
                    <a:pt x="154004" y="218321"/>
                    <a:pt x="257827" y="276424"/>
                  </a:cubicBezTo>
                  <a:cubicBezTo>
                    <a:pt x="271162" y="282139"/>
                    <a:pt x="283544" y="292616"/>
                    <a:pt x="299737" y="288806"/>
                  </a:cubicBezTo>
                  <a:cubicBezTo>
                    <a:pt x="303547" y="286901"/>
                    <a:pt x="306404" y="284996"/>
                    <a:pt x="310214" y="282139"/>
                  </a:cubicBezTo>
                  <a:cubicBezTo>
                    <a:pt x="340694" y="264041"/>
                    <a:pt x="342599" y="297379"/>
                    <a:pt x="356887" y="307856"/>
                  </a:cubicBezTo>
                  <a:cubicBezTo>
                    <a:pt x="360697" y="313571"/>
                    <a:pt x="363554" y="319286"/>
                    <a:pt x="364507" y="325954"/>
                  </a:cubicBezTo>
                  <a:cubicBezTo>
                    <a:pt x="369269" y="353576"/>
                    <a:pt x="334027" y="338336"/>
                    <a:pt x="330217" y="356434"/>
                  </a:cubicBezTo>
                  <a:cubicBezTo>
                    <a:pt x="314977" y="434539"/>
                    <a:pt x="274972" y="500261"/>
                    <a:pt x="225442" y="560269"/>
                  </a:cubicBezTo>
                  <a:cubicBezTo>
                    <a:pt x="204487" y="585034"/>
                    <a:pt x="180674" y="586939"/>
                    <a:pt x="154957" y="567889"/>
                  </a:cubicBezTo>
                  <a:cubicBezTo>
                    <a:pt x="99712" y="526931"/>
                    <a:pt x="51134" y="480259"/>
                    <a:pt x="11129" y="425014"/>
                  </a:cubicBezTo>
                  <a:cubicBezTo>
                    <a:pt x="-6968" y="400249"/>
                    <a:pt x="-2206" y="382151"/>
                    <a:pt x="19702" y="364054"/>
                  </a:cubicBezTo>
                  <a:cubicBezTo>
                    <a:pt x="53992" y="335479"/>
                    <a:pt x="89234" y="307856"/>
                    <a:pt x="129239" y="289759"/>
                  </a:cubicBezTo>
                  <a:cubicBezTo>
                    <a:pt x="163529" y="274519"/>
                    <a:pt x="174007" y="263089"/>
                    <a:pt x="150194" y="225941"/>
                  </a:cubicBezTo>
                  <a:cubicBezTo>
                    <a:pt x="100664" y="146884"/>
                    <a:pt x="110189" y="64969"/>
                    <a:pt x="168292" y="9724"/>
                  </a:cubicBezTo>
                  <a:cubicBezTo>
                    <a:pt x="176864" y="7819"/>
                    <a:pt x="183532" y="-3611"/>
                    <a:pt x="195914" y="1151"/>
                  </a:cubicBezTo>
                  <a:close/>
                </a:path>
              </a:pathLst>
            </a:custGeom>
            <a:solidFill>
              <a:srgbClr val="4126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 xmlns:a16="http://schemas.microsoft.com/office/drawing/2014/main" id="{D82607F1-D374-414B-B0DF-DB4F0B580913}"/>
                </a:ext>
              </a:extLst>
            </p:cNvPr>
            <p:cNvSpPr/>
            <p:nvPr/>
          </p:nvSpPr>
          <p:spPr>
            <a:xfrm>
              <a:off x="8287584" y="-1976519"/>
              <a:ext cx="220901" cy="561497"/>
            </a:xfrm>
            <a:custGeom>
              <a:avLst/>
              <a:gdLst>
                <a:gd name="connsiteX0" fmla="*/ 52273 w 220901"/>
                <a:gd name="connsiteY0" fmla="*/ 561498 h 561497"/>
                <a:gd name="connsiteX1" fmla="*/ 36080 w 220901"/>
                <a:gd name="connsiteY1" fmla="*/ 498633 h 561497"/>
                <a:gd name="connsiteX2" fmla="*/ 8458 w 220901"/>
                <a:gd name="connsiteY2" fmla="*/ 402430 h 561497"/>
                <a:gd name="connsiteX3" fmla="*/ 6553 w 220901"/>
                <a:gd name="connsiteY3" fmla="*/ 342423 h 561497"/>
                <a:gd name="connsiteX4" fmla="*/ 184670 w 220901"/>
                <a:gd name="connsiteY4" fmla="*/ 53815 h 561497"/>
                <a:gd name="connsiteX5" fmla="*/ 176098 w 220901"/>
                <a:gd name="connsiteY5" fmla="*/ 8095 h 561497"/>
                <a:gd name="connsiteX6" fmla="*/ 203720 w 220901"/>
                <a:gd name="connsiteY6" fmla="*/ 2380 h 561497"/>
                <a:gd name="connsiteX7" fmla="*/ 220865 w 220901"/>
                <a:gd name="connsiteY7" fmla="*/ 42385 h 561497"/>
                <a:gd name="connsiteX8" fmla="*/ 193243 w 220901"/>
                <a:gd name="connsiteY8" fmla="*/ 107155 h 561497"/>
                <a:gd name="connsiteX9" fmla="*/ 54178 w 220901"/>
                <a:gd name="connsiteY9" fmla="*/ 329088 h 561497"/>
                <a:gd name="connsiteX10" fmla="*/ 70370 w 220901"/>
                <a:gd name="connsiteY10" fmla="*/ 391000 h 561497"/>
                <a:gd name="connsiteX11" fmla="*/ 118948 w 220901"/>
                <a:gd name="connsiteY11" fmla="*/ 365283 h 561497"/>
                <a:gd name="connsiteX12" fmla="*/ 149428 w 220901"/>
                <a:gd name="connsiteY12" fmla="*/ 240505 h 561497"/>
                <a:gd name="connsiteX13" fmla="*/ 179908 w 220901"/>
                <a:gd name="connsiteY13" fmla="*/ 207168 h 561497"/>
                <a:gd name="connsiteX14" fmla="*/ 185623 w 220901"/>
                <a:gd name="connsiteY14" fmla="*/ 282415 h 561497"/>
                <a:gd name="connsiteX15" fmla="*/ 182765 w 220901"/>
                <a:gd name="connsiteY15" fmla="*/ 403383 h 561497"/>
                <a:gd name="connsiteX16" fmla="*/ 163715 w 220901"/>
                <a:gd name="connsiteY16" fmla="*/ 437673 h 561497"/>
                <a:gd name="connsiteX17" fmla="*/ 156095 w 220901"/>
                <a:gd name="connsiteY17" fmla="*/ 485298 h 561497"/>
                <a:gd name="connsiteX18" fmla="*/ 101803 w 220901"/>
                <a:gd name="connsiteY18" fmla="*/ 514825 h 561497"/>
                <a:gd name="connsiteX19" fmla="*/ 67513 w 220901"/>
                <a:gd name="connsiteY19" fmla="*/ 542448 h 561497"/>
                <a:gd name="connsiteX20" fmla="*/ 52273 w 220901"/>
                <a:gd name="connsiteY20" fmla="*/ 561498 h 56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0901" h="561497">
                  <a:moveTo>
                    <a:pt x="52273" y="561498"/>
                  </a:moveTo>
                  <a:cubicBezTo>
                    <a:pt x="25603" y="546258"/>
                    <a:pt x="17983" y="532923"/>
                    <a:pt x="36080" y="498633"/>
                  </a:cubicBezTo>
                  <a:cubicBezTo>
                    <a:pt x="51320" y="469105"/>
                    <a:pt x="21793" y="431958"/>
                    <a:pt x="8458" y="402430"/>
                  </a:cubicBezTo>
                  <a:cubicBezTo>
                    <a:pt x="-2972" y="378618"/>
                    <a:pt x="-2020" y="363378"/>
                    <a:pt x="6553" y="342423"/>
                  </a:cubicBezTo>
                  <a:cubicBezTo>
                    <a:pt x="51320" y="236695"/>
                    <a:pt x="118948" y="146208"/>
                    <a:pt x="184670" y="53815"/>
                  </a:cubicBezTo>
                  <a:cubicBezTo>
                    <a:pt x="199910" y="32860"/>
                    <a:pt x="202768" y="18573"/>
                    <a:pt x="176098" y="8095"/>
                  </a:cubicBezTo>
                  <a:cubicBezTo>
                    <a:pt x="183718" y="-1430"/>
                    <a:pt x="193243" y="-1430"/>
                    <a:pt x="203720" y="2380"/>
                  </a:cubicBezTo>
                  <a:cubicBezTo>
                    <a:pt x="218008" y="11905"/>
                    <a:pt x="218008" y="28098"/>
                    <a:pt x="220865" y="42385"/>
                  </a:cubicBezTo>
                  <a:cubicBezTo>
                    <a:pt x="221818" y="68103"/>
                    <a:pt x="203720" y="86200"/>
                    <a:pt x="193243" y="107155"/>
                  </a:cubicBezTo>
                  <a:cubicBezTo>
                    <a:pt x="142760" y="178593"/>
                    <a:pt x="94183" y="250983"/>
                    <a:pt x="54178" y="329088"/>
                  </a:cubicBezTo>
                  <a:cubicBezTo>
                    <a:pt x="40843" y="354805"/>
                    <a:pt x="37033" y="376713"/>
                    <a:pt x="70370" y="391000"/>
                  </a:cubicBezTo>
                  <a:cubicBezTo>
                    <a:pt x="105613" y="407193"/>
                    <a:pt x="110375" y="404335"/>
                    <a:pt x="118948" y="365283"/>
                  </a:cubicBezTo>
                  <a:cubicBezTo>
                    <a:pt x="128473" y="323373"/>
                    <a:pt x="137045" y="281463"/>
                    <a:pt x="149428" y="240505"/>
                  </a:cubicBezTo>
                  <a:cubicBezTo>
                    <a:pt x="153238" y="226218"/>
                    <a:pt x="154190" y="203358"/>
                    <a:pt x="179908" y="207168"/>
                  </a:cubicBezTo>
                  <a:cubicBezTo>
                    <a:pt x="197053" y="230980"/>
                    <a:pt x="177050" y="257650"/>
                    <a:pt x="185623" y="282415"/>
                  </a:cubicBezTo>
                  <a:cubicBezTo>
                    <a:pt x="189433" y="323373"/>
                    <a:pt x="163715" y="362425"/>
                    <a:pt x="182765" y="403383"/>
                  </a:cubicBezTo>
                  <a:cubicBezTo>
                    <a:pt x="182765" y="418623"/>
                    <a:pt x="167525" y="425290"/>
                    <a:pt x="163715" y="437673"/>
                  </a:cubicBezTo>
                  <a:cubicBezTo>
                    <a:pt x="160858" y="452913"/>
                    <a:pt x="162763" y="470058"/>
                    <a:pt x="156095" y="485298"/>
                  </a:cubicBezTo>
                  <a:cubicBezTo>
                    <a:pt x="144665" y="507205"/>
                    <a:pt x="123710" y="511968"/>
                    <a:pt x="101803" y="514825"/>
                  </a:cubicBezTo>
                  <a:cubicBezTo>
                    <a:pt x="81800" y="512920"/>
                    <a:pt x="70370" y="522445"/>
                    <a:pt x="67513" y="542448"/>
                  </a:cubicBezTo>
                  <a:cubicBezTo>
                    <a:pt x="64655" y="550068"/>
                    <a:pt x="60845" y="557688"/>
                    <a:pt x="52273" y="561498"/>
                  </a:cubicBezTo>
                  <a:close/>
                </a:path>
              </a:pathLst>
            </a:custGeom>
            <a:solidFill>
              <a:srgbClr val="3C35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 xmlns:a16="http://schemas.microsoft.com/office/drawing/2014/main" id="{D9568800-5328-4699-9FF9-5208374C2C63}"/>
                </a:ext>
              </a:extLst>
            </p:cNvPr>
            <p:cNvSpPr/>
            <p:nvPr/>
          </p:nvSpPr>
          <p:spPr>
            <a:xfrm>
              <a:off x="8453205" y="-1375376"/>
              <a:ext cx="278737" cy="253110"/>
            </a:xfrm>
            <a:custGeom>
              <a:avLst/>
              <a:gdLst>
                <a:gd name="connsiteX0" fmla="*/ 277178 w 278737"/>
                <a:gd name="connsiteY0" fmla="*/ 33697 h 253110"/>
                <a:gd name="connsiteX1" fmla="*/ 265747 w 278737"/>
                <a:gd name="connsiteY1" fmla="*/ 154665 h 253110"/>
                <a:gd name="connsiteX2" fmla="*/ 227647 w 278737"/>
                <a:gd name="connsiteY2" fmla="*/ 248010 h 253110"/>
                <a:gd name="connsiteX3" fmla="*/ 75247 w 278737"/>
                <a:gd name="connsiteY3" fmla="*/ 194670 h 253110"/>
                <a:gd name="connsiteX4" fmla="*/ 49530 w 278737"/>
                <a:gd name="connsiteY4" fmla="*/ 139425 h 253110"/>
                <a:gd name="connsiteX5" fmla="*/ 0 w 278737"/>
                <a:gd name="connsiteY5" fmla="*/ 7027 h 253110"/>
                <a:gd name="connsiteX6" fmla="*/ 273367 w 278737"/>
                <a:gd name="connsiteY6" fmla="*/ 19410 h 253110"/>
                <a:gd name="connsiteX7" fmla="*/ 277178 w 278737"/>
                <a:gd name="connsiteY7" fmla="*/ 33697 h 25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737" h="253110">
                  <a:moveTo>
                    <a:pt x="277178" y="33697"/>
                  </a:moveTo>
                  <a:cubicBezTo>
                    <a:pt x="248603" y="71797"/>
                    <a:pt x="264795" y="114660"/>
                    <a:pt x="265747" y="154665"/>
                  </a:cubicBezTo>
                  <a:cubicBezTo>
                    <a:pt x="266700" y="191812"/>
                    <a:pt x="289560" y="239437"/>
                    <a:pt x="227647" y="248010"/>
                  </a:cubicBezTo>
                  <a:cubicBezTo>
                    <a:pt x="140970" y="259440"/>
                    <a:pt x="88582" y="255630"/>
                    <a:pt x="75247" y="194670"/>
                  </a:cubicBezTo>
                  <a:cubicBezTo>
                    <a:pt x="70485" y="175620"/>
                    <a:pt x="58103" y="157522"/>
                    <a:pt x="49530" y="139425"/>
                  </a:cubicBezTo>
                  <a:cubicBezTo>
                    <a:pt x="36195" y="94657"/>
                    <a:pt x="31432" y="46080"/>
                    <a:pt x="0" y="7027"/>
                  </a:cubicBezTo>
                  <a:cubicBezTo>
                    <a:pt x="91440" y="1312"/>
                    <a:pt x="183832" y="-10118"/>
                    <a:pt x="273367" y="19410"/>
                  </a:cubicBezTo>
                  <a:cubicBezTo>
                    <a:pt x="279082" y="22267"/>
                    <a:pt x="280035" y="27030"/>
                    <a:pt x="277178" y="33697"/>
                  </a:cubicBezTo>
                  <a:close/>
                </a:path>
              </a:pathLst>
            </a:custGeom>
            <a:solidFill>
              <a:srgbClr val="4332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 xmlns:a16="http://schemas.microsoft.com/office/drawing/2014/main" id="{8E435105-23D2-4810-B2C8-6E8504DC84F8}"/>
                </a:ext>
              </a:extLst>
            </p:cNvPr>
            <p:cNvSpPr/>
            <p:nvPr/>
          </p:nvSpPr>
          <p:spPr>
            <a:xfrm>
              <a:off x="8006482" y="-3296209"/>
              <a:ext cx="440443" cy="541020"/>
            </a:xfrm>
            <a:custGeom>
              <a:avLst/>
              <a:gdLst>
                <a:gd name="connsiteX0" fmla="*/ 419100 w 440443"/>
                <a:gd name="connsiteY0" fmla="*/ 0 h 541020"/>
                <a:gd name="connsiteX1" fmla="*/ 440055 w 440443"/>
                <a:gd name="connsiteY1" fmla="*/ 31432 h 541020"/>
                <a:gd name="connsiteX2" fmla="*/ 414338 w 440443"/>
                <a:gd name="connsiteY2" fmla="*/ 60007 h 541020"/>
                <a:gd name="connsiteX3" fmla="*/ 393383 w 440443"/>
                <a:gd name="connsiteY3" fmla="*/ 60007 h 541020"/>
                <a:gd name="connsiteX4" fmla="*/ 233363 w 440443"/>
                <a:gd name="connsiteY4" fmla="*/ 163830 h 541020"/>
                <a:gd name="connsiteX5" fmla="*/ 40005 w 440443"/>
                <a:gd name="connsiteY5" fmla="*/ 501015 h 541020"/>
                <a:gd name="connsiteX6" fmla="*/ 24765 w 440443"/>
                <a:gd name="connsiteY6" fmla="*/ 535305 h 541020"/>
                <a:gd name="connsiteX7" fmla="*/ 12383 w 440443"/>
                <a:gd name="connsiteY7" fmla="*/ 541020 h 541020"/>
                <a:gd name="connsiteX8" fmla="*/ 0 w 440443"/>
                <a:gd name="connsiteY8" fmla="*/ 535305 h 541020"/>
                <a:gd name="connsiteX9" fmla="*/ 76200 w 440443"/>
                <a:gd name="connsiteY9" fmla="*/ 308610 h 541020"/>
                <a:gd name="connsiteX10" fmla="*/ 419100 w 440443"/>
                <a:gd name="connsiteY10" fmla="*/ 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443" h="541020">
                  <a:moveTo>
                    <a:pt x="419100" y="0"/>
                  </a:moveTo>
                  <a:cubicBezTo>
                    <a:pt x="420053" y="14288"/>
                    <a:pt x="425767" y="25718"/>
                    <a:pt x="440055" y="31432"/>
                  </a:cubicBezTo>
                  <a:cubicBezTo>
                    <a:pt x="442913" y="50482"/>
                    <a:pt x="429578" y="55245"/>
                    <a:pt x="414338" y="60007"/>
                  </a:cubicBezTo>
                  <a:cubicBezTo>
                    <a:pt x="407670" y="60960"/>
                    <a:pt x="401003" y="60960"/>
                    <a:pt x="393383" y="60007"/>
                  </a:cubicBezTo>
                  <a:cubicBezTo>
                    <a:pt x="326708" y="74295"/>
                    <a:pt x="281940" y="121920"/>
                    <a:pt x="233363" y="163830"/>
                  </a:cubicBezTo>
                  <a:cubicBezTo>
                    <a:pt x="135255" y="257175"/>
                    <a:pt x="70485" y="368618"/>
                    <a:pt x="40005" y="501015"/>
                  </a:cubicBezTo>
                  <a:cubicBezTo>
                    <a:pt x="37148" y="513398"/>
                    <a:pt x="33338" y="525780"/>
                    <a:pt x="24765" y="535305"/>
                  </a:cubicBezTo>
                  <a:cubicBezTo>
                    <a:pt x="20955" y="539115"/>
                    <a:pt x="17145" y="541020"/>
                    <a:pt x="12383" y="541020"/>
                  </a:cubicBezTo>
                  <a:cubicBezTo>
                    <a:pt x="7620" y="541020"/>
                    <a:pt x="2858" y="539115"/>
                    <a:pt x="0" y="535305"/>
                  </a:cubicBezTo>
                  <a:cubicBezTo>
                    <a:pt x="1905" y="451485"/>
                    <a:pt x="36195" y="378143"/>
                    <a:pt x="76200" y="308610"/>
                  </a:cubicBezTo>
                  <a:cubicBezTo>
                    <a:pt x="157163" y="168593"/>
                    <a:pt x="266700" y="60960"/>
                    <a:pt x="419100" y="0"/>
                  </a:cubicBezTo>
                  <a:close/>
                </a:path>
              </a:pathLst>
            </a:custGeom>
            <a:solidFill>
              <a:srgbClr val="4E2D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 xmlns:a16="http://schemas.microsoft.com/office/drawing/2014/main" id="{C6FB966B-5326-4A96-8294-9C10B3223104}"/>
                </a:ext>
              </a:extLst>
            </p:cNvPr>
            <p:cNvSpPr/>
            <p:nvPr/>
          </p:nvSpPr>
          <p:spPr>
            <a:xfrm>
              <a:off x="8338905" y="-1465894"/>
              <a:ext cx="639365" cy="125417"/>
            </a:xfrm>
            <a:custGeom>
              <a:avLst/>
              <a:gdLst>
                <a:gd name="connsiteX0" fmla="*/ 394335 w 639365"/>
                <a:gd name="connsiteY0" fmla="*/ 116596 h 125417"/>
                <a:gd name="connsiteX1" fmla="*/ 114300 w 639365"/>
                <a:gd name="connsiteY1" fmla="*/ 96593 h 125417"/>
                <a:gd name="connsiteX2" fmla="*/ 0 w 639365"/>
                <a:gd name="connsiteY2" fmla="*/ 50873 h 125417"/>
                <a:gd name="connsiteX3" fmla="*/ 7620 w 639365"/>
                <a:gd name="connsiteY3" fmla="*/ 28966 h 125417"/>
                <a:gd name="connsiteX4" fmla="*/ 24765 w 639365"/>
                <a:gd name="connsiteY4" fmla="*/ 29918 h 125417"/>
                <a:gd name="connsiteX5" fmla="*/ 51435 w 639365"/>
                <a:gd name="connsiteY5" fmla="*/ 42301 h 125417"/>
                <a:gd name="connsiteX6" fmla="*/ 81915 w 639365"/>
                <a:gd name="connsiteY6" fmla="*/ 57541 h 125417"/>
                <a:gd name="connsiteX7" fmla="*/ 93345 w 639365"/>
                <a:gd name="connsiteY7" fmla="*/ 60398 h 125417"/>
                <a:gd name="connsiteX8" fmla="*/ 125730 w 639365"/>
                <a:gd name="connsiteY8" fmla="*/ 47063 h 125417"/>
                <a:gd name="connsiteX9" fmla="*/ 136207 w 639365"/>
                <a:gd name="connsiteY9" fmla="*/ 38491 h 125417"/>
                <a:gd name="connsiteX10" fmla="*/ 161925 w 639365"/>
                <a:gd name="connsiteY10" fmla="*/ 56588 h 125417"/>
                <a:gd name="connsiteX11" fmla="*/ 163830 w 639365"/>
                <a:gd name="connsiteY11" fmla="*/ 68971 h 125417"/>
                <a:gd name="connsiteX12" fmla="*/ 266700 w 639365"/>
                <a:gd name="connsiteY12" fmla="*/ 69923 h 125417"/>
                <a:gd name="connsiteX13" fmla="*/ 335280 w 639365"/>
                <a:gd name="connsiteY13" fmla="*/ 64208 h 125417"/>
                <a:gd name="connsiteX14" fmla="*/ 438150 w 639365"/>
                <a:gd name="connsiteY14" fmla="*/ 73733 h 125417"/>
                <a:gd name="connsiteX15" fmla="*/ 474345 w 639365"/>
                <a:gd name="connsiteY15" fmla="*/ 31823 h 125417"/>
                <a:gd name="connsiteX16" fmla="*/ 490538 w 639365"/>
                <a:gd name="connsiteY16" fmla="*/ 391 h 125417"/>
                <a:gd name="connsiteX17" fmla="*/ 517207 w 639365"/>
                <a:gd name="connsiteY17" fmla="*/ 23251 h 125417"/>
                <a:gd name="connsiteX18" fmla="*/ 601028 w 639365"/>
                <a:gd name="connsiteY18" fmla="*/ 53731 h 125417"/>
                <a:gd name="connsiteX19" fmla="*/ 637222 w 639365"/>
                <a:gd name="connsiteY19" fmla="*/ 64208 h 125417"/>
                <a:gd name="connsiteX20" fmla="*/ 637222 w 639365"/>
                <a:gd name="connsiteY20" fmla="*/ 78496 h 125417"/>
                <a:gd name="connsiteX21" fmla="*/ 551497 w 639365"/>
                <a:gd name="connsiteY21" fmla="*/ 99451 h 125417"/>
                <a:gd name="connsiteX22" fmla="*/ 497205 w 639365"/>
                <a:gd name="connsiteY22" fmla="*/ 112786 h 125417"/>
                <a:gd name="connsiteX23" fmla="*/ 429578 w 639365"/>
                <a:gd name="connsiteY23" fmla="*/ 124216 h 125417"/>
                <a:gd name="connsiteX24" fmla="*/ 394335 w 639365"/>
                <a:gd name="connsiteY24" fmla="*/ 116596 h 1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365" h="125417">
                  <a:moveTo>
                    <a:pt x="394335" y="116596"/>
                  </a:moveTo>
                  <a:cubicBezTo>
                    <a:pt x="301942" y="92783"/>
                    <a:pt x="206692" y="117548"/>
                    <a:pt x="114300" y="96593"/>
                  </a:cubicBezTo>
                  <a:cubicBezTo>
                    <a:pt x="72390" y="91831"/>
                    <a:pt x="35242" y="74686"/>
                    <a:pt x="0" y="50873"/>
                  </a:cubicBezTo>
                  <a:cubicBezTo>
                    <a:pt x="2857" y="43253"/>
                    <a:pt x="4763" y="36586"/>
                    <a:pt x="7620" y="28966"/>
                  </a:cubicBezTo>
                  <a:cubicBezTo>
                    <a:pt x="13335" y="28966"/>
                    <a:pt x="19050" y="28013"/>
                    <a:pt x="24765" y="29918"/>
                  </a:cubicBezTo>
                  <a:cubicBezTo>
                    <a:pt x="34290" y="32776"/>
                    <a:pt x="42863" y="37538"/>
                    <a:pt x="51435" y="42301"/>
                  </a:cubicBezTo>
                  <a:cubicBezTo>
                    <a:pt x="60960" y="48016"/>
                    <a:pt x="71438" y="54683"/>
                    <a:pt x="81915" y="57541"/>
                  </a:cubicBezTo>
                  <a:cubicBezTo>
                    <a:pt x="85725" y="58493"/>
                    <a:pt x="89535" y="59446"/>
                    <a:pt x="93345" y="60398"/>
                  </a:cubicBezTo>
                  <a:cubicBezTo>
                    <a:pt x="107632" y="65161"/>
                    <a:pt x="117157" y="58493"/>
                    <a:pt x="125730" y="47063"/>
                  </a:cubicBezTo>
                  <a:cubicBezTo>
                    <a:pt x="128588" y="44206"/>
                    <a:pt x="132397" y="41348"/>
                    <a:pt x="136207" y="38491"/>
                  </a:cubicBezTo>
                  <a:cubicBezTo>
                    <a:pt x="154305" y="29918"/>
                    <a:pt x="159067" y="41348"/>
                    <a:pt x="161925" y="56588"/>
                  </a:cubicBezTo>
                  <a:cubicBezTo>
                    <a:pt x="162878" y="60398"/>
                    <a:pt x="162878" y="65161"/>
                    <a:pt x="163830" y="68971"/>
                  </a:cubicBezTo>
                  <a:cubicBezTo>
                    <a:pt x="198120" y="92783"/>
                    <a:pt x="232410" y="88973"/>
                    <a:pt x="266700" y="69923"/>
                  </a:cubicBezTo>
                  <a:cubicBezTo>
                    <a:pt x="298132" y="24203"/>
                    <a:pt x="297180" y="25156"/>
                    <a:pt x="335280" y="64208"/>
                  </a:cubicBezTo>
                  <a:cubicBezTo>
                    <a:pt x="366713" y="96593"/>
                    <a:pt x="403860" y="76591"/>
                    <a:pt x="438150" y="73733"/>
                  </a:cubicBezTo>
                  <a:cubicBezTo>
                    <a:pt x="463867" y="70876"/>
                    <a:pt x="472440" y="54683"/>
                    <a:pt x="474345" y="31823"/>
                  </a:cubicBezTo>
                  <a:cubicBezTo>
                    <a:pt x="475297" y="19441"/>
                    <a:pt x="476250" y="3248"/>
                    <a:pt x="490538" y="391"/>
                  </a:cubicBezTo>
                  <a:cubicBezTo>
                    <a:pt x="504825" y="-2467"/>
                    <a:pt x="513397" y="10868"/>
                    <a:pt x="517207" y="23251"/>
                  </a:cubicBezTo>
                  <a:cubicBezTo>
                    <a:pt x="532447" y="69923"/>
                    <a:pt x="569595" y="52778"/>
                    <a:pt x="601028" y="53731"/>
                  </a:cubicBezTo>
                  <a:cubicBezTo>
                    <a:pt x="613410" y="54683"/>
                    <a:pt x="626745" y="55636"/>
                    <a:pt x="637222" y="64208"/>
                  </a:cubicBezTo>
                  <a:cubicBezTo>
                    <a:pt x="640080" y="68971"/>
                    <a:pt x="640080" y="73733"/>
                    <a:pt x="637222" y="78496"/>
                  </a:cubicBezTo>
                  <a:cubicBezTo>
                    <a:pt x="610553" y="93736"/>
                    <a:pt x="581978" y="98498"/>
                    <a:pt x="551497" y="99451"/>
                  </a:cubicBezTo>
                  <a:cubicBezTo>
                    <a:pt x="532447" y="99451"/>
                    <a:pt x="514350" y="102308"/>
                    <a:pt x="497205" y="112786"/>
                  </a:cubicBezTo>
                  <a:cubicBezTo>
                    <a:pt x="475297" y="121358"/>
                    <a:pt x="451485" y="116596"/>
                    <a:pt x="429578" y="124216"/>
                  </a:cubicBezTo>
                  <a:cubicBezTo>
                    <a:pt x="418147" y="126121"/>
                    <a:pt x="405765" y="127073"/>
                    <a:pt x="394335" y="116596"/>
                  </a:cubicBezTo>
                  <a:close/>
                </a:path>
              </a:pathLst>
            </a:custGeom>
            <a:solidFill>
              <a:srgbClr val="2331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 xmlns:a16="http://schemas.microsoft.com/office/drawing/2014/main" id="{8B8BD8A1-09B6-4F72-B6DC-7921C3B9D302}"/>
                </a:ext>
              </a:extLst>
            </p:cNvPr>
            <p:cNvSpPr/>
            <p:nvPr/>
          </p:nvSpPr>
          <p:spPr>
            <a:xfrm>
              <a:off x="8794493" y="-1331094"/>
              <a:ext cx="253071" cy="184863"/>
            </a:xfrm>
            <a:custGeom>
              <a:avLst/>
              <a:gdLst>
                <a:gd name="connsiteX0" fmla="*/ 240689 w 253071"/>
                <a:gd name="connsiteY0" fmla="*/ 74188 h 184863"/>
                <a:gd name="connsiteX1" fmla="*/ 234974 w 253071"/>
                <a:gd name="connsiteY1" fmla="*/ 80855 h 184863"/>
                <a:gd name="connsiteX2" fmla="*/ 61619 w 253071"/>
                <a:gd name="connsiteY2" fmla="*/ 181821 h 184863"/>
                <a:gd name="connsiteX3" fmla="*/ 15899 w 253071"/>
                <a:gd name="connsiteY3" fmla="*/ 127528 h 184863"/>
                <a:gd name="connsiteX4" fmla="*/ 14947 w 253071"/>
                <a:gd name="connsiteY4" fmla="*/ 85618 h 184863"/>
                <a:gd name="connsiteX5" fmla="*/ 10184 w 253071"/>
                <a:gd name="connsiteY5" fmla="*/ 12275 h 184863"/>
                <a:gd name="connsiteX6" fmla="*/ 25424 w 253071"/>
                <a:gd name="connsiteY6" fmla="*/ 13228 h 184863"/>
                <a:gd name="connsiteX7" fmla="*/ 25424 w 253071"/>
                <a:gd name="connsiteY7" fmla="*/ 36088 h 184863"/>
                <a:gd name="connsiteX8" fmla="*/ 74954 w 253071"/>
                <a:gd name="connsiteY8" fmla="*/ 5608 h 184863"/>
                <a:gd name="connsiteX9" fmla="*/ 207352 w 253071"/>
                <a:gd name="connsiteY9" fmla="*/ 846 h 184863"/>
                <a:gd name="connsiteX10" fmla="*/ 253072 w 253071"/>
                <a:gd name="connsiteY10" fmla="*/ 28468 h 184863"/>
                <a:gd name="connsiteX11" fmla="*/ 240689 w 253071"/>
                <a:gd name="connsiteY11" fmla="*/ 74188 h 1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071" h="184863">
                  <a:moveTo>
                    <a:pt x="240689" y="74188"/>
                  </a:moveTo>
                  <a:cubicBezTo>
                    <a:pt x="238784" y="76093"/>
                    <a:pt x="234974" y="78950"/>
                    <a:pt x="234974" y="80855"/>
                  </a:cubicBezTo>
                  <a:cubicBezTo>
                    <a:pt x="209257" y="170391"/>
                    <a:pt x="148297" y="194203"/>
                    <a:pt x="61619" y="181821"/>
                  </a:cubicBezTo>
                  <a:cubicBezTo>
                    <a:pt x="24472" y="176105"/>
                    <a:pt x="5422" y="168486"/>
                    <a:pt x="15899" y="127528"/>
                  </a:cubicBezTo>
                  <a:cubicBezTo>
                    <a:pt x="18757" y="114193"/>
                    <a:pt x="14947" y="99905"/>
                    <a:pt x="14947" y="85618"/>
                  </a:cubicBezTo>
                  <a:cubicBezTo>
                    <a:pt x="-4103" y="62758"/>
                    <a:pt x="-4103" y="37993"/>
                    <a:pt x="10184" y="12275"/>
                  </a:cubicBezTo>
                  <a:cubicBezTo>
                    <a:pt x="15899" y="7513"/>
                    <a:pt x="21614" y="6561"/>
                    <a:pt x="25424" y="13228"/>
                  </a:cubicBezTo>
                  <a:cubicBezTo>
                    <a:pt x="29234" y="20848"/>
                    <a:pt x="33044" y="30373"/>
                    <a:pt x="25424" y="36088"/>
                  </a:cubicBezTo>
                  <a:cubicBezTo>
                    <a:pt x="31139" y="12275"/>
                    <a:pt x="50189" y="5608"/>
                    <a:pt x="74954" y="5608"/>
                  </a:cubicBezTo>
                  <a:cubicBezTo>
                    <a:pt x="118769" y="4655"/>
                    <a:pt x="163537" y="9418"/>
                    <a:pt x="207352" y="846"/>
                  </a:cubicBezTo>
                  <a:cubicBezTo>
                    <a:pt x="230212" y="-3917"/>
                    <a:pt x="241642" y="12275"/>
                    <a:pt x="253072" y="28468"/>
                  </a:cubicBezTo>
                  <a:cubicBezTo>
                    <a:pt x="247357" y="42755"/>
                    <a:pt x="244499" y="58948"/>
                    <a:pt x="240689" y="74188"/>
                  </a:cubicBezTo>
                  <a:close/>
                </a:path>
              </a:pathLst>
            </a:custGeom>
            <a:solidFill>
              <a:srgbClr val="504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 xmlns:a16="http://schemas.microsoft.com/office/drawing/2014/main" id="{62CFE817-424D-46FC-A028-B7E2C8B20EC8}"/>
                </a:ext>
              </a:extLst>
            </p:cNvPr>
            <p:cNvSpPr/>
            <p:nvPr/>
          </p:nvSpPr>
          <p:spPr>
            <a:xfrm>
              <a:off x="8168812" y="-2179824"/>
              <a:ext cx="372022" cy="221107"/>
            </a:xfrm>
            <a:custGeom>
              <a:avLst/>
              <a:gdLst>
                <a:gd name="connsiteX0" fmla="*/ 324398 w 372022"/>
                <a:gd name="connsiteY0" fmla="*/ 210448 h 221107"/>
                <a:gd name="connsiteX1" fmla="*/ 293918 w 372022"/>
                <a:gd name="connsiteY1" fmla="*/ 210448 h 221107"/>
                <a:gd name="connsiteX2" fmla="*/ 39600 w 372022"/>
                <a:gd name="connsiteY2" fmla="*/ 58048 h 221107"/>
                <a:gd name="connsiteX3" fmla="*/ 1500 w 372022"/>
                <a:gd name="connsiteY3" fmla="*/ 32330 h 221107"/>
                <a:gd name="connsiteX4" fmla="*/ 28170 w 372022"/>
                <a:gd name="connsiteY4" fmla="*/ 898 h 221107"/>
                <a:gd name="connsiteX5" fmla="*/ 62461 w 372022"/>
                <a:gd name="connsiteY5" fmla="*/ 21853 h 221107"/>
                <a:gd name="connsiteX6" fmla="*/ 326303 w 372022"/>
                <a:gd name="connsiteY6" fmla="*/ 181873 h 221107"/>
                <a:gd name="connsiteX7" fmla="*/ 372023 w 372022"/>
                <a:gd name="connsiteY7" fmla="*/ 212353 h 221107"/>
                <a:gd name="connsiteX8" fmla="*/ 336781 w 372022"/>
                <a:gd name="connsiteY8" fmla="*/ 219020 h 221107"/>
                <a:gd name="connsiteX9" fmla="*/ 324398 w 372022"/>
                <a:gd name="connsiteY9" fmla="*/ 210448 h 2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022" h="221107">
                  <a:moveTo>
                    <a:pt x="324398" y="210448"/>
                  </a:moveTo>
                  <a:cubicBezTo>
                    <a:pt x="313920" y="210448"/>
                    <a:pt x="304395" y="210448"/>
                    <a:pt x="293918" y="210448"/>
                  </a:cubicBezTo>
                  <a:cubicBezTo>
                    <a:pt x="192953" y="186635"/>
                    <a:pt x="108181" y="135200"/>
                    <a:pt x="39600" y="58048"/>
                  </a:cubicBezTo>
                  <a:cubicBezTo>
                    <a:pt x="30075" y="46618"/>
                    <a:pt x="26265" y="21853"/>
                    <a:pt x="1500" y="32330"/>
                  </a:cubicBezTo>
                  <a:cubicBezTo>
                    <a:pt x="-8025" y="5660"/>
                    <a:pt x="31028" y="20900"/>
                    <a:pt x="28170" y="898"/>
                  </a:cubicBezTo>
                  <a:cubicBezTo>
                    <a:pt x="46268" y="-3865"/>
                    <a:pt x="53888" y="11375"/>
                    <a:pt x="62461" y="21853"/>
                  </a:cubicBezTo>
                  <a:cubicBezTo>
                    <a:pt x="129136" y="110435"/>
                    <a:pt x="225338" y="149488"/>
                    <a:pt x="326303" y="181873"/>
                  </a:cubicBezTo>
                  <a:cubicBezTo>
                    <a:pt x="343448" y="187588"/>
                    <a:pt x="370118" y="182825"/>
                    <a:pt x="372023" y="212353"/>
                  </a:cubicBezTo>
                  <a:cubicBezTo>
                    <a:pt x="361546" y="221878"/>
                    <a:pt x="349163" y="222830"/>
                    <a:pt x="336781" y="219020"/>
                  </a:cubicBezTo>
                  <a:cubicBezTo>
                    <a:pt x="332971" y="216163"/>
                    <a:pt x="328208" y="213305"/>
                    <a:pt x="324398" y="210448"/>
                  </a:cubicBezTo>
                  <a:close/>
                </a:path>
              </a:pathLst>
            </a:custGeom>
            <a:solidFill>
              <a:srgbClr val="4F2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 xmlns:a16="http://schemas.microsoft.com/office/drawing/2014/main" id="{A3753544-501D-4290-9300-5E84D71520C7}"/>
                </a:ext>
              </a:extLst>
            </p:cNvPr>
            <p:cNvSpPr/>
            <p:nvPr/>
          </p:nvSpPr>
          <p:spPr>
            <a:xfrm>
              <a:off x="8982795" y="-1971205"/>
              <a:ext cx="224789" cy="364731"/>
            </a:xfrm>
            <a:custGeom>
              <a:avLst/>
              <a:gdLst>
                <a:gd name="connsiteX0" fmla="*/ 4763 w 224789"/>
                <a:gd name="connsiteY0" fmla="*/ 26594 h 364731"/>
                <a:gd name="connsiteX1" fmla="*/ 44767 w 224789"/>
                <a:gd name="connsiteY1" fmla="*/ 1829 h 364731"/>
                <a:gd name="connsiteX2" fmla="*/ 45720 w 224789"/>
                <a:gd name="connsiteY2" fmla="*/ 46597 h 364731"/>
                <a:gd name="connsiteX3" fmla="*/ 224790 w 224789"/>
                <a:gd name="connsiteY3" fmla="*/ 324727 h 364731"/>
                <a:gd name="connsiteX4" fmla="*/ 207645 w 224789"/>
                <a:gd name="connsiteY4" fmla="*/ 364732 h 364731"/>
                <a:gd name="connsiteX5" fmla="*/ 143827 w 224789"/>
                <a:gd name="connsiteY5" fmla="*/ 255194 h 364731"/>
                <a:gd name="connsiteX6" fmla="*/ 22860 w 224789"/>
                <a:gd name="connsiteY6" fmla="*/ 79935 h 364731"/>
                <a:gd name="connsiteX7" fmla="*/ 0 w 224789"/>
                <a:gd name="connsiteY7" fmla="*/ 38977 h 364731"/>
                <a:gd name="connsiteX8" fmla="*/ 4763 w 224789"/>
                <a:gd name="connsiteY8" fmla="*/ 26594 h 36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9" h="364731">
                  <a:moveTo>
                    <a:pt x="4763" y="26594"/>
                  </a:moveTo>
                  <a:cubicBezTo>
                    <a:pt x="17145" y="17069"/>
                    <a:pt x="20955" y="-6743"/>
                    <a:pt x="44767" y="1829"/>
                  </a:cubicBezTo>
                  <a:cubicBezTo>
                    <a:pt x="17145" y="17069"/>
                    <a:pt x="34290" y="30404"/>
                    <a:pt x="45720" y="46597"/>
                  </a:cubicBezTo>
                  <a:cubicBezTo>
                    <a:pt x="112395" y="135179"/>
                    <a:pt x="179070" y="222810"/>
                    <a:pt x="224790" y="324727"/>
                  </a:cubicBezTo>
                  <a:cubicBezTo>
                    <a:pt x="217170" y="337110"/>
                    <a:pt x="232410" y="359969"/>
                    <a:pt x="207645" y="364732"/>
                  </a:cubicBezTo>
                  <a:cubicBezTo>
                    <a:pt x="179070" y="332347"/>
                    <a:pt x="166688" y="290437"/>
                    <a:pt x="143827" y="255194"/>
                  </a:cubicBezTo>
                  <a:cubicBezTo>
                    <a:pt x="105727" y="195187"/>
                    <a:pt x="63817" y="137085"/>
                    <a:pt x="22860" y="79935"/>
                  </a:cubicBezTo>
                  <a:cubicBezTo>
                    <a:pt x="13335" y="67552"/>
                    <a:pt x="952" y="57074"/>
                    <a:pt x="0" y="38977"/>
                  </a:cubicBezTo>
                  <a:cubicBezTo>
                    <a:pt x="0" y="34214"/>
                    <a:pt x="1905" y="30404"/>
                    <a:pt x="4763" y="26594"/>
                  </a:cubicBezTo>
                  <a:close/>
                </a:path>
              </a:pathLst>
            </a:custGeom>
            <a:solidFill>
              <a:srgbClr val="4442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 xmlns:a16="http://schemas.microsoft.com/office/drawing/2014/main" id="{BC3A6A6E-9785-4380-9F65-388DD908E2F2}"/>
                </a:ext>
              </a:extLst>
            </p:cNvPr>
            <p:cNvSpPr/>
            <p:nvPr/>
          </p:nvSpPr>
          <p:spPr>
            <a:xfrm>
              <a:off x="8770387" y="-1438833"/>
              <a:ext cx="322233" cy="156209"/>
            </a:xfrm>
            <a:custGeom>
              <a:avLst/>
              <a:gdLst>
                <a:gd name="connsiteX0" fmla="*/ 275272 w 322233"/>
                <a:gd name="connsiteY0" fmla="*/ 135255 h 156209"/>
                <a:gd name="connsiteX1" fmla="*/ 205740 w 322233"/>
                <a:gd name="connsiteY1" fmla="*/ 123825 h 156209"/>
                <a:gd name="connsiteX2" fmla="*/ 91440 w 322233"/>
                <a:gd name="connsiteY2" fmla="*/ 124777 h 156209"/>
                <a:gd name="connsiteX3" fmla="*/ 55245 w 322233"/>
                <a:gd name="connsiteY3" fmla="*/ 156210 h 156209"/>
                <a:gd name="connsiteX4" fmla="*/ 37147 w 322233"/>
                <a:gd name="connsiteY4" fmla="*/ 115252 h 156209"/>
                <a:gd name="connsiteX5" fmla="*/ 0 w 322233"/>
                <a:gd name="connsiteY5" fmla="*/ 83820 h 156209"/>
                <a:gd name="connsiteX6" fmla="*/ 65722 w 322233"/>
                <a:gd name="connsiteY6" fmla="*/ 76200 h 156209"/>
                <a:gd name="connsiteX7" fmla="*/ 70485 w 322233"/>
                <a:gd name="connsiteY7" fmla="*/ 80010 h 156209"/>
                <a:gd name="connsiteX8" fmla="*/ 127635 w 322233"/>
                <a:gd name="connsiteY8" fmla="*/ 92392 h 156209"/>
                <a:gd name="connsiteX9" fmla="*/ 211455 w 322233"/>
                <a:gd name="connsiteY9" fmla="*/ 90488 h 156209"/>
                <a:gd name="connsiteX10" fmla="*/ 248603 w 322233"/>
                <a:gd name="connsiteY10" fmla="*/ 62865 h 156209"/>
                <a:gd name="connsiteX11" fmla="*/ 212408 w 322233"/>
                <a:gd name="connsiteY11" fmla="*/ 51435 h 156209"/>
                <a:gd name="connsiteX12" fmla="*/ 207645 w 322233"/>
                <a:gd name="connsiteY12" fmla="*/ 46672 h 156209"/>
                <a:gd name="connsiteX13" fmla="*/ 208597 w 322233"/>
                <a:gd name="connsiteY13" fmla="*/ 38100 h 156209"/>
                <a:gd name="connsiteX14" fmla="*/ 280035 w 322233"/>
                <a:gd name="connsiteY14" fmla="*/ 2857 h 156209"/>
                <a:gd name="connsiteX15" fmla="*/ 293370 w 322233"/>
                <a:gd name="connsiteY15" fmla="*/ 0 h 156209"/>
                <a:gd name="connsiteX16" fmla="*/ 321945 w 322233"/>
                <a:gd name="connsiteY16" fmla="*/ 20002 h 156209"/>
                <a:gd name="connsiteX17" fmla="*/ 320040 w 322233"/>
                <a:gd name="connsiteY17" fmla="*/ 21907 h 156209"/>
                <a:gd name="connsiteX18" fmla="*/ 318135 w 322233"/>
                <a:gd name="connsiteY18" fmla="*/ 20002 h 156209"/>
                <a:gd name="connsiteX19" fmla="*/ 293370 w 322233"/>
                <a:gd name="connsiteY19" fmla="*/ 56197 h 156209"/>
                <a:gd name="connsiteX20" fmla="*/ 275272 w 322233"/>
                <a:gd name="connsiteY20" fmla="*/ 135255 h 1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233" h="156209">
                  <a:moveTo>
                    <a:pt x="275272" y="135255"/>
                  </a:moveTo>
                  <a:cubicBezTo>
                    <a:pt x="253365" y="120967"/>
                    <a:pt x="231458" y="120967"/>
                    <a:pt x="205740" y="123825"/>
                  </a:cubicBezTo>
                  <a:cubicBezTo>
                    <a:pt x="168593" y="128588"/>
                    <a:pt x="129540" y="125730"/>
                    <a:pt x="91440" y="124777"/>
                  </a:cubicBezTo>
                  <a:cubicBezTo>
                    <a:pt x="70485" y="124777"/>
                    <a:pt x="52388" y="125730"/>
                    <a:pt x="55245" y="156210"/>
                  </a:cubicBezTo>
                  <a:cubicBezTo>
                    <a:pt x="41910" y="142875"/>
                    <a:pt x="52388" y="123825"/>
                    <a:pt x="37147" y="115252"/>
                  </a:cubicBezTo>
                  <a:cubicBezTo>
                    <a:pt x="22860" y="106680"/>
                    <a:pt x="7620" y="100013"/>
                    <a:pt x="0" y="83820"/>
                  </a:cubicBezTo>
                  <a:cubicBezTo>
                    <a:pt x="20955" y="70485"/>
                    <a:pt x="43815" y="80010"/>
                    <a:pt x="65722" y="76200"/>
                  </a:cubicBezTo>
                  <a:cubicBezTo>
                    <a:pt x="67628" y="78105"/>
                    <a:pt x="68580" y="79057"/>
                    <a:pt x="70485" y="80010"/>
                  </a:cubicBezTo>
                  <a:cubicBezTo>
                    <a:pt x="85725" y="100013"/>
                    <a:pt x="107633" y="90488"/>
                    <a:pt x="127635" y="92392"/>
                  </a:cubicBezTo>
                  <a:cubicBezTo>
                    <a:pt x="156210" y="91440"/>
                    <a:pt x="183833" y="94297"/>
                    <a:pt x="211455" y="90488"/>
                  </a:cubicBezTo>
                  <a:cubicBezTo>
                    <a:pt x="228600" y="88582"/>
                    <a:pt x="250508" y="83820"/>
                    <a:pt x="248603" y="62865"/>
                  </a:cubicBezTo>
                  <a:cubicBezTo>
                    <a:pt x="246697" y="44767"/>
                    <a:pt x="223838" y="59055"/>
                    <a:pt x="212408" y="51435"/>
                  </a:cubicBezTo>
                  <a:cubicBezTo>
                    <a:pt x="210503" y="49530"/>
                    <a:pt x="209550" y="48577"/>
                    <a:pt x="207645" y="46672"/>
                  </a:cubicBezTo>
                  <a:cubicBezTo>
                    <a:pt x="207645" y="43815"/>
                    <a:pt x="208597" y="40957"/>
                    <a:pt x="208597" y="38100"/>
                  </a:cubicBezTo>
                  <a:cubicBezTo>
                    <a:pt x="218122" y="-2858"/>
                    <a:pt x="254318" y="9525"/>
                    <a:pt x="280035" y="2857"/>
                  </a:cubicBezTo>
                  <a:cubicBezTo>
                    <a:pt x="284797" y="1905"/>
                    <a:pt x="289560" y="952"/>
                    <a:pt x="293370" y="0"/>
                  </a:cubicBezTo>
                  <a:cubicBezTo>
                    <a:pt x="305753" y="1905"/>
                    <a:pt x="324803" y="-3810"/>
                    <a:pt x="321945" y="20002"/>
                  </a:cubicBezTo>
                  <a:lnTo>
                    <a:pt x="320040" y="21907"/>
                  </a:lnTo>
                  <a:lnTo>
                    <a:pt x="318135" y="20002"/>
                  </a:lnTo>
                  <a:cubicBezTo>
                    <a:pt x="294322" y="20955"/>
                    <a:pt x="301943" y="44767"/>
                    <a:pt x="293370" y="56197"/>
                  </a:cubicBezTo>
                  <a:cubicBezTo>
                    <a:pt x="287655" y="83820"/>
                    <a:pt x="281940" y="109538"/>
                    <a:pt x="275272" y="135255"/>
                  </a:cubicBezTo>
                  <a:close/>
                </a:path>
              </a:pathLst>
            </a:custGeom>
            <a:solidFill>
              <a:srgbClr val="4332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 xmlns:a16="http://schemas.microsoft.com/office/drawing/2014/main" id="{AA8A5BD8-7BE2-4E43-A59B-03768CC3A39C}"/>
                </a:ext>
              </a:extLst>
            </p:cNvPr>
            <p:cNvSpPr/>
            <p:nvPr/>
          </p:nvSpPr>
          <p:spPr>
            <a:xfrm>
              <a:off x="9063450" y="-1646478"/>
              <a:ext cx="161401" cy="175547"/>
            </a:xfrm>
            <a:custGeom>
              <a:avLst/>
              <a:gdLst>
                <a:gd name="connsiteX0" fmla="*/ 124132 w 161401"/>
                <a:gd name="connsiteY0" fmla="*/ 38100 h 175547"/>
                <a:gd name="connsiteX1" fmla="*/ 144134 w 161401"/>
                <a:gd name="connsiteY1" fmla="*/ 0 h 175547"/>
                <a:gd name="connsiteX2" fmla="*/ 156517 w 161401"/>
                <a:gd name="connsiteY2" fmla="*/ 82867 h 175547"/>
                <a:gd name="connsiteX3" fmla="*/ 153659 w 161401"/>
                <a:gd name="connsiteY3" fmla="*/ 171450 h 175547"/>
                <a:gd name="connsiteX4" fmla="*/ 104129 w 161401"/>
                <a:gd name="connsiteY4" fmla="*/ 157163 h 175547"/>
                <a:gd name="connsiteX5" fmla="*/ 26024 w 161401"/>
                <a:gd name="connsiteY5" fmla="*/ 138113 h 175547"/>
                <a:gd name="connsiteX6" fmla="*/ 51742 w 161401"/>
                <a:gd name="connsiteY6" fmla="*/ 107633 h 175547"/>
                <a:gd name="connsiteX7" fmla="*/ 112702 w 161401"/>
                <a:gd name="connsiteY7" fmla="*/ 87630 h 175547"/>
                <a:gd name="connsiteX8" fmla="*/ 64124 w 161401"/>
                <a:gd name="connsiteY8" fmla="*/ 96202 h 175547"/>
                <a:gd name="connsiteX9" fmla="*/ 19357 w 161401"/>
                <a:gd name="connsiteY9" fmla="*/ 114300 h 175547"/>
                <a:gd name="connsiteX10" fmla="*/ 13642 w 161401"/>
                <a:gd name="connsiteY10" fmla="*/ 68580 h 175547"/>
                <a:gd name="connsiteX11" fmla="*/ 124132 w 161401"/>
                <a:gd name="connsiteY11" fmla="*/ 38100 h 17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401" h="175547">
                  <a:moveTo>
                    <a:pt x="124132" y="38100"/>
                  </a:moveTo>
                  <a:cubicBezTo>
                    <a:pt x="142229" y="31433"/>
                    <a:pt x="127942" y="7620"/>
                    <a:pt x="144134" y="0"/>
                  </a:cubicBezTo>
                  <a:cubicBezTo>
                    <a:pt x="170804" y="23813"/>
                    <a:pt x="159374" y="58102"/>
                    <a:pt x="156517" y="82867"/>
                  </a:cubicBezTo>
                  <a:cubicBezTo>
                    <a:pt x="151754" y="113347"/>
                    <a:pt x="146992" y="141922"/>
                    <a:pt x="153659" y="171450"/>
                  </a:cubicBezTo>
                  <a:cubicBezTo>
                    <a:pt x="131752" y="186690"/>
                    <a:pt x="123179" y="154305"/>
                    <a:pt x="104129" y="157163"/>
                  </a:cubicBezTo>
                  <a:cubicBezTo>
                    <a:pt x="77459" y="153352"/>
                    <a:pt x="46979" y="164783"/>
                    <a:pt x="26024" y="138113"/>
                  </a:cubicBezTo>
                  <a:cubicBezTo>
                    <a:pt x="23167" y="118110"/>
                    <a:pt x="38407" y="113347"/>
                    <a:pt x="51742" y="107633"/>
                  </a:cubicBezTo>
                  <a:cubicBezTo>
                    <a:pt x="69839" y="100013"/>
                    <a:pt x="91747" y="103822"/>
                    <a:pt x="112702" y="87630"/>
                  </a:cubicBezTo>
                  <a:cubicBezTo>
                    <a:pt x="91747" y="81915"/>
                    <a:pt x="77459" y="87630"/>
                    <a:pt x="64124" y="96202"/>
                  </a:cubicBezTo>
                  <a:cubicBezTo>
                    <a:pt x="49837" y="104775"/>
                    <a:pt x="34597" y="108585"/>
                    <a:pt x="19357" y="114300"/>
                  </a:cubicBezTo>
                  <a:cubicBezTo>
                    <a:pt x="-11123" y="102870"/>
                    <a:pt x="307" y="85725"/>
                    <a:pt x="13642" y="68580"/>
                  </a:cubicBezTo>
                  <a:cubicBezTo>
                    <a:pt x="49837" y="56197"/>
                    <a:pt x="81269" y="26670"/>
                    <a:pt x="124132" y="38100"/>
                  </a:cubicBezTo>
                  <a:close/>
                </a:path>
              </a:pathLst>
            </a:custGeom>
            <a:solidFill>
              <a:srgbClr val="302B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 xmlns:a16="http://schemas.microsoft.com/office/drawing/2014/main" id="{2D1F29F7-A4B6-41D6-924A-CA493A6D5031}"/>
                </a:ext>
              </a:extLst>
            </p:cNvPr>
            <p:cNvSpPr/>
            <p:nvPr/>
          </p:nvSpPr>
          <p:spPr>
            <a:xfrm>
              <a:off x="9054232" y="-1501987"/>
              <a:ext cx="162877" cy="86013"/>
            </a:xfrm>
            <a:custGeom>
              <a:avLst/>
              <a:gdLst>
                <a:gd name="connsiteX0" fmla="*/ 124777 w 162877"/>
                <a:gd name="connsiteY0" fmla="*/ 289 h 86013"/>
                <a:gd name="connsiteX1" fmla="*/ 162877 w 162877"/>
                <a:gd name="connsiteY1" fmla="*/ 27911 h 86013"/>
                <a:gd name="connsiteX2" fmla="*/ 39052 w 162877"/>
                <a:gd name="connsiteY2" fmla="*/ 86014 h 86013"/>
                <a:gd name="connsiteX3" fmla="*/ 0 w 162877"/>
                <a:gd name="connsiteY3" fmla="*/ 73631 h 86013"/>
                <a:gd name="connsiteX4" fmla="*/ 43815 w 162877"/>
                <a:gd name="connsiteY4" fmla="*/ 45056 h 86013"/>
                <a:gd name="connsiteX5" fmla="*/ 124777 w 162877"/>
                <a:gd name="connsiteY5" fmla="*/ 289 h 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77" h="86013">
                  <a:moveTo>
                    <a:pt x="124777" y="289"/>
                  </a:moveTo>
                  <a:cubicBezTo>
                    <a:pt x="146685" y="-3521"/>
                    <a:pt x="140970" y="31721"/>
                    <a:pt x="162877" y="27911"/>
                  </a:cubicBezTo>
                  <a:cubicBezTo>
                    <a:pt x="127635" y="61249"/>
                    <a:pt x="84772" y="75536"/>
                    <a:pt x="39052" y="86014"/>
                  </a:cubicBezTo>
                  <a:cubicBezTo>
                    <a:pt x="29527" y="70774"/>
                    <a:pt x="12382" y="78394"/>
                    <a:pt x="0" y="73631"/>
                  </a:cubicBezTo>
                  <a:cubicBezTo>
                    <a:pt x="4763" y="48866"/>
                    <a:pt x="27622" y="50771"/>
                    <a:pt x="43815" y="45056"/>
                  </a:cubicBezTo>
                  <a:cubicBezTo>
                    <a:pt x="73342" y="34579"/>
                    <a:pt x="102870" y="24101"/>
                    <a:pt x="124777" y="289"/>
                  </a:cubicBezTo>
                  <a:close/>
                </a:path>
              </a:pathLst>
            </a:custGeom>
            <a:solidFill>
              <a:srgbClr val="2F41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 xmlns:a16="http://schemas.microsoft.com/office/drawing/2014/main" id="{6E021897-6D74-47B3-91A6-8674EC4D0172}"/>
                </a:ext>
              </a:extLst>
            </p:cNvPr>
            <p:cNvSpPr/>
            <p:nvPr/>
          </p:nvSpPr>
          <p:spPr>
            <a:xfrm>
              <a:off x="7998977" y="-2760904"/>
              <a:ext cx="33105" cy="152400"/>
            </a:xfrm>
            <a:custGeom>
              <a:avLst/>
              <a:gdLst>
                <a:gd name="connsiteX0" fmla="*/ 7505 w 33105"/>
                <a:gd name="connsiteY0" fmla="*/ 0 h 152400"/>
                <a:gd name="connsiteX1" fmla="*/ 17030 w 33105"/>
                <a:gd name="connsiteY1" fmla="*/ 0 h 152400"/>
                <a:gd name="connsiteX2" fmla="*/ 17030 w 33105"/>
                <a:gd name="connsiteY2" fmla="*/ 152400 h 152400"/>
                <a:gd name="connsiteX3" fmla="*/ 7505 w 33105"/>
                <a:gd name="connsiteY3" fmla="*/ 152400 h 152400"/>
                <a:gd name="connsiteX4" fmla="*/ 7505 w 33105"/>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5" h="152400">
                  <a:moveTo>
                    <a:pt x="7505" y="0"/>
                  </a:moveTo>
                  <a:cubicBezTo>
                    <a:pt x="10363" y="0"/>
                    <a:pt x="14173" y="0"/>
                    <a:pt x="17030" y="0"/>
                  </a:cubicBezTo>
                  <a:cubicBezTo>
                    <a:pt x="37985" y="50482"/>
                    <a:pt x="38938" y="101918"/>
                    <a:pt x="17030" y="152400"/>
                  </a:cubicBezTo>
                  <a:cubicBezTo>
                    <a:pt x="14173" y="152400"/>
                    <a:pt x="10363" y="152400"/>
                    <a:pt x="7505" y="152400"/>
                  </a:cubicBezTo>
                  <a:cubicBezTo>
                    <a:pt x="-2972" y="101918"/>
                    <a:pt x="-2020" y="51435"/>
                    <a:pt x="7505" y="0"/>
                  </a:cubicBezTo>
                  <a:close/>
                </a:path>
              </a:pathLst>
            </a:custGeom>
            <a:solidFill>
              <a:srgbClr val="240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 xmlns:a16="http://schemas.microsoft.com/office/drawing/2014/main" id="{0B304795-94C0-42F5-B0D9-76231997A17A}"/>
                </a:ext>
              </a:extLst>
            </p:cNvPr>
            <p:cNvSpPr/>
            <p:nvPr/>
          </p:nvSpPr>
          <p:spPr>
            <a:xfrm>
              <a:off x="8008387" y="-2558973"/>
              <a:ext cx="27622" cy="64151"/>
            </a:xfrm>
            <a:custGeom>
              <a:avLst/>
              <a:gdLst>
                <a:gd name="connsiteX0" fmla="*/ 27623 w 27622"/>
                <a:gd name="connsiteY0" fmla="*/ 54292 h 64151"/>
                <a:gd name="connsiteX1" fmla="*/ 0 w 27622"/>
                <a:gd name="connsiteY1" fmla="*/ 63817 h 64151"/>
                <a:gd name="connsiteX2" fmla="*/ 5715 w 27622"/>
                <a:gd name="connsiteY2" fmla="*/ 0 h 64151"/>
                <a:gd name="connsiteX3" fmla="*/ 27623 w 27622"/>
                <a:gd name="connsiteY3" fmla="*/ 54292 h 64151"/>
              </a:gdLst>
              <a:ahLst/>
              <a:cxnLst>
                <a:cxn ang="0">
                  <a:pos x="connsiteX0" y="connsiteY0"/>
                </a:cxn>
                <a:cxn ang="0">
                  <a:pos x="connsiteX1" y="connsiteY1"/>
                </a:cxn>
                <a:cxn ang="0">
                  <a:pos x="connsiteX2" y="connsiteY2"/>
                </a:cxn>
                <a:cxn ang="0">
                  <a:pos x="connsiteX3" y="connsiteY3"/>
                </a:cxn>
              </a:cxnLst>
              <a:rect l="l" t="t" r="r" b="b"/>
              <a:pathLst>
                <a:path w="27622" h="64151">
                  <a:moveTo>
                    <a:pt x="27623" y="54292"/>
                  </a:moveTo>
                  <a:cubicBezTo>
                    <a:pt x="19050" y="59055"/>
                    <a:pt x="10478" y="65723"/>
                    <a:pt x="0" y="63817"/>
                  </a:cubicBezTo>
                  <a:cubicBezTo>
                    <a:pt x="19050" y="43815"/>
                    <a:pt x="9525" y="21908"/>
                    <a:pt x="5715" y="0"/>
                  </a:cubicBezTo>
                  <a:cubicBezTo>
                    <a:pt x="26670" y="12383"/>
                    <a:pt x="19050" y="37148"/>
                    <a:pt x="27623" y="54292"/>
                  </a:cubicBezTo>
                  <a:close/>
                </a:path>
              </a:pathLst>
            </a:custGeom>
            <a:solidFill>
              <a:srgbClr val="6D3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 xmlns:a16="http://schemas.microsoft.com/office/drawing/2014/main" id="{EE90AB69-F6B4-4CFF-B47D-323CA022D1C5}"/>
                </a:ext>
              </a:extLst>
            </p:cNvPr>
            <p:cNvSpPr/>
            <p:nvPr/>
          </p:nvSpPr>
          <p:spPr>
            <a:xfrm>
              <a:off x="9064709" y="-1416959"/>
              <a:ext cx="24765" cy="36227"/>
            </a:xfrm>
            <a:custGeom>
              <a:avLst/>
              <a:gdLst>
                <a:gd name="connsiteX0" fmla="*/ 0 w 24765"/>
                <a:gd name="connsiteY0" fmla="*/ 36228 h 36227"/>
                <a:gd name="connsiteX1" fmla="*/ 24765 w 24765"/>
                <a:gd name="connsiteY1" fmla="*/ 33 h 36227"/>
                <a:gd name="connsiteX2" fmla="*/ 0 w 24765"/>
                <a:gd name="connsiteY2" fmla="*/ 36228 h 36227"/>
              </a:gdLst>
              <a:ahLst/>
              <a:cxnLst>
                <a:cxn ang="0">
                  <a:pos x="connsiteX0" y="connsiteY0"/>
                </a:cxn>
                <a:cxn ang="0">
                  <a:pos x="connsiteX1" y="connsiteY1"/>
                </a:cxn>
                <a:cxn ang="0">
                  <a:pos x="connsiteX2" y="connsiteY2"/>
                </a:cxn>
              </a:cxnLst>
              <a:rect l="l" t="t" r="r" b="b"/>
              <a:pathLst>
                <a:path w="24765" h="36227">
                  <a:moveTo>
                    <a:pt x="0" y="36228"/>
                  </a:moveTo>
                  <a:cubicBezTo>
                    <a:pt x="953" y="19083"/>
                    <a:pt x="-3810" y="-920"/>
                    <a:pt x="24765" y="33"/>
                  </a:cubicBezTo>
                  <a:cubicBezTo>
                    <a:pt x="7620" y="6700"/>
                    <a:pt x="11430" y="26703"/>
                    <a:pt x="0" y="36228"/>
                  </a:cubicBezTo>
                  <a:close/>
                </a:path>
              </a:pathLst>
            </a:custGeom>
            <a:solidFill>
              <a:srgbClr val="4036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 xmlns:a16="http://schemas.microsoft.com/office/drawing/2014/main" id="{0B4F4CC8-E69C-4E64-B6F7-7097D63C41DD}"/>
                </a:ext>
              </a:extLst>
            </p:cNvPr>
            <p:cNvSpPr/>
            <p:nvPr/>
          </p:nvSpPr>
          <p:spPr>
            <a:xfrm>
              <a:off x="9419040" y="-2217026"/>
              <a:ext cx="25717" cy="26049"/>
            </a:xfrm>
            <a:custGeom>
              <a:avLst/>
              <a:gdLst>
                <a:gd name="connsiteX0" fmla="*/ 25718 w 25717"/>
                <a:gd name="connsiteY0" fmla="*/ 25717 h 26049"/>
                <a:gd name="connsiteX1" fmla="*/ 0 w 25717"/>
                <a:gd name="connsiteY1" fmla="*/ 952 h 26049"/>
                <a:gd name="connsiteX2" fmla="*/ 12382 w 25717"/>
                <a:gd name="connsiteY2" fmla="*/ 0 h 26049"/>
                <a:gd name="connsiteX3" fmla="*/ 25718 w 25717"/>
                <a:gd name="connsiteY3" fmla="*/ 25717 h 26049"/>
              </a:gdLst>
              <a:ahLst/>
              <a:cxnLst>
                <a:cxn ang="0">
                  <a:pos x="connsiteX0" y="connsiteY0"/>
                </a:cxn>
                <a:cxn ang="0">
                  <a:pos x="connsiteX1" y="connsiteY1"/>
                </a:cxn>
                <a:cxn ang="0">
                  <a:pos x="connsiteX2" y="connsiteY2"/>
                </a:cxn>
                <a:cxn ang="0">
                  <a:pos x="connsiteX3" y="connsiteY3"/>
                </a:cxn>
              </a:cxnLst>
              <a:rect l="l" t="t" r="r" b="b"/>
              <a:pathLst>
                <a:path w="25717" h="26049">
                  <a:moveTo>
                    <a:pt x="25718" y="25717"/>
                  </a:moveTo>
                  <a:cubicBezTo>
                    <a:pt x="6668" y="28575"/>
                    <a:pt x="5715" y="12382"/>
                    <a:pt x="0" y="952"/>
                  </a:cubicBezTo>
                  <a:cubicBezTo>
                    <a:pt x="3810" y="952"/>
                    <a:pt x="8572" y="0"/>
                    <a:pt x="12382" y="0"/>
                  </a:cubicBezTo>
                  <a:cubicBezTo>
                    <a:pt x="16193" y="8573"/>
                    <a:pt x="20955" y="17145"/>
                    <a:pt x="25718" y="25717"/>
                  </a:cubicBezTo>
                  <a:close/>
                </a:path>
              </a:pathLst>
            </a:custGeom>
            <a:solidFill>
              <a:srgbClr val="A25A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 xmlns:a16="http://schemas.microsoft.com/office/drawing/2014/main" id="{3741635E-E573-4C10-859C-CD2D144C429B}"/>
                </a:ext>
              </a:extLst>
            </p:cNvPr>
            <p:cNvSpPr/>
            <p:nvPr/>
          </p:nvSpPr>
          <p:spPr>
            <a:xfrm>
              <a:off x="8134686" y="-2634221"/>
              <a:ext cx="1184493" cy="697509"/>
            </a:xfrm>
            <a:custGeom>
              <a:avLst/>
              <a:gdLst>
                <a:gd name="connsiteX0" fmla="*/ 407101 w 1184493"/>
                <a:gd name="connsiteY0" fmla="*/ 662940 h 697509"/>
                <a:gd name="connsiteX1" fmla="*/ 140401 w 1184493"/>
                <a:gd name="connsiteY1" fmla="*/ 541020 h 697509"/>
                <a:gd name="connsiteX2" fmla="*/ 62296 w 1184493"/>
                <a:gd name="connsiteY2" fmla="*/ 454343 h 697509"/>
                <a:gd name="connsiteX3" fmla="*/ 54676 w 1184493"/>
                <a:gd name="connsiteY3" fmla="*/ 443865 h 697509"/>
                <a:gd name="connsiteX4" fmla="*/ 11813 w 1184493"/>
                <a:gd name="connsiteY4" fmla="*/ 344805 h 697509"/>
                <a:gd name="connsiteX5" fmla="*/ 15623 w 1184493"/>
                <a:gd name="connsiteY5" fmla="*/ 256223 h 697509"/>
                <a:gd name="connsiteX6" fmla="*/ 15623 w 1184493"/>
                <a:gd name="connsiteY6" fmla="*/ 216218 h 697509"/>
                <a:gd name="connsiteX7" fmla="*/ 6098 w 1184493"/>
                <a:gd name="connsiteY7" fmla="*/ 121920 h 697509"/>
                <a:gd name="connsiteX8" fmla="*/ 25148 w 1184493"/>
                <a:gd name="connsiteY8" fmla="*/ 92393 h 697509"/>
                <a:gd name="connsiteX9" fmla="*/ 157546 w 1184493"/>
                <a:gd name="connsiteY9" fmla="*/ 43815 h 697509"/>
                <a:gd name="connsiteX10" fmla="*/ 490921 w 1184493"/>
                <a:gd name="connsiteY10" fmla="*/ 0 h 697509"/>
                <a:gd name="connsiteX11" fmla="*/ 774766 w 1184493"/>
                <a:gd name="connsiteY11" fmla="*/ 11430 h 697509"/>
                <a:gd name="connsiteX12" fmla="*/ 1053848 w 1184493"/>
                <a:gd name="connsiteY12" fmla="*/ 63818 h 697509"/>
                <a:gd name="connsiteX13" fmla="*/ 1126238 w 1184493"/>
                <a:gd name="connsiteY13" fmla="*/ 105727 h 697509"/>
                <a:gd name="connsiteX14" fmla="*/ 1152909 w 1184493"/>
                <a:gd name="connsiteY14" fmla="*/ 175260 h 697509"/>
                <a:gd name="connsiteX15" fmla="*/ 1162434 w 1184493"/>
                <a:gd name="connsiteY15" fmla="*/ 262890 h 697509"/>
                <a:gd name="connsiteX16" fmla="*/ 1158623 w 1184493"/>
                <a:gd name="connsiteY16" fmla="*/ 359093 h 697509"/>
                <a:gd name="connsiteX17" fmla="*/ 1110998 w 1184493"/>
                <a:gd name="connsiteY17" fmla="*/ 472440 h 697509"/>
                <a:gd name="connsiteX18" fmla="*/ 1070041 w 1184493"/>
                <a:gd name="connsiteY18" fmla="*/ 510540 h 697509"/>
                <a:gd name="connsiteX19" fmla="*/ 950026 w 1184493"/>
                <a:gd name="connsiteY19" fmla="*/ 607695 h 697509"/>
                <a:gd name="connsiteX20" fmla="*/ 807151 w 1184493"/>
                <a:gd name="connsiteY20" fmla="*/ 663893 h 697509"/>
                <a:gd name="connsiteX21" fmla="*/ 763336 w 1184493"/>
                <a:gd name="connsiteY21" fmla="*/ 684848 h 697509"/>
                <a:gd name="connsiteX22" fmla="*/ 471871 w 1184493"/>
                <a:gd name="connsiteY22" fmla="*/ 685800 h 697509"/>
                <a:gd name="connsiteX23" fmla="*/ 407101 w 1184493"/>
                <a:gd name="connsiteY23" fmla="*/ 662940 h 6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4493" h="697509">
                  <a:moveTo>
                    <a:pt x="407101" y="662940"/>
                  </a:moveTo>
                  <a:cubicBezTo>
                    <a:pt x="312803" y="633413"/>
                    <a:pt x="219458" y="604838"/>
                    <a:pt x="140401" y="541020"/>
                  </a:cubicBezTo>
                  <a:cubicBezTo>
                    <a:pt x="108968" y="516255"/>
                    <a:pt x="90871" y="481013"/>
                    <a:pt x="62296" y="454343"/>
                  </a:cubicBezTo>
                  <a:cubicBezTo>
                    <a:pt x="59438" y="450533"/>
                    <a:pt x="56581" y="447675"/>
                    <a:pt x="54676" y="443865"/>
                  </a:cubicBezTo>
                  <a:cubicBezTo>
                    <a:pt x="39436" y="410528"/>
                    <a:pt x="17528" y="381000"/>
                    <a:pt x="11813" y="344805"/>
                  </a:cubicBezTo>
                  <a:cubicBezTo>
                    <a:pt x="1336" y="315278"/>
                    <a:pt x="-10094" y="285750"/>
                    <a:pt x="15623" y="256223"/>
                  </a:cubicBezTo>
                  <a:cubicBezTo>
                    <a:pt x="24196" y="245745"/>
                    <a:pt x="24196" y="229552"/>
                    <a:pt x="15623" y="216218"/>
                  </a:cubicBezTo>
                  <a:cubicBezTo>
                    <a:pt x="2288" y="185738"/>
                    <a:pt x="8003" y="153352"/>
                    <a:pt x="6098" y="121920"/>
                  </a:cubicBezTo>
                  <a:cubicBezTo>
                    <a:pt x="5146" y="108585"/>
                    <a:pt x="11813" y="98108"/>
                    <a:pt x="25148" y="92393"/>
                  </a:cubicBezTo>
                  <a:cubicBezTo>
                    <a:pt x="68011" y="73343"/>
                    <a:pt x="110873" y="52388"/>
                    <a:pt x="157546" y="43815"/>
                  </a:cubicBezTo>
                  <a:cubicBezTo>
                    <a:pt x="266131" y="7620"/>
                    <a:pt x="378526" y="0"/>
                    <a:pt x="490921" y="0"/>
                  </a:cubicBezTo>
                  <a:cubicBezTo>
                    <a:pt x="586171" y="0"/>
                    <a:pt x="681421" y="952"/>
                    <a:pt x="774766" y="11430"/>
                  </a:cubicBezTo>
                  <a:cubicBezTo>
                    <a:pt x="868111" y="22860"/>
                    <a:pt x="962408" y="34290"/>
                    <a:pt x="1053848" y="63818"/>
                  </a:cubicBezTo>
                  <a:cubicBezTo>
                    <a:pt x="1079566" y="75248"/>
                    <a:pt x="1105284" y="86677"/>
                    <a:pt x="1126238" y="105727"/>
                  </a:cubicBezTo>
                  <a:cubicBezTo>
                    <a:pt x="1147193" y="124777"/>
                    <a:pt x="1161481" y="145733"/>
                    <a:pt x="1152909" y="175260"/>
                  </a:cubicBezTo>
                  <a:cubicBezTo>
                    <a:pt x="1143384" y="205740"/>
                    <a:pt x="1160528" y="233363"/>
                    <a:pt x="1162434" y="262890"/>
                  </a:cubicBezTo>
                  <a:cubicBezTo>
                    <a:pt x="1192913" y="302895"/>
                    <a:pt x="1191961" y="314325"/>
                    <a:pt x="1158623" y="359093"/>
                  </a:cubicBezTo>
                  <a:cubicBezTo>
                    <a:pt x="1155766" y="402908"/>
                    <a:pt x="1134811" y="438150"/>
                    <a:pt x="1110998" y="472440"/>
                  </a:cubicBezTo>
                  <a:cubicBezTo>
                    <a:pt x="1100521" y="488632"/>
                    <a:pt x="1086234" y="501015"/>
                    <a:pt x="1070041" y="510540"/>
                  </a:cubicBezTo>
                  <a:cubicBezTo>
                    <a:pt x="1024321" y="536257"/>
                    <a:pt x="987173" y="572453"/>
                    <a:pt x="950026" y="607695"/>
                  </a:cubicBezTo>
                  <a:cubicBezTo>
                    <a:pt x="910021" y="645795"/>
                    <a:pt x="854776" y="644843"/>
                    <a:pt x="807151" y="663893"/>
                  </a:cubicBezTo>
                  <a:cubicBezTo>
                    <a:pt x="796673" y="678180"/>
                    <a:pt x="780481" y="682943"/>
                    <a:pt x="763336" y="684848"/>
                  </a:cubicBezTo>
                  <a:cubicBezTo>
                    <a:pt x="666181" y="703898"/>
                    <a:pt x="569026" y="699135"/>
                    <a:pt x="471871" y="685800"/>
                  </a:cubicBezTo>
                  <a:cubicBezTo>
                    <a:pt x="449011" y="683895"/>
                    <a:pt x="425198" y="682943"/>
                    <a:pt x="407101" y="662940"/>
                  </a:cubicBezTo>
                  <a:close/>
                </a:path>
              </a:pathLst>
            </a:custGeom>
            <a:solidFill>
              <a:srgbClr val="AA5B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 xmlns:a16="http://schemas.microsoft.com/office/drawing/2014/main" id="{212453D5-4D04-4CBE-94FC-374668DDBA25}"/>
                </a:ext>
              </a:extLst>
            </p:cNvPr>
            <p:cNvSpPr/>
            <p:nvPr/>
          </p:nvSpPr>
          <p:spPr>
            <a:xfrm>
              <a:off x="8406532" y="-3048846"/>
              <a:ext cx="568769" cy="386410"/>
            </a:xfrm>
            <a:custGeom>
              <a:avLst/>
              <a:gdLst>
                <a:gd name="connsiteX0" fmla="*/ 562927 w 568769"/>
                <a:gd name="connsiteY0" fmla="*/ 316518 h 386410"/>
                <a:gd name="connsiteX1" fmla="*/ 494348 w 568769"/>
                <a:gd name="connsiteY1" fmla="*/ 382240 h 386410"/>
                <a:gd name="connsiteX2" fmla="*/ 239077 w 568769"/>
                <a:gd name="connsiteY2" fmla="*/ 372715 h 386410"/>
                <a:gd name="connsiteX3" fmla="*/ 36195 w 568769"/>
                <a:gd name="connsiteY3" fmla="*/ 386050 h 386410"/>
                <a:gd name="connsiteX4" fmla="*/ 6667 w 568769"/>
                <a:gd name="connsiteY4" fmla="*/ 362238 h 386410"/>
                <a:gd name="connsiteX5" fmla="*/ 0 w 568769"/>
                <a:gd name="connsiteY5" fmla="*/ 191740 h 386410"/>
                <a:gd name="connsiteX6" fmla="*/ 39053 w 568769"/>
                <a:gd name="connsiteY6" fmla="*/ 29815 h 386410"/>
                <a:gd name="connsiteX7" fmla="*/ 68580 w 568769"/>
                <a:gd name="connsiteY7" fmla="*/ 288 h 386410"/>
                <a:gd name="connsiteX8" fmla="*/ 77153 w 568769"/>
                <a:gd name="connsiteY8" fmla="*/ 68868 h 386410"/>
                <a:gd name="connsiteX9" fmla="*/ 76200 w 568769"/>
                <a:gd name="connsiteY9" fmla="*/ 129828 h 386410"/>
                <a:gd name="connsiteX10" fmla="*/ 230505 w 568769"/>
                <a:gd name="connsiteY10" fmla="*/ 276513 h 386410"/>
                <a:gd name="connsiteX11" fmla="*/ 398145 w 568769"/>
                <a:gd name="connsiteY11" fmla="*/ 263178 h 386410"/>
                <a:gd name="connsiteX12" fmla="*/ 501015 w 568769"/>
                <a:gd name="connsiteY12" fmla="*/ 106968 h 386410"/>
                <a:gd name="connsiteX13" fmla="*/ 502920 w 568769"/>
                <a:gd name="connsiteY13" fmla="*/ 54580 h 386410"/>
                <a:gd name="connsiteX14" fmla="*/ 531495 w 568769"/>
                <a:gd name="connsiteY14" fmla="*/ 17433 h 386410"/>
                <a:gd name="connsiteX15" fmla="*/ 566738 w 568769"/>
                <a:gd name="connsiteY15" fmla="*/ 121255 h 386410"/>
                <a:gd name="connsiteX16" fmla="*/ 562927 w 568769"/>
                <a:gd name="connsiteY16" fmla="*/ 316518 h 38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769" h="386410">
                  <a:moveTo>
                    <a:pt x="562927" y="316518"/>
                  </a:moveTo>
                  <a:cubicBezTo>
                    <a:pt x="557213" y="383193"/>
                    <a:pt x="556260" y="387955"/>
                    <a:pt x="494348" y="382240"/>
                  </a:cubicBezTo>
                  <a:cubicBezTo>
                    <a:pt x="409575" y="374620"/>
                    <a:pt x="323850" y="375573"/>
                    <a:pt x="239077" y="372715"/>
                  </a:cubicBezTo>
                  <a:cubicBezTo>
                    <a:pt x="170498" y="370810"/>
                    <a:pt x="103823" y="383193"/>
                    <a:pt x="36195" y="386050"/>
                  </a:cubicBezTo>
                  <a:cubicBezTo>
                    <a:pt x="13335" y="387003"/>
                    <a:pt x="10478" y="387955"/>
                    <a:pt x="6667" y="362238"/>
                  </a:cubicBezTo>
                  <a:cubicBezTo>
                    <a:pt x="-1905" y="305088"/>
                    <a:pt x="1905" y="248890"/>
                    <a:pt x="0" y="191740"/>
                  </a:cubicBezTo>
                  <a:cubicBezTo>
                    <a:pt x="1905" y="135543"/>
                    <a:pt x="21908" y="83155"/>
                    <a:pt x="39053" y="29815"/>
                  </a:cubicBezTo>
                  <a:cubicBezTo>
                    <a:pt x="43815" y="16480"/>
                    <a:pt x="45720" y="-2570"/>
                    <a:pt x="68580" y="288"/>
                  </a:cubicBezTo>
                  <a:cubicBezTo>
                    <a:pt x="84773" y="21243"/>
                    <a:pt x="80010" y="45055"/>
                    <a:pt x="77153" y="68868"/>
                  </a:cubicBezTo>
                  <a:cubicBezTo>
                    <a:pt x="74295" y="88870"/>
                    <a:pt x="71438" y="108873"/>
                    <a:pt x="76200" y="129828"/>
                  </a:cubicBezTo>
                  <a:cubicBezTo>
                    <a:pt x="97155" y="232698"/>
                    <a:pt x="126683" y="262225"/>
                    <a:pt x="230505" y="276513"/>
                  </a:cubicBezTo>
                  <a:cubicBezTo>
                    <a:pt x="286702" y="284133"/>
                    <a:pt x="342900" y="288895"/>
                    <a:pt x="398145" y="263178"/>
                  </a:cubicBezTo>
                  <a:cubicBezTo>
                    <a:pt x="465773" y="231745"/>
                    <a:pt x="500063" y="181263"/>
                    <a:pt x="501015" y="106968"/>
                  </a:cubicBezTo>
                  <a:cubicBezTo>
                    <a:pt x="501015" y="89823"/>
                    <a:pt x="500063" y="71725"/>
                    <a:pt x="502920" y="54580"/>
                  </a:cubicBezTo>
                  <a:cubicBezTo>
                    <a:pt x="505777" y="37435"/>
                    <a:pt x="507683" y="19338"/>
                    <a:pt x="531495" y="17433"/>
                  </a:cubicBezTo>
                  <a:cubicBezTo>
                    <a:pt x="561023" y="46008"/>
                    <a:pt x="565785" y="84108"/>
                    <a:pt x="566738" y="121255"/>
                  </a:cubicBezTo>
                  <a:cubicBezTo>
                    <a:pt x="568643" y="187930"/>
                    <a:pt x="571500" y="252700"/>
                    <a:pt x="562927" y="316518"/>
                  </a:cubicBezTo>
                  <a:close/>
                </a:path>
              </a:pathLst>
            </a:custGeom>
            <a:solidFill>
              <a:srgbClr val="7730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 xmlns:a16="http://schemas.microsoft.com/office/drawing/2014/main" id="{887DA80C-37B2-4DF2-AD3B-143BB3EF772C}"/>
                </a:ext>
              </a:extLst>
            </p:cNvPr>
            <p:cNvSpPr/>
            <p:nvPr/>
          </p:nvSpPr>
          <p:spPr>
            <a:xfrm>
              <a:off x="8971365" y="-2987258"/>
              <a:ext cx="335491" cy="405721"/>
            </a:xfrm>
            <a:custGeom>
              <a:avLst/>
              <a:gdLst>
                <a:gd name="connsiteX0" fmla="*/ 321945 w 335491"/>
                <a:gd name="connsiteY0" fmla="*/ 350180 h 405721"/>
                <a:gd name="connsiteX1" fmla="*/ 259080 w 335491"/>
                <a:gd name="connsiteY1" fmla="*/ 391137 h 405721"/>
                <a:gd name="connsiteX2" fmla="*/ 137160 w 335491"/>
                <a:gd name="connsiteY2" fmla="*/ 356847 h 405721"/>
                <a:gd name="connsiteX3" fmla="*/ 51435 w 335491"/>
                <a:gd name="connsiteY3" fmla="*/ 279695 h 405721"/>
                <a:gd name="connsiteX4" fmla="*/ 36195 w 335491"/>
                <a:gd name="connsiteY4" fmla="*/ 245405 h 405721"/>
                <a:gd name="connsiteX5" fmla="*/ 26670 w 335491"/>
                <a:gd name="connsiteY5" fmla="*/ 188255 h 405721"/>
                <a:gd name="connsiteX6" fmla="*/ 26670 w 335491"/>
                <a:gd name="connsiteY6" fmla="*/ 188255 h 405721"/>
                <a:gd name="connsiteX7" fmla="*/ 17145 w 335491"/>
                <a:gd name="connsiteY7" fmla="*/ 121580 h 405721"/>
                <a:gd name="connsiteX8" fmla="*/ 17145 w 335491"/>
                <a:gd name="connsiteY8" fmla="*/ 112055 h 405721"/>
                <a:gd name="connsiteX9" fmla="*/ 0 w 335491"/>
                <a:gd name="connsiteY9" fmla="*/ 5375 h 405721"/>
                <a:gd name="connsiteX10" fmla="*/ 59055 w 335491"/>
                <a:gd name="connsiteY10" fmla="*/ 44427 h 405721"/>
                <a:gd name="connsiteX11" fmla="*/ 163830 w 335491"/>
                <a:gd name="connsiteY11" fmla="*/ 144440 h 405721"/>
                <a:gd name="connsiteX12" fmla="*/ 251460 w 335491"/>
                <a:gd name="connsiteY12" fmla="*/ 109197 h 405721"/>
                <a:gd name="connsiteX13" fmla="*/ 258128 w 335491"/>
                <a:gd name="connsiteY13" fmla="*/ 81575 h 405721"/>
                <a:gd name="connsiteX14" fmla="*/ 272415 w 335491"/>
                <a:gd name="connsiteY14" fmla="*/ 72050 h 405721"/>
                <a:gd name="connsiteX15" fmla="*/ 308610 w 335491"/>
                <a:gd name="connsiteY15" fmla="*/ 176825 h 405721"/>
                <a:gd name="connsiteX16" fmla="*/ 333375 w 335491"/>
                <a:gd name="connsiteY16" fmla="*/ 291125 h 405721"/>
                <a:gd name="connsiteX17" fmla="*/ 321945 w 335491"/>
                <a:gd name="connsiteY17" fmla="*/ 350180 h 40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491" h="405721">
                  <a:moveTo>
                    <a:pt x="321945" y="350180"/>
                  </a:moveTo>
                  <a:cubicBezTo>
                    <a:pt x="320993" y="414950"/>
                    <a:pt x="320993" y="414950"/>
                    <a:pt x="259080" y="391137"/>
                  </a:cubicBezTo>
                  <a:cubicBezTo>
                    <a:pt x="219075" y="375897"/>
                    <a:pt x="180022" y="361610"/>
                    <a:pt x="137160" y="356847"/>
                  </a:cubicBezTo>
                  <a:cubicBezTo>
                    <a:pt x="92393" y="351132"/>
                    <a:pt x="55245" y="333987"/>
                    <a:pt x="51435" y="279695"/>
                  </a:cubicBezTo>
                  <a:cubicBezTo>
                    <a:pt x="50482" y="268265"/>
                    <a:pt x="40957" y="256835"/>
                    <a:pt x="36195" y="245405"/>
                  </a:cubicBezTo>
                  <a:cubicBezTo>
                    <a:pt x="23813" y="228260"/>
                    <a:pt x="39053" y="205400"/>
                    <a:pt x="26670" y="188255"/>
                  </a:cubicBezTo>
                  <a:lnTo>
                    <a:pt x="26670" y="188255"/>
                  </a:lnTo>
                  <a:cubicBezTo>
                    <a:pt x="14288" y="167300"/>
                    <a:pt x="29528" y="142535"/>
                    <a:pt x="17145" y="121580"/>
                  </a:cubicBezTo>
                  <a:cubicBezTo>
                    <a:pt x="17145" y="118722"/>
                    <a:pt x="17145" y="114912"/>
                    <a:pt x="17145" y="112055"/>
                  </a:cubicBezTo>
                  <a:cubicBezTo>
                    <a:pt x="-3810" y="78717"/>
                    <a:pt x="953" y="41570"/>
                    <a:pt x="0" y="5375"/>
                  </a:cubicBezTo>
                  <a:cubicBezTo>
                    <a:pt x="40005" y="-14628"/>
                    <a:pt x="46672" y="26330"/>
                    <a:pt x="59055" y="44427"/>
                  </a:cubicBezTo>
                  <a:cubicBezTo>
                    <a:pt x="86678" y="86337"/>
                    <a:pt x="120968" y="119675"/>
                    <a:pt x="163830" y="144440"/>
                  </a:cubicBezTo>
                  <a:cubicBezTo>
                    <a:pt x="203835" y="168252"/>
                    <a:pt x="240030" y="153012"/>
                    <a:pt x="251460" y="109197"/>
                  </a:cubicBezTo>
                  <a:cubicBezTo>
                    <a:pt x="254318" y="99672"/>
                    <a:pt x="254318" y="90147"/>
                    <a:pt x="258128" y="81575"/>
                  </a:cubicBezTo>
                  <a:cubicBezTo>
                    <a:pt x="260985" y="75860"/>
                    <a:pt x="264795" y="71097"/>
                    <a:pt x="272415" y="72050"/>
                  </a:cubicBezTo>
                  <a:cubicBezTo>
                    <a:pt x="296228" y="102530"/>
                    <a:pt x="297180" y="141582"/>
                    <a:pt x="308610" y="176825"/>
                  </a:cubicBezTo>
                  <a:cubicBezTo>
                    <a:pt x="320040" y="213972"/>
                    <a:pt x="323850" y="253025"/>
                    <a:pt x="333375" y="291125"/>
                  </a:cubicBezTo>
                  <a:cubicBezTo>
                    <a:pt x="337185" y="313032"/>
                    <a:pt x="337185" y="333035"/>
                    <a:pt x="321945" y="350180"/>
                  </a:cubicBezTo>
                  <a:close/>
                </a:path>
              </a:pathLst>
            </a:custGeom>
            <a:solidFill>
              <a:srgbClr val="792F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 xmlns:a16="http://schemas.microsoft.com/office/drawing/2014/main" id="{FBDE411C-5425-4A54-B5B6-FDC10D9982E4}"/>
                </a:ext>
              </a:extLst>
            </p:cNvPr>
            <p:cNvSpPr/>
            <p:nvPr/>
          </p:nvSpPr>
          <p:spPr>
            <a:xfrm>
              <a:off x="9256162" y="-2926541"/>
              <a:ext cx="200671" cy="422111"/>
            </a:xfrm>
            <a:custGeom>
              <a:avLst/>
              <a:gdLst>
                <a:gd name="connsiteX0" fmla="*/ 170497 w 200671"/>
                <a:gd name="connsiteY0" fmla="*/ 70388 h 422111"/>
                <a:gd name="connsiteX1" fmla="*/ 196215 w 200671"/>
                <a:gd name="connsiteY1" fmla="*/ 178020 h 422111"/>
                <a:gd name="connsiteX2" fmla="*/ 188595 w 200671"/>
                <a:gd name="connsiteY2" fmla="*/ 384713 h 422111"/>
                <a:gd name="connsiteX3" fmla="*/ 102870 w 200671"/>
                <a:gd name="connsiteY3" fmla="*/ 412335 h 422111"/>
                <a:gd name="connsiteX4" fmla="*/ 64770 w 200671"/>
                <a:gd name="connsiteY4" fmla="*/ 364710 h 422111"/>
                <a:gd name="connsiteX5" fmla="*/ 0 w 200671"/>
                <a:gd name="connsiteY5" fmla="*/ 15143 h 422111"/>
                <a:gd name="connsiteX6" fmla="*/ 49530 w 200671"/>
                <a:gd name="connsiteY6" fmla="*/ 23715 h 422111"/>
                <a:gd name="connsiteX7" fmla="*/ 100013 w 200671"/>
                <a:gd name="connsiteY7" fmla="*/ 79913 h 422111"/>
                <a:gd name="connsiteX8" fmla="*/ 170497 w 200671"/>
                <a:gd name="connsiteY8" fmla="*/ 70388 h 4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671" h="422111">
                  <a:moveTo>
                    <a:pt x="170497" y="70388"/>
                  </a:moveTo>
                  <a:cubicBezTo>
                    <a:pt x="200978" y="100868"/>
                    <a:pt x="192405" y="141825"/>
                    <a:pt x="196215" y="178020"/>
                  </a:cubicBezTo>
                  <a:cubicBezTo>
                    <a:pt x="203835" y="246600"/>
                    <a:pt x="201930" y="316133"/>
                    <a:pt x="188595" y="384713"/>
                  </a:cubicBezTo>
                  <a:cubicBezTo>
                    <a:pt x="180975" y="422813"/>
                    <a:pt x="154305" y="431385"/>
                    <a:pt x="102870" y="412335"/>
                  </a:cubicBezTo>
                  <a:cubicBezTo>
                    <a:pt x="125730" y="368520"/>
                    <a:pt x="67628" y="388523"/>
                    <a:pt x="64770" y="364710"/>
                  </a:cubicBezTo>
                  <a:cubicBezTo>
                    <a:pt x="54293" y="245648"/>
                    <a:pt x="25718" y="131348"/>
                    <a:pt x="0" y="15143"/>
                  </a:cubicBezTo>
                  <a:cubicBezTo>
                    <a:pt x="21908" y="-17242"/>
                    <a:pt x="38100" y="10380"/>
                    <a:pt x="49530" y="23715"/>
                  </a:cubicBezTo>
                  <a:cubicBezTo>
                    <a:pt x="66675" y="42765"/>
                    <a:pt x="79058" y="64673"/>
                    <a:pt x="100013" y="79913"/>
                  </a:cubicBezTo>
                  <a:cubicBezTo>
                    <a:pt x="138113" y="108488"/>
                    <a:pt x="143828" y="107535"/>
                    <a:pt x="170497" y="70388"/>
                  </a:cubicBezTo>
                  <a:close/>
                </a:path>
              </a:pathLst>
            </a:custGeom>
            <a:solidFill>
              <a:srgbClr val="762F0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 xmlns:a16="http://schemas.microsoft.com/office/drawing/2014/main" id="{08FFD4BA-1976-45D6-9D7E-80F97147C963}"/>
                </a:ext>
              </a:extLst>
            </p:cNvPr>
            <p:cNvSpPr/>
            <p:nvPr/>
          </p:nvSpPr>
          <p:spPr>
            <a:xfrm>
              <a:off x="8145129" y="-2960982"/>
              <a:ext cx="271547" cy="355990"/>
            </a:xfrm>
            <a:custGeom>
              <a:avLst/>
              <a:gdLst>
                <a:gd name="connsiteX0" fmla="*/ 243306 w 271547"/>
                <a:gd name="connsiteY0" fmla="*/ 123879 h 355990"/>
                <a:gd name="connsiteX1" fmla="*/ 150913 w 271547"/>
                <a:gd name="connsiteY1" fmla="*/ 317236 h 355990"/>
                <a:gd name="connsiteX2" fmla="*/ 24231 w 271547"/>
                <a:gd name="connsiteY2" fmla="*/ 342954 h 355990"/>
                <a:gd name="connsiteX3" fmla="*/ 3276 w 271547"/>
                <a:gd name="connsiteY3" fmla="*/ 307711 h 355990"/>
                <a:gd name="connsiteX4" fmla="*/ 21373 w 271547"/>
                <a:gd name="connsiteY4" fmla="*/ 50536 h 355990"/>
                <a:gd name="connsiteX5" fmla="*/ 46138 w 271547"/>
                <a:gd name="connsiteY5" fmla="*/ 76254 h 355990"/>
                <a:gd name="connsiteX6" fmla="*/ 92810 w 271547"/>
                <a:gd name="connsiteY6" fmla="*/ 151501 h 355990"/>
                <a:gd name="connsiteX7" fmla="*/ 177583 w 271547"/>
                <a:gd name="connsiteY7" fmla="*/ 109591 h 355990"/>
                <a:gd name="connsiteX8" fmla="*/ 235685 w 271547"/>
                <a:gd name="connsiteY8" fmla="*/ 22914 h 355990"/>
                <a:gd name="connsiteX9" fmla="*/ 269023 w 271547"/>
                <a:gd name="connsiteY9" fmla="*/ 4816 h 355990"/>
                <a:gd name="connsiteX10" fmla="*/ 243306 w 271547"/>
                <a:gd name="connsiteY10" fmla="*/ 123879 h 35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547" h="355990">
                  <a:moveTo>
                    <a:pt x="243306" y="123879"/>
                  </a:moveTo>
                  <a:cubicBezTo>
                    <a:pt x="212826" y="188649"/>
                    <a:pt x="183298" y="254371"/>
                    <a:pt x="150913" y="317236"/>
                  </a:cubicBezTo>
                  <a:cubicBezTo>
                    <a:pt x="131863" y="354384"/>
                    <a:pt x="49948" y="368671"/>
                    <a:pt x="24231" y="342954"/>
                  </a:cubicBezTo>
                  <a:cubicBezTo>
                    <a:pt x="10895" y="334381"/>
                    <a:pt x="3276" y="321999"/>
                    <a:pt x="3276" y="307711"/>
                  </a:cubicBezTo>
                  <a:cubicBezTo>
                    <a:pt x="1370" y="221034"/>
                    <a:pt x="-9107" y="134356"/>
                    <a:pt x="21373" y="50536"/>
                  </a:cubicBezTo>
                  <a:cubicBezTo>
                    <a:pt x="47090" y="41964"/>
                    <a:pt x="44233" y="63871"/>
                    <a:pt x="46138" y="76254"/>
                  </a:cubicBezTo>
                  <a:cubicBezTo>
                    <a:pt x="51853" y="107686"/>
                    <a:pt x="54710" y="142929"/>
                    <a:pt x="92810" y="151501"/>
                  </a:cubicBezTo>
                  <a:cubicBezTo>
                    <a:pt x="129006" y="159121"/>
                    <a:pt x="155676" y="135309"/>
                    <a:pt x="177583" y="109591"/>
                  </a:cubicBezTo>
                  <a:cubicBezTo>
                    <a:pt x="200443" y="82921"/>
                    <a:pt x="216635" y="52441"/>
                    <a:pt x="235685" y="22914"/>
                  </a:cubicBezTo>
                  <a:cubicBezTo>
                    <a:pt x="242353" y="11484"/>
                    <a:pt x="246163" y="-9471"/>
                    <a:pt x="269023" y="4816"/>
                  </a:cubicBezTo>
                  <a:cubicBezTo>
                    <a:pt x="281406" y="48631"/>
                    <a:pt x="244258" y="82921"/>
                    <a:pt x="243306" y="123879"/>
                  </a:cubicBezTo>
                  <a:close/>
                </a:path>
              </a:pathLst>
            </a:custGeom>
            <a:solidFill>
              <a:srgbClr val="7431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 xmlns:a16="http://schemas.microsoft.com/office/drawing/2014/main" id="{CFDC752C-CF3B-4918-91BD-CADE57AE1C6D}"/>
                </a:ext>
              </a:extLst>
            </p:cNvPr>
            <p:cNvSpPr/>
            <p:nvPr/>
          </p:nvSpPr>
          <p:spPr>
            <a:xfrm>
              <a:off x="8294137" y="-2733281"/>
              <a:ext cx="934402" cy="177663"/>
            </a:xfrm>
            <a:custGeom>
              <a:avLst/>
              <a:gdLst>
                <a:gd name="connsiteX0" fmla="*/ 903922 w 934402"/>
                <a:gd name="connsiteY0" fmla="*/ 172403 h 177663"/>
                <a:gd name="connsiteX1" fmla="*/ 583883 w 934402"/>
                <a:gd name="connsiteY1" fmla="*/ 120968 h 177663"/>
                <a:gd name="connsiteX2" fmla="*/ 293370 w 934402"/>
                <a:gd name="connsiteY2" fmla="*/ 107633 h 177663"/>
                <a:gd name="connsiteX3" fmla="*/ 37148 w 934402"/>
                <a:gd name="connsiteY3" fmla="*/ 140018 h 177663"/>
                <a:gd name="connsiteX4" fmla="*/ 0 w 934402"/>
                <a:gd name="connsiteY4" fmla="*/ 144780 h 177663"/>
                <a:gd name="connsiteX5" fmla="*/ 50483 w 934402"/>
                <a:gd name="connsiteY5" fmla="*/ 56198 h 177663"/>
                <a:gd name="connsiteX6" fmla="*/ 86678 w 934402"/>
                <a:gd name="connsiteY6" fmla="*/ 0 h 177663"/>
                <a:gd name="connsiteX7" fmla="*/ 86678 w 934402"/>
                <a:gd name="connsiteY7" fmla="*/ 72390 h 177663"/>
                <a:gd name="connsiteX8" fmla="*/ 136208 w 934402"/>
                <a:gd name="connsiteY8" fmla="*/ 110490 h 177663"/>
                <a:gd name="connsiteX9" fmla="*/ 654368 w 934402"/>
                <a:gd name="connsiteY9" fmla="*/ 103823 h 177663"/>
                <a:gd name="connsiteX10" fmla="*/ 701993 w 934402"/>
                <a:gd name="connsiteY10" fmla="*/ 66675 h 177663"/>
                <a:gd name="connsiteX11" fmla="*/ 786765 w 934402"/>
                <a:gd name="connsiteY11" fmla="*/ 125730 h 177663"/>
                <a:gd name="connsiteX12" fmla="*/ 934403 w 934402"/>
                <a:gd name="connsiteY12" fmla="*/ 171450 h 177663"/>
                <a:gd name="connsiteX13" fmla="*/ 903922 w 934402"/>
                <a:gd name="connsiteY13" fmla="*/ 172403 h 17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4402" h="177663">
                  <a:moveTo>
                    <a:pt x="903922" y="172403"/>
                  </a:moveTo>
                  <a:cubicBezTo>
                    <a:pt x="797243" y="154305"/>
                    <a:pt x="691515" y="128588"/>
                    <a:pt x="583883" y="120968"/>
                  </a:cubicBezTo>
                  <a:cubicBezTo>
                    <a:pt x="487680" y="113348"/>
                    <a:pt x="389572" y="112395"/>
                    <a:pt x="293370" y="107633"/>
                  </a:cubicBezTo>
                  <a:cubicBezTo>
                    <a:pt x="206693" y="102870"/>
                    <a:pt x="121920" y="125730"/>
                    <a:pt x="37148" y="140018"/>
                  </a:cubicBezTo>
                  <a:cubicBezTo>
                    <a:pt x="24765" y="141923"/>
                    <a:pt x="12383" y="142875"/>
                    <a:pt x="0" y="144780"/>
                  </a:cubicBezTo>
                  <a:cubicBezTo>
                    <a:pt x="31433" y="123825"/>
                    <a:pt x="36195" y="87630"/>
                    <a:pt x="50483" y="56198"/>
                  </a:cubicBezTo>
                  <a:cubicBezTo>
                    <a:pt x="59055" y="37148"/>
                    <a:pt x="60960" y="13335"/>
                    <a:pt x="86678" y="0"/>
                  </a:cubicBezTo>
                  <a:cubicBezTo>
                    <a:pt x="86678" y="25718"/>
                    <a:pt x="85725" y="49530"/>
                    <a:pt x="86678" y="72390"/>
                  </a:cubicBezTo>
                  <a:cubicBezTo>
                    <a:pt x="88583" y="102870"/>
                    <a:pt x="101918" y="117158"/>
                    <a:pt x="136208" y="110490"/>
                  </a:cubicBezTo>
                  <a:cubicBezTo>
                    <a:pt x="308610" y="80010"/>
                    <a:pt x="481013" y="74295"/>
                    <a:pt x="654368" y="103823"/>
                  </a:cubicBezTo>
                  <a:cubicBezTo>
                    <a:pt x="681038" y="108585"/>
                    <a:pt x="692468" y="96203"/>
                    <a:pt x="701993" y="66675"/>
                  </a:cubicBezTo>
                  <a:cubicBezTo>
                    <a:pt x="715328" y="115253"/>
                    <a:pt x="750570" y="119063"/>
                    <a:pt x="786765" y="125730"/>
                  </a:cubicBezTo>
                  <a:cubicBezTo>
                    <a:pt x="838200" y="134303"/>
                    <a:pt x="887730" y="149543"/>
                    <a:pt x="934403" y="171450"/>
                  </a:cubicBezTo>
                  <a:cubicBezTo>
                    <a:pt x="923925" y="180975"/>
                    <a:pt x="914400" y="178118"/>
                    <a:pt x="903922" y="172403"/>
                  </a:cubicBezTo>
                  <a:close/>
                </a:path>
              </a:pathLst>
            </a:custGeom>
            <a:solidFill>
              <a:srgbClr val="86462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 xmlns:a16="http://schemas.microsoft.com/office/drawing/2014/main" id="{9653A2AC-3A2F-46A3-A5F1-6E5AB552A1CD}"/>
                </a:ext>
              </a:extLst>
            </p:cNvPr>
            <p:cNvSpPr/>
            <p:nvPr/>
          </p:nvSpPr>
          <p:spPr>
            <a:xfrm>
              <a:off x="9309246" y="-2474358"/>
              <a:ext cx="175432" cy="274658"/>
            </a:xfrm>
            <a:custGeom>
              <a:avLst/>
              <a:gdLst>
                <a:gd name="connsiteX0" fmla="*/ 107889 w 175432"/>
                <a:gd name="connsiteY0" fmla="*/ 238282 h 274658"/>
                <a:gd name="connsiteX1" fmla="*/ 28831 w 175432"/>
                <a:gd name="connsiteY1" fmla="*/ 274477 h 274658"/>
                <a:gd name="connsiteX2" fmla="*/ 4066 w 175432"/>
                <a:gd name="connsiteY2" fmla="*/ 246854 h 274658"/>
                <a:gd name="connsiteX3" fmla="*/ 46929 w 175432"/>
                <a:gd name="connsiteY3" fmla="*/ 203039 h 274658"/>
                <a:gd name="connsiteX4" fmla="*/ 50739 w 175432"/>
                <a:gd name="connsiteY4" fmla="*/ 74452 h 274658"/>
                <a:gd name="connsiteX5" fmla="*/ 31689 w 175432"/>
                <a:gd name="connsiteY5" fmla="*/ 27779 h 274658"/>
                <a:gd name="connsiteX6" fmla="*/ 69789 w 175432"/>
                <a:gd name="connsiteY6" fmla="*/ 157 h 274658"/>
                <a:gd name="connsiteX7" fmla="*/ 165991 w 175432"/>
                <a:gd name="connsiteY7" fmla="*/ 59212 h 274658"/>
                <a:gd name="connsiteX8" fmla="*/ 134559 w 175432"/>
                <a:gd name="connsiteY8" fmla="*/ 213517 h 274658"/>
                <a:gd name="connsiteX9" fmla="*/ 107889 w 175432"/>
                <a:gd name="connsiteY9" fmla="*/ 238282 h 27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2" h="274658">
                  <a:moveTo>
                    <a:pt x="107889" y="238282"/>
                  </a:moveTo>
                  <a:cubicBezTo>
                    <a:pt x="83124" y="254474"/>
                    <a:pt x="59311" y="272572"/>
                    <a:pt x="28831" y="274477"/>
                  </a:cubicBezTo>
                  <a:cubicBezTo>
                    <a:pt x="9781" y="275429"/>
                    <a:pt x="-8316" y="273524"/>
                    <a:pt x="4066" y="246854"/>
                  </a:cubicBezTo>
                  <a:cubicBezTo>
                    <a:pt x="15496" y="229709"/>
                    <a:pt x="29784" y="215422"/>
                    <a:pt x="46929" y="203039"/>
                  </a:cubicBezTo>
                  <a:cubicBezTo>
                    <a:pt x="100269" y="163034"/>
                    <a:pt x="102174" y="116362"/>
                    <a:pt x="50739" y="74452"/>
                  </a:cubicBezTo>
                  <a:cubicBezTo>
                    <a:pt x="35499" y="62069"/>
                    <a:pt x="19306" y="51592"/>
                    <a:pt x="31689" y="27779"/>
                  </a:cubicBezTo>
                  <a:cubicBezTo>
                    <a:pt x="36451" y="7776"/>
                    <a:pt x="59311" y="11587"/>
                    <a:pt x="69789" y="157"/>
                  </a:cubicBezTo>
                  <a:cubicBezTo>
                    <a:pt x="114556" y="-1749"/>
                    <a:pt x="150751" y="13492"/>
                    <a:pt x="165991" y="59212"/>
                  </a:cubicBezTo>
                  <a:cubicBezTo>
                    <a:pt x="185994" y="116362"/>
                    <a:pt x="173611" y="167797"/>
                    <a:pt x="134559" y="213517"/>
                  </a:cubicBezTo>
                  <a:cubicBezTo>
                    <a:pt x="126939" y="222089"/>
                    <a:pt x="117414" y="229709"/>
                    <a:pt x="107889" y="238282"/>
                  </a:cubicBezTo>
                  <a:close/>
                </a:path>
              </a:pathLst>
            </a:custGeom>
            <a:solidFill>
              <a:srgbClr val="A25A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 xmlns:a16="http://schemas.microsoft.com/office/drawing/2014/main" id="{E6480F01-E945-4DEF-996A-CBADE1F78550}"/>
                </a:ext>
              </a:extLst>
            </p:cNvPr>
            <p:cNvSpPr/>
            <p:nvPr/>
          </p:nvSpPr>
          <p:spPr>
            <a:xfrm>
              <a:off x="7985098" y="-2501729"/>
              <a:ext cx="171388" cy="297471"/>
            </a:xfrm>
            <a:custGeom>
              <a:avLst/>
              <a:gdLst>
                <a:gd name="connsiteX0" fmla="*/ 117587 w 171388"/>
                <a:gd name="connsiteY0" fmla="*/ 284703 h 297471"/>
                <a:gd name="connsiteX1" fmla="*/ 6145 w 171388"/>
                <a:gd name="connsiteY1" fmla="*/ 158973 h 297471"/>
                <a:gd name="connsiteX2" fmla="*/ 61389 w 171388"/>
                <a:gd name="connsiteY2" fmla="*/ 8478 h 297471"/>
                <a:gd name="connsiteX3" fmla="*/ 128064 w 171388"/>
                <a:gd name="connsiteY3" fmla="*/ 26576 h 297471"/>
                <a:gd name="connsiteX4" fmla="*/ 114729 w 171388"/>
                <a:gd name="connsiteY4" fmla="*/ 72296 h 297471"/>
                <a:gd name="connsiteX5" fmla="*/ 135684 w 171388"/>
                <a:gd name="connsiteY5" fmla="*/ 219933 h 297471"/>
                <a:gd name="connsiteX6" fmla="*/ 163307 w 171388"/>
                <a:gd name="connsiteY6" fmla="*/ 245651 h 297471"/>
                <a:gd name="connsiteX7" fmla="*/ 164259 w 171388"/>
                <a:gd name="connsiteY7" fmla="*/ 294228 h 297471"/>
                <a:gd name="connsiteX8" fmla="*/ 164259 w 171388"/>
                <a:gd name="connsiteY8" fmla="*/ 294228 h 297471"/>
                <a:gd name="connsiteX9" fmla="*/ 117587 w 171388"/>
                <a:gd name="connsiteY9" fmla="*/ 284703 h 29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88" h="297471">
                  <a:moveTo>
                    <a:pt x="117587" y="284703"/>
                  </a:moveTo>
                  <a:cubicBezTo>
                    <a:pt x="50912" y="269463"/>
                    <a:pt x="20432" y="218981"/>
                    <a:pt x="6145" y="158973"/>
                  </a:cubicBezTo>
                  <a:cubicBezTo>
                    <a:pt x="-8143" y="99918"/>
                    <a:pt x="-523" y="42768"/>
                    <a:pt x="61389" y="8478"/>
                  </a:cubicBezTo>
                  <a:cubicBezTo>
                    <a:pt x="82345" y="19908"/>
                    <a:pt x="118539" y="-27717"/>
                    <a:pt x="128064" y="26576"/>
                  </a:cubicBezTo>
                  <a:cubicBezTo>
                    <a:pt x="137589" y="45626"/>
                    <a:pt x="127112" y="58008"/>
                    <a:pt x="114729" y="72296"/>
                  </a:cubicBezTo>
                  <a:cubicBezTo>
                    <a:pt x="57579" y="136113"/>
                    <a:pt x="63295" y="172308"/>
                    <a:pt x="135684" y="219933"/>
                  </a:cubicBezTo>
                  <a:cubicBezTo>
                    <a:pt x="146162" y="226601"/>
                    <a:pt x="156639" y="234221"/>
                    <a:pt x="163307" y="245651"/>
                  </a:cubicBezTo>
                  <a:cubicBezTo>
                    <a:pt x="171879" y="261843"/>
                    <a:pt x="175689" y="278036"/>
                    <a:pt x="164259" y="294228"/>
                  </a:cubicBezTo>
                  <a:lnTo>
                    <a:pt x="164259" y="294228"/>
                  </a:lnTo>
                  <a:cubicBezTo>
                    <a:pt x="147114" y="304706"/>
                    <a:pt x="133779" y="286608"/>
                    <a:pt x="117587" y="284703"/>
                  </a:cubicBezTo>
                  <a:close/>
                </a:path>
              </a:pathLst>
            </a:custGeom>
            <a:solidFill>
              <a:srgbClr val="A25C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 xmlns:a16="http://schemas.microsoft.com/office/drawing/2014/main" id="{6F10A056-4834-43F1-A924-1F2354605DC2}"/>
                </a:ext>
              </a:extLst>
            </p:cNvPr>
            <p:cNvSpPr/>
            <p:nvPr/>
          </p:nvSpPr>
          <p:spPr>
            <a:xfrm>
              <a:off x="8939435" y="-3300467"/>
              <a:ext cx="381627" cy="739588"/>
            </a:xfrm>
            <a:custGeom>
              <a:avLst/>
              <a:gdLst>
                <a:gd name="connsiteX0" fmla="*/ 325299 w 381627"/>
                <a:gd name="connsiteY0" fmla="*/ 377638 h 739588"/>
                <a:gd name="connsiteX1" fmla="*/ 376734 w 381627"/>
                <a:gd name="connsiteY1" fmla="*/ 612906 h 739588"/>
                <a:gd name="connsiteX2" fmla="*/ 381497 w 381627"/>
                <a:gd name="connsiteY2" fmla="*/ 739588 h 739588"/>
                <a:gd name="connsiteX3" fmla="*/ 371972 w 381627"/>
                <a:gd name="connsiteY3" fmla="*/ 695773 h 739588"/>
                <a:gd name="connsiteX4" fmla="*/ 352922 w 381627"/>
                <a:gd name="connsiteY4" fmla="*/ 664341 h 739588"/>
                <a:gd name="connsiteX5" fmla="*/ 295772 w 381627"/>
                <a:gd name="connsiteY5" fmla="*/ 388116 h 739588"/>
                <a:gd name="connsiteX6" fmla="*/ 256719 w 381627"/>
                <a:gd name="connsiteY6" fmla="*/ 331918 h 739588"/>
                <a:gd name="connsiteX7" fmla="*/ 25262 w 381627"/>
                <a:gd name="connsiteY7" fmla="*/ 44263 h 739588"/>
                <a:gd name="connsiteX8" fmla="*/ 497 w 381627"/>
                <a:gd name="connsiteY8" fmla="*/ 7116 h 739588"/>
                <a:gd name="connsiteX9" fmla="*/ 67172 w 381627"/>
                <a:gd name="connsiteY9" fmla="*/ 7116 h 739588"/>
                <a:gd name="connsiteX10" fmla="*/ 187187 w 381627"/>
                <a:gd name="connsiteY10" fmla="*/ 133798 h 739588"/>
                <a:gd name="connsiteX11" fmla="*/ 327204 w 381627"/>
                <a:gd name="connsiteY11" fmla="*/ 357636 h 739588"/>
                <a:gd name="connsiteX12" fmla="*/ 325299 w 381627"/>
                <a:gd name="connsiteY12" fmla="*/ 37763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27" h="739588">
                  <a:moveTo>
                    <a:pt x="325299" y="377638"/>
                  </a:moveTo>
                  <a:cubicBezTo>
                    <a:pt x="349112" y="454791"/>
                    <a:pt x="361494" y="533848"/>
                    <a:pt x="376734" y="612906"/>
                  </a:cubicBezTo>
                  <a:cubicBezTo>
                    <a:pt x="385307" y="654816"/>
                    <a:pt x="379592" y="697678"/>
                    <a:pt x="381497" y="739588"/>
                  </a:cubicBezTo>
                  <a:cubicBezTo>
                    <a:pt x="367209" y="727206"/>
                    <a:pt x="372924" y="710061"/>
                    <a:pt x="371972" y="695773"/>
                  </a:cubicBezTo>
                  <a:cubicBezTo>
                    <a:pt x="371019" y="681486"/>
                    <a:pt x="372924" y="666246"/>
                    <a:pt x="352922" y="664341"/>
                  </a:cubicBezTo>
                  <a:cubicBezTo>
                    <a:pt x="351969" y="568138"/>
                    <a:pt x="320537" y="479556"/>
                    <a:pt x="295772" y="388116"/>
                  </a:cubicBezTo>
                  <a:cubicBezTo>
                    <a:pt x="271007" y="376686"/>
                    <a:pt x="267197" y="351921"/>
                    <a:pt x="256719" y="331918"/>
                  </a:cubicBezTo>
                  <a:cubicBezTo>
                    <a:pt x="197664" y="221428"/>
                    <a:pt x="128132" y="119511"/>
                    <a:pt x="25262" y="44263"/>
                  </a:cubicBezTo>
                  <a:cubicBezTo>
                    <a:pt x="15737" y="32833"/>
                    <a:pt x="-3313" y="28071"/>
                    <a:pt x="497" y="7116"/>
                  </a:cubicBezTo>
                  <a:cubicBezTo>
                    <a:pt x="22404" y="16641"/>
                    <a:pt x="44312" y="-12887"/>
                    <a:pt x="67172" y="7116"/>
                  </a:cubicBezTo>
                  <a:cubicBezTo>
                    <a:pt x="103367" y="52836"/>
                    <a:pt x="149087" y="89031"/>
                    <a:pt x="187187" y="133798"/>
                  </a:cubicBezTo>
                  <a:cubicBezTo>
                    <a:pt x="245289" y="201426"/>
                    <a:pt x="285294" y="280483"/>
                    <a:pt x="327204" y="357636"/>
                  </a:cubicBezTo>
                  <a:cubicBezTo>
                    <a:pt x="331967" y="363351"/>
                    <a:pt x="331967" y="370971"/>
                    <a:pt x="325299" y="377638"/>
                  </a:cubicBezTo>
                  <a:close/>
                </a:path>
              </a:pathLst>
            </a:custGeom>
            <a:solidFill>
              <a:srgbClr val="5D24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 xmlns:a16="http://schemas.microsoft.com/office/drawing/2014/main" id="{F0667372-F4AA-49DF-9DBD-B55DD5DF3202}"/>
                </a:ext>
              </a:extLst>
            </p:cNvPr>
            <p:cNvSpPr/>
            <p:nvPr/>
          </p:nvSpPr>
          <p:spPr>
            <a:xfrm>
              <a:off x="8114973" y="-3247631"/>
              <a:ext cx="303381" cy="667702"/>
            </a:xfrm>
            <a:custGeom>
              <a:avLst/>
              <a:gdLst>
                <a:gd name="connsiteX0" fmla="*/ 63911 w 303381"/>
                <a:gd name="connsiteY0" fmla="*/ 334328 h 667702"/>
                <a:gd name="connsiteX1" fmla="*/ 54386 w 303381"/>
                <a:gd name="connsiteY1" fmla="*/ 629603 h 667702"/>
                <a:gd name="connsiteX2" fmla="*/ 25811 w 303381"/>
                <a:gd name="connsiteY2" fmla="*/ 667703 h 667702"/>
                <a:gd name="connsiteX3" fmla="*/ 11524 w 303381"/>
                <a:gd name="connsiteY3" fmla="*/ 638175 h 667702"/>
                <a:gd name="connsiteX4" fmla="*/ 12476 w 303381"/>
                <a:gd name="connsiteY4" fmla="*/ 391478 h 667702"/>
                <a:gd name="connsiteX5" fmla="*/ 126776 w 303381"/>
                <a:gd name="connsiteY5" fmla="*/ 121920 h 667702"/>
                <a:gd name="connsiteX6" fmla="*/ 281081 w 303381"/>
                <a:gd name="connsiteY6" fmla="*/ 0 h 667702"/>
                <a:gd name="connsiteX7" fmla="*/ 302989 w 303381"/>
                <a:gd name="connsiteY7" fmla="*/ 953 h 667702"/>
                <a:gd name="connsiteX8" fmla="*/ 264889 w 303381"/>
                <a:gd name="connsiteY8" fmla="*/ 56198 h 667702"/>
                <a:gd name="connsiteX9" fmla="*/ 88676 w 303381"/>
                <a:gd name="connsiteY9" fmla="*/ 304800 h 667702"/>
                <a:gd name="connsiteX10" fmla="*/ 63911 w 303381"/>
                <a:gd name="connsiteY10" fmla="*/ 334328 h 66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381" h="667702">
                  <a:moveTo>
                    <a:pt x="63911" y="334328"/>
                  </a:moveTo>
                  <a:cubicBezTo>
                    <a:pt x="36289" y="431483"/>
                    <a:pt x="39146" y="530543"/>
                    <a:pt x="54386" y="629603"/>
                  </a:cubicBezTo>
                  <a:cubicBezTo>
                    <a:pt x="35336" y="635318"/>
                    <a:pt x="39146" y="658178"/>
                    <a:pt x="25811" y="667703"/>
                  </a:cubicBezTo>
                  <a:cubicBezTo>
                    <a:pt x="16286" y="660083"/>
                    <a:pt x="13429" y="649605"/>
                    <a:pt x="11524" y="638175"/>
                  </a:cubicBezTo>
                  <a:cubicBezTo>
                    <a:pt x="-7526" y="555308"/>
                    <a:pt x="94" y="473393"/>
                    <a:pt x="12476" y="391478"/>
                  </a:cubicBezTo>
                  <a:cubicBezTo>
                    <a:pt x="28669" y="292418"/>
                    <a:pt x="75341" y="205740"/>
                    <a:pt x="126776" y="121920"/>
                  </a:cubicBezTo>
                  <a:cubicBezTo>
                    <a:pt x="168686" y="69533"/>
                    <a:pt x="220121" y="29528"/>
                    <a:pt x="281081" y="0"/>
                  </a:cubicBezTo>
                  <a:cubicBezTo>
                    <a:pt x="288701" y="0"/>
                    <a:pt x="295369" y="953"/>
                    <a:pt x="302989" y="953"/>
                  </a:cubicBezTo>
                  <a:cubicBezTo>
                    <a:pt x="306799" y="30480"/>
                    <a:pt x="282034" y="41910"/>
                    <a:pt x="264889" y="56198"/>
                  </a:cubicBezTo>
                  <a:cubicBezTo>
                    <a:pt x="182974" y="122873"/>
                    <a:pt x="123919" y="205740"/>
                    <a:pt x="88676" y="304800"/>
                  </a:cubicBezTo>
                  <a:cubicBezTo>
                    <a:pt x="83914" y="318135"/>
                    <a:pt x="84866" y="336233"/>
                    <a:pt x="63911" y="334328"/>
                  </a:cubicBezTo>
                  <a:close/>
                </a:path>
              </a:pathLst>
            </a:custGeom>
            <a:solidFill>
              <a:srgbClr val="5B23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 xmlns:a16="http://schemas.microsoft.com/office/drawing/2014/main" id="{BA8B8CD9-3C8A-43D4-BA6F-3817F0B4DC30}"/>
                </a:ext>
              </a:extLst>
            </p:cNvPr>
            <p:cNvSpPr/>
            <p:nvPr/>
          </p:nvSpPr>
          <p:spPr>
            <a:xfrm>
              <a:off x="8032652" y="-2866242"/>
              <a:ext cx="108132" cy="333938"/>
            </a:xfrm>
            <a:custGeom>
              <a:avLst/>
              <a:gdLst>
                <a:gd name="connsiteX0" fmla="*/ 108132 w 108132"/>
                <a:gd name="connsiteY0" fmla="*/ 564 h 333938"/>
                <a:gd name="connsiteX1" fmla="*/ 98607 w 108132"/>
                <a:gd name="connsiteY1" fmla="*/ 178681 h 333938"/>
                <a:gd name="connsiteX2" fmla="*/ 108132 w 108132"/>
                <a:gd name="connsiteY2" fmla="*/ 257739 h 333938"/>
                <a:gd name="connsiteX3" fmla="*/ 60507 w 108132"/>
                <a:gd name="connsiteY3" fmla="*/ 305364 h 333938"/>
                <a:gd name="connsiteX4" fmla="*/ 41457 w 108132"/>
                <a:gd name="connsiteY4" fmla="*/ 333939 h 333938"/>
                <a:gd name="connsiteX5" fmla="*/ 6215 w 108132"/>
                <a:gd name="connsiteY5" fmla="*/ 278694 h 333938"/>
                <a:gd name="connsiteX6" fmla="*/ 2404 w 108132"/>
                <a:gd name="connsiteY6" fmla="*/ 194874 h 333938"/>
                <a:gd name="connsiteX7" fmla="*/ 69079 w 108132"/>
                <a:gd name="connsiteY7" fmla="*/ 28186 h 333938"/>
                <a:gd name="connsiteX8" fmla="*/ 108132 w 108132"/>
                <a:gd name="connsiteY8" fmla="*/ 564 h 3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32" h="333938">
                  <a:moveTo>
                    <a:pt x="108132" y="564"/>
                  </a:moveTo>
                  <a:cubicBezTo>
                    <a:pt x="100512" y="59619"/>
                    <a:pt x="97654" y="118674"/>
                    <a:pt x="98607" y="178681"/>
                  </a:cubicBezTo>
                  <a:cubicBezTo>
                    <a:pt x="98607" y="205351"/>
                    <a:pt x="100512" y="232021"/>
                    <a:pt x="108132" y="257739"/>
                  </a:cubicBezTo>
                  <a:cubicBezTo>
                    <a:pt x="93845" y="274884"/>
                    <a:pt x="81462" y="293934"/>
                    <a:pt x="60507" y="305364"/>
                  </a:cubicBezTo>
                  <a:cubicBezTo>
                    <a:pt x="53840" y="314889"/>
                    <a:pt x="48125" y="324414"/>
                    <a:pt x="41457" y="333939"/>
                  </a:cubicBezTo>
                  <a:cubicBezTo>
                    <a:pt x="17645" y="323461"/>
                    <a:pt x="14787" y="299649"/>
                    <a:pt x="6215" y="278694"/>
                  </a:cubicBezTo>
                  <a:cubicBezTo>
                    <a:pt x="500" y="251071"/>
                    <a:pt x="-2358" y="222496"/>
                    <a:pt x="2404" y="194874"/>
                  </a:cubicBezTo>
                  <a:cubicBezTo>
                    <a:pt x="-453" y="129151"/>
                    <a:pt x="52887" y="86289"/>
                    <a:pt x="69079" y="28186"/>
                  </a:cubicBezTo>
                  <a:cubicBezTo>
                    <a:pt x="73842" y="12946"/>
                    <a:pt x="85272" y="-3246"/>
                    <a:pt x="108132" y="564"/>
                  </a:cubicBezTo>
                  <a:close/>
                </a:path>
              </a:pathLst>
            </a:custGeom>
            <a:solidFill>
              <a:srgbClr val="78300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 xmlns:a16="http://schemas.microsoft.com/office/drawing/2014/main" id="{933B4C0D-A025-48D8-9ECE-E59761BF40EE}"/>
                </a:ext>
              </a:extLst>
            </p:cNvPr>
            <p:cNvSpPr/>
            <p:nvPr/>
          </p:nvSpPr>
          <p:spPr>
            <a:xfrm>
              <a:off x="9292357" y="-2446578"/>
              <a:ext cx="120017" cy="219075"/>
            </a:xfrm>
            <a:custGeom>
              <a:avLst/>
              <a:gdLst>
                <a:gd name="connsiteX0" fmla="*/ 48577 w 120017"/>
                <a:gd name="connsiteY0" fmla="*/ 0 h 219075"/>
                <a:gd name="connsiteX1" fmla="*/ 64770 w 120017"/>
                <a:gd name="connsiteY1" fmla="*/ 29527 h 219075"/>
                <a:gd name="connsiteX2" fmla="*/ 66675 w 120017"/>
                <a:gd name="connsiteY2" fmla="*/ 187642 h 219075"/>
                <a:gd name="connsiteX3" fmla="*/ 20002 w 120017"/>
                <a:gd name="connsiteY3" fmla="*/ 219075 h 219075"/>
                <a:gd name="connsiteX4" fmla="*/ 952 w 120017"/>
                <a:gd name="connsiteY4" fmla="*/ 172402 h 219075"/>
                <a:gd name="connsiteX5" fmla="*/ 0 w 120017"/>
                <a:gd name="connsiteY5" fmla="*/ 76200 h 219075"/>
                <a:gd name="connsiteX6" fmla="*/ 9525 w 120017"/>
                <a:gd name="connsiteY6" fmla="*/ 75247 h 219075"/>
                <a:gd name="connsiteX7" fmla="*/ 37147 w 120017"/>
                <a:gd name="connsiteY7" fmla="*/ 51435 h 219075"/>
                <a:gd name="connsiteX8" fmla="*/ 48577 w 120017"/>
                <a:gd name="connsiteY8"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7" h="219075">
                  <a:moveTo>
                    <a:pt x="48577" y="0"/>
                  </a:moveTo>
                  <a:cubicBezTo>
                    <a:pt x="49530" y="12382"/>
                    <a:pt x="52388" y="20955"/>
                    <a:pt x="64770" y="29527"/>
                  </a:cubicBezTo>
                  <a:cubicBezTo>
                    <a:pt x="138113" y="77152"/>
                    <a:pt x="138113" y="139065"/>
                    <a:pt x="66675" y="187642"/>
                  </a:cubicBezTo>
                  <a:cubicBezTo>
                    <a:pt x="51435" y="198120"/>
                    <a:pt x="35242" y="208597"/>
                    <a:pt x="20002" y="219075"/>
                  </a:cubicBezTo>
                  <a:cubicBezTo>
                    <a:pt x="20955" y="200977"/>
                    <a:pt x="40005" y="175260"/>
                    <a:pt x="952" y="172402"/>
                  </a:cubicBezTo>
                  <a:cubicBezTo>
                    <a:pt x="4763" y="140017"/>
                    <a:pt x="32385" y="108585"/>
                    <a:pt x="0" y="76200"/>
                  </a:cubicBezTo>
                  <a:cubicBezTo>
                    <a:pt x="2857" y="71438"/>
                    <a:pt x="5715" y="71438"/>
                    <a:pt x="9525" y="75247"/>
                  </a:cubicBezTo>
                  <a:cubicBezTo>
                    <a:pt x="40005" y="92392"/>
                    <a:pt x="32385" y="62865"/>
                    <a:pt x="37147" y="51435"/>
                  </a:cubicBezTo>
                  <a:cubicBezTo>
                    <a:pt x="44767" y="36195"/>
                    <a:pt x="33338" y="15240"/>
                    <a:pt x="48577" y="0"/>
                  </a:cubicBezTo>
                  <a:close/>
                </a:path>
              </a:pathLst>
            </a:custGeom>
            <a:solidFill>
              <a:srgbClr val="9246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 xmlns:a16="http://schemas.microsoft.com/office/drawing/2014/main" id="{F994473A-5446-477E-8480-F7FA93A72A1E}"/>
                </a:ext>
              </a:extLst>
            </p:cNvPr>
            <p:cNvSpPr/>
            <p:nvPr/>
          </p:nvSpPr>
          <p:spPr>
            <a:xfrm>
              <a:off x="8047569" y="-2476106"/>
              <a:ext cx="113129" cy="220980"/>
            </a:xfrm>
            <a:custGeom>
              <a:avLst/>
              <a:gdLst>
                <a:gd name="connsiteX0" fmla="*/ 92263 w 113129"/>
                <a:gd name="connsiteY0" fmla="*/ 220980 h 220980"/>
                <a:gd name="connsiteX1" fmla="*/ 11301 w 113129"/>
                <a:gd name="connsiteY1" fmla="*/ 164783 h 220980"/>
                <a:gd name="connsiteX2" fmla="*/ 43686 w 113129"/>
                <a:gd name="connsiteY2" fmla="*/ 33338 h 220980"/>
                <a:gd name="connsiteX3" fmla="*/ 64641 w 113129"/>
                <a:gd name="connsiteY3" fmla="*/ 0 h 220980"/>
                <a:gd name="connsiteX4" fmla="*/ 90358 w 113129"/>
                <a:gd name="connsiteY4" fmla="*/ 91440 h 220980"/>
                <a:gd name="connsiteX5" fmla="*/ 101788 w 113129"/>
                <a:gd name="connsiteY5" fmla="*/ 57150 h 220980"/>
                <a:gd name="connsiteX6" fmla="*/ 108456 w 113129"/>
                <a:gd name="connsiteY6" fmla="*/ 99060 h 220980"/>
                <a:gd name="connsiteX7" fmla="*/ 111313 w 113129"/>
                <a:gd name="connsiteY7" fmla="*/ 180975 h 220980"/>
                <a:gd name="connsiteX8" fmla="*/ 92263 w 113129"/>
                <a:gd name="connsiteY8" fmla="*/ 22098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29" h="220980">
                  <a:moveTo>
                    <a:pt x="92263" y="220980"/>
                  </a:moveTo>
                  <a:cubicBezTo>
                    <a:pt x="65593" y="200978"/>
                    <a:pt x="31303" y="193358"/>
                    <a:pt x="11301" y="164783"/>
                  </a:cubicBezTo>
                  <a:cubicBezTo>
                    <a:pt x="-12512" y="130493"/>
                    <a:pt x="2728" y="67628"/>
                    <a:pt x="43686" y="33338"/>
                  </a:cubicBezTo>
                  <a:cubicBezTo>
                    <a:pt x="56068" y="23813"/>
                    <a:pt x="64641" y="16193"/>
                    <a:pt x="64641" y="0"/>
                  </a:cubicBezTo>
                  <a:cubicBezTo>
                    <a:pt x="81786" y="27623"/>
                    <a:pt x="64641" y="65723"/>
                    <a:pt x="90358" y="91440"/>
                  </a:cubicBezTo>
                  <a:cubicBezTo>
                    <a:pt x="107503" y="82868"/>
                    <a:pt x="98931" y="68580"/>
                    <a:pt x="101788" y="57150"/>
                  </a:cubicBezTo>
                  <a:cubicBezTo>
                    <a:pt x="116076" y="69533"/>
                    <a:pt x="115123" y="86678"/>
                    <a:pt x="108456" y="99060"/>
                  </a:cubicBezTo>
                  <a:cubicBezTo>
                    <a:pt x="93216" y="127635"/>
                    <a:pt x="97978" y="154305"/>
                    <a:pt x="111313" y="180975"/>
                  </a:cubicBezTo>
                  <a:cubicBezTo>
                    <a:pt x="93216" y="188595"/>
                    <a:pt x="105598" y="211455"/>
                    <a:pt x="92263" y="220980"/>
                  </a:cubicBezTo>
                  <a:close/>
                </a:path>
              </a:pathLst>
            </a:custGeom>
            <a:solidFill>
              <a:srgbClr val="8C47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 xmlns:a16="http://schemas.microsoft.com/office/drawing/2014/main" id="{991AB2FA-53B3-4693-88DF-2643DE3A9A52}"/>
                </a:ext>
              </a:extLst>
            </p:cNvPr>
            <p:cNvSpPr/>
            <p:nvPr/>
          </p:nvSpPr>
          <p:spPr>
            <a:xfrm>
              <a:off x="8801558" y="-3332404"/>
              <a:ext cx="188365" cy="599122"/>
            </a:xfrm>
            <a:custGeom>
              <a:avLst/>
              <a:gdLst>
                <a:gd name="connsiteX0" fmla="*/ 177427 w 188365"/>
                <a:gd name="connsiteY0" fmla="*/ 342900 h 599122"/>
                <a:gd name="connsiteX1" fmla="*/ 186952 w 188365"/>
                <a:gd name="connsiteY1" fmla="*/ 457200 h 599122"/>
                <a:gd name="connsiteX2" fmla="*/ 177427 w 188365"/>
                <a:gd name="connsiteY2" fmla="*/ 541973 h 599122"/>
                <a:gd name="connsiteX3" fmla="*/ 167902 w 188365"/>
                <a:gd name="connsiteY3" fmla="*/ 599123 h 599122"/>
                <a:gd name="connsiteX4" fmla="*/ 129802 w 188365"/>
                <a:gd name="connsiteY4" fmla="*/ 303848 h 599122"/>
                <a:gd name="connsiteX5" fmla="*/ 113609 w 188365"/>
                <a:gd name="connsiteY5" fmla="*/ 275273 h 599122"/>
                <a:gd name="connsiteX6" fmla="*/ 12644 w 188365"/>
                <a:gd name="connsiteY6" fmla="*/ 42863 h 599122"/>
                <a:gd name="connsiteX7" fmla="*/ 5024 w 188365"/>
                <a:gd name="connsiteY7" fmla="*/ 0 h 599122"/>
                <a:gd name="connsiteX8" fmla="*/ 33599 w 188365"/>
                <a:gd name="connsiteY8" fmla="*/ 8572 h 599122"/>
                <a:gd name="connsiteX9" fmla="*/ 85987 w 188365"/>
                <a:gd name="connsiteY9" fmla="*/ 72390 h 599122"/>
                <a:gd name="connsiteX10" fmla="*/ 182189 w 188365"/>
                <a:gd name="connsiteY10" fmla="*/ 324803 h 599122"/>
                <a:gd name="connsiteX11" fmla="*/ 177427 w 188365"/>
                <a:gd name="connsiteY11" fmla="*/ 342900 h 5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365" h="599122">
                  <a:moveTo>
                    <a:pt x="177427" y="342900"/>
                  </a:moveTo>
                  <a:cubicBezTo>
                    <a:pt x="179332" y="381000"/>
                    <a:pt x="192667" y="418148"/>
                    <a:pt x="186952" y="457200"/>
                  </a:cubicBezTo>
                  <a:cubicBezTo>
                    <a:pt x="167902" y="483870"/>
                    <a:pt x="181237" y="514350"/>
                    <a:pt x="177427" y="541973"/>
                  </a:cubicBezTo>
                  <a:cubicBezTo>
                    <a:pt x="174569" y="561023"/>
                    <a:pt x="184094" y="581978"/>
                    <a:pt x="167902" y="599123"/>
                  </a:cubicBezTo>
                  <a:cubicBezTo>
                    <a:pt x="166949" y="499110"/>
                    <a:pt x="171712" y="398145"/>
                    <a:pt x="129802" y="303848"/>
                  </a:cubicBezTo>
                  <a:cubicBezTo>
                    <a:pt x="120277" y="297180"/>
                    <a:pt x="116467" y="286703"/>
                    <a:pt x="113609" y="275273"/>
                  </a:cubicBezTo>
                  <a:cubicBezTo>
                    <a:pt x="91702" y="192405"/>
                    <a:pt x="62174" y="113348"/>
                    <a:pt x="12644" y="42863"/>
                  </a:cubicBezTo>
                  <a:cubicBezTo>
                    <a:pt x="4072" y="30480"/>
                    <a:pt x="-6406" y="16193"/>
                    <a:pt x="5024" y="0"/>
                  </a:cubicBezTo>
                  <a:cubicBezTo>
                    <a:pt x="14549" y="2857"/>
                    <a:pt x="24074" y="5715"/>
                    <a:pt x="33599" y="8572"/>
                  </a:cubicBezTo>
                  <a:cubicBezTo>
                    <a:pt x="66937" y="16193"/>
                    <a:pt x="71699" y="48577"/>
                    <a:pt x="85987" y="72390"/>
                  </a:cubicBezTo>
                  <a:cubicBezTo>
                    <a:pt x="133612" y="150495"/>
                    <a:pt x="159329" y="237173"/>
                    <a:pt x="182189" y="324803"/>
                  </a:cubicBezTo>
                  <a:cubicBezTo>
                    <a:pt x="184094" y="332423"/>
                    <a:pt x="182189" y="338138"/>
                    <a:pt x="177427" y="342900"/>
                  </a:cubicBezTo>
                  <a:close/>
                </a:path>
              </a:pathLst>
            </a:custGeom>
            <a:solidFill>
              <a:srgbClr val="5D23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 xmlns:a16="http://schemas.microsoft.com/office/drawing/2014/main" id="{52497466-35B2-4DE2-A0BF-407FDD449A3F}"/>
                </a:ext>
              </a:extLst>
            </p:cNvPr>
            <p:cNvSpPr/>
            <p:nvPr/>
          </p:nvSpPr>
          <p:spPr>
            <a:xfrm>
              <a:off x="8387488" y="-3321926"/>
              <a:ext cx="242264" cy="484822"/>
            </a:xfrm>
            <a:custGeom>
              <a:avLst/>
              <a:gdLst>
                <a:gd name="connsiteX0" fmla="*/ 947 w 242264"/>
                <a:gd name="connsiteY0" fmla="*/ 484823 h 484822"/>
                <a:gd name="connsiteX1" fmla="*/ 19997 w 242264"/>
                <a:gd name="connsiteY1" fmla="*/ 360998 h 484822"/>
                <a:gd name="connsiteX2" fmla="*/ 19997 w 242264"/>
                <a:gd name="connsiteY2" fmla="*/ 325755 h 484822"/>
                <a:gd name="connsiteX3" fmla="*/ 170492 w 242264"/>
                <a:gd name="connsiteY3" fmla="*/ 41910 h 484822"/>
                <a:gd name="connsiteX4" fmla="*/ 220974 w 242264"/>
                <a:gd name="connsiteY4" fmla="*/ 0 h 484822"/>
                <a:gd name="connsiteX5" fmla="*/ 240024 w 242264"/>
                <a:gd name="connsiteY5" fmla="*/ 8573 h 484822"/>
                <a:gd name="connsiteX6" fmla="*/ 228594 w 242264"/>
                <a:gd name="connsiteY6" fmla="*/ 47625 h 484822"/>
                <a:gd name="connsiteX7" fmla="*/ 115247 w 242264"/>
                <a:gd name="connsiteY7" fmla="*/ 243840 h 484822"/>
                <a:gd name="connsiteX8" fmla="*/ 88577 w 242264"/>
                <a:gd name="connsiteY8" fmla="*/ 275273 h 484822"/>
                <a:gd name="connsiteX9" fmla="*/ 21902 w 242264"/>
                <a:gd name="connsiteY9" fmla="*/ 465773 h 484822"/>
                <a:gd name="connsiteX10" fmla="*/ 19997 w 242264"/>
                <a:gd name="connsiteY10" fmla="*/ 457200 h 484822"/>
                <a:gd name="connsiteX11" fmla="*/ 13329 w 242264"/>
                <a:gd name="connsiteY11" fmla="*/ 461963 h 484822"/>
                <a:gd name="connsiteX12" fmla="*/ 947 w 242264"/>
                <a:gd name="connsiteY12" fmla="*/ 484823 h 4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264" h="484822">
                  <a:moveTo>
                    <a:pt x="947" y="484823"/>
                  </a:moveTo>
                  <a:cubicBezTo>
                    <a:pt x="-4768" y="441960"/>
                    <a:pt x="17139" y="402908"/>
                    <a:pt x="19997" y="360998"/>
                  </a:cubicBezTo>
                  <a:cubicBezTo>
                    <a:pt x="9519" y="349568"/>
                    <a:pt x="15234" y="337185"/>
                    <a:pt x="19997" y="325755"/>
                  </a:cubicBezTo>
                  <a:cubicBezTo>
                    <a:pt x="60002" y="225743"/>
                    <a:pt x="111437" y="131445"/>
                    <a:pt x="170492" y="41910"/>
                  </a:cubicBezTo>
                  <a:cubicBezTo>
                    <a:pt x="182874" y="22860"/>
                    <a:pt x="200019" y="9525"/>
                    <a:pt x="220974" y="0"/>
                  </a:cubicBezTo>
                  <a:cubicBezTo>
                    <a:pt x="227642" y="2857"/>
                    <a:pt x="233357" y="5715"/>
                    <a:pt x="240024" y="8573"/>
                  </a:cubicBezTo>
                  <a:cubicBezTo>
                    <a:pt x="246692" y="24765"/>
                    <a:pt x="237167" y="37148"/>
                    <a:pt x="228594" y="47625"/>
                  </a:cubicBezTo>
                  <a:cubicBezTo>
                    <a:pt x="176207" y="104775"/>
                    <a:pt x="147632" y="176213"/>
                    <a:pt x="115247" y="243840"/>
                  </a:cubicBezTo>
                  <a:cubicBezTo>
                    <a:pt x="108579" y="256222"/>
                    <a:pt x="101912" y="269558"/>
                    <a:pt x="88577" y="275273"/>
                  </a:cubicBezTo>
                  <a:cubicBezTo>
                    <a:pt x="56192" y="335280"/>
                    <a:pt x="53334" y="405765"/>
                    <a:pt x="21902" y="465773"/>
                  </a:cubicBezTo>
                  <a:cubicBezTo>
                    <a:pt x="20949" y="462915"/>
                    <a:pt x="21902" y="459105"/>
                    <a:pt x="19997" y="457200"/>
                  </a:cubicBezTo>
                  <a:cubicBezTo>
                    <a:pt x="15234" y="452438"/>
                    <a:pt x="13329" y="457200"/>
                    <a:pt x="13329" y="461963"/>
                  </a:cubicBezTo>
                  <a:cubicBezTo>
                    <a:pt x="10472" y="471488"/>
                    <a:pt x="9519" y="480060"/>
                    <a:pt x="947" y="484823"/>
                  </a:cubicBezTo>
                  <a:close/>
                </a:path>
              </a:pathLst>
            </a:custGeom>
            <a:solidFill>
              <a:srgbClr val="5C23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 xmlns:a16="http://schemas.microsoft.com/office/drawing/2014/main" id="{439E9E13-0006-493A-9E71-F45EEE24F622}"/>
                </a:ext>
              </a:extLst>
            </p:cNvPr>
            <p:cNvSpPr/>
            <p:nvPr/>
          </p:nvSpPr>
          <p:spPr>
            <a:xfrm>
              <a:off x="8020561" y="-3142856"/>
              <a:ext cx="227568" cy="572717"/>
            </a:xfrm>
            <a:custGeom>
              <a:avLst/>
              <a:gdLst>
                <a:gd name="connsiteX0" fmla="*/ 24974 w 227568"/>
                <a:gd name="connsiteY0" fmla="*/ 467678 h 572717"/>
                <a:gd name="connsiteX1" fmla="*/ 24974 w 227568"/>
                <a:gd name="connsiteY1" fmla="*/ 562928 h 572717"/>
                <a:gd name="connsiteX2" fmla="*/ 15449 w 227568"/>
                <a:gd name="connsiteY2" fmla="*/ 571500 h 572717"/>
                <a:gd name="connsiteX3" fmla="*/ 14496 w 227568"/>
                <a:gd name="connsiteY3" fmla="*/ 562928 h 572717"/>
                <a:gd name="connsiteX4" fmla="*/ 5924 w 227568"/>
                <a:gd name="connsiteY4" fmla="*/ 381953 h 572717"/>
                <a:gd name="connsiteX5" fmla="*/ 214521 w 227568"/>
                <a:gd name="connsiteY5" fmla="*/ 0 h 572717"/>
                <a:gd name="connsiteX6" fmla="*/ 221188 w 227568"/>
                <a:gd name="connsiteY6" fmla="*/ 25717 h 572717"/>
                <a:gd name="connsiteX7" fmla="*/ 44976 w 227568"/>
                <a:gd name="connsiteY7" fmla="*/ 367665 h 572717"/>
                <a:gd name="connsiteX8" fmla="*/ 24974 w 227568"/>
                <a:gd name="connsiteY8" fmla="*/ 467678 h 57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68" h="572717">
                  <a:moveTo>
                    <a:pt x="24974" y="467678"/>
                  </a:moveTo>
                  <a:cubicBezTo>
                    <a:pt x="24974" y="499110"/>
                    <a:pt x="24974" y="531495"/>
                    <a:pt x="24974" y="562928"/>
                  </a:cubicBezTo>
                  <a:cubicBezTo>
                    <a:pt x="27831" y="572453"/>
                    <a:pt x="24021" y="574358"/>
                    <a:pt x="15449" y="571500"/>
                  </a:cubicBezTo>
                  <a:cubicBezTo>
                    <a:pt x="15449" y="568643"/>
                    <a:pt x="14496" y="565785"/>
                    <a:pt x="14496" y="562928"/>
                  </a:cubicBezTo>
                  <a:cubicBezTo>
                    <a:pt x="-3601" y="502920"/>
                    <a:pt x="-2649" y="442912"/>
                    <a:pt x="5924" y="381953"/>
                  </a:cubicBezTo>
                  <a:cubicBezTo>
                    <a:pt x="33546" y="231458"/>
                    <a:pt x="101174" y="103822"/>
                    <a:pt x="214521" y="0"/>
                  </a:cubicBezTo>
                  <a:cubicBezTo>
                    <a:pt x="239286" y="2857"/>
                    <a:pt x="221188" y="16192"/>
                    <a:pt x="221188" y="25717"/>
                  </a:cubicBezTo>
                  <a:cubicBezTo>
                    <a:pt x="143083" y="129540"/>
                    <a:pt x="74503" y="238125"/>
                    <a:pt x="44976" y="367665"/>
                  </a:cubicBezTo>
                  <a:cubicBezTo>
                    <a:pt x="37356" y="401003"/>
                    <a:pt x="33546" y="435293"/>
                    <a:pt x="24974" y="467678"/>
                  </a:cubicBezTo>
                  <a:close/>
                </a:path>
              </a:pathLst>
            </a:custGeom>
            <a:solidFill>
              <a:srgbClr val="B975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 xmlns:a16="http://schemas.microsoft.com/office/drawing/2014/main" id="{B5FC6940-4CA1-48F4-AB25-3FF298F547E9}"/>
                </a:ext>
              </a:extLst>
            </p:cNvPr>
            <p:cNvSpPr/>
            <p:nvPr/>
          </p:nvSpPr>
          <p:spPr>
            <a:xfrm>
              <a:off x="9198059" y="-2560878"/>
              <a:ext cx="123648" cy="191452"/>
            </a:xfrm>
            <a:custGeom>
              <a:avLst/>
              <a:gdLst>
                <a:gd name="connsiteX0" fmla="*/ 104775 w 123648"/>
                <a:gd name="connsiteY0" fmla="*/ 190500 h 191452"/>
                <a:gd name="connsiteX1" fmla="*/ 95250 w 123648"/>
                <a:gd name="connsiteY1" fmla="*/ 191452 h 191452"/>
                <a:gd name="connsiteX2" fmla="*/ 82868 w 123648"/>
                <a:gd name="connsiteY2" fmla="*/ 84772 h 191452"/>
                <a:gd name="connsiteX3" fmla="*/ 62865 w 123648"/>
                <a:gd name="connsiteY3" fmla="*/ 50482 h 191452"/>
                <a:gd name="connsiteX4" fmla="*/ 0 w 123648"/>
                <a:gd name="connsiteY4" fmla="*/ 952 h 191452"/>
                <a:gd name="connsiteX5" fmla="*/ 29528 w 123648"/>
                <a:gd name="connsiteY5" fmla="*/ 0 h 191452"/>
                <a:gd name="connsiteX6" fmla="*/ 39053 w 123648"/>
                <a:gd name="connsiteY6" fmla="*/ 952 h 191452"/>
                <a:gd name="connsiteX7" fmla="*/ 109538 w 123648"/>
                <a:gd name="connsiteY7" fmla="*/ 126682 h 191452"/>
                <a:gd name="connsiteX8" fmla="*/ 104775 w 123648"/>
                <a:gd name="connsiteY8" fmla="*/ 190500 h 1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648" h="191452">
                  <a:moveTo>
                    <a:pt x="104775" y="190500"/>
                  </a:moveTo>
                  <a:cubicBezTo>
                    <a:pt x="101918" y="190500"/>
                    <a:pt x="99060" y="190500"/>
                    <a:pt x="95250" y="191452"/>
                  </a:cubicBezTo>
                  <a:cubicBezTo>
                    <a:pt x="81915" y="157163"/>
                    <a:pt x="61913" y="124777"/>
                    <a:pt x="82868" y="84772"/>
                  </a:cubicBezTo>
                  <a:cubicBezTo>
                    <a:pt x="90488" y="71438"/>
                    <a:pt x="73343" y="59055"/>
                    <a:pt x="62865" y="50482"/>
                  </a:cubicBezTo>
                  <a:cubicBezTo>
                    <a:pt x="42863" y="33338"/>
                    <a:pt x="20955" y="17145"/>
                    <a:pt x="0" y="952"/>
                  </a:cubicBezTo>
                  <a:cubicBezTo>
                    <a:pt x="9525" y="952"/>
                    <a:pt x="20003" y="0"/>
                    <a:pt x="29528" y="0"/>
                  </a:cubicBezTo>
                  <a:cubicBezTo>
                    <a:pt x="32385" y="0"/>
                    <a:pt x="36195" y="0"/>
                    <a:pt x="39053" y="952"/>
                  </a:cubicBezTo>
                  <a:cubicBezTo>
                    <a:pt x="133350" y="26670"/>
                    <a:pt x="135255" y="30480"/>
                    <a:pt x="109538" y="126682"/>
                  </a:cubicBezTo>
                  <a:cubicBezTo>
                    <a:pt x="104775" y="145732"/>
                    <a:pt x="105728" y="168592"/>
                    <a:pt x="104775" y="190500"/>
                  </a:cubicBezTo>
                  <a:close/>
                </a:path>
              </a:pathLst>
            </a:custGeom>
            <a:solidFill>
              <a:srgbClr val="955D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 xmlns:a16="http://schemas.microsoft.com/office/drawing/2014/main" id="{66043B7C-6534-4917-B8BA-5739FA18C7A2}"/>
                </a:ext>
              </a:extLst>
            </p:cNvPr>
            <p:cNvSpPr/>
            <p:nvPr/>
          </p:nvSpPr>
          <p:spPr>
            <a:xfrm>
              <a:off x="8016960" y="-2760904"/>
              <a:ext cx="18097" cy="180975"/>
            </a:xfrm>
            <a:custGeom>
              <a:avLst/>
              <a:gdLst>
                <a:gd name="connsiteX0" fmla="*/ 9525 w 18097"/>
                <a:gd name="connsiteY0" fmla="*/ 0 h 180975"/>
                <a:gd name="connsiteX1" fmla="*/ 18097 w 18097"/>
                <a:gd name="connsiteY1" fmla="*/ 180975 h 180975"/>
                <a:gd name="connsiteX2" fmla="*/ 0 w 18097"/>
                <a:gd name="connsiteY2" fmla="*/ 152400 h 180975"/>
                <a:gd name="connsiteX3" fmla="*/ 0 w 18097"/>
                <a:gd name="connsiteY3" fmla="*/ 0 h 180975"/>
                <a:gd name="connsiteX4" fmla="*/ 9525 w 18097"/>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80975">
                  <a:moveTo>
                    <a:pt x="9525" y="0"/>
                  </a:moveTo>
                  <a:cubicBezTo>
                    <a:pt x="6667" y="60960"/>
                    <a:pt x="7620" y="120968"/>
                    <a:pt x="18097" y="180975"/>
                  </a:cubicBezTo>
                  <a:cubicBezTo>
                    <a:pt x="12383" y="171450"/>
                    <a:pt x="5715" y="161925"/>
                    <a:pt x="0" y="152400"/>
                  </a:cubicBezTo>
                  <a:cubicBezTo>
                    <a:pt x="0" y="101918"/>
                    <a:pt x="0" y="50482"/>
                    <a:pt x="0" y="0"/>
                  </a:cubicBezTo>
                  <a:cubicBezTo>
                    <a:pt x="2858" y="0"/>
                    <a:pt x="6667" y="0"/>
                    <a:pt x="9525" y="0"/>
                  </a:cubicBezTo>
                  <a:close/>
                </a:path>
              </a:pathLst>
            </a:custGeom>
            <a:solidFill>
              <a:srgbClr val="6D3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 xmlns:a16="http://schemas.microsoft.com/office/drawing/2014/main" id="{A3DC1FE6-4B80-4789-A536-EA754B980D18}"/>
                </a:ext>
              </a:extLst>
            </p:cNvPr>
            <p:cNvSpPr/>
            <p:nvPr/>
          </p:nvSpPr>
          <p:spPr>
            <a:xfrm>
              <a:off x="8036010" y="-2578976"/>
              <a:ext cx="37147" cy="50363"/>
            </a:xfrm>
            <a:custGeom>
              <a:avLst/>
              <a:gdLst>
                <a:gd name="connsiteX0" fmla="*/ 0 w 37147"/>
                <a:gd name="connsiteY0" fmla="*/ 8573 h 50363"/>
                <a:gd name="connsiteX1" fmla="*/ 9525 w 37147"/>
                <a:gd name="connsiteY1" fmla="*/ 0 h 50363"/>
                <a:gd name="connsiteX2" fmla="*/ 37147 w 37147"/>
                <a:gd name="connsiteY2" fmla="*/ 47625 h 50363"/>
                <a:gd name="connsiteX3" fmla="*/ 0 w 37147"/>
                <a:gd name="connsiteY3" fmla="*/ 8573 h 50363"/>
              </a:gdLst>
              <a:ahLst/>
              <a:cxnLst>
                <a:cxn ang="0">
                  <a:pos x="connsiteX0" y="connsiteY0"/>
                </a:cxn>
                <a:cxn ang="0">
                  <a:pos x="connsiteX1" y="connsiteY1"/>
                </a:cxn>
                <a:cxn ang="0">
                  <a:pos x="connsiteX2" y="connsiteY2"/>
                </a:cxn>
                <a:cxn ang="0">
                  <a:pos x="connsiteX3" y="connsiteY3"/>
                </a:cxn>
              </a:cxnLst>
              <a:rect l="l" t="t" r="r" b="b"/>
              <a:pathLst>
                <a:path w="37147" h="50363">
                  <a:moveTo>
                    <a:pt x="0" y="8573"/>
                  </a:moveTo>
                  <a:cubicBezTo>
                    <a:pt x="2858" y="5715"/>
                    <a:pt x="6667" y="2857"/>
                    <a:pt x="9525" y="0"/>
                  </a:cubicBezTo>
                  <a:cubicBezTo>
                    <a:pt x="20955" y="14288"/>
                    <a:pt x="35242" y="27623"/>
                    <a:pt x="37147" y="47625"/>
                  </a:cubicBezTo>
                  <a:cubicBezTo>
                    <a:pt x="8572" y="54292"/>
                    <a:pt x="5715" y="51435"/>
                    <a:pt x="0" y="8573"/>
                  </a:cubicBezTo>
                  <a:close/>
                </a:path>
              </a:pathLst>
            </a:custGeom>
            <a:solidFill>
              <a:srgbClr val="6D3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 xmlns:a16="http://schemas.microsoft.com/office/drawing/2014/main" id="{EE7EDC6A-A66A-43F3-A7BC-EEED78355FD8}"/>
                </a:ext>
              </a:extLst>
            </p:cNvPr>
            <p:cNvSpPr/>
            <p:nvPr/>
          </p:nvSpPr>
          <p:spPr>
            <a:xfrm>
              <a:off x="8093160" y="-2608503"/>
              <a:ext cx="48577" cy="48292"/>
            </a:xfrm>
            <a:custGeom>
              <a:avLst/>
              <a:gdLst>
                <a:gd name="connsiteX0" fmla="*/ 0 w 48577"/>
                <a:gd name="connsiteY0" fmla="*/ 47625 h 48292"/>
                <a:gd name="connsiteX1" fmla="*/ 47625 w 48577"/>
                <a:gd name="connsiteY1" fmla="*/ 0 h 48292"/>
                <a:gd name="connsiteX2" fmla="*/ 48577 w 48577"/>
                <a:gd name="connsiteY2" fmla="*/ 28575 h 48292"/>
                <a:gd name="connsiteX3" fmla="*/ 0 w 48577"/>
                <a:gd name="connsiteY3" fmla="*/ 47625 h 48292"/>
              </a:gdLst>
              <a:ahLst/>
              <a:cxnLst>
                <a:cxn ang="0">
                  <a:pos x="connsiteX0" y="connsiteY0"/>
                </a:cxn>
                <a:cxn ang="0">
                  <a:pos x="connsiteX1" y="connsiteY1"/>
                </a:cxn>
                <a:cxn ang="0">
                  <a:pos x="connsiteX2" y="connsiteY2"/>
                </a:cxn>
                <a:cxn ang="0">
                  <a:pos x="connsiteX3" y="connsiteY3"/>
                </a:cxn>
              </a:cxnLst>
              <a:rect l="l" t="t" r="r" b="b"/>
              <a:pathLst>
                <a:path w="48577" h="48292">
                  <a:moveTo>
                    <a:pt x="0" y="47625"/>
                  </a:moveTo>
                  <a:cubicBezTo>
                    <a:pt x="10477" y="26670"/>
                    <a:pt x="18097" y="2857"/>
                    <a:pt x="47625" y="0"/>
                  </a:cubicBezTo>
                  <a:cubicBezTo>
                    <a:pt x="47625" y="9525"/>
                    <a:pt x="47625" y="19050"/>
                    <a:pt x="48577" y="28575"/>
                  </a:cubicBezTo>
                  <a:cubicBezTo>
                    <a:pt x="32385" y="38100"/>
                    <a:pt x="20002" y="51435"/>
                    <a:pt x="0" y="47625"/>
                  </a:cubicBezTo>
                  <a:close/>
                </a:path>
              </a:pathLst>
            </a:custGeom>
            <a:solidFill>
              <a:srgbClr val="6D3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 xmlns:a16="http://schemas.microsoft.com/office/drawing/2014/main" id="{52E6B4B0-A1D0-4E5C-A2B0-EA1CFBB36DBC}"/>
                </a:ext>
              </a:extLst>
            </p:cNvPr>
            <p:cNvSpPr/>
            <p:nvPr/>
          </p:nvSpPr>
          <p:spPr>
            <a:xfrm>
              <a:off x="8987865" y="-2865679"/>
              <a:ext cx="10813" cy="66675"/>
            </a:xfrm>
            <a:custGeom>
              <a:avLst/>
              <a:gdLst>
                <a:gd name="connsiteX0" fmla="*/ 644 w 10813"/>
                <a:gd name="connsiteY0" fmla="*/ 0 h 66675"/>
                <a:gd name="connsiteX1" fmla="*/ 10169 w 10813"/>
                <a:gd name="connsiteY1" fmla="*/ 66675 h 66675"/>
                <a:gd name="connsiteX2" fmla="*/ 644 w 10813"/>
                <a:gd name="connsiteY2" fmla="*/ 0 h 66675"/>
              </a:gdLst>
              <a:ahLst/>
              <a:cxnLst>
                <a:cxn ang="0">
                  <a:pos x="connsiteX0" y="connsiteY0"/>
                </a:cxn>
                <a:cxn ang="0">
                  <a:pos x="connsiteX1" y="connsiteY1"/>
                </a:cxn>
                <a:cxn ang="0">
                  <a:pos x="connsiteX2" y="connsiteY2"/>
                </a:cxn>
              </a:cxnLst>
              <a:rect l="l" t="t" r="r" b="b"/>
              <a:pathLst>
                <a:path w="10813" h="66675">
                  <a:moveTo>
                    <a:pt x="644" y="0"/>
                  </a:moveTo>
                  <a:cubicBezTo>
                    <a:pt x="18742" y="20003"/>
                    <a:pt x="6359" y="44768"/>
                    <a:pt x="10169" y="66675"/>
                  </a:cubicBezTo>
                  <a:cubicBezTo>
                    <a:pt x="-7928" y="46673"/>
                    <a:pt x="4454" y="21907"/>
                    <a:pt x="644" y="0"/>
                  </a:cubicBezTo>
                  <a:close/>
                </a:path>
              </a:pathLst>
            </a:custGeom>
            <a:solidFill>
              <a:srgbClr val="5D23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 xmlns:a16="http://schemas.microsoft.com/office/drawing/2014/main" id="{B8407C6D-6913-4A49-8BA4-0C3139087418}"/>
                </a:ext>
              </a:extLst>
            </p:cNvPr>
            <p:cNvSpPr/>
            <p:nvPr/>
          </p:nvSpPr>
          <p:spPr>
            <a:xfrm>
              <a:off x="8997433" y="-2799004"/>
              <a:ext cx="10727" cy="57150"/>
            </a:xfrm>
            <a:custGeom>
              <a:avLst/>
              <a:gdLst>
                <a:gd name="connsiteX0" fmla="*/ 601 w 10727"/>
                <a:gd name="connsiteY0" fmla="*/ 0 h 57150"/>
                <a:gd name="connsiteX1" fmla="*/ 10126 w 10727"/>
                <a:gd name="connsiteY1" fmla="*/ 57150 h 57150"/>
                <a:gd name="connsiteX2" fmla="*/ 601 w 10727"/>
                <a:gd name="connsiteY2" fmla="*/ 0 h 57150"/>
              </a:gdLst>
              <a:ahLst/>
              <a:cxnLst>
                <a:cxn ang="0">
                  <a:pos x="connsiteX0" y="connsiteY0"/>
                </a:cxn>
                <a:cxn ang="0">
                  <a:pos x="connsiteX1" y="connsiteY1"/>
                </a:cxn>
                <a:cxn ang="0">
                  <a:pos x="connsiteX2" y="connsiteY2"/>
                </a:cxn>
              </a:cxnLst>
              <a:rect l="l" t="t" r="r" b="b"/>
              <a:pathLst>
                <a:path w="10727" h="57150">
                  <a:moveTo>
                    <a:pt x="601" y="0"/>
                  </a:moveTo>
                  <a:cubicBezTo>
                    <a:pt x="17746" y="17145"/>
                    <a:pt x="7269" y="38100"/>
                    <a:pt x="10126" y="57150"/>
                  </a:cubicBezTo>
                  <a:cubicBezTo>
                    <a:pt x="-7019" y="40957"/>
                    <a:pt x="3459" y="19050"/>
                    <a:pt x="601" y="0"/>
                  </a:cubicBezTo>
                  <a:close/>
                </a:path>
              </a:pathLst>
            </a:custGeom>
            <a:solidFill>
              <a:srgbClr val="5D23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 xmlns:a16="http://schemas.microsoft.com/office/drawing/2014/main" id="{6767FA27-582E-410E-B6DF-38B5D1B7D35F}"/>
                </a:ext>
              </a:extLst>
            </p:cNvPr>
            <p:cNvSpPr/>
            <p:nvPr/>
          </p:nvSpPr>
          <p:spPr>
            <a:xfrm>
              <a:off x="8465931" y="-3333219"/>
              <a:ext cx="465428" cy="583064"/>
            </a:xfrm>
            <a:custGeom>
              <a:avLst/>
              <a:gdLst>
                <a:gd name="connsiteX0" fmla="*/ 8228 w 465428"/>
                <a:gd name="connsiteY0" fmla="*/ 286565 h 583064"/>
                <a:gd name="connsiteX1" fmla="*/ 160628 w 465428"/>
                <a:gd name="connsiteY1" fmla="*/ 19865 h 583064"/>
                <a:gd name="connsiteX2" fmla="*/ 253021 w 465428"/>
                <a:gd name="connsiteY2" fmla="*/ 815 h 583064"/>
                <a:gd name="connsiteX3" fmla="*/ 341603 w 465428"/>
                <a:gd name="connsiteY3" fmla="*/ 1768 h 583064"/>
                <a:gd name="connsiteX4" fmla="*/ 457808 w 465428"/>
                <a:gd name="connsiteY4" fmla="*/ 259895 h 583064"/>
                <a:gd name="connsiteX5" fmla="*/ 465428 w 465428"/>
                <a:gd name="connsiteY5" fmla="*/ 305615 h 583064"/>
                <a:gd name="connsiteX6" fmla="*/ 455903 w 465428"/>
                <a:gd name="connsiteY6" fmla="*/ 394198 h 583064"/>
                <a:gd name="connsiteX7" fmla="*/ 266356 w 465428"/>
                <a:gd name="connsiteY7" fmla="*/ 582793 h 583064"/>
                <a:gd name="connsiteX8" fmla="*/ 115861 w 465428"/>
                <a:gd name="connsiteY8" fmla="*/ 571363 h 583064"/>
                <a:gd name="connsiteX9" fmla="*/ 46328 w 465428"/>
                <a:gd name="connsiteY9" fmla="*/ 527548 h 583064"/>
                <a:gd name="connsiteX10" fmla="*/ 5371 w 465428"/>
                <a:gd name="connsiteY10" fmla="*/ 349430 h 583064"/>
                <a:gd name="connsiteX11" fmla="*/ 8228 w 465428"/>
                <a:gd name="connsiteY11" fmla="*/ 286565 h 5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428" h="583064">
                  <a:moveTo>
                    <a:pt x="8228" y="286565"/>
                  </a:moveTo>
                  <a:cubicBezTo>
                    <a:pt x="47281" y="190363"/>
                    <a:pt x="94906" y="99875"/>
                    <a:pt x="160628" y="19865"/>
                  </a:cubicBezTo>
                  <a:cubicBezTo>
                    <a:pt x="186346" y="-8710"/>
                    <a:pt x="221588" y="2720"/>
                    <a:pt x="253021" y="815"/>
                  </a:cubicBezTo>
                  <a:cubicBezTo>
                    <a:pt x="282548" y="-1090"/>
                    <a:pt x="312076" y="815"/>
                    <a:pt x="341603" y="1768"/>
                  </a:cubicBezTo>
                  <a:cubicBezTo>
                    <a:pt x="386371" y="84635"/>
                    <a:pt x="438758" y="164645"/>
                    <a:pt x="457808" y="259895"/>
                  </a:cubicBezTo>
                  <a:cubicBezTo>
                    <a:pt x="460666" y="275135"/>
                    <a:pt x="465428" y="290375"/>
                    <a:pt x="465428" y="305615"/>
                  </a:cubicBezTo>
                  <a:cubicBezTo>
                    <a:pt x="449236" y="333238"/>
                    <a:pt x="453998" y="364670"/>
                    <a:pt x="455903" y="394198"/>
                  </a:cubicBezTo>
                  <a:cubicBezTo>
                    <a:pt x="463523" y="501830"/>
                    <a:pt x="363511" y="578030"/>
                    <a:pt x="266356" y="582793"/>
                  </a:cubicBezTo>
                  <a:cubicBezTo>
                    <a:pt x="214921" y="584698"/>
                    <a:pt x="165391" y="576125"/>
                    <a:pt x="115861" y="571363"/>
                  </a:cubicBezTo>
                  <a:cubicBezTo>
                    <a:pt x="87286" y="568505"/>
                    <a:pt x="61568" y="554218"/>
                    <a:pt x="46328" y="527548"/>
                  </a:cubicBezTo>
                  <a:cubicBezTo>
                    <a:pt x="14896" y="472303"/>
                    <a:pt x="-11774" y="416105"/>
                    <a:pt x="5371" y="349430"/>
                  </a:cubicBezTo>
                  <a:cubicBezTo>
                    <a:pt x="12038" y="329428"/>
                    <a:pt x="8228" y="307520"/>
                    <a:pt x="8228" y="286565"/>
                  </a:cubicBezTo>
                  <a:close/>
                </a:path>
              </a:pathLst>
            </a:custGeom>
            <a:solidFill>
              <a:srgbClr val="8A3E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 xmlns:a16="http://schemas.microsoft.com/office/drawing/2014/main" id="{E8E61DB8-7EA2-4672-8B4A-6D3189A5E96B}"/>
                </a:ext>
              </a:extLst>
            </p:cNvPr>
            <p:cNvSpPr/>
            <p:nvPr/>
          </p:nvSpPr>
          <p:spPr>
            <a:xfrm>
              <a:off x="8178791" y="-3323003"/>
              <a:ext cx="428718" cy="531798"/>
            </a:xfrm>
            <a:custGeom>
              <a:avLst/>
              <a:gdLst>
                <a:gd name="connsiteX0" fmla="*/ 428719 w 428718"/>
                <a:gd name="connsiteY0" fmla="*/ 1077 h 531798"/>
                <a:gd name="connsiteX1" fmla="*/ 228694 w 428718"/>
                <a:gd name="connsiteY1" fmla="*/ 362074 h 531798"/>
                <a:gd name="connsiteX2" fmla="*/ 146779 w 428718"/>
                <a:gd name="connsiteY2" fmla="*/ 487804 h 531798"/>
                <a:gd name="connsiteX3" fmla="*/ 44861 w 428718"/>
                <a:gd name="connsiteY3" fmla="*/ 525904 h 531798"/>
                <a:gd name="connsiteX4" fmla="*/ 94 w 428718"/>
                <a:gd name="connsiteY4" fmla="*/ 429702 h 531798"/>
                <a:gd name="connsiteX5" fmla="*/ 94 w 428718"/>
                <a:gd name="connsiteY5" fmla="*/ 410652 h 531798"/>
                <a:gd name="connsiteX6" fmla="*/ 139159 w 428718"/>
                <a:gd name="connsiteY6" fmla="*/ 169669 h 531798"/>
                <a:gd name="connsiteX7" fmla="*/ 239171 w 428718"/>
                <a:gd name="connsiteY7" fmla="*/ 78229 h 531798"/>
                <a:gd name="connsiteX8" fmla="*/ 267746 w 428718"/>
                <a:gd name="connsiteY8" fmla="*/ 59179 h 531798"/>
                <a:gd name="connsiteX9" fmla="*/ 428719 w 428718"/>
                <a:gd name="connsiteY9" fmla="*/ 1077 h 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718" h="531798">
                  <a:moveTo>
                    <a:pt x="428719" y="1077"/>
                  </a:moveTo>
                  <a:cubicBezTo>
                    <a:pt x="339184" y="108709"/>
                    <a:pt x="278224" y="232534"/>
                    <a:pt x="228694" y="362074"/>
                  </a:cubicBezTo>
                  <a:cubicBezTo>
                    <a:pt x="200119" y="403032"/>
                    <a:pt x="182021" y="450657"/>
                    <a:pt x="146779" y="487804"/>
                  </a:cubicBezTo>
                  <a:cubicBezTo>
                    <a:pt x="118204" y="517332"/>
                    <a:pt x="86771" y="544002"/>
                    <a:pt x="44861" y="525904"/>
                  </a:cubicBezTo>
                  <a:cubicBezTo>
                    <a:pt x="4856" y="508759"/>
                    <a:pt x="-859" y="468754"/>
                    <a:pt x="94" y="429702"/>
                  </a:cubicBezTo>
                  <a:cubicBezTo>
                    <a:pt x="94" y="423034"/>
                    <a:pt x="94" y="417319"/>
                    <a:pt x="94" y="410652"/>
                  </a:cubicBezTo>
                  <a:cubicBezTo>
                    <a:pt x="25811" y="318259"/>
                    <a:pt x="78199" y="242059"/>
                    <a:pt x="139159" y="169669"/>
                  </a:cubicBezTo>
                  <a:cubicBezTo>
                    <a:pt x="168686" y="134427"/>
                    <a:pt x="214406" y="118234"/>
                    <a:pt x="239171" y="78229"/>
                  </a:cubicBezTo>
                  <a:cubicBezTo>
                    <a:pt x="252506" y="78229"/>
                    <a:pt x="262031" y="70609"/>
                    <a:pt x="267746" y="59179"/>
                  </a:cubicBezTo>
                  <a:cubicBezTo>
                    <a:pt x="321086" y="37272"/>
                    <a:pt x="365854" y="-7496"/>
                    <a:pt x="428719" y="1077"/>
                  </a:cubicBezTo>
                  <a:close/>
                </a:path>
              </a:pathLst>
            </a:custGeom>
            <a:solidFill>
              <a:srgbClr val="893E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 xmlns:a16="http://schemas.microsoft.com/office/drawing/2014/main" id="{051851E7-DA1D-4BFA-9889-9C7C8806C5E3}"/>
                </a:ext>
              </a:extLst>
            </p:cNvPr>
            <p:cNvSpPr/>
            <p:nvPr/>
          </p:nvSpPr>
          <p:spPr>
            <a:xfrm>
              <a:off x="9002158" y="-3294303"/>
              <a:ext cx="423549" cy="488968"/>
            </a:xfrm>
            <a:custGeom>
              <a:avLst/>
              <a:gdLst>
                <a:gd name="connsiteX0" fmla="*/ 262577 w 423549"/>
                <a:gd name="connsiteY0" fmla="*/ 371475 h 488968"/>
                <a:gd name="connsiteX1" fmla="*/ 10164 w 423549"/>
                <a:gd name="connsiteY1" fmla="*/ 26670 h 488968"/>
                <a:gd name="connsiteX2" fmla="*/ 4450 w 423549"/>
                <a:gd name="connsiteY2" fmla="*/ 0 h 488968"/>
                <a:gd name="connsiteX3" fmla="*/ 423550 w 423549"/>
                <a:gd name="connsiteY3" fmla="*/ 438150 h 488968"/>
                <a:gd name="connsiteX4" fmla="*/ 365447 w 423549"/>
                <a:gd name="connsiteY4" fmla="*/ 471488 h 488968"/>
                <a:gd name="connsiteX5" fmla="*/ 299725 w 423549"/>
                <a:gd name="connsiteY5" fmla="*/ 405765 h 488968"/>
                <a:gd name="connsiteX6" fmla="*/ 262577 w 423549"/>
                <a:gd name="connsiteY6" fmla="*/ 371475 h 48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49" h="488968">
                  <a:moveTo>
                    <a:pt x="262577" y="371475"/>
                  </a:moveTo>
                  <a:cubicBezTo>
                    <a:pt x="198760" y="241935"/>
                    <a:pt x="121607" y="120968"/>
                    <a:pt x="10164" y="26670"/>
                  </a:cubicBezTo>
                  <a:cubicBezTo>
                    <a:pt x="-2218" y="16192"/>
                    <a:pt x="-2218" y="15240"/>
                    <a:pt x="4450" y="0"/>
                  </a:cubicBezTo>
                  <a:cubicBezTo>
                    <a:pt x="216857" y="77152"/>
                    <a:pt x="354017" y="225743"/>
                    <a:pt x="423550" y="438150"/>
                  </a:cubicBezTo>
                  <a:cubicBezTo>
                    <a:pt x="418787" y="498157"/>
                    <a:pt x="415929" y="499110"/>
                    <a:pt x="365447" y="471488"/>
                  </a:cubicBezTo>
                  <a:cubicBezTo>
                    <a:pt x="337825" y="455295"/>
                    <a:pt x="313060" y="435293"/>
                    <a:pt x="299725" y="405765"/>
                  </a:cubicBezTo>
                  <a:cubicBezTo>
                    <a:pt x="293057" y="388620"/>
                    <a:pt x="275912" y="381953"/>
                    <a:pt x="262577" y="371475"/>
                  </a:cubicBezTo>
                  <a:close/>
                </a:path>
              </a:pathLst>
            </a:custGeom>
            <a:solidFill>
              <a:srgbClr val="873E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 xmlns:a16="http://schemas.microsoft.com/office/drawing/2014/main" id="{64013906-C084-45DB-97DD-36FC8744A5AB}"/>
                </a:ext>
              </a:extLst>
            </p:cNvPr>
            <p:cNvSpPr/>
            <p:nvPr/>
          </p:nvSpPr>
          <p:spPr>
            <a:xfrm>
              <a:off x="8835157" y="-3327771"/>
              <a:ext cx="133350" cy="72882"/>
            </a:xfrm>
            <a:custGeom>
              <a:avLst/>
              <a:gdLst>
                <a:gd name="connsiteX0" fmla="*/ 39052 w 133350"/>
                <a:gd name="connsiteY0" fmla="*/ 71567 h 72882"/>
                <a:gd name="connsiteX1" fmla="*/ 0 w 133350"/>
                <a:gd name="connsiteY1" fmla="*/ 4892 h 72882"/>
                <a:gd name="connsiteX2" fmla="*/ 104775 w 133350"/>
                <a:gd name="connsiteY2" fmla="*/ 33467 h 72882"/>
                <a:gd name="connsiteX3" fmla="*/ 133350 w 133350"/>
                <a:gd name="connsiteY3" fmla="*/ 62042 h 72882"/>
                <a:gd name="connsiteX4" fmla="*/ 39052 w 133350"/>
                <a:gd name="connsiteY4" fmla="*/ 71567 h 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72882">
                  <a:moveTo>
                    <a:pt x="39052" y="71567"/>
                  </a:moveTo>
                  <a:cubicBezTo>
                    <a:pt x="30480" y="46802"/>
                    <a:pt x="17145" y="24895"/>
                    <a:pt x="0" y="4892"/>
                  </a:cubicBezTo>
                  <a:cubicBezTo>
                    <a:pt x="41910" y="-12253"/>
                    <a:pt x="71438" y="20132"/>
                    <a:pt x="104775" y="33467"/>
                  </a:cubicBezTo>
                  <a:cubicBezTo>
                    <a:pt x="114300" y="42992"/>
                    <a:pt x="123825" y="52517"/>
                    <a:pt x="133350" y="62042"/>
                  </a:cubicBezTo>
                  <a:cubicBezTo>
                    <a:pt x="104775" y="79187"/>
                    <a:pt x="71438" y="70615"/>
                    <a:pt x="39052" y="71567"/>
                  </a:cubicBezTo>
                  <a:close/>
                </a:path>
              </a:pathLst>
            </a:custGeom>
            <a:solidFill>
              <a:srgbClr val="7441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 xmlns:a16="http://schemas.microsoft.com/office/drawing/2014/main" id="{85AF2B2F-3BD6-4D75-9CDA-7AFFE62C41CE}"/>
                </a:ext>
              </a:extLst>
            </p:cNvPr>
            <p:cNvSpPr/>
            <p:nvPr/>
          </p:nvSpPr>
          <p:spPr>
            <a:xfrm>
              <a:off x="9354872" y="-2187498"/>
              <a:ext cx="201932" cy="180845"/>
            </a:xfrm>
            <a:custGeom>
              <a:avLst/>
              <a:gdLst>
                <a:gd name="connsiteX0" fmla="*/ 41307 w 201932"/>
                <a:gd name="connsiteY0" fmla="*/ 0 h 180845"/>
                <a:gd name="connsiteX1" fmla="*/ 195612 w 201932"/>
                <a:gd name="connsiteY1" fmla="*/ 100965 h 180845"/>
                <a:gd name="connsiteX2" fmla="*/ 160370 w 201932"/>
                <a:gd name="connsiteY2" fmla="*/ 173355 h 180845"/>
                <a:gd name="connsiteX3" fmla="*/ 123222 w 201932"/>
                <a:gd name="connsiteY3" fmla="*/ 155258 h 180845"/>
                <a:gd name="connsiteX4" fmla="*/ 19399 w 201932"/>
                <a:gd name="connsiteY4" fmla="*/ 44767 h 180845"/>
                <a:gd name="connsiteX5" fmla="*/ 2255 w 201932"/>
                <a:gd name="connsiteY5" fmla="*/ 15240 h 180845"/>
                <a:gd name="connsiteX6" fmla="*/ 41307 w 201932"/>
                <a:gd name="connsiteY6" fmla="*/ 0 h 1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2" h="180845">
                  <a:moveTo>
                    <a:pt x="41307" y="0"/>
                  </a:moveTo>
                  <a:cubicBezTo>
                    <a:pt x="94647" y="30480"/>
                    <a:pt x="159417" y="47625"/>
                    <a:pt x="195612" y="100965"/>
                  </a:cubicBezTo>
                  <a:cubicBezTo>
                    <a:pt x="216567" y="132397"/>
                    <a:pt x="180372" y="154305"/>
                    <a:pt x="160370" y="173355"/>
                  </a:cubicBezTo>
                  <a:cubicBezTo>
                    <a:pt x="138462" y="194310"/>
                    <a:pt x="130842" y="165735"/>
                    <a:pt x="123222" y="155258"/>
                  </a:cubicBezTo>
                  <a:cubicBezTo>
                    <a:pt x="93695" y="114300"/>
                    <a:pt x="52737" y="82867"/>
                    <a:pt x="19399" y="44767"/>
                  </a:cubicBezTo>
                  <a:cubicBezTo>
                    <a:pt x="11780" y="36195"/>
                    <a:pt x="-6318" y="27623"/>
                    <a:pt x="2255" y="15240"/>
                  </a:cubicBezTo>
                  <a:cubicBezTo>
                    <a:pt x="7970" y="6667"/>
                    <a:pt x="26067" y="5715"/>
                    <a:pt x="41307" y="0"/>
                  </a:cubicBezTo>
                  <a:close/>
                </a:path>
              </a:pathLst>
            </a:custGeom>
            <a:solidFill>
              <a:srgbClr val="783B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 xmlns:a16="http://schemas.microsoft.com/office/drawing/2014/main" id="{1E1094A6-4A03-49C8-92A4-5379A445E113}"/>
                </a:ext>
              </a:extLst>
            </p:cNvPr>
            <p:cNvSpPr/>
            <p:nvPr/>
          </p:nvSpPr>
          <p:spPr>
            <a:xfrm>
              <a:off x="9279790" y="-2155558"/>
              <a:ext cx="176094" cy="203862"/>
            </a:xfrm>
            <a:custGeom>
              <a:avLst/>
              <a:gdLst>
                <a:gd name="connsiteX0" fmla="*/ 70669 w 176094"/>
                <a:gd name="connsiteY0" fmla="*/ 23304 h 203862"/>
                <a:gd name="connsiteX1" fmla="*/ 175444 w 176094"/>
                <a:gd name="connsiteY1" fmla="*/ 137604 h 203862"/>
                <a:gd name="connsiteX2" fmla="*/ 126867 w 176094"/>
                <a:gd name="connsiteY2" fmla="*/ 202375 h 203862"/>
                <a:gd name="connsiteX3" fmla="*/ 66859 w 176094"/>
                <a:gd name="connsiteY3" fmla="*/ 161417 h 203862"/>
                <a:gd name="connsiteX4" fmla="*/ 12567 w 176094"/>
                <a:gd name="connsiteY4" fmla="*/ 62357 h 203862"/>
                <a:gd name="connsiteX5" fmla="*/ 3042 w 176094"/>
                <a:gd name="connsiteY5" fmla="*/ 24257 h 203862"/>
                <a:gd name="connsiteX6" fmla="*/ 25902 w 176094"/>
                <a:gd name="connsiteY6" fmla="*/ 1397 h 203862"/>
                <a:gd name="connsiteX7" fmla="*/ 70669 w 176094"/>
                <a:gd name="connsiteY7" fmla="*/ 23304 h 20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94" h="203862">
                  <a:moveTo>
                    <a:pt x="70669" y="23304"/>
                  </a:moveTo>
                  <a:cubicBezTo>
                    <a:pt x="105912" y="60452"/>
                    <a:pt x="154489" y="87122"/>
                    <a:pt x="175444" y="137604"/>
                  </a:cubicBezTo>
                  <a:cubicBezTo>
                    <a:pt x="180207" y="174752"/>
                    <a:pt x="158299" y="194754"/>
                    <a:pt x="126867" y="202375"/>
                  </a:cubicBezTo>
                  <a:cubicBezTo>
                    <a:pt x="95434" y="209994"/>
                    <a:pt x="82099" y="187134"/>
                    <a:pt x="66859" y="161417"/>
                  </a:cubicBezTo>
                  <a:cubicBezTo>
                    <a:pt x="47809" y="129032"/>
                    <a:pt x="34474" y="92837"/>
                    <a:pt x="12567" y="62357"/>
                  </a:cubicBezTo>
                  <a:cubicBezTo>
                    <a:pt x="5899" y="50927"/>
                    <a:pt x="1137" y="38544"/>
                    <a:pt x="3042" y="24257"/>
                  </a:cubicBezTo>
                  <a:cubicBezTo>
                    <a:pt x="-6483" y="444"/>
                    <a:pt x="7804" y="-2413"/>
                    <a:pt x="25902" y="1397"/>
                  </a:cubicBezTo>
                  <a:cubicBezTo>
                    <a:pt x="42094" y="5207"/>
                    <a:pt x="56382" y="15684"/>
                    <a:pt x="70669" y="23304"/>
                  </a:cubicBezTo>
                  <a:close/>
                </a:path>
              </a:pathLst>
            </a:custGeom>
            <a:solidFill>
              <a:srgbClr val="853E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 xmlns:a16="http://schemas.microsoft.com/office/drawing/2014/main" id="{48AFB104-E870-4977-B747-D5B0942FC148}"/>
                </a:ext>
              </a:extLst>
            </p:cNvPr>
            <p:cNvSpPr/>
            <p:nvPr/>
          </p:nvSpPr>
          <p:spPr>
            <a:xfrm>
              <a:off x="9293309" y="-2094153"/>
              <a:ext cx="186024" cy="165053"/>
            </a:xfrm>
            <a:custGeom>
              <a:avLst/>
              <a:gdLst>
                <a:gd name="connsiteX0" fmla="*/ 0 w 186024"/>
                <a:gd name="connsiteY0" fmla="*/ 0 h 165053"/>
                <a:gd name="connsiteX1" fmla="*/ 61913 w 186024"/>
                <a:gd name="connsiteY1" fmla="*/ 91440 h 165053"/>
                <a:gd name="connsiteX2" fmla="*/ 153353 w 186024"/>
                <a:gd name="connsiteY2" fmla="*/ 92392 h 165053"/>
                <a:gd name="connsiteX3" fmla="*/ 161925 w 186024"/>
                <a:gd name="connsiteY3" fmla="*/ 76200 h 165053"/>
                <a:gd name="connsiteX4" fmla="*/ 162878 w 186024"/>
                <a:gd name="connsiteY4" fmla="*/ 136208 h 165053"/>
                <a:gd name="connsiteX5" fmla="*/ 46673 w 186024"/>
                <a:gd name="connsiteY5" fmla="*/ 107633 h 165053"/>
                <a:gd name="connsiteX6" fmla="*/ 0 w 186024"/>
                <a:gd name="connsiteY6" fmla="*/ 0 h 16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24" h="165053">
                  <a:moveTo>
                    <a:pt x="0" y="0"/>
                  </a:moveTo>
                  <a:cubicBezTo>
                    <a:pt x="33338" y="20955"/>
                    <a:pt x="40958" y="60960"/>
                    <a:pt x="61913" y="91440"/>
                  </a:cubicBezTo>
                  <a:cubicBezTo>
                    <a:pt x="98108" y="144780"/>
                    <a:pt x="120015" y="147638"/>
                    <a:pt x="153353" y="92392"/>
                  </a:cubicBezTo>
                  <a:cubicBezTo>
                    <a:pt x="156210" y="86677"/>
                    <a:pt x="159068" y="80963"/>
                    <a:pt x="161925" y="76200"/>
                  </a:cubicBezTo>
                  <a:cubicBezTo>
                    <a:pt x="197168" y="95250"/>
                    <a:pt x="190500" y="115252"/>
                    <a:pt x="162878" y="136208"/>
                  </a:cubicBezTo>
                  <a:cubicBezTo>
                    <a:pt x="105728" y="180975"/>
                    <a:pt x="80963" y="175260"/>
                    <a:pt x="46673" y="107633"/>
                  </a:cubicBezTo>
                  <a:cubicBezTo>
                    <a:pt x="28575" y="73342"/>
                    <a:pt x="6668" y="40005"/>
                    <a:pt x="0" y="0"/>
                  </a:cubicBezTo>
                  <a:close/>
                </a:path>
              </a:pathLst>
            </a:custGeom>
            <a:solidFill>
              <a:srgbClr val="7242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 xmlns:a16="http://schemas.microsoft.com/office/drawing/2014/main" id="{958BE319-C8D8-4613-B0BA-B5785C1FE1BE}"/>
                </a:ext>
              </a:extLst>
            </p:cNvPr>
            <p:cNvSpPr/>
            <p:nvPr/>
          </p:nvSpPr>
          <p:spPr>
            <a:xfrm>
              <a:off x="9084712" y="-2159876"/>
              <a:ext cx="161925" cy="135255"/>
            </a:xfrm>
            <a:custGeom>
              <a:avLst/>
              <a:gdLst>
                <a:gd name="connsiteX0" fmla="*/ 0 w 161925"/>
                <a:gd name="connsiteY0" fmla="*/ 135255 h 135255"/>
                <a:gd name="connsiteX1" fmla="*/ 161925 w 161925"/>
                <a:gd name="connsiteY1" fmla="*/ 0 h 135255"/>
                <a:gd name="connsiteX2" fmla="*/ 0 w 161925"/>
                <a:gd name="connsiteY2" fmla="*/ 135255 h 135255"/>
              </a:gdLst>
              <a:ahLst/>
              <a:cxnLst>
                <a:cxn ang="0">
                  <a:pos x="connsiteX0" y="connsiteY0"/>
                </a:cxn>
                <a:cxn ang="0">
                  <a:pos x="connsiteX1" y="connsiteY1"/>
                </a:cxn>
                <a:cxn ang="0">
                  <a:pos x="connsiteX2" y="connsiteY2"/>
                </a:cxn>
              </a:cxnLst>
              <a:rect l="l" t="t" r="r" b="b"/>
              <a:pathLst>
                <a:path w="161925" h="135255">
                  <a:moveTo>
                    <a:pt x="0" y="135255"/>
                  </a:moveTo>
                  <a:cubicBezTo>
                    <a:pt x="31433" y="62865"/>
                    <a:pt x="103822" y="40005"/>
                    <a:pt x="161925" y="0"/>
                  </a:cubicBezTo>
                  <a:cubicBezTo>
                    <a:pt x="124778" y="65723"/>
                    <a:pt x="70485" y="109537"/>
                    <a:pt x="0" y="135255"/>
                  </a:cubicBezTo>
                  <a:close/>
                </a:path>
              </a:pathLst>
            </a:custGeom>
            <a:solidFill>
              <a:srgbClr val="925D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 xmlns:a16="http://schemas.microsoft.com/office/drawing/2014/main" id="{72660987-3F99-45AB-8478-DCEFF45027D1}"/>
                </a:ext>
              </a:extLst>
            </p:cNvPr>
            <p:cNvSpPr/>
            <p:nvPr/>
          </p:nvSpPr>
          <p:spPr>
            <a:xfrm>
              <a:off x="8834205" y="-1968423"/>
              <a:ext cx="153352" cy="106781"/>
            </a:xfrm>
            <a:custGeom>
              <a:avLst/>
              <a:gdLst>
                <a:gd name="connsiteX0" fmla="*/ 67628 w 153352"/>
                <a:gd name="connsiteY0" fmla="*/ 9525 h 106781"/>
                <a:gd name="connsiteX1" fmla="*/ 107632 w 153352"/>
                <a:gd name="connsiteY1" fmla="*/ 0 h 106781"/>
                <a:gd name="connsiteX2" fmla="*/ 153353 w 153352"/>
                <a:gd name="connsiteY2" fmla="*/ 24765 h 106781"/>
                <a:gd name="connsiteX3" fmla="*/ 152400 w 153352"/>
                <a:gd name="connsiteY3" fmla="*/ 29528 h 106781"/>
                <a:gd name="connsiteX4" fmla="*/ 106680 w 153352"/>
                <a:gd name="connsiteY4" fmla="*/ 49530 h 106781"/>
                <a:gd name="connsiteX5" fmla="*/ 94297 w 153352"/>
                <a:gd name="connsiteY5" fmla="*/ 62865 h 106781"/>
                <a:gd name="connsiteX6" fmla="*/ 77153 w 153352"/>
                <a:gd name="connsiteY6" fmla="*/ 92392 h 106781"/>
                <a:gd name="connsiteX7" fmla="*/ 65722 w 153352"/>
                <a:gd name="connsiteY7" fmla="*/ 106680 h 106781"/>
                <a:gd name="connsiteX8" fmla="*/ 33338 w 153352"/>
                <a:gd name="connsiteY8" fmla="*/ 87630 h 106781"/>
                <a:gd name="connsiteX9" fmla="*/ 0 w 153352"/>
                <a:gd name="connsiteY9" fmla="*/ 32385 h 106781"/>
                <a:gd name="connsiteX10" fmla="*/ 67628 w 153352"/>
                <a:gd name="connsiteY10" fmla="*/ 9525 h 10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2" h="106781">
                  <a:moveTo>
                    <a:pt x="67628" y="9525"/>
                  </a:moveTo>
                  <a:cubicBezTo>
                    <a:pt x="80963" y="6667"/>
                    <a:pt x="94297" y="2858"/>
                    <a:pt x="107632" y="0"/>
                  </a:cubicBezTo>
                  <a:cubicBezTo>
                    <a:pt x="120015" y="14288"/>
                    <a:pt x="145732" y="2858"/>
                    <a:pt x="153353" y="24765"/>
                  </a:cubicBezTo>
                  <a:cubicBezTo>
                    <a:pt x="152400" y="26670"/>
                    <a:pt x="152400" y="27622"/>
                    <a:pt x="152400" y="29528"/>
                  </a:cubicBezTo>
                  <a:cubicBezTo>
                    <a:pt x="138113" y="39053"/>
                    <a:pt x="118110" y="33338"/>
                    <a:pt x="106680" y="49530"/>
                  </a:cubicBezTo>
                  <a:cubicBezTo>
                    <a:pt x="102870" y="54292"/>
                    <a:pt x="99060" y="58103"/>
                    <a:pt x="94297" y="62865"/>
                  </a:cubicBezTo>
                  <a:cubicBezTo>
                    <a:pt x="84772" y="70485"/>
                    <a:pt x="80010" y="80963"/>
                    <a:pt x="77153" y="92392"/>
                  </a:cubicBezTo>
                  <a:cubicBezTo>
                    <a:pt x="75247" y="99060"/>
                    <a:pt x="71438" y="103822"/>
                    <a:pt x="65722" y="106680"/>
                  </a:cubicBezTo>
                  <a:cubicBezTo>
                    <a:pt x="50482" y="107633"/>
                    <a:pt x="40005" y="101917"/>
                    <a:pt x="33338" y="87630"/>
                  </a:cubicBezTo>
                  <a:cubicBezTo>
                    <a:pt x="41910" y="57150"/>
                    <a:pt x="16192" y="48578"/>
                    <a:pt x="0" y="32385"/>
                  </a:cubicBezTo>
                  <a:cubicBezTo>
                    <a:pt x="17145" y="7620"/>
                    <a:pt x="48578" y="26670"/>
                    <a:pt x="67628" y="9525"/>
                  </a:cubicBezTo>
                  <a:close/>
                </a:path>
              </a:pathLst>
            </a:custGeom>
            <a:solidFill>
              <a:srgbClr val="3A30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 xmlns:a16="http://schemas.microsoft.com/office/drawing/2014/main" id="{9F5C3168-1D8F-410F-8DE1-5D70CFD83556}"/>
                </a:ext>
              </a:extLst>
            </p:cNvPr>
            <p:cNvSpPr/>
            <p:nvPr/>
          </p:nvSpPr>
          <p:spPr>
            <a:xfrm>
              <a:off x="9276944" y="-2166962"/>
              <a:ext cx="73515" cy="35660"/>
            </a:xfrm>
            <a:custGeom>
              <a:avLst/>
              <a:gdLst>
                <a:gd name="connsiteX0" fmla="*/ 73515 w 73515"/>
                <a:gd name="connsiteY0" fmla="*/ 34708 h 35660"/>
                <a:gd name="connsiteX1" fmla="*/ 28748 w 73515"/>
                <a:gd name="connsiteY1" fmla="*/ 22326 h 35660"/>
                <a:gd name="connsiteX2" fmla="*/ 6840 w 73515"/>
                <a:gd name="connsiteY2" fmla="*/ 35661 h 35660"/>
                <a:gd name="connsiteX3" fmla="*/ 35415 w 73515"/>
                <a:gd name="connsiteY3" fmla="*/ 2323 h 35660"/>
                <a:gd name="connsiteX4" fmla="*/ 73515 w 73515"/>
                <a:gd name="connsiteY4" fmla="*/ 34708 h 3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15" h="35660">
                  <a:moveTo>
                    <a:pt x="73515" y="34708"/>
                  </a:moveTo>
                  <a:cubicBezTo>
                    <a:pt x="56371" y="36613"/>
                    <a:pt x="43036" y="29946"/>
                    <a:pt x="28748" y="22326"/>
                  </a:cubicBezTo>
                  <a:cubicBezTo>
                    <a:pt x="14461" y="14706"/>
                    <a:pt x="8746" y="21373"/>
                    <a:pt x="6840" y="35661"/>
                  </a:cubicBezTo>
                  <a:cubicBezTo>
                    <a:pt x="-10304" y="2323"/>
                    <a:pt x="6840" y="-4344"/>
                    <a:pt x="35415" y="2323"/>
                  </a:cubicBezTo>
                  <a:cubicBezTo>
                    <a:pt x="52561" y="6133"/>
                    <a:pt x="64943" y="18516"/>
                    <a:pt x="73515" y="34708"/>
                  </a:cubicBezTo>
                  <a:close/>
                </a:path>
              </a:pathLst>
            </a:custGeom>
            <a:solidFill>
              <a:srgbClr val="783B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 xmlns:a16="http://schemas.microsoft.com/office/drawing/2014/main" id="{8910D2CF-E1C2-4CE7-8606-6722E15E7D58}"/>
                </a:ext>
              </a:extLst>
            </p:cNvPr>
            <p:cNvSpPr/>
            <p:nvPr/>
          </p:nvSpPr>
          <p:spPr>
            <a:xfrm>
              <a:off x="7950279" y="-2182173"/>
              <a:ext cx="195366" cy="228431"/>
            </a:xfrm>
            <a:custGeom>
              <a:avLst/>
              <a:gdLst>
                <a:gd name="connsiteX0" fmla="*/ 190506 w 195366"/>
                <a:gd name="connsiteY0" fmla="*/ 2295 h 228431"/>
                <a:gd name="connsiteX1" fmla="*/ 180981 w 195366"/>
                <a:gd name="connsiteY1" fmla="*/ 82305 h 228431"/>
                <a:gd name="connsiteX2" fmla="*/ 106686 w 195366"/>
                <a:gd name="connsiteY2" fmla="*/ 205177 h 228431"/>
                <a:gd name="connsiteX3" fmla="*/ 38106 w 195366"/>
                <a:gd name="connsiteY3" fmla="*/ 208035 h 228431"/>
                <a:gd name="connsiteX4" fmla="*/ 6 w 195366"/>
                <a:gd name="connsiteY4" fmla="*/ 173745 h 228431"/>
                <a:gd name="connsiteX5" fmla="*/ 186696 w 195366"/>
                <a:gd name="connsiteY5" fmla="*/ 390 h 228431"/>
                <a:gd name="connsiteX6" fmla="*/ 190506 w 195366"/>
                <a:gd name="connsiteY6" fmla="*/ 2295 h 2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66" h="228431">
                  <a:moveTo>
                    <a:pt x="190506" y="2295"/>
                  </a:moveTo>
                  <a:cubicBezTo>
                    <a:pt x="202888" y="30870"/>
                    <a:pt x="188601" y="56587"/>
                    <a:pt x="180981" y="82305"/>
                  </a:cubicBezTo>
                  <a:cubicBezTo>
                    <a:pt x="166693" y="128977"/>
                    <a:pt x="136213" y="167077"/>
                    <a:pt x="106686" y="205177"/>
                  </a:cubicBezTo>
                  <a:cubicBezTo>
                    <a:pt x="84778" y="234705"/>
                    <a:pt x="62871" y="236610"/>
                    <a:pt x="38106" y="208035"/>
                  </a:cubicBezTo>
                  <a:cubicBezTo>
                    <a:pt x="26676" y="194700"/>
                    <a:pt x="12388" y="185175"/>
                    <a:pt x="6" y="173745"/>
                  </a:cubicBezTo>
                  <a:cubicBezTo>
                    <a:pt x="-947" y="98497"/>
                    <a:pt x="113353" y="-7230"/>
                    <a:pt x="186696" y="390"/>
                  </a:cubicBezTo>
                  <a:cubicBezTo>
                    <a:pt x="187648" y="390"/>
                    <a:pt x="188601" y="1342"/>
                    <a:pt x="190506" y="2295"/>
                  </a:cubicBezTo>
                  <a:close/>
                </a:path>
              </a:pathLst>
            </a:custGeom>
            <a:solidFill>
              <a:srgbClr val="853E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 xmlns:a16="http://schemas.microsoft.com/office/drawing/2014/main" id="{7775804D-E9A7-4DC2-94CF-16598178B4BE}"/>
                </a:ext>
              </a:extLst>
            </p:cNvPr>
            <p:cNvSpPr/>
            <p:nvPr/>
          </p:nvSpPr>
          <p:spPr>
            <a:xfrm>
              <a:off x="7876847" y="-2211888"/>
              <a:ext cx="202337" cy="168488"/>
            </a:xfrm>
            <a:custGeom>
              <a:avLst/>
              <a:gdLst>
                <a:gd name="connsiteX0" fmla="*/ 35337 w 202337"/>
                <a:gd name="connsiteY0" fmla="*/ 165359 h 168488"/>
                <a:gd name="connsiteX1" fmla="*/ 51530 w 202337"/>
                <a:gd name="connsiteY1" fmla="*/ 52964 h 168488"/>
                <a:gd name="connsiteX2" fmla="*/ 123920 w 202337"/>
                <a:gd name="connsiteY2" fmla="*/ 9149 h 168488"/>
                <a:gd name="connsiteX3" fmla="*/ 196310 w 202337"/>
                <a:gd name="connsiteY3" fmla="*/ 13912 h 168488"/>
                <a:gd name="connsiteX4" fmla="*/ 191547 w 202337"/>
                <a:gd name="connsiteY4" fmla="*/ 41534 h 168488"/>
                <a:gd name="connsiteX5" fmla="*/ 87725 w 202337"/>
                <a:gd name="connsiteY5" fmla="*/ 144404 h 168488"/>
                <a:gd name="connsiteX6" fmla="*/ 35337 w 202337"/>
                <a:gd name="connsiteY6" fmla="*/ 165359 h 1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37" h="168488">
                  <a:moveTo>
                    <a:pt x="35337" y="165359"/>
                  </a:moveTo>
                  <a:cubicBezTo>
                    <a:pt x="-14193" y="102494"/>
                    <a:pt x="-14193" y="98684"/>
                    <a:pt x="51530" y="52964"/>
                  </a:cubicBezTo>
                  <a:cubicBezTo>
                    <a:pt x="74390" y="36772"/>
                    <a:pt x="97250" y="21532"/>
                    <a:pt x="123920" y="9149"/>
                  </a:cubicBezTo>
                  <a:cubicBezTo>
                    <a:pt x="152495" y="-4186"/>
                    <a:pt x="172497" y="-3233"/>
                    <a:pt x="196310" y="13912"/>
                  </a:cubicBezTo>
                  <a:cubicBezTo>
                    <a:pt x="207740" y="25342"/>
                    <a:pt x="201072" y="34867"/>
                    <a:pt x="191547" y="41534"/>
                  </a:cubicBezTo>
                  <a:cubicBezTo>
                    <a:pt x="151542" y="71062"/>
                    <a:pt x="122967" y="111067"/>
                    <a:pt x="87725" y="144404"/>
                  </a:cubicBezTo>
                  <a:cubicBezTo>
                    <a:pt x="73437" y="157739"/>
                    <a:pt x="60102" y="175837"/>
                    <a:pt x="35337" y="165359"/>
                  </a:cubicBezTo>
                  <a:close/>
                </a:path>
              </a:pathLst>
            </a:custGeom>
            <a:solidFill>
              <a:srgbClr val="80401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 xmlns:a16="http://schemas.microsoft.com/office/drawing/2014/main" id="{F2335568-7D66-4B7E-83B5-DB1AB64283F6}"/>
                </a:ext>
              </a:extLst>
            </p:cNvPr>
            <p:cNvSpPr/>
            <p:nvPr/>
          </p:nvSpPr>
          <p:spPr>
            <a:xfrm>
              <a:off x="7912185" y="-2198928"/>
              <a:ext cx="228600" cy="189547"/>
            </a:xfrm>
            <a:custGeom>
              <a:avLst/>
              <a:gdLst>
                <a:gd name="connsiteX0" fmla="*/ 0 w 228600"/>
                <a:gd name="connsiteY0" fmla="*/ 152400 h 189547"/>
                <a:gd name="connsiteX1" fmla="*/ 74295 w 228600"/>
                <a:gd name="connsiteY1" fmla="*/ 90488 h 189547"/>
                <a:gd name="connsiteX2" fmla="*/ 160972 w 228600"/>
                <a:gd name="connsiteY2" fmla="*/ 0 h 189547"/>
                <a:gd name="connsiteX3" fmla="*/ 228600 w 228600"/>
                <a:gd name="connsiteY3" fmla="*/ 18097 h 189547"/>
                <a:gd name="connsiteX4" fmla="*/ 152400 w 228600"/>
                <a:gd name="connsiteY4" fmla="*/ 47625 h 189547"/>
                <a:gd name="connsiteX5" fmla="*/ 39052 w 228600"/>
                <a:gd name="connsiteY5" fmla="*/ 189547 h 189547"/>
                <a:gd name="connsiteX6" fmla="*/ 0 w 228600"/>
                <a:gd name="connsiteY6" fmla="*/ 15240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89547">
                  <a:moveTo>
                    <a:pt x="0" y="152400"/>
                  </a:moveTo>
                  <a:cubicBezTo>
                    <a:pt x="36195" y="144780"/>
                    <a:pt x="51435" y="113347"/>
                    <a:pt x="74295" y="90488"/>
                  </a:cubicBezTo>
                  <a:cubicBezTo>
                    <a:pt x="103822" y="60960"/>
                    <a:pt x="138113" y="36195"/>
                    <a:pt x="160972" y="0"/>
                  </a:cubicBezTo>
                  <a:cubicBezTo>
                    <a:pt x="180975" y="16192"/>
                    <a:pt x="209550" y="0"/>
                    <a:pt x="228600" y="18097"/>
                  </a:cubicBezTo>
                  <a:cubicBezTo>
                    <a:pt x="197167" y="11430"/>
                    <a:pt x="174308" y="28575"/>
                    <a:pt x="152400" y="47625"/>
                  </a:cubicBezTo>
                  <a:cubicBezTo>
                    <a:pt x="104775" y="87630"/>
                    <a:pt x="61913" y="130492"/>
                    <a:pt x="39052" y="189547"/>
                  </a:cubicBezTo>
                  <a:cubicBezTo>
                    <a:pt x="29527" y="174308"/>
                    <a:pt x="17145" y="160972"/>
                    <a:pt x="0" y="152400"/>
                  </a:cubicBezTo>
                  <a:close/>
                </a:path>
              </a:pathLst>
            </a:custGeom>
            <a:solidFill>
              <a:srgbClr val="5B26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 xmlns:a16="http://schemas.microsoft.com/office/drawing/2014/main" id="{1AAA6123-6D60-487C-AC42-EB8E98E74DE2}"/>
                </a:ext>
              </a:extLst>
            </p:cNvPr>
            <p:cNvSpPr/>
            <p:nvPr/>
          </p:nvSpPr>
          <p:spPr>
            <a:xfrm>
              <a:off x="8131648" y="-2295382"/>
              <a:ext cx="58666" cy="105992"/>
            </a:xfrm>
            <a:custGeom>
              <a:avLst/>
              <a:gdLst>
                <a:gd name="connsiteX0" fmla="*/ 8184 w 58666"/>
                <a:gd name="connsiteY0" fmla="*/ 40256 h 105992"/>
                <a:gd name="connsiteX1" fmla="*/ 28187 w 58666"/>
                <a:gd name="connsiteY1" fmla="*/ 2156 h 105992"/>
                <a:gd name="connsiteX2" fmla="*/ 58667 w 58666"/>
                <a:gd name="connsiteY2" fmla="*/ 105979 h 105992"/>
                <a:gd name="connsiteX3" fmla="*/ 18662 w 58666"/>
                <a:gd name="connsiteY3" fmla="*/ 86929 h 105992"/>
                <a:gd name="connsiteX4" fmla="*/ 8184 w 58666"/>
                <a:gd name="connsiteY4" fmla="*/ 40256 h 10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6" h="105992">
                  <a:moveTo>
                    <a:pt x="8184" y="40256"/>
                  </a:moveTo>
                  <a:cubicBezTo>
                    <a:pt x="14852" y="27873"/>
                    <a:pt x="-25153" y="-9274"/>
                    <a:pt x="28187" y="2156"/>
                  </a:cubicBezTo>
                  <a:cubicBezTo>
                    <a:pt x="38664" y="36446"/>
                    <a:pt x="48189" y="71688"/>
                    <a:pt x="58667" y="105979"/>
                  </a:cubicBezTo>
                  <a:cubicBezTo>
                    <a:pt x="42474" y="106931"/>
                    <a:pt x="47237" y="60258"/>
                    <a:pt x="18662" y="86929"/>
                  </a:cubicBezTo>
                  <a:cubicBezTo>
                    <a:pt x="21519" y="69783"/>
                    <a:pt x="10089" y="55496"/>
                    <a:pt x="8184" y="40256"/>
                  </a:cubicBezTo>
                  <a:close/>
                </a:path>
              </a:pathLst>
            </a:custGeom>
            <a:solidFill>
              <a:srgbClr val="5B26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 xmlns:a16="http://schemas.microsoft.com/office/drawing/2014/main" id="{8FC37AA5-BF17-4AE9-ACC3-40D5235B1572}"/>
                </a:ext>
              </a:extLst>
            </p:cNvPr>
            <p:cNvSpPr/>
            <p:nvPr/>
          </p:nvSpPr>
          <p:spPr>
            <a:xfrm>
              <a:off x="8102685" y="-2217026"/>
              <a:ext cx="46672" cy="17499"/>
            </a:xfrm>
            <a:custGeom>
              <a:avLst/>
              <a:gdLst>
                <a:gd name="connsiteX0" fmla="*/ 0 w 46672"/>
                <a:gd name="connsiteY0" fmla="*/ 0 h 17499"/>
                <a:gd name="connsiteX1" fmla="*/ 46672 w 46672"/>
                <a:gd name="connsiteY1" fmla="*/ 7620 h 17499"/>
                <a:gd name="connsiteX2" fmla="*/ 0 w 46672"/>
                <a:gd name="connsiteY2" fmla="*/ 0 h 17499"/>
              </a:gdLst>
              <a:ahLst/>
              <a:cxnLst>
                <a:cxn ang="0">
                  <a:pos x="connsiteX0" y="connsiteY0"/>
                </a:cxn>
                <a:cxn ang="0">
                  <a:pos x="connsiteX1" y="connsiteY1"/>
                </a:cxn>
                <a:cxn ang="0">
                  <a:pos x="connsiteX2" y="connsiteY2"/>
                </a:cxn>
              </a:cxnLst>
              <a:rect l="l" t="t" r="r" b="b"/>
              <a:pathLst>
                <a:path w="46672" h="17499">
                  <a:moveTo>
                    <a:pt x="0" y="0"/>
                  </a:moveTo>
                  <a:cubicBezTo>
                    <a:pt x="15240" y="2857"/>
                    <a:pt x="31433" y="5715"/>
                    <a:pt x="46672" y="7620"/>
                  </a:cubicBezTo>
                  <a:cubicBezTo>
                    <a:pt x="27622" y="29527"/>
                    <a:pt x="14288" y="9525"/>
                    <a:pt x="0" y="0"/>
                  </a:cubicBezTo>
                  <a:close/>
                </a:path>
              </a:pathLst>
            </a:custGeom>
            <a:solidFill>
              <a:srgbClr val="5B26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 xmlns:a16="http://schemas.microsoft.com/office/drawing/2014/main" id="{161AB734-A9D6-4617-9FCE-410C70DB464C}"/>
                </a:ext>
              </a:extLst>
            </p:cNvPr>
            <p:cNvSpPr/>
            <p:nvPr/>
          </p:nvSpPr>
          <p:spPr>
            <a:xfrm>
              <a:off x="8446871" y="-1872539"/>
              <a:ext cx="623965" cy="370974"/>
            </a:xfrm>
            <a:custGeom>
              <a:avLst/>
              <a:gdLst>
                <a:gd name="connsiteX0" fmla="*/ 18716 w 623965"/>
                <a:gd name="connsiteY0" fmla="*/ 300355 h 370974"/>
                <a:gd name="connsiteX1" fmla="*/ 6334 w 623965"/>
                <a:gd name="connsiteY1" fmla="*/ 228918 h 370974"/>
                <a:gd name="connsiteX2" fmla="*/ 18716 w 623965"/>
                <a:gd name="connsiteY2" fmla="*/ 179387 h 370974"/>
                <a:gd name="connsiteX3" fmla="*/ 139684 w 623965"/>
                <a:gd name="connsiteY3" fmla="*/ 3175 h 370974"/>
                <a:gd name="connsiteX4" fmla="*/ 178736 w 623965"/>
                <a:gd name="connsiteY4" fmla="*/ 8890 h 370974"/>
                <a:gd name="connsiteX5" fmla="*/ 214931 w 623965"/>
                <a:gd name="connsiteY5" fmla="*/ 80328 h 370974"/>
                <a:gd name="connsiteX6" fmla="*/ 242554 w 623965"/>
                <a:gd name="connsiteY6" fmla="*/ 140335 h 370974"/>
                <a:gd name="connsiteX7" fmla="*/ 348281 w 623965"/>
                <a:gd name="connsiteY7" fmla="*/ 134620 h 370974"/>
                <a:gd name="connsiteX8" fmla="*/ 362569 w 623965"/>
                <a:gd name="connsiteY8" fmla="*/ 114618 h 370974"/>
                <a:gd name="connsiteX9" fmla="*/ 379714 w 623965"/>
                <a:gd name="connsiteY9" fmla="*/ 20320 h 370974"/>
                <a:gd name="connsiteX10" fmla="*/ 455914 w 623965"/>
                <a:gd name="connsiteY10" fmla="*/ 17462 h 370974"/>
                <a:gd name="connsiteX11" fmla="*/ 609266 w 623965"/>
                <a:gd name="connsiteY11" fmla="*/ 186055 h 370974"/>
                <a:gd name="connsiteX12" fmla="*/ 611171 w 623965"/>
                <a:gd name="connsiteY12" fmla="*/ 272733 h 370974"/>
                <a:gd name="connsiteX13" fmla="*/ 391144 w 623965"/>
                <a:gd name="connsiteY13" fmla="*/ 360362 h 370974"/>
                <a:gd name="connsiteX14" fmla="*/ 88249 w 623965"/>
                <a:gd name="connsiteY14" fmla="*/ 342265 h 370974"/>
                <a:gd name="connsiteX15" fmla="*/ 18716 w 623965"/>
                <a:gd name="connsiteY15" fmla="*/ 300355 h 37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65" h="370974">
                  <a:moveTo>
                    <a:pt x="18716" y="300355"/>
                  </a:moveTo>
                  <a:cubicBezTo>
                    <a:pt x="-8906" y="280353"/>
                    <a:pt x="619" y="254635"/>
                    <a:pt x="6334" y="228918"/>
                  </a:cubicBezTo>
                  <a:cubicBezTo>
                    <a:pt x="10144" y="212725"/>
                    <a:pt x="14906" y="195580"/>
                    <a:pt x="18716" y="179387"/>
                  </a:cubicBezTo>
                  <a:cubicBezTo>
                    <a:pt x="54911" y="118428"/>
                    <a:pt x="101584" y="64135"/>
                    <a:pt x="139684" y="3175"/>
                  </a:cubicBezTo>
                  <a:cubicBezTo>
                    <a:pt x="153971" y="-3492"/>
                    <a:pt x="166354" y="1270"/>
                    <a:pt x="178736" y="8890"/>
                  </a:cubicBezTo>
                  <a:cubicBezTo>
                    <a:pt x="203501" y="26035"/>
                    <a:pt x="188261" y="64135"/>
                    <a:pt x="214931" y="80328"/>
                  </a:cubicBezTo>
                  <a:cubicBezTo>
                    <a:pt x="232076" y="96520"/>
                    <a:pt x="220646" y="126048"/>
                    <a:pt x="242554" y="140335"/>
                  </a:cubicBezTo>
                  <a:cubicBezTo>
                    <a:pt x="277796" y="148908"/>
                    <a:pt x="312086" y="129858"/>
                    <a:pt x="348281" y="134620"/>
                  </a:cubicBezTo>
                  <a:cubicBezTo>
                    <a:pt x="359711" y="136525"/>
                    <a:pt x="360664" y="125095"/>
                    <a:pt x="362569" y="114618"/>
                  </a:cubicBezTo>
                  <a:cubicBezTo>
                    <a:pt x="367331" y="83185"/>
                    <a:pt x="371141" y="51753"/>
                    <a:pt x="379714" y="20320"/>
                  </a:cubicBezTo>
                  <a:cubicBezTo>
                    <a:pt x="404479" y="7937"/>
                    <a:pt x="429244" y="-635"/>
                    <a:pt x="455914" y="17462"/>
                  </a:cubicBezTo>
                  <a:cubicBezTo>
                    <a:pt x="494014" y="86043"/>
                    <a:pt x="554974" y="132715"/>
                    <a:pt x="609266" y="186055"/>
                  </a:cubicBezTo>
                  <a:cubicBezTo>
                    <a:pt x="618791" y="214630"/>
                    <a:pt x="635936" y="243205"/>
                    <a:pt x="611171" y="272733"/>
                  </a:cubicBezTo>
                  <a:cubicBezTo>
                    <a:pt x="551164" y="335598"/>
                    <a:pt x="469249" y="345123"/>
                    <a:pt x="391144" y="360362"/>
                  </a:cubicBezTo>
                  <a:cubicBezTo>
                    <a:pt x="289226" y="380365"/>
                    <a:pt x="188261" y="370840"/>
                    <a:pt x="88249" y="342265"/>
                  </a:cubicBezTo>
                  <a:cubicBezTo>
                    <a:pt x="61579" y="335598"/>
                    <a:pt x="33956" y="327978"/>
                    <a:pt x="18716" y="300355"/>
                  </a:cubicBezTo>
                  <a:close/>
                </a:path>
              </a:pathLst>
            </a:custGeom>
            <a:solidFill>
              <a:srgbClr val="FCFCF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 xmlns:a16="http://schemas.microsoft.com/office/drawing/2014/main" id="{B3685F48-CCED-4C25-B57D-C7029497D49B}"/>
                </a:ext>
              </a:extLst>
            </p:cNvPr>
            <p:cNvSpPr/>
            <p:nvPr/>
          </p:nvSpPr>
          <p:spPr>
            <a:xfrm>
              <a:off x="8359846" y="-1572669"/>
              <a:ext cx="822471" cy="202586"/>
            </a:xfrm>
            <a:custGeom>
              <a:avLst/>
              <a:gdLst>
                <a:gd name="connsiteX0" fmla="*/ 819164 w 822471"/>
                <a:gd name="connsiteY0" fmla="*/ 70971 h 202586"/>
                <a:gd name="connsiteX1" fmla="*/ 798209 w 822471"/>
                <a:gd name="connsiteY1" fmla="*/ 104308 h 202586"/>
                <a:gd name="connsiteX2" fmla="*/ 693434 w 822471"/>
                <a:gd name="connsiteY2" fmla="*/ 144313 h 202586"/>
                <a:gd name="connsiteX3" fmla="*/ 694386 w 822471"/>
                <a:gd name="connsiteY3" fmla="*/ 145266 h 202586"/>
                <a:gd name="connsiteX4" fmla="*/ 645809 w 822471"/>
                <a:gd name="connsiteY4" fmla="*/ 125263 h 202586"/>
                <a:gd name="connsiteX5" fmla="*/ 578181 w 822471"/>
                <a:gd name="connsiteY5" fmla="*/ 173841 h 202586"/>
                <a:gd name="connsiteX6" fmla="*/ 544844 w 822471"/>
                <a:gd name="connsiteY6" fmla="*/ 174793 h 202586"/>
                <a:gd name="connsiteX7" fmla="*/ 488646 w 822471"/>
                <a:gd name="connsiteY7" fmla="*/ 141456 h 202586"/>
                <a:gd name="connsiteX8" fmla="*/ 472454 w 822471"/>
                <a:gd name="connsiteY8" fmla="*/ 115738 h 202586"/>
                <a:gd name="connsiteX9" fmla="*/ 464834 w 822471"/>
                <a:gd name="connsiteY9" fmla="*/ 122405 h 202586"/>
                <a:gd name="connsiteX10" fmla="*/ 447689 w 822471"/>
                <a:gd name="connsiteY10" fmla="*/ 189081 h 202586"/>
                <a:gd name="connsiteX11" fmla="*/ 312434 w 822471"/>
                <a:gd name="connsiteY11" fmla="*/ 196701 h 202586"/>
                <a:gd name="connsiteX12" fmla="*/ 302909 w 822471"/>
                <a:gd name="connsiteY12" fmla="*/ 187176 h 202586"/>
                <a:gd name="connsiteX13" fmla="*/ 256236 w 822471"/>
                <a:gd name="connsiteY13" fmla="*/ 192891 h 202586"/>
                <a:gd name="connsiteX14" fmla="*/ 158129 w 822471"/>
                <a:gd name="connsiteY14" fmla="*/ 196701 h 202586"/>
                <a:gd name="connsiteX15" fmla="*/ 135269 w 822471"/>
                <a:gd name="connsiteY15" fmla="*/ 174793 h 202586"/>
                <a:gd name="connsiteX16" fmla="*/ 135269 w 822471"/>
                <a:gd name="connsiteY16" fmla="*/ 173841 h 202586"/>
                <a:gd name="connsiteX17" fmla="*/ 135269 w 822471"/>
                <a:gd name="connsiteY17" fmla="*/ 144313 h 202586"/>
                <a:gd name="connsiteX18" fmla="*/ 114314 w 822471"/>
                <a:gd name="connsiteY18" fmla="*/ 153838 h 202586"/>
                <a:gd name="connsiteX19" fmla="*/ 114314 w 822471"/>
                <a:gd name="connsiteY19" fmla="*/ 153838 h 202586"/>
                <a:gd name="connsiteX20" fmla="*/ 67641 w 822471"/>
                <a:gd name="connsiteY20" fmla="*/ 172888 h 202586"/>
                <a:gd name="connsiteX21" fmla="*/ 67641 w 822471"/>
                <a:gd name="connsiteY21" fmla="*/ 172888 h 202586"/>
                <a:gd name="connsiteX22" fmla="*/ 28589 w 822471"/>
                <a:gd name="connsiteY22" fmla="*/ 156696 h 202586"/>
                <a:gd name="connsiteX23" fmla="*/ 966 w 822471"/>
                <a:gd name="connsiteY23" fmla="*/ 141456 h 202586"/>
                <a:gd name="connsiteX24" fmla="*/ 20969 w 822471"/>
                <a:gd name="connsiteY24" fmla="*/ 98593 h 202586"/>
                <a:gd name="connsiteX25" fmla="*/ 77166 w 822471"/>
                <a:gd name="connsiteY25" fmla="*/ 78591 h 202586"/>
                <a:gd name="connsiteX26" fmla="*/ 148604 w 822471"/>
                <a:gd name="connsiteY26" fmla="*/ 37633 h 202586"/>
                <a:gd name="connsiteX27" fmla="*/ 560084 w 822471"/>
                <a:gd name="connsiteY27" fmla="*/ 46205 h 202586"/>
                <a:gd name="connsiteX28" fmla="*/ 657239 w 822471"/>
                <a:gd name="connsiteY28" fmla="*/ 9058 h 202586"/>
                <a:gd name="connsiteX29" fmla="*/ 706769 w 822471"/>
                <a:gd name="connsiteY29" fmla="*/ 30013 h 202586"/>
                <a:gd name="connsiteX30" fmla="*/ 732486 w 822471"/>
                <a:gd name="connsiteY30" fmla="*/ 63351 h 202586"/>
                <a:gd name="connsiteX31" fmla="*/ 819164 w 822471"/>
                <a:gd name="connsiteY31" fmla="*/ 70971 h 20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2471" h="202586">
                  <a:moveTo>
                    <a:pt x="819164" y="70971"/>
                  </a:moveTo>
                  <a:cubicBezTo>
                    <a:pt x="830594" y="93830"/>
                    <a:pt x="809639" y="95736"/>
                    <a:pt x="798209" y="104308"/>
                  </a:cubicBezTo>
                  <a:cubicBezTo>
                    <a:pt x="766776" y="126216"/>
                    <a:pt x="726771" y="125263"/>
                    <a:pt x="693434" y="144313"/>
                  </a:cubicBezTo>
                  <a:cubicBezTo>
                    <a:pt x="693434" y="144313"/>
                    <a:pt x="694386" y="145266"/>
                    <a:pt x="694386" y="145266"/>
                  </a:cubicBezTo>
                  <a:cubicBezTo>
                    <a:pt x="669621" y="159553"/>
                    <a:pt x="657239" y="144313"/>
                    <a:pt x="645809" y="125263"/>
                  </a:cubicBezTo>
                  <a:cubicBezTo>
                    <a:pt x="642951" y="169078"/>
                    <a:pt x="608661" y="169078"/>
                    <a:pt x="578181" y="173841"/>
                  </a:cubicBezTo>
                  <a:cubicBezTo>
                    <a:pt x="566751" y="173841"/>
                    <a:pt x="555321" y="170983"/>
                    <a:pt x="544844" y="174793"/>
                  </a:cubicBezTo>
                  <a:cubicBezTo>
                    <a:pt x="510554" y="188128"/>
                    <a:pt x="494361" y="174793"/>
                    <a:pt x="488646" y="141456"/>
                  </a:cubicBezTo>
                  <a:cubicBezTo>
                    <a:pt x="486741" y="130978"/>
                    <a:pt x="484836" y="119548"/>
                    <a:pt x="472454" y="115738"/>
                  </a:cubicBezTo>
                  <a:cubicBezTo>
                    <a:pt x="469596" y="118596"/>
                    <a:pt x="465786" y="119548"/>
                    <a:pt x="464834" y="122405"/>
                  </a:cubicBezTo>
                  <a:cubicBezTo>
                    <a:pt x="456261" y="144313"/>
                    <a:pt x="481979" y="179556"/>
                    <a:pt x="447689" y="189081"/>
                  </a:cubicBezTo>
                  <a:cubicBezTo>
                    <a:pt x="403874" y="201463"/>
                    <a:pt x="358154" y="208131"/>
                    <a:pt x="312434" y="196701"/>
                  </a:cubicBezTo>
                  <a:cubicBezTo>
                    <a:pt x="308624" y="195748"/>
                    <a:pt x="303861" y="190986"/>
                    <a:pt x="302909" y="187176"/>
                  </a:cubicBezTo>
                  <a:cubicBezTo>
                    <a:pt x="273381" y="85258"/>
                    <a:pt x="271476" y="193843"/>
                    <a:pt x="256236" y="192891"/>
                  </a:cubicBezTo>
                  <a:cubicBezTo>
                    <a:pt x="223851" y="202416"/>
                    <a:pt x="190514" y="195748"/>
                    <a:pt x="158129" y="196701"/>
                  </a:cubicBezTo>
                  <a:cubicBezTo>
                    <a:pt x="144794" y="197653"/>
                    <a:pt x="133364" y="191938"/>
                    <a:pt x="135269" y="174793"/>
                  </a:cubicBezTo>
                  <a:lnTo>
                    <a:pt x="135269" y="173841"/>
                  </a:lnTo>
                  <a:cubicBezTo>
                    <a:pt x="140031" y="164316"/>
                    <a:pt x="142889" y="151933"/>
                    <a:pt x="135269" y="144313"/>
                  </a:cubicBezTo>
                  <a:cubicBezTo>
                    <a:pt x="125744" y="135741"/>
                    <a:pt x="120981" y="148123"/>
                    <a:pt x="114314" y="153838"/>
                  </a:cubicBezTo>
                  <a:lnTo>
                    <a:pt x="114314" y="153838"/>
                  </a:lnTo>
                  <a:cubicBezTo>
                    <a:pt x="103836" y="171936"/>
                    <a:pt x="91454" y="186223"/>
                    <a:pt x="67641" y="172888"/>
                  </a:cubicBezTo>
                  <a:lnTo>
                    <a:pt x="67641" y="172888"/>
                  </a:lnTo>
                  <a:cubicBezTo>
                    <a:pt x="54306" y="168126"/>
                    <a:pt x="40971" y="163363"/>
                    <a:pt x="28589" y="156696"/>
                  </a:cubicBezTo>
                  <a:cubicBezTo>
                    <a:pt x="19064" y="151933"/>
                    <a:pt x="10491" y="147171"/>
                    <a:pt x="966" y="141456"/>
                  </a:cubicBezTo>
                  <a:cubicBezTo>
                    <a:pt x="-2844" y="122405"/>
                    <a:pt x="4776" y="108118"/>
                    <a:pt x="20969" y="98593"/>
                  </a:cubicBezTo>
                  <a:cubicBezTo>
                    <a:pt x="40971" y="95736"/>
                    <a:pt x="62879" y="96688"/>
                    <a:pt x="77166" y="78591"/>
                  </a:cubicBezTo>
                  <a:cubicBezTo>
                    <a:pt x="83834" y="35728"/>
                    <a:pt x="111456" y="28108"/>
                    <a:pt x="148604" y="37633"/>
                  </a:cubicBezTo>
                  <a:cubicBezTo>
                    <a:pt x="284811" y="79543"/>
                    <a:pt x="421971" y="80496"/>
                    <a:pt x="560084" y="46205"/>
                  </a:cubicBezTo>
                  <a:cubicBezTo>
                    <a:pt x="594374" y="37633"/>
                    <a:pt x="625806" y="24298"/>
                    <a:pt x="657239" y="9058"/>
                  </a:cubicBezTo>
                  <a:cubicBezTo>
                    <a:pt x="680099" y="-1420"/>
                    <a:pt x="703911" y="-10945"/>
                    <a:pt x="706769" y="30013"/>
                  </a:cubicBezTo>
                  <a:cubicBezTo>
                    <a:pt x="707721" y="46205"/>
                    <a:pt x="726771" y="50016"/>
                    <a:pt x="732486" y="63351"/>
                  </a:cubicBezTo>
                  <a:cubicBezTo>
                    <a:pt x="760109" y="74780"/>
                    <a:pt x="790589" y="67161"/>
                    <a:pt x="819164" y="70971"/>
                  </a:cubicBezTo>
                  <a:close/>
                </a:path>
              </a:pathLst>
            </a:custGeom>
            <a:solidFill>
              <a:srgbClr val="5CBE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 xmlns:a16="http://schemas.microsoft.com/office/drawing/2014/main" id="{F7316DBB-180B-44BB-BF13-20C42D1EEEB9}"/>
                </a:ext>
              </a:extLst>
            </p:cNvPr>
            <p:cNvSpPr/>
            <p:nvPr/>
          </p:nvSpPr>
          <p:spPr>
            <a:xfrm>
              <a:off x="8316711" y="-1876031"/>
              <a:ext cx="174365" cy="321021"/>
            </a:xfrm>
            <a:custGeom>
              <a:avLst/>
              <a:gdLst>
                <a:gd name="connsiteX0" fmla="*/ 146019 w 174365"/>
                <a:gd name="connsiteY0" fmla="*/ 102870 h 321021"/>
                <a:gd name="connsiteX1" fmla="*/ 102204 w 174365"/>
                <a:gd name="connsiteY1" fmla="*/ 295275 h 321021"/>
                <a:gd name="connsiteX2" fmla="*/ 71724 w 174365"/>
                <a:gd name="connsiteY2" fmla="*/ 318135 h 321021"/>
                <a:gd name="connsiteX3" fmla="*/ 23146 w 174365"/>
                <a:gd name="connsiteY3" fmla="*/ 205740 h 321021"/>
                <a:gd name="connsiteX4" fmla="*/ 155544 w 174365"/>
                <a:gd name="connsiteY4" fmla="*/ 0 h 321021"/>
                <a:gd name="connsiteX5" fmla="*/ 170784 w 174365"/>
                <a:gd name="connsiteY5" fmla="*/ 49530 h 321021"/>
                <a:gd name="connsiteX6" fmla="*/ 146019 w 174365"/>
                <a:gd name="connsiteY6" fmla="*/ 102870 h 32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65" h="321021">
                  <a:moveTo>
                    <a:pt x="146019" y="102870"/>
                  </a:moveTo>
                  <a:cubicBezTo>
                    <a:pt x="125064" y="165735"/>
                    <a:pt x="103156" y="227648"/>
                    <a:pt x="102204" y="295275"/>
                  </a:cubicBezTo>
                  <a:cubicBezTo>
                    <a:pt x="102204" y="320992"/>
                    <a:pt x="93631" y="324803"/>
                    <a:pt x="71724" y="318135"/>
                  </a:cubicBezTo>
                  <a:cubicBezTo>
                    <a:pt x="-9239" y="294323"/>
                    <a:pt x="-15906" y="280988"/>
                    <a:pt x="23146" y="205740"/>
                  </a:cubicBezTo>
                  <a:cubicBezTo>
                    <a:pt x="60294" y="132398"/>
                    <a:pt x="105061" y="64770"/>
                    <a:pt x="155544" y="0"/>
                  </a:cubicBezTo>
                  <a:cubicBezTo>
                    <a:pt x="188881" y="7620"/>
                    <a:pt x="166974" y="32385"/>
                    <a:pt x="170784" y="49530"/>
                  </a:cubicBezTo>
                  <a:cubicBezTo>
                    <a:pt x="165069" y="67628"/>
                    <a:pt x="165069" y="89535"/>
                    <a:pt x="146019" y="102870"/>
                  </a:cubicBezTo>
                  <a:close/>
                </a:path>
              </a:pathLst>
            </a:custGeom>
            <a:solidFill>
              <a:srgbClr val="F5EF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 xmlns:a16="http://schemas.microsoft.com/office/drawing/2014/main" id="{EAD083C7-52DE-4B64-9864-41AB73CDADC5}"/>
                </a:ext>
              </a:extLst>
            </p:cNvPr>
            <p:cNvSpPr/>
            <p:nvPr/>
          </p:nvSpPr>
          <p:spPr>
            <a:xfrm>
              <a:off x="8437012" y="-1612149"/>
              <a:ext cx="684847" cy="122585"/>
            </a:xfrm>
            <a:custGeom>
              <a:avLst/>
              <a:gdLst>
                <a:gd name="connsiteX0" fmla="*/ 655320 w 684847"/>
                <a:gd name="connsiteY0" fmla="*/ 100926 h 122585"/>
                <a:gd name="connsiteX1" fmla="*/ 619125 w 684847"/>
                <a:gd name="connsiteY1" fmla="*/ 44728 h 122585"/>
                <a:gd name="connsiteX2" fmla="*/ 67628 w 684847"/>
                <a:gd name="connsiteY2" fmla="*/ 87591 h 122585"/>
                <a:gd name="connsiteX3" fmla="*/ 0 w 684847"/>
                <a:gd name="connsiteY3" fmla="*/ 62826 h 122585"/>
                <a:gd name="connsiteX4" fmla="*/ 28575 w 684847"/>
                <a:gd name="connsiteY4" fmla="*/ 39013 h 122585"/>
                <a:gd name="connsiteX5" fmla="*/ 523875 w 684847"/>
                <a:gd name="connsiteY5" fmla="*/ 57111 h 122585"/>
                <a:gd name="connsiteX6" fmla="*/ 618172 w 684847"/>
                <a:gd name="connsiteY6" fmla="*/ 3771 h 122585"/>
                <a:gd name="connsiteX7" fmla="*/ 650558 w 684847"/>
                <a:gd name="connsiteY7" fmla="*/ 25678 h 122585"/>
                <a:gd name="connsiteX8" fmla="*/ 648653 w 684847"/>
                <a:gd name="connsiteY8" fmla="*/ 39013 h 122585"/>
                <a:gd name="connsiteX9" fmla="*/ 647700 w 684847"/>
                <a:gd name="connsiteY9" fmla="*/ 67588 h 122585"/>
                <a:gd name="connsiteX10" fmla="*/ 660083 w 684847"/>
                <a:gd name="connsiteY10" fmla="*/ 67588 h 122585"/>
                <a:gd name="connsiteX11" fmla="*/ 684847 w 684847"/>
                <a:gd name="connsiteY11" fmla="*/ 82828 h 122585"/>
                <a:gd name="connsiteX12" fmla="*/ 655320 w 684847"/>
                <a:gd name="connsiteY12" fmla="*/ 100926 h 12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847" h="122585">
                  <a:moveTo>
                    <a:pt x="655320" y="100926"/>
                  </a:moveTo>
                  <a:cubicBezTo>
                    <a:pt x="619125" y="99021"/>
                    <a:pt x="624840" y="67588"/>
                    <a:pt x="619125" y="44728"/>
                  </a:cubicBezTo>
                  <a:cubicBezTo>
                    <a:pt x="440055" y="134263"/>
                    <a:pt x="256222" y="143788"/>
                    <a:pt x="67628" y="87591"/>
                  </a:cubicBezTo>
                  <a:cubicBezTo>
                    <a:pt x="44768" y="80923"/>
                    <a:pt x="21908" y="74256"/>
                    <a:pt x="0" y="62826"/>
                  </a:cubicBezTo>
                  <a:cubicBezTo>
                    <a:pt x="9525" y="55206"/>
                    <a:pt x="19050" y="47586"/>
                    <a:pt x="28575" y="39013"/>
                  </a:cubicBezTo>
                  <a:cubicBezTo>
                    <a:pt x="190500" y="115213"/>
                    <a:pt x="356235" y="108546"/>
                    <a:pt x="523875" y="57111"/>
                  </a:cubicBezTo>
                  <a:cubicBezTo>
                    <a:pt x="559118" y="46633"/>
                    <a:pt x="588645" y="24726"/>
                    <a:pt x="618172" y="3771"/>
                  </a:cubicBezTo>
                  <a:cubicBezTo>
                    <a:pt x="641985" y="-8612"/>
                    <a:pt x="643890" y="12343"/>
                    <a:pt x="650558" y="25678"/>
                  </a:cubicBezTo>
                  <a:cubicBezTo>
                    <a:pt x="651510" y="30441"/>
                    <a:pt x="650558" y="35203"/>
                    <a:pt x="648653" y="39013"/>
                  </a:cubicBezTo>
                  <a:cubicBezTo>
                    <a:pt x="641033" y="48538"/>
                    <a:pt x="624840" y="57111"/>
                    <a:pt x="647700" y="67588"/>
                  </a:cubicBezTo>
                  <a:cubicBezTo>
                    <a:pt x="651510" y="65683"/>
                    <a:pt x="656272" y="65683"/>
                    <a:pt x="660083" y="67588"/>
                  </a:cubicBezTo>
                  <a:cubicBezTo>
                    <a:pt x="668655" y="72351"/>
                    <a:pt x="683895" y="66636"/>
                    <a:pt x="684847" y="82828"/>
                  </a:cubicBezTo>
                  <a:cubicBezTo>
                    <a:pt x="675322" y="91401"/>
                    <a:pt x="660083" y="87591"/>
                    <a:pt x="655320" y="100926"/>
                  </a:cubicBezTo>
                  <a:close/>
                </a:path>
              </a:pathLst>
            </a:custGeom>
            <a:solidFill>
              <a:srgbClr val="2340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 xmlns:a16="http://schemas.microsoft.com/office/drawing/2014/main" id="{1DAE284D-7729-4E7A-BAB1-E70189173384}"/>
                </a:ext>
              </a:extLst>
            </p:cNvPr>
            <p:cNvSpPr/>
            <p:nvPr/>
          </p:nvSpPr>
          <p:spPr>
            <a:xfrm>
              <a:off x="8456202" y="-1970328"/>
              <a:ext cx="165823" cy="278129"/>
            </a:xfrm>
            <a:custGeom>
              <a:avLst/>
              <a:gdLst>
                <a:gd name="connsiteX0" fmla="*/ 6528 w 165823"/>
                <a:gd name="connsiteY0" fmla="*/ 197167 h 278129"/>
                <a:gd name="connsiteX1" fmla="*/ 19863 w 165823"/>
                <a:gd name="connsiteY1" fmla="*/ 144780 h 278129"/>
                <a:gd name="connsiteX2" fmla="*/ 58915 w 165823"/>
                <a:gd name="connsiteY2" fmla="*/ 56197 h 278129"/>
                <a:gd name="connsiteX3" fmla="*/ 47485 w 165823"/>
                <a:gd name="connsiteY3" fmla="*/ 38100 h 278129"/>
                <a:gd name="connsiteX4" fmla="*/ 37960 w 165823"/>
                <a:gd name="connsiteY4" fmla="*/ 0 h 278129"/>
                <a:gd name="connsiteX5" fmla="*/ 47485 w 165823"/>
                <a:gd name="connsiteY5" fmla="*/ 0 h 278129"/>
                <a:gd name="connsiteX6" fmla="*/ 143688 w 165823"/>
                <a:gd name="connsiteY6" fmla="*/ 31433 h 278129"/>
                <a:gd name="connsiteX7" fmla="*/ 151308 w 165823"/>
                <a:gd name="connsiteY7" fmla="*/ 42863 h 278129"/>
                <a:gd name="connsiteX8" fmla="*/ 165595 w 165823"/>
                <a:gd name="connsiteY8" fmla="*/ 88583 h 278129"/>
                <a:gd name="connsiteX9" fmla="*/ 133210 w 165823"/>
                <a:gd name="connsiteY9" fmla="*/ 107633 h 278129"/>
                <a:gd name="connsiteX10" fmla="*/ 10338 w 165823"/>
                <a:gd name="connsiteY10" fmla="*/ 278130 h 278129"/>
                <a:gd name="connsiteX11" fmla="*/ 6528 w 165823"/>
                <a:gd name="connsiteY11" fmla="*/ 197167 h 27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823" h="278129">
                  <a:moveTo>
                    <a:pt x="6528" y="197167"/>
                  </a:moveTo>
                  <a:cubicBezTo>
                    <a:pt x="11290" y="180022"/>
                    <a:pt x="15100" y="161925"/>
                    <a:pt x="19863" y="144780"/>
                  </a:cubicBezTo>
                  <a:cubicBezTo>
                    <a:pt x="33198" y="115252"/>
                    <a:pt x="29388" y="80010"/>
                    <a:pt x="58915" y="56197"/>
                  </a:cubicBezTo>
                  <a:cubicBezTo>
                    <a:pt x="71298" y="46672"/>
                    <a:pt x="53200" y="42863"/>
                    <a:pt x="47485" y="38100"/>
                  </a:cubicBezTo>
                  <a:cubicBezTo>
                    <a:pt x="34150" y="28575"/>
                    <a:pt x="39865" y="13335"/>
                    <a:pt x="37960" y="0"/>
                  </a:cubicBezTo>
                  <a:cubicBezTo>
                    <a:pt x="40818" y="0"/>
                    <a:pt x="44628" y="0"/>
                    <a:pt x="47485" y="0"/>
                  </a:cubicBezTo>
                  <a:cubicBezTo>
                    <a:pt x="80823" y="7620"/>
                    <a:pt x="116065" y="7620"/>
                    <a:pt x="143688" y="31433"/>
                  </a:cubicBezTo>
                  <a:cubicBezTo>
                    <a:pt x="146545" y="35242"/>
                    <a:pt x="149403" y="39052"/>
                    <a:pt x="151308" y="42863"/>
                  </a:cubicBezTo>
                  <a:cubicBezTo>
                    <a:pt x="157023" y="58102"/>
                    <a:pt x="167500" y="71438"/>
                    <a:pt x="165595" y="88583"/>
                  </a:cubicBezTo>
                  <a:cubicBezTo>
                    <a:pt x="162738" y="107633"/>
                    <a:pt x="139878" y="94297"/>
                    <a:pt x="133210" y="107633"/>
                  </a:cubicBezTo>
                  <a:cubicBezTo>
                    <a:pt x="104635" y="173355"/>
                    <a:pt x="63678" y="230505"/>
                    <a:pt x="10338" y="278130"/>
                  </a:cubicBezTo>
                  <a:cubicBezTo>
                    <a:pt x="-17285" y="252413"/>
                    <a:pt x="20815" y="222885"/>
                    <a:pt x="6528" y="197167"/>
                  </a:cubicBezTo>
                  <a:close/>
                </a:path>
              </a:pathLst>
            </a:custGeom>
            <a:solidFill>
              <a:srgbClr val="3E2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 xmlns:a16="http://schemas.microsoft.com/office/drawing/2014/main" id="{12A200D8-C750-42C6-AABD-A469E34D4FE7}"/>
                </a:ext>
              </a:extLst>
            </p:cNvPr>
            <p:cNvSpPr/>
            <p:nvPr/>
          </p:nvSpPr>
          <p:spPr>
            <a:xfrm>
              <a:off x="8471302" y="-1950447"/>
              <a:ext cx="71850" cy="123945"/>
            </a:xfrm>
            <a:custGeom>
              <a:avLst/>
              <a:gdLst>
                <a:gd name="connsiteX0" fmla="*/ 31432 w 71850"/>
                <a:gd name="connsiteY0" fmla="*/ 18218 h 123945"/>
                <a:gd name="connsiteX1" fmla="*/ 65722 w 71850"/>
                <a:gd name="connsiteY1" fmla="*/ 4883 h 123945"/>
                <a:gd name="connsiteX2" fmla="*/ 59055 w 71850"/>
                <a:gd name="connsiteY2" fmla="*/ 42031 h 123945"/>
                <a:gd name="connsiteX3" fmla="*/ 3810 w 71850"/>
                <a:gd name="connsiteY3" fmla="*/ 123946 h 123945"/>
                <a:gd name="connsiteX4" fmla="*/ 0 w 71850"/>
                <a:gd name="connsiteY4" fmla="*/ 72511 h 123945"/>
                <a:gd name="connsiteX5" fmla="*/ 31432 w 71850"/>
                <a:gd name="connsiteY5" fmla="*/ 18218 h 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50" h="123945">
                  <a:moveTo>
                    <a:pt x="31432" y="18218"/>
                  </a:moveTo>
                  <a:cubicBezTo>
                    <a:pt x="41910" y="11551"/>
                    <a:pt x="49530" y="-9404"/>
                    <a:pt x="65722" y="4883"/>
                  </a:cubicBezTo>
                  <a:cubicBezTo>
                    <a:pt x="80010" y="17266"/>
                    <a:pt x="65722" y="38221"/>
                    <a:pt x="59055" y="42031"/>
                  </a:cubicBezTo>
                  <a:cubicBezTo>
                    <a:pt x="21907" y="58223"/>
                    <a:pt x="23813" y="98228"/>
                    <a:pt x="3810" y="123946"/>
                  </a:cubicBezTo>
                  <a:cubicBezTo>
                    <a:pt x="-5715" y="107753"/>
                    <a:pt x="20955" y="88703"/>
                    <a:pt x="0" y="72511"/>
                  </a:cubicBezTo>
                  <a:cubicBezTo>
                    <a:pt x="10478" y="55366"/>
                    <a:pt x="20955" y="36316"/>
                    <a:pt x="31432" y="18218"/>
                  </a:cubicBezTo>
                  <a:close/>
                </a:path>
              </a:pathLst>
            </a:custGeom>
            <a:solidFill>
              <a:srgbClr val="B9B4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 xmlns:a16="http://schemas.microsoft.com/office/drawing/2014/main" id="{E5CFF8A2-EAE6-44E7-A72D-7874D7A23353}"/>
                </a:ext>
              </a:extLst>
            </p:cNvPr>
            <p:cNvSpPr/>
            <p:nvPr/>
          </p:nvSpPr>
          <p:spPr>
            <a:xfrm>
              <a:off x="8338108" y="-1541703"/>
              <a:ext cx="64768" cy="37888"/>
            </a:xfrm>
            <a:custGeom>
              <a:avLst/>
              <a:gdLst>
                <a:gd name="connsiteX0" fmla="*/ 18894 w 64768"/>
                <a:gd name="connsiteY0" fmla="*/ 0 h 37888"/>
                <a:gd name="connsiteX1" fmla="*/ 64614 w 64768"/>
                <a:gd name="connsiteY1" fmla="*/ 28575 h 37888"/>
                <a:gd name="connsiteX2" fmla="*/ 41754 w 64768"/>
                <a:gd name="connsiteY2" fmla="*/ 37147 h 37888"/>
                <a:gd name="connsiteX3" fmla="*/ 797 w 64768"/>
                <a:gd name="connsiteY3" fmla="*/ 11430 h 37888"/>
                <a:gd name="connsiteX4" fmla="*/ 18894 w 64768"/>
                <a:gd name="connsiteY4" fmla="*/ 0 h 3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8" h="37888">
                  <a:moveTo>
                    <a:pt x="18894" y="0"/>
                  </a:moveTo>
                  <a:cubicBezTo>
                    <a:pt x="32229" y="10477"/>
                    <a:pt x="59852" y="2858"/>
                    <a:pt x="64614" y="28575"/>
                  </a:cubicBezTo>
                  <a:cubicBezTo>
                    <a:pt x="66519" y="40005"/>
                    <a:pt x="50327" y="38100"/>
                    <a:pt x="41754" y="37147"/>
                  </a:cubicBezTo>
                  <a:cubicBezTo>
                    <a:pt x="23657" y="36195"/>
                    <a:pt x="6512" y="30480"/>
                    <a:pt x="797" y="11430"/>
                  </a:cubicBezTo>
                  <a:cubicBezTo>
                    <a:pt x="-3013" y="952"/>
                    <a:pt x="7464" y="0"/>
                    <a:pt x="18894" y="0"/>
                  </a:cubicBezTo>
                  <a:close/>
                </a:path>
              </a:pathLst>
            </a:custGeom>
            <a:solidFill>
              <a:srgbClr val="865B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 xmlns:a16="http://schemas.microsoft.com/office/drawing/2014/main" id="{2F773DB8-7E42-4E21-853B-1383EE79F5DB}"/>
                </a:ext>
              </a:extLst>
            </p:cNvPr>
            <p:cNvSpPr/>
            <p:nvPr/>
          </p:nvSpPr>
          <p:spPr>
            <a:xfrm>
              <a:off x="8437012" y="-1550953"/>
              <a:ext cx="67627" cy="56874"/>
            </a:xfrm>
            <a:custGeom>
              <a:avLst/>
              <a:gdLst>
                <a:gd name="connsiteX0" fmla="*/ 0 w 67627"/>
                <a:gd name="connsiteY0" fmla="*/ 1629 h 56874"/>
                <a:gd name="connsiteX1" fmla="*/ 67628 w 67627"/>
                <a:gd name="connsiteY1" fmla="*/ 26394 h 56874"/>
                <a:gd name="connsiteX2" fmla="*/ 0 w 67627"/>
                <a:gd name="connsiteY2" fmla="*/ 56874 h 56874"/>
                <a:gd name="connsiteX3" fmla="*/ 0 w 67627"/>
                <a:gd name="connsiteY3" fmla="*/ 1629 h 56874"/>
              </a:gdLst>
              <a:ahLst/>
              <a:cxnLst>
                <a:cxn ang="0">
                  <a:pos x="connsiteX0" y="connsiteY0"/>
                </a:cxn>
                <a:cxn ang="0">
                  <a:pos x="connsiteX1" y="connsiteY1"/>
                </a:cxn>
                <a:cxn ang="0">
                  <a:pos x="connsiteX2" y="connsiteY2"/>
                </a:cxn>
                <a:cxn ang="0">
                  <a:pos x="connsiteX3" y="connsiteY3"/>
                </a:cxn>
              </a:cxnLst>
              <a:rect l="l" t="t" r="r" b="b"/>
              <a:pathLst>
                <a:path w="67627" h="56874">
                  <a:moveTo>
                    <a:pt x="0" y="1629"/>
                  </a:moveTo>
                  <a:cubicBezTo>
                    <a:pt x="27623" y="-5991"/>
                    <a:pt x="45720" y="14964"/>
                    <a:pt x="67628" y="26394"/>
                  </a:cubicBezTo>
                  <a:cubicBezTo>
                    <a:pt x="37148" y="17822"/>
                    <a:pt x="17145" y="33062"/>
                    <a:pt x="0" y="56874"/>
                  </a:cubicBezTo>
                  <a:cubicBezTo>
                    <a:pt x="0" y="38777"/>
                    <a:pt x="0" y="20679"/>
                    <a:pt x="0" y="1629"/>
                  </a:cubicBezTo>
                  <a:close/>
                </a:path>
              </a:pathLst>
            </a:custGeom>
            <a:solidFill>
              <a:srgbClr val="63A0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 xmlns:a16="http://schemas.microsoft.com/office/drawing/2014/main" id="{AB4B211A-DCFC-40BB-B0E2-DDF6E30B7CAC}"/>
                </a:ext>
              </a:extLst>
            </p:cNvPr>
            <p:cNvSpPr/>
            <p:nvPr/>
          </p:nvSpPr>
          <p:spPr>
            <a:xfrm>
              <a:off x="8344879" y="-1475630"/>
              <a:ext cx="35935" cy="44416"/>
            </a:xfrm>
            <a:custGeom>
              <a:avLst/>
              <a:gdLst>
                <a:gd name="connsiteX0" fmla="*/ 35935 w 35935"/>
                <a:gd name="connsiteY0" fmla="*/ 1554 h 44416"/>
                <a:gd name="connsiteX1" fmla="*/ 15933 w 35935"/>
                <a:gd name="connsiteY1" fmla="*/ 44416 h 44416"/>
                <a:gd name="connsiteX2" fmla="*/ 2598 w 35935"/>
                <a:gd name="connsiteY2" fmla="*/ 38701 h 44416"/>
                <a:gd name="connsiteX3" fmla="*/ 35935 w 35935"/>
                <a:gd name="connsiteY3" fmla="*/ 1554 h 44416"/>
              </a:gdLst>
              <a:ahLst/>
              <a:cxnLst>
                <a:cxn ang="0">
                  <a:pos x="connsiteX0" y="connsiteY0"/>
                </a:cxn>
                <a:cxn ang="0">
                  <a:pos x="connsiteX1" y="connsiteY1"/>
                </a:cxn>
                <a:cxn ang="0">
                  <a:pos x="connsiteX2" y="connsiteY2"/>
                </a:cxn>
                <a:cxn ang="0">
                  <a:pos x="connsiteX3" y="connsiteY3"/>
                </a:cxn>
              </a:cxnLst>
              <a:rect l="l" t="t" r="r" b="b"/>
              <a:pathLst>
                <a:path w="35935" h="44416">
                  <a:moveTo>
                    <a:pt x="35935" y="1554"/>
                  </a:moveTo>
                  <a:cubicBezTo>
                    <a:pt x="29268" y="15841"/>
                    <a:pt x="22600" y="30129"/>
                    <a:pt x="15933" y="44416"/>
                  </a:cubicBezTo>
                  <a:cubicBezTo>
                    <a:pt x="11170" y="42511"/>
                    <a:pt x="7360" y="40606"/>
                    <a:pt x="2598" y="38701"/>
                  </a:cubicBezTo>
                  <a:cubicBezTo>
                    <a:pt x="-5022" y="10126"/>
                    <a:pt x="3550" y="-5114"/>
                    <a:pt x="35935" y="1554"/>
                  </a:cubicBezTo>
                  <a:close/>
                </a:path>
              </a:pathLst>
            </a:custGeom>
            <a:solidFill>
              <a:srgbClr val="ACDC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 xmlns:a16="http://schemas.microsoft.com/office/drawing/2014/main" id="{475C5154-5205-4102-9989-80A13CC0C2E7}"/>
                </a:ext>
              </a:extLst>
            </p:cNvPr>
            <p:cNvSpPr/>
            <p:nvPr/>
          </p:nvSpPr>
          <p:spPr>
            <a:xfrm>
              <a:off x="8521784" y="-1289910"/>
              <a:ext cx="158257" cy="135892"/>
            </a:xfrm>
            <a:custGeom>
              <a:avLst/>
              <a:gdLst>
                <a:gd name="connsiteX0" fmla="*/ 38100 w 158257"/>
                <a:gd name="connsiteY0" fmla="*/ 110156 h 135892"/>
                <a:gd name="connsiteX1" fmla="*/ 0 w 158257"/>
                <a:gd name="connsiteY1" fmla="*/ 5381 h 135892"/>
                <a:gd name="connsiteX2" fmla="*/ 118110 w 158257"/>
                <a:gd name="connsiteY2" fmla="*/ 619 h 135892"/>
                <a:gd name="connsiteX3" fmla="*/ 142875 w 158257"/>
                <a:gd name="connsiteY3" fmla="*/ 18716 h 135892"/>
                <a:gd name="connsiteX4" fmla="*/ 158115 w 158257"/>
                <a:gd name="connsiteY4" fmla="*/ 112061 h 135892"/>
                <a:gd name="connsiteX5" fmla="*/ 146685 w 158257"/>
                <a:gd name="connsiteY5" fmla="*/ 131111 h 135892"/>
                <a:gd name="connsiteX6" fmla="*/ 38100 w 158257"/>
                <a:gd name="connsiteY6" fmla="*/ 110156 h 13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257" h="135892">
                  <a:moveTo>
                    <a:pt x="38100" y="110156"/>
                  </a:moveTo>
                  <a:cubicBezTo>
                    <a:pt x="20003" y="76819"/>
                    <a:pt x="4763" y="43481"/>
                    <a:pt x="0" y="5381"/>
                  </a:cubicBezTo>
                  <a:cubicBezTo>
                    <a:pt x="39053" y="-5096"/>
                    <a:pt x="78105" y="3476"/>
                    <a:pt x="118110" y="619"/>
                  </a:cubicBezTo>
                  <a:cubicBezTo>
                    <a:pt x="131445" y="-334"/>
                    <a:pt x="140018" y="7286"/>
                    <a:pt x="142875" y="18716"/>
                  </a:cubicBezTo>
                  <a:cubicBezTo>
                    <a:pt x="150495" y="49196"/>
                    <a:pt x="155258" y="80629"/>
                    <a:pt x="158115" y="112061"/>
                  </a:cubicBezTo>
                  <a:cubicBezTo>
                    <a:pt x="159068" y="119681"/>
                    <a:pt x="155258" y="127301"/>
                    <a:pt x="146685" y="131111"/>
                  </a:cubicBezTo>
                  <a:cubicBezTo>
                    <a:pt x="125730" y="143494"/>
                    <a:pt x="58103" y="130159"/>
                    <a:pt x="38100" y="110156"/>
                  </a:cubicBezTo>
                  <a:close/>
                </a:path>
              </a:pathLst>
            </a:custGeom>
            <a:solidFill>
              <a:srgbClr val="F4F2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 xmlns:a16="http://schemas.microsoft.com/office/drawing/2014/main" id="{7899C914-E22C-4970-B329-01FB1839D08B}"/>
                </a:ext>
              </a:extLst>
            </p:cNvPr>
            <p:cNvSpPr/>
            <p:nvPr/>
          </p:nvSpPr>
          <p:spPr>
            <a:xfrm>
              <a:off x="8522737" y="-1294126"/>
              <a:ext cx="174470" cy="147135"/>
            </a:xfrm>
            <a:custGeom>
              <a:avLst/>
              <a:gdLst>
                <a:gd name="connsiteX0" fmla="*/ 37147 w 174470"/>
                <a:gd name="connsiteY0" fmla="*/ 114372 h 147135"/>
                <a:gd name="connsiteX1" fmla="*/ 88583 w 174470"/>
                <a:gd name="connsiteY1" fmla="*/ 133422 h 147135"/>
                <a:gd name="connsiteX2" fmla="*/ 135255 w 174470"/>
                <a:gd name="connsiteY2" fmla="*/ 79130 h 147135"/>
                <a:gd name="connsiteX3" fmla="*/ 46672 w 174470"/>
                <a:gd name="connsiteY3" fmla="*/ 9597 h 147135"/>
                <a:gd name="connsiteX4" fmla="*/ 0 w 174470"/>
                <a:gd name="connsiteY4" fmla="*/ 8645 h 147135"/>
                <a:gd name="connsiteX5" fmla="*/ 151447 w 174470"/>
                <a:gd name="connsiteY5" fmla="*/ 72 h 147135"/>
                <a:gd name="connsiteX6" fmla="*/ 168593 w 174470"/>
                <a:gd name="connsiteY6" fmla="*/ 18170 h 147135"/>
                <a:gd name="connsiteX7" fmla="*/ 164783 w 174470"/>
                <a:gd name="connsiteY7" fmla="*/ 133422 h 147135"/>
                <a:gd name="connsiteX8" fmla="*/ 37147 w 174470"/>
                <a:gd name="connsiteY8" fmla="*/ 114372 h 1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70" h="147135">
                  <a:moveTo>
                    <a:pt x="37147" y="114372"/>
                  </a:moveTo>
                  <a:cubicBezTo>
                    <a:pt x="53340" y="123897"/>
                    <a:pt x="67628" y="133422"/>
                    <a:pt x="88583" y="133422"/>
                  </a:cubicBezTo>
                  <a:cubicBezTo>
                    <a:pt x="147638" y="134375"/>
                    <a:pt x="147638" y="135327"/>
                    <a:pt x="135255" y="79130"/>
                  </a:cubicBezTo>
                  <a:cubicBezTo>
                    <a:pt x="119063" y="9597"/>
                    <a:pt x="119063" y="9597"/>
                    <a:pt x="46672" y="9597"/>
                  </a:cubicBezTo>
                  <a:cubicBezTo>
                    <a:pt x="31433" y="9597"/>
                    <a:pt x="15240" y="9597"/>
                    <a:pt x="0" y="8645"/>
                  </a:cubicBezTo>
                  <a:cubicBezTo>
                    <a:pt x="49530" y="-6595"/>
                    <a:pt x="100965" y="4835"/>
                    <a:pt x="151447" y="72"/>
                  </a:cubicBezTo>
                  <a:cubicBezTo>
                    <a:pt x="162878" y="-880"/>
                    <a:pt x="169545" y="7692"/>
                    <a:pt x="168593" y="18170"/>
                  </a:cubicBezTo>
                  <a:cubicBezTo>
                    <a:pt x="165735" y="57222"/>
                    <a:pt x="185738" y="98180"/>
                    <a:pt x="164783" y="133422"/>
                  </a:cubicBezTo>
                  <a:cubicBezTo>
                    <a:pt x="148590" y="161045"/>
                    <a:pt x="54293" y="142947"/>
                    <a:pt x="37147" y="114372"/>
                  </a:cubicBezTo>
                  <a:close/>
                </a:path>
              </a:pathLst>
            </a:custGeom>
            <a:solidFill>
              <a:srgbClr val="EBDE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 xmlns:a16="http://schemas.microsoft.com/office/drawing/2014/main" id="{ECFF7A35-50EE-4631-A826-80825E56376B}"/>
                </a:ext>
              </a:extLst>
            </p:cNvPr>
            <p:cNvSpPr/>
            <p:nvPr/>
          </p:nvSpPr>
          <p:spPr>
            <a:xfrm>
              <a:off x="8505592" y="-1351679"/>
              <a:ext cx="171450" cy="29975"/>
            </a:xfrm>
            <a:custGeom>
              <a:avLst/>
              <a:gdLst>
                <a:gd name="connsiteX0" fmla="*/ 171450 w 171450"/>
                <a:gd name="connsiteY0" fmla="*/ 19526 h 29975"/>
                <a:gd name="connsiteX1" fmla="*/ 20955 w 171450"/>
                <a:gd name="connsiteY1" fmla="*/ 29051 h 29975"/>
                <a:gd name="connsiteX2" fmla="*/ 0 w 171450"/>
                <a:gd name="connsiteY2" fmla="*/ 15716 h 29975"/>
                <a:gd name="connsiteX3" fmla="*/ 23813 w 171450"/>
                <a:gd name="connsiteY3" fmla="*/ 476 h 29975"/>
                <a:gd name="connsiteX4" fmla="*/ 171450 w 171450"/>
                <a:gd name="connsiteY4" fmla="*/ 19526 h 2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29975">
                  <a:moveTo>
                    <a:pt x="171450" y="19526"/>
                  </a:moveTo>
                  <a:cubicBezTo>
                    <a:pt x="120967" y="32861"/>
                    <a:pt x="71438" y="30003"/>
                    <a:pt x="20955" y="29051"/>
                  </a:cubicBezTo>
                  <a:cubicBezTo>
                    <a:pt x="11430" y="29051"/>
                    <a:pt x="0" y="27146"/>
                    <a:pt x="0" y="15716"/>
                  </a:cubicBezTo>
                  <a:cubicBezTo>
                    <a:pt x="0" y="-477"/>
                    <a:pt x="13335" y="1428"/>
                    <a:pt x="23813" y="476"/>
                  </a:cubicBezTo>
                  <a:cubicBezTo>
                    <a:pt x="74295" y="-2382"/>
                    <a:pt x="122872" y="8096"/>
                    <a:pt x="171450" y="19526"/>
                  </a:cubicBezTo>
                  <a:close/>
                </a:path>
              </a:pathLst>
            </a:custGeom>
            <a:solidFill>
              <a:srgbClr val="885F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 xmlns:a16="http://schemas.microsoft.com/office/drawing/2014/main" id="{E023AC25-F1CC-44E6-8B00-B8951C945694}"/>
                </a:ext>
              </a:extLst>
            </p:cNvPr>
            <p:cNvSpPr/>
            <p:nvPr/>
          </p:nvSpPr>
          <p:spPr>
            <a:xfrm>
              <a:off x="8235082" y="-3246678"/>
              <a:ext cx="160972" cy="128304"/>
            </a:xfrm>
            <a:custGeom>
              <a:avLst/>
              <a:gdLst>
                <a:gd name="connsiteX0" fmla="*/ 1905 w 160972"/>
                <a:gd name="connsiteY0" fmla="*/ 125730 h 128304"/>
                <a:gd name="connsiteX1" fmla="*/ 0 w 160972"/>
                <a:gd name="connsiteY1" fmla="*/ 104775 h 128304"/>
                <a:gd name="connsiteX2" fmla="*/ 160973 w 160972"/>
                <a:gd name="connsiteY2" fmla="*/ 0 h 128304"/>
                <a:gd name="connsiteX3" fmla="*/ 19050 w 160972"/>
                <a:gd name="connsiteY3" fmla="*/ 122873 h 128304"/>
                <a:gd name="connsiteX4" fmla="*/ 1905 w 160972"/>
                <a:gd name="connsiteY4" fmla="*/ 125730 h 12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2" h="128304">
                  <a:moveTo>
                    <a:pt x="1905" y="125730"/>
                  </a:moveTo>
                  <a:cubicBezTo>
                    <a:pt x="1905" y="118110"/>
                    <a:pt x="9525" y="110490"/>
                    <a:pt x="0" y="104775"/>
                  </a:cubicBezTo>
                  <a:cubicBezTo>
                    <a:pt x="48578" y="61912"/>
                    <a:pt x="92392" y="11430"/>
                    <a:pt x="160973" y="0"/>
                  </a:cubicBezTo>
                  <a:cubicBezTo>
                    <a:pt x="111442" y="39052"/>
                    <a:pt x="59055" y="73343"/>
                    <a:pt x="19050" y="122873"/>
                  </a:cubicBezTo>
                  <a:cubicBezTo>
                    <a:pt x="14288" y="129540"/>
                    <a:pt x="8573" y="129540"/>
                    <a:pt x="1905" y="125730"/>
                  </a:cubicBezTo>
                  <a:close/>
                </a:path>
              </a:pathLst>
            </a:custGeom>
            <a:solidFill>
              <a:srgbClr val="986F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 xmlns:a16="http://schemas.microsoft.com/office/drawing/2014/main" id="{E44176F1-4800-43F6-A8E3-EEA5F0217781}"/>
                </a:ext>
              </a:extLst>
            </p:cNvPr>
            <p:cNvSpPr/>
            <p:nvPr/>
          </p:nvSpPr>
          <p:spPr>
            <a:xfrm>
              <a:off x="8938980" y="-1480744"/>
              <a:ext cx="116204" cy="81915"/>
            </a:xfrm>
            <a:custGeom>
              <a:avLst/>
              <a:gdLst>
                <a:gd name="connsiteX0" fmla="*/ 0 w 116204"/>
                <a:gd name="connsiteY0" fmla="*/ 80963 h 81915"/>
                <a:gd name="connsiteX1" fmla="*/ 52388 w 116204"/>
                <a:gd name="connsiteY1" fmla="*/ 17145 h 81915"/>
                <a:gd name="connsiteX2" fmla="*/ 62865 w 116204"/>
                <a:gd name="connsiteY2" fmla="*/ 0 h 81915"/>
                <a:gd name="connsiteX3" fmla="*/ 78105 w 116204"/>
                <a:gd name="connsiteY3" fmla="*/ 16192 h 81915"/>
                <a:gd name="connsiteX4" fmla="*/ 116205 w 116204"/>
                <a:gd name="connsiteY4" fmla="*/ 52388 h 81915"/>
                <a:gd name="connsiteX5" fmla="*/ 40005 w 116204"/>
                <a:gd name="connsiteY5" fmla="*/ 81915 h 81915"/>
                <a:gd name="connsiteX6" fmla="*/ 0 w 116204"/>
                <a:gd name="connsiteY6" fmla="*/ 80963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4" h="81915">
                  <a:moveTo>
                    <a:pt x="0" y="80963"/>
                  </a:moveTo>
                  <a:cubicBezTo>
                    <a:pt x="27622" y="68580"/>
                    <a:pt x="70485" y="68580"/>
                    <a:pt x="52388" y="17145"/>
                  </a:cubicBezTo>
                  <a:cubicBezTo>
                    <a:pt x="50482" y="10478"/>
                    <a:pt x="51435" y="0"/>
                    <a:pt x="62865" y="0"/>
                  </a:cubicBezTo>
                  <a:cubicBezTo>
                    <a:pt x="71438" y="0"/>
                    <a:pt x="76200" y="7620"/>
                    <a:pt x="78105" y="16192"/>
                  </a:cubicBezTo>
                  <a:cubicBezTo>
                    <a:pt x="81915" y="38100"/>
                    <a:pt x="88582" y="56198"/>
                    <a:pt x="116205" y="52388"/>
                  </a:cubicBezTo>
                  <a:cubicBezTo>
                    <a:pt x="94297" y="70485"/>
                    <a:pt x="58103" y="51435"/>
                    <a:pt x="40005" y="81915"/>
                  </a:cubicBezTo>
                  <a:cubicBezTo>
                    <a:pt x="26670" y="81915"/>
                    <a:pt x="13335" y="81915"/>
                    <a:pt x="0" y="80963"/>
                  </a:cubicBezTo>
                  <a:close/>
                </a:path>
              </a:pathLst>
            </a:custGeom>
            <a:solidFill>
              <a:srgbClr val="4036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 xmlns:a16="http://schemas.microsoft.com/office/drawing/2014/main" id="{A17155E7-E40C-4EB2-A9F9-D9D0EEF93374}"/>
                </a:ext>
              </a:extLst>
            </p:cNvPr>
            <p:cNvSpPr/>
            <p:nvPr/>
          </p:nvSpPr>
          <p:spPr>
            <a:xfrm>
              <a:off x="8836109" y="-1389303"/>
              <a:ext cx="143827" cy="37147"/>
            </a:xfrm>
            <a:custGeom>
              <a:avLst/>
              <a:gdLst>
                <a:gd name="connsiteX0" fmla="*/ 0 w 143827"/>
                <a:gd name="connsiteY0" fmla="*/ 28575 h 37147"/>
                <a:gd name="connsiteX1" fmla="*/ 141923 w 143827"/>
                <a:gd name="connsiteY1" fmla="*/ 0 h 37147"/>
                <a:gd name="connsiteX2" fmla="*/ 143828 w 143827"/>
                <a:gd name="connsiteY2" fmla="*/ 2858 h 37147"/>
                <a:gd name="connsiteX3" fmla="*/ 76200 w 143827"/>
                <a:gd name="connsiteY3" fmla="*/ 33338 h 37147"/>
                <a:gd name="connsiteX4" fmla="*/ 0 w 143827"/>
                <a:gd name="connsiteY4" fmla="*/ 30480 h 37147"/>
                <a:gd name="connsiteX5" fmla="*/ 0 w 143827"/>
                <a:gd name="connsiteY5" fmla="*/ 28575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7" h="37147">
                  <a:moveTo>
                    <a:pt x="0" y="28575"/>
                  </a:moveTo>
                  <a:cubicBezTo>
                    <a:pt x="42863" y="-4763"/>
                    <a:pt x="95250" y="12383"/>
                    <a:pt x="141923" y="0"/>
                  </a:cubicBezTo>
                  <a:cubicBezTo>
                    <a:pt x="141923" y="0"/>
                    <a:pt x="143828" y="2858"/>
                    <a:pt x="143828" y="2858"/>
                  </a:cubicBezTo>
                  <a:cubicBezTo>
                    <a:pt x="130493" y="33338"/>
                    <a:pt x="100965" y="26670"/>
                    <a:pt x="76200" y="33338"/>
                  </a:cubicBezTo>
                  <a:cubicBezTo>
                    <a:pt x="51435" y="29527"/>
                    <a:pt x="24765" y="45720"/>
                    <a:pt x="0" y="30480"/>
                  </a:cubicBezTo>
                  <a:lnTo>
                    <a:pt x="0" y="28575"/>
                  </a:lnTo>
                  <a:close/>
                </a:path>
              </a:pathLst>
            </a:custGeom>
            <a:solidFill>
              <a:srgbClr val="4036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 xmlns:a16="http://schemas.microsoft.com/office/drawing/2014/main" id="{E383CE29-DE4B-45F8-8467-0AF53A88D866}"/>
                </a:ext>
              </a:extLst>
            </p:cNvPr>
            <p:cNvSpPr/>
            <p:nvPr/>
          </p:nvSpPr>
          <p:spPr>
            <a:xfrm>
              <a:off x="8487279" y="-1397876"/>
              <a:ext cx="127850" cy="29031"/>
            </a:xfrm>
            <a:custGeom>
              <a:avLst/>
              <a:gdLst>
                <a:gd name="connsiteX0" fmla="*/ 6883 w 127850"/>
                <a:gd name="connsiteY0" fmla="*/ 0 h 29031"/>
                <a:gd name="connsiteX1" fmla="*/ 127851 w 127850"/>
                <a:gd name="connsiteY1" fmla="*/ 18098 h 29031"/>
                <a:gd name="connsiteX2" fmla="*/ 15456 w 127850"/>
                <a:gd name="connsiteY2" fmla="*/ 24765 h 29031"/>
                <a:gd name="connsiteX3" fmla="*/ 6883 w 127850"/>
                <a:gd name="connsiteY3" fmla="*/ 0 h 29031"/>
              </a:gdLst>
              <a:ahLst/>
              <a:cxnLst>
                <a:cxn ang="0">
                  <a:pos x="connsiteX0" y="connsiteY0"/>
                </a:cxn>
                <a:cxn ang="0">
                  <a:pos x="connsiteX1" y="connsiteY1"/>
                </a:cxn>
                <a:cxn ang="0">
                  <a:pos x="connsiteX2" y="connsiteY2"/>
                </a:cxn>
                <a:cxn ang="0">
                  <a:pos x="connsiteX3" y="connsiteY3"/>
                </a:cxn>
              </a:cxnLst>
              <a:rect l="l" t="t" r="r" b="b"/>
              <a:pathLst>
                <a:path w="127850" h="29031">
                  <a:moveTo>
                    <a:pt x="6883" y="0"/>
                  </a:moveTo>
                  <a:cubicBezTo>
                    <a:pt x="43078" y="34290"/>
                    <a:pt x="87846" y="11430"/>
                    <a:pt x="127851" y="18098"/>
                  </a:cubicBezTo>
                  <a:cubicBezTo>
                    <a:pt x="91656" y="37148"/>
                    <a:pt x="53556" y="25718"/>
                    <a:pt x="15456" y="24765"/>
                  </a:cubicBezTo>
                  <a:cubicBezTo>
                    <a:pt x="4978" y="24765"/>
                    <a:pt x="-8357" y="15240"/>
                    <a:pt x="6883" y="0"/>
                  </a:cubicBezTo>
                  <a:close/>
                </a:path>
              </a:pathLst>
            </a:custGeom>
            <a:solidFill>
              <a:srgbClr val="1E4E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 xmlns:a16="http://schemas.microsoft.com/office/drawing/2014/main" id="{7B20F4B3-FE65-419D-A447-F892D041C2EE}"/>
                </a:ext>
              </a:extLst>
            </p:cNvPr>
            <p:cNvSpPr/>
            <p:nvPr/>
          </p:nvSpPr>
          <p:spPr>
            <a:xfrm>
              <a:off x="8473207" y="-1445334"/>
              <a:ext cx="34313" cy="47458"/>
            </a:xfrm>
            <a:custGeom>
              <a:avLst/>
              <a:gdLst>
                <a:gd name="connsiteX0" fmla="*/ 0 w 34313"/>
                <a:gd name="connsiteY0" fmla="*/ 27456 h 47458"/>
                <a:gd name="connsiteX1" fmla="*/ 22860 w 34313"/>
                <a:gd name="connsiteY1" fmla="*/ 1739 h 47458"/>
                <a:gd name="connsiteX2" fmla="*/ 20955 w 34313"/>
                <a:gd name="connsiteY2" fmla="*/ 47458 h 47458"/>
                <a:gd name="connsiteX3" fmla="*/ 0 w 34313"/>
                <a:gd name="connsiteY3" fmla="*/ 27456 h 47458"/>
              </a:gdLst>
              <a:ahLst/>
              <a:cxnLst>
                <a:cxn ang="0">
                  <a:pos x="connsiteX0" y="connsiteY0"/>
                </a:cxn>
                <a:cxn ang="0">
                  <a:pos x="connsiteX1" y="connsiteY1"/>
                </a:cxn>
                <a:cxn ang="0">
                  <a:pos x="connsiteX2" y="connsiteY2"/>
                </a:cxn>
                <a:cxn ang="0">
                  <a:pos x="connsiteX3" y="connsiteY3"/>
                </a:cxn>
              </a:cxnLst>
              <a:rect l="l" t="t" r="r" b="b"/>
              <a:pathLst>
                <a:path w="34313" h="47458">
                  <a:moveTo>
                    <a:pt x="0" y="27456"/>
                  </a:moveTo>
                  <a:cubicBezTo>
                    <a:pt x="1905" y="13168"/>
                    <a:pt x="9525" y="-5882"/>
                    <a:pt x="22860" y="1739"/>
                  </a:cubicBezTo>
                  <a:cubicBezTo>
                    <a:pt x="45720" y="13168"/>
                    <a:pt x="28575" y="32218"/>
                    <a:pt x="20955" y="47458"/>
                  </a:cubicBezTo>
                  <a:cubicBezTo>
                    <a:pt x="18098" y="36028"/>
                    <a:pt x="21908" y="17931"/>
                    <a:pt x="0" y="27456"/>
                  </a:cubicBezTo>
                  <a:close/>
                </a:path>
              </a:pathLst>
            </a:custGeom>
            <a:solidFill>
              <a:srgbClr val="1E4E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 xmlns:a16="http://schemas.microsoft.com/office/drawing/2014/main" id="{7FA523DC-603E-46EB-8C01-860B2F545E97}"/>
                </a:ext>
              </a:extLst>
            </p:cNvPr>
            <p:cNvSpPr/>
            <p:nvPr/>
          </p:nvSpPr>
          <p:spPr>
            <a:xfrm>
              <a:off x="8427487" y="-1417878"/>
              <a:ext cx="46672" cy="29435"/>
            </a:xfrm>
            <a:custGeom>
              <a:avLst/>
              <a:gdLst>
                <a:gd name="connsiteX0" fmla="*/ 0 w 46672"/>
                <a:gd name="connsiteY0" fmla="*/ 19050 h 29435"/>
                <a:gd name="connsiteX1" fmla="*/ 46673 w 46672"/>
                <a:gd name="connsiteY1" fmla="*/ 0 h 29435"/>
                <a:gd name="connsiteX2" fmla="*/ 0 w 46672"/>
                <a:gd name="connsiteY2" fmla="*/ 19050 h 29435"/>
              </a:gdLst>
              <a:ahLst/>
              <a:cxnLst>
                <a:cxn ang="0">
                  <a:pos x="connsiteX0" y="connsiteY0"/>
                </a:cxn>
                <a:cxn ang="0">
                  <a:pos x="connsiteX1" y="connsiteY1"/>
                </a:cxn>
                <a:cxn ang="0">
                  <a:pos x="connsiteX2" y="connsiteY2"/>
                </a:cxn>
              </a:cxnLst>
              <a:rect l="l" t="t" r="r" b="b"/>
              <a:pathLst>
                <a:path w="46672" h="29435">
                  <a:moveTo>
                    <a:pt x="0" y="19050"/>
                  </a:moveTo>
                  <a:cubicBezTo>
                    <a:pt x="20003" y="23813"/>
                    <a:pt x="33338" y="12383"/>
                    <a:pt x="46673" y="0"/>
                  </a:cubicBezTo>
                  <a:cubicBezTo>
                    <a:pt x="40958" y="30480"/>
                    <a:pt x="25718" y="38100"/>
                    <a:pt x="0" y="19050"/>
                  </a:cubicBezTo>
                  <a:close/>
                </a:path>
              </a:pathLst>
            </a:custGeom>
            <a:solidFill>
              <a:srgbClr val="1E4E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reeform: Shape 710">
              <a:extLst>
                <a:ext uri="{FF2B5EF4-FFF2-40B4-BE49-F238E27FC236}">
                  <a16:creationId xmlns="" xmlns:a16="http://schemas.microsoft.com/office/drawing/2014/main" id="{5DB622E0-AA43-4346-8BC6-89582E65E9CD}"/>
                </a:ext>
              </a:extLst>
            </p:cNvPr>
            <p:cNvSpPr/>
            <p:nvPr/>
          </p:nvSpPr>
          <p:spPr>
            <a:xfrm>
              <a:off x="8388435" y="-1415973"/>
              <a:ext cx="39052" cy="17167"/>
            </a:xfrm>
            <a:custGeom>
              <a:avLst/>
              <a:gdLst>
                <a:gd name="connsiteX0" fmla="*/ 0 w 39052"/>
                <a:gd name="connsiteY0" fmla="*/ 0 h 17167"/>
                <a:gd name="connsiteX1" fmla="*/ 39052 w 39052"/>
                <a:gd name="connsiteY1" fmla="*/ 16192 h 17167"/>
                <a:gd name="connsiteX2" fmla="*/ 0 w 39052"/>
                <a:gd name="connsiteY2" fmla="*/ 0 h 17167"/>
              </a:gdLst>
              <a:ahLst/>
              <a:cxnLst>
                <a:cxn ang="0">
                  <a:pos x="connsiteX0" y="connsiteY0"/>
                </a:cxn>
                <a:cxn ang="0">
                  <a:pos x="connsiteX1" y="connsiteY1"/>
                </a:cxn>
                <a:cxn ang="0">
                  <a:pos x="connsiteX2" y="connsiteY2"/>
                </a:cxn>
              </a:cxnLst>
              <a:rect l="l" t="t" r="r" b="b"/>
              <a:pathLst>
                <a:path w="39052" h="17167">
                  <a:moveTo>
                    <a:pt x="0" y="0"/>
                  </a:moveTo>
                  <a:cubicBezTo>
                    <a:pt x="15240" y="0"/>
                    <a:pt x="28575" y="5715"/>
                    <a:pt x="39052" y="16192"/>
                  </a:cubicBezTo>
                  <a:cubicBezTo>
                    <a:pt x="22860" y="19050"/>
                    <a:pt x="8572" y="16192"/>
                    <a:pt x="0" y="0"/>
                  </a:cubicBezTo>
                  <a:close/>
                </a:path>
              </a:pathLst>
            </a:custGeom>
            <a:solidFill>
              <a:srgbClr val="3856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 xmlns:a16="http://schemas.microsoft.com/office/drawing/2014/main" id="{1E2C6643-3E3D-4EB3-9434-00435A8416B4}"/>
                </a:ext>
              </a:extLst>
            </p:cNvPr>
            <p:cNvSpPr/>
            <p:nvPr/>
          </p:nvSpPr>
          <p:spPr>
            <a:xfrm>
              <a:off x="8837619" y="-1305565"/>
              <a:ext cx="179464" cy="130019"/>
            </a:xfrm>
            <a:custGeom>
              <a:avLst/>
              <a:gdLst>
                <a:gd name="connsiteX0" fmla="*/ 179465 w 179464"/>
                <a:gd name="connsiteY0" fmla="*/ 1986 h 130019"/>
                <a:gd name="connsiteX1" fmla="*/ 129935 w 179464"/>
                <a:gd name="connsiteY1" fmla="*/ 109619 h 130019"/>
                <a:gd name="connsiteX2" fmla="*/ 9920 w 179464"/>
                <a:gd name="connsiteY2" fmla="*/ 122001 h 130019"/>
                <a:gd name="connsiteX3" fmla="*/ 3252 w 179464"/>
                <a:gd name="connsiteY3" fmla="*/ 58184 h 130019"/>
                <a:gd name="connsiteX4" fmla="*/ 60402 w 179464"/>
                <a:gd name="connsiteY4" fmla="*/ 1034 h 130019"/>
                <a:gd name="connsiteX5" fmla="*/ 179465 w 179464"/>
                <a:gd name="connsiteY5" fmla="*/ 1986 h 13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64" h="130019">
                  <a:moveTo>
                    <a:pt x="179465" y="1986"/>
                  </a:moveTo>
                  <a:cubicBezTo>
                    <a:pt x="171845" y="43896"/>
                    <a:pt x="152795" y="77234"/>
                    <a:pt x="129935" y="109619"/>
                  </a:cubicBezTo>
                  <a:cubicBezTo>
                    <a:pt x="117552" y="127716"/>
                    <a:pt x="24208" y="138194"/>
                    <a:pt x="9920" y="122001"/>
                  </a:cubicBezTo>
                  <a:cubicBezTo>
                    <a:pt x="-6273" y="103904"/>
                    <a:pt x="8015" y="79139"/>
                    <a:pt x="3252" y="58184"/>
                  </a:cubicBezTo>
                  <a:cubicBezTo>
                    <a:pt x="-9130" y="6749"/>
                    <a:pt x="14683" y="-3729"/>
                    <a:pt x="60402" y="1034"/>
                  </a:cubicBezTo>
                  <a:cubicBezTo>
                    <a:pt x="98502" y="4844"/>
                    <a:pt x="137555" y="1986"/>
                    <a:pt x="179465" y="1986"/>
                  </a:cubicBezTo>
                  <a:close/>
                </a:path>
              </a:pathLst>
            </a:custGeom>
            <a:solidFill>
              <a:srgbClr val="F6F3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 xmlns:a16="http://schemas.microsoft.com/office/drawing/2014/main" id="{FE86ED93-B3FD-49C6-B58B-0A4B5DE79867}"/>
                </a:ext>
              </a:extLst>
            </p:cNvPr>
            <p:cNvSpPr/>
            <p:nvPr/>
          </p:nvSpPr>
          <p:spPr>
            <a:xfrm>
              <a:off x="8501782" y="-1971281"/>
              <a:ext cx="400050" cy="54784"/>
            </a:xfrm>
            <a:custGeom>
              <a:avLst/>
              <a:gdLst>
                <a:gd name="connsiteX0" fmla="*/ 95250 w 400050"/>
                <a:gd name="connsiteY0" fmla="*/ 39053 h 54784"/>
                <a:gd name="connsiteX1" fmla="*/ 0 w 400050"/>
                <a:gd name="connsiteY1" fmla="*/ 953 h 54784"/>
                <a:gd name="connsiteX2" fmla="*/ 40005 w 400050"/>
                <a:gd name="connsiteY2" fmla="*/ 0 h 54784"/>
                <a:gd name="connsiteX3" fmla="*/ 400050 w 400050"/>
                <a:gd name="connsiteY3" fmla="*/ 11430 h 54784"/>
                <a:gd name="connsiteX4" fmla="*/ 335280 w 400050"/>
                <a:gd name="connsiteY4" fmla="*/ 40005 h 54784"/>
                <a:gd name="connsiteX5" fmla="*/ 328613 w 400050"/>
                <a:gd name="connsiteY5" fmla="*/ 45720 h 54784"/>
                <a:gd name="connsiteX6" fmla="*/ 230505 w 400050"/>
                <a:gd name="connsiteY6" fmla="*/ 51435 h 54784"/>
                <a:gd name="connsiteX7" fmla="*/ 95250 w 400050"/>
                <a:gd name="connsiteY7" fmla="*/ 39053 h 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54784">
                  <a:moveTo>
                    <a:pt x="95250" y="39053"/>
                  </a:moveTo>
                  <a:cubicBezTo>
                    <a:pt x="63817" y="26670"/>
                    <a:pt x="32385" y="13335"/>
                    <a:pt x="0" y="953"/>
                  </a:cubicBezTo>
                  <a:cubicBezTo>
                    <a:pt x="13335" y="953"/>
                    <a:pt x="26670" y="953"/>
                    <a:pt x="40005" y="0"/>
                  </a:cubicBezTo>
                  <a:cubicBezTo>
                    <a:pt x="159067" y="21908"/>
                    <a:pt x="279082" y="28575"/>
                    <a:pt x="400050" y="11430"/>
                  </a:cubicBezTo>
                  <a:cubicBezTo>
                    <a:pt x="390525" y="47625"/>
                    <a:pt x="349567" y="13335"/>
                    <a:pt x="335280" y="40005"/>
                  </a:cubicBezTo>
                  <a:cubicBezTo>
                    <a:pt x="333375" y="41910"/>
                    <a:pt x="331470" y="43815"/>
                    <a:pt x="328613" y="45720"/>
                  </a:cubicBezTo>
                  <a:cubicBezTo>
                    <a:pt x="296227" y="57150"/>
                    <a:pt x="262890" y="56198"/>
                    <a:pt x="230505" y="51435"/>
                  </a:cubicBezTo>
                  <a:cubicBezTo>
                    <a:pt x="185738" y="44767"/>
                    <a:pt x="140970" y="46673"/>
                    <a:pt x="95250" y="39053"/>
                  </a:cubicBezTo>
                  <a:close/>
                </a:path>
              </a:pathLst>
            </a:custGeom>
            <a:solidFill>
              <a:srgbClr val="4625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 xmlns:a16="http://schemas.microsoft.com/office/drawing/2014/main" id="{7E5A6A83-394F-4EA8-82AB-33E8FF157A43}"/>
                </a:ext>
              </a:extLst>
            </p:cNvPr>
            <p:cNvSpPr/>
            <p:nvPr/>
          </p:nvSpPr>
          <p:spPr>
            <a:xfrm>
              <a:off x="8932312" y="-1946909"/>
              <a:ext cx="256481" cy="374725"/>
            </a:xfrm>
            <a:custGeom>
              <a:avLst/>
              <a:gdLst>
                <a:gd name="connsiteX0" fmla="*/ 153353 w 256481"/>
                <a:gd name="connsiteY0" fmla="*/ 374726 h 374725"/>
                <a:gd name="connsiteX1" fmla="*/ 150495 w 256481"/>
                <a:gd name="connsiteY1" fmla="*/ 367106 h 374725"/>
                <a:gd name="connsiteX2" fmla="*/ 116205 w 256481"/>
                <a:gd name="connsiteY2" fmla="*/ 240423 h 374725"/>
                <a:gd name="connsiteX3" fmla="*/ 80963 w 256481"/>
                <a:gd name="connsiteY3" fmla="*/ 158508 h 374725"/>
                <a:gd name="connsiteX4" fmla="*/ 76200 w 256481"/>
                <a:gd name="connsiteY4" fmla="*/ 147078 h 374725"/>
                <a:gd name="connsiteX5" fmla="*/ 54293 w 256481"/>
                <a:gd name="connsiteY5" fmla="*/ 113741 h 374725"/>
                <a:gd name="connsiteX6" fmla="*/ 23813 w 256481"/>
                <a:gd name="connsiteY6" fmla="*/ 61353 h 374725"/>
                <a:gd name="connsiteX7" fmla="*/ 0 w 256481"/>
                <a:gd name="connsiteY7" fmla="*/ 20396 h 374725"/>
                <a:gd name="connsiteX8" fmla="*/ 53340 w 256481"/>
                <a:gd name="connsiteY8" fmla="*/ 7061 h 374725"/>
                <a:gd name="connsiteX9" fmla="*/ 239078 w 256481"/>
                <a:gd name="connsiteY9" fmla="*/ 285191 h 374725"/>
                <a:gd name="connsiteX10" fmla="*/ 254318 w 256481"/>
                <a:gd name="connsiteY10" fmla="*/ 337578 h 374725"/>
                <a:gd name="connsiteX11" fmla="*/ 153353 w 256481"/>
                <a:gd name="connsiteY11" fmla="*/ 374726 h 3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481" h="374725">
                  <a:moveTo>
                    <a:pt x="153353" y="374726"/>
                  </a:moveTo>
                  <a:cubicBezTo>
                    <a:pt x="153353" y="371868"/>
                    <a:pt x="153353" y="369963"/>
                    <a:pt x="150495" y="367106"/>
                  </a:cubicBezTo>
                  <a:cubicBezTo>
                    <a:pt x="145733" y="323291"/>
                    <a:pt x="138113" y="279476"/>
                    <a:pt x="116205" y="240423"/>
                  </a:cubicBezTo>
                  <a:cubicBezTo>
                    <a:pt x="103822" y="213753"/>
                    <a:pt x="95250" y="185178"/>
                    <a:pt x="80963" y="158508"/>
                  </a:cubicBezTo>
                  <a:cubicBezTo>
                    <a:pt x="79058" y="154698"/>
                    <a:pt x="77153" y="150888"/>
                    <a:pt x="76200" y="147078"/>
                  </a:cubicBezTo>
                  <a:cubicBezTo>
                    <a:pt x="72390" y="133743"/>
                    <a:pt x="65722" y="122313"/>
                    <a:pt x="54293" y="113741"/>
                  </a:cubicBezTo>
                  <a:cubicBezTo>
                    <a:pt x="40005" y="98501"/>
                    <a:pt x="33338" y="79451"/>
                    <a:pt x="23813" y="61353"/>
                  </a:cubicBezTo>
                  <a:cubicBezTo>
                    <a:pt x="16193" y="47066"/>
                    <a:pt x="0" y="38493"/>
                    <a:pt x="0" y="20396"/>
                  </a:cubicBezTo>
                  <a:cubicBezTo>
                    <a:pt x="12383" y="-7227"/>
                    <a:pt x="32385" y="-1512"/>
                    <a:pt x="53340" y="7061"/>
                  </a:cubicBezTo>
                  <a:cubicBezTo>
                    <a:pt x="116205" y="99453"/>
                    <a:pt x="187643" y="185178"/>
                    <a:pt x="239078" y="285191"/>
                  </a:cubicBezTo>
                  <a:cubicBezTo>
                    <a:pt x="247650" y="301383"/>
                    <a:pt x="261938" y="316623"/>
                    <a:pt x="254318" y="337578"/>
                  </a:cubicBezTo>
                  <a:cubicBezTo>
                    <a:pt x="221933" y="350913"/>
                    <a:pt x="187643" y="363296"/>
                    <a:pt x="153353" y="374726"/>
                  </a:cubicBezTo>
                  <a:close/>
                </a:path>
              </a:pathLst>
            </a:custGeom>
            <a:solidFill>
              <a:srgbClr val="F5EF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 xmlns:a16="http://schemas.microsoft.com/office/drawing/2014/main" id="{CFADE0CF-87AB-4552-B1C6-C495B1531E6E}"/>
                </a:ext>
              </a:extLst>
            </p:cNvPr>
            <p:cNvSpPr/>
            <p:nvPr/>
          </p:nvSpPr>
          <p:spPr>
            <a:xfrm>
              <a:off x="8886372" y="-1400467"/>
              <a:ext cx="153515" cy="68789"/>
            </a:xfrm>
            <a:custGeom>
              <a:avLst/>
              <a:gdLst>
                <a:gd name="connsiteX0" fmla="*/ 25937 w 153515"/>
                <a:gd name="connsiteY0" fmla="*/ 31166 h 68789"/>
                <a:gd name="connsiteX1" fmla="*/ 93565 w 153515"/>
                <a:gd name="connsiteY1" fmla="*/ 13068 h 68789"/>
                <a:gd name="connsiteX2" fmla="*/ 106900 w 153515"/>
                <a:gd name="connsiteY2" fmla="*/ 9258 h 68789"/>
                <a:gd name="connsiteX3" fmla="*/ 151667 w 153515"/>
                <a:gd name="connsiteY3" fmla="*/ 10211 h 68789"/>
                <a:gd name="connsiteX4" fmla="*/ 118330 w 153515"/>
                <a:gd name="connsiteY4" fmla="*/ 63551 h 68789"/>
                <a:gd name="connsiteX5" fmla="*/ 6887 w 153515"/>
                <a:gd name="connsiteY5" fmla="*/ 68313 h 68789"/>
                <a:gd name="connsiteX6" fmla="*/ 25937 w 153515"/>
                <a:gd name="connsiteY6" fmla="*/ 31166 h 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15" h="68789">
                  <a:moveTo>
                    <a:pt x="25937" y="31166"/>
                  </a:moveTo>
                  <a:cubicBezTo>
                    <a:pt x="48797" y="25451"/>
                    <a:pt x="70705" y="18783"/>
                    <a:pt x="93565" y="13068"/>
                  </a:cubicBezTo>
                  <a:cubicBezTo>
                    <a:pt x="98327" y="12116"/>
                    <a:pt x="103090" y="11163"/>
                    <a:pt x="106900" y="9258"/>
                  </a:cubicBezTo>
                  <a:cubicBezTo>
                    <a:pt x="122140" y="3543"/>
                    <a:pt x="145952" y="-8839"/>
                    <a:pt x="151667" y="10211"/>
                  </a:cubicBezTo>
                  <a:cubicBezTo>
                    <a:pt x="158335" y="31166"/>
                    <a:pt x="146905" y="56883"/>
                    <a:pt x="118330" y="63551"/>
                  </a:cubicBezTo>
                  <a:cubicBezTo>
                    <a:pt x="81182" y="72123"/>
                    <a:pt x="44035" y="67361"/>
                    <a:pt x="6887" y="68313"/>
                  </a:cubicBezTo>
                  <a:cubicBezTo>
                    <a:pt x="-10258" y="43548"/>
                    <a:pt x="7840" y="37833"/>
                    <a:pt x="25937" y="31166"/>
                  </a:cubicBezTo>
                  <a:close/>
                </a:path>
              </a:pathLst>
            </a:custGeom>
            <a:solidFill>
              <a:srgbClr val="9560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 xmlns:a16="http://schemas.microsoft.com/office/drawing/2014/main" id="{5606A5D1-6D3B-4ACC-BE41-1C609E6A3230}"/>
                </a:ext>
              </a:extLst>
            </p:cNvPr>
            <p:cNvSpPr/>
            <p:nvPr/>
          </p:nvSpPr>
          <p:spPr>
            <a:xfrm>
              <a:off x="8836092" y="-1370250"/>
              <a:ext cx="76217" cy="39079"/>
            </a:xfrm>
            <a:custGeom>
              <a:avLst/>
              <a:gdLst>
                <a:gd name="connsiteX0" fmla="*/ 76217 w 76217"/>
                <a:gd name="connsiteY0" fmla="*/ 949 h 39079"/>
                <a:gd name="connsiteX1" fmla="*/ 57167 w 76217"/>
                <a:gd name="connsiteY1" fmla="*/ 37144 h 39079"/>
                <a:gd name="connsiteX2" fmla="*/ 17 w 76217"/>
                <a:gd name="connsiteY2" fmla="*/ 9521 h 39079"/>
                <a:gd name="connsiteX3" fmla="*/ 76217 w 76217"/>
                <a:gd name="connsiteY3" fmla="*/ 949 h 39079"/>
              </a:gdLst>
              <a:ahLst/>
              <a:cxnLst>
                <a:cxn ang="0">
                  <a:pos x="connsiteX0" y="connsiteY0"/>
                </a:cxn>
                <a:cxn ang="0">
                  <a:pos x="connsiteX1" y="connsiteY1"/>
                </a:cxn>
                <a:cxn ang="0">
                  <a:pos x="connsiteX2" y="connsiteY2"/>
                </a:cxn>
                <a:cxn ang="0">
                  <a:pos x="connsiteX3" y="connsiteY3"/>
                </a:cxn>
              </a:cxnLst>
              <a:rect l="l" t="t" r="r" b="b"/>
              <a:pathLst>
                <a:path w="76217" h="39079">
                  <a:moveTo>
                    <a:pt x="76217" y="949"/>
                  </a:moveTo>
                  <a:cubicBezTo>
                    <a:pt x="64787" y="10474"/>
                    <a:pt x="53357" y="19999"/>
                    <a:pt x="57167" y="37144"/>
                  </a:cubicBezTo>
                  <a:cubicBezTo>
                    <a:pt x="38117" y="28571"/>
                    <a:pt x="-935" y="60004"/>
                    <a:pt x="17" y="9521"/>
                  </a:cubicBezTo>
                  <a:cubicBezTo>
                    <a:pt x="24782" y="1901"/>
                    <a:pt x="50500" y="-1909"/>
                    <a:pt x="76217" y="949"/>
                  </a:cubicBezTo>
                  <a:close/>
                </a:path>
              </a:pathLst>
            </a:custGeom>
            <a:solidFill>
              <a:srgbClr val="764B3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 xmlns:a16="http://schemas.microsoft.com/office/drawing/2014/main" id="{F454BA98-22A3-44F6-ADC7-3EED8A6BD60D}"/>
                </a:ext>
              </a:extLst>
            </p:cNvPr>
            <p:cNvSpPr/>
            <p:nvPr/>
          </p:nvSpPr>
          <p:spPr>
            <a:xfrm>
              <a:off x="9092332" y="-1577125"/>
              <a:ext cx="104893" cy="49708"/>
            </a:xfrm>
            <a:custGeom>
              <a:avLst/>
              <a:gdLst>
                <a:gd name="connsiteX0" fmla="*/ 29527 w 104893"/>
                <a:gd name="connsiteY0" fmla="*/ 49709 h 49708"/>
                <a:gd name="connsiteX1" fmla="*/ 0 w 104893"/>
                <a:gd name="connsiteY1" fmla="*/ 37326 h 49708"/>
                <a:gd name="connsiteX2" fmla="*/ 32385 w 104893"/>
                <a:gd name="connsiteY2" fmla="*/ 18276 h 49708"/>
                <a:gd name="connsiteX3" fmla="*/ 34290 w 104893"/>
                <a:gd name="connsiteY3" fmla="*/ 14466 h 49708"/>
                <a:gd name="connsiteX4" fmla="*/ 99060 w 104893"/>
                <a:gd name="connsiteY4" fmla="*/ 3989 h 49708"/>
                <a:gd name="connsiteX5" fmla="*/ 101917 w 104893"/>
                <a:gd name="connsiteY5" fmla="*/ 24944 h 49708"/>
                <a:gd name="connsiteX6" fmla="*/ 29527 w 104893"/>
                <a:gd name="connsiteY6" fmla="*/ 49709 h 4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93" h="49708">
                  <a:moveTo>
                    <a:pt x="29527" y="49709"/>
                  </a:moveTo>
                  <a:cubicBezTo>
                    <a:pt x="19050" y="45899"/>
                    <a:pt x="6667" y="47804"/>
                    <a:pt x="0" y="37326"/>
                  </a:cubicBezTo>
                  <a:cubicBezTo>
                    <a:pt x="5715" y="22086"/>
                    <a:pt x="31432" y="41136"/>
                    <a:pt x="32385" y="18276"/>
                  </a:cubicBezTo>
                  <a:cubicBezTo>
                    <a:pt x="33338" y="17324"/>
                    <a:pt x="33338" y="14466"/>
                    <a:pt x="34290" y="14466"/>
                  </a:cubicBezTo>
                  <a:cubicBezTo>
                    <a:pt x="55245" y="8751"/>
                    <a:pt x="76200" y="-7441"/>
                    <a:pt x="99060" y="3989"/>
                  </a:cubicBezTo>
                  <a:cubicBezTo>
                    <a:pt x="105727" y="7799"/>
                    <a:pt x="106680" y="19229"/>
                    <a:pt x="101917" y="24944"/>
                  </a:cubicBezTo>
                  <a:cubicBezTo>
                    <a:pt x="83820" y="48756"/>
                    <a:pt x="54292" y="43041"/>
                    <a:pt x="29527" y="49709"/>
                  </a:cubicBezTo>
                  <a:close/>
                </a:path>
              </a:pathLst>
            </a:custGeom>
            <a:solidFill>
              <a:srgbClr val="8965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 xmlns:a16="http://schemas.microsoft.com/office/drawing/2014/main" id="{088ECBCC-96B7-4A38-AB98-0A7D311274D4}"/>
                </a:ext>
              </a:extLst>
            </p:cNvPr>
            <p:cNvSpPr/>
            <p:nvPr/>
          </p:nvSpPr>
          <p:spPr>
            <a:xfrm>
              <a:off x="9084712" y="-1558848"/>
              <a:ext cx="52186" cy="20002"/>
            </a:xfrm>
            <a:custGeom>
              <a:avLst/>
              <a:gdLst>
                <a:gd name="connsiteX0" fmla="*/ 39053 w 52186"/>
                <a:gd name="connsiteY0" fmla="*/ 0 h 20002"/>
                <a:gd name="connsiteX1" fmla="*/ 43815 w 52186"/>
                <a:gd name="connsiteY1" fmla="*/ 16192 h 20002"/>
                <a:gd name="connsiteX2" fmla="*/ 6668 w 52186"/>
                <a:gd name="connsiteY2" fmla="*/ 20003 h 20002"/>
                <a:gd name="connsiteX3" fmla="*/ 0 w 52186"/>
                <a:gd name="connsiteY3" fmla="*/ 16192 h 20002"/>
                <a:gd name="connsiteX4" fmla="*/ 39053 w 52186"/>
                <a:gd name="connsiteY4" fmla="*/ 0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6" h="20002">
                  <a:moveTo>
                    <a:pt x="39053" y="0"/>
                  </a:moveTo>
                  <a:cubicBezTo>
                    <a:pt x="49530" y="2858"/>
                    <a:pt x="60008" y="8572"/>
                    <a:pt x="43815" y="16192"/>
                  </a:cubicBezTo>
                  <a:cubicBezTo>
                    <a:pt x="33338" y="20955"/>
                    <a:pt x="19050" y="19050"/>
                    <a:pt x="6668" y="20003"/>
                  </a:cubicBezTo>
                  <a:cubicBezTo>
                    <a:pt x="3810" y="19050"/>
                    <a:pt x="1905" y="18097"/>
                    <a:pt x="0" y="16192"/>
                  </a:cubicBezTo>
                  <a:cubicBezTo>
                    <a:pt x="8572" y="0"/>
                    <a:pt x="30480" y="14288"/>
                    <a:pt x="39053" y="0"/>
                  </a:cubicBezTo>
                  <a:close/>
                </a:path>
              </a:pathLst>
            </a:custGeom>
            <a:solidFill>
              <a:srgbClr val="BF958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 xmlns:a16="http://schemas.microsoft.com/office/drawing/2014/main" id="{2AD92239-E1F6-4613-BD46-20F29CC10054}"/>
                </a:ext>
              </a:extLst>
            </p:cNvPr>
            <p:cNvSpPr/>
            <p:nvPr/>
          </p:nvSpPr>
          <p:spPr>
            <a:xfrm>
              <a:off x="8270307" y="-2520873"/>
              <a:ext cx="269575" cy="239535"/>
            </a:xfrm>
            <a:custGeom>
              <a:avLst/>
              <a:gdLst>
                <a:gd name="connsiteX0" fmla="*/ 269575 w 269575"/>
                <a:gd name="connsiteY0" fmla="*/ 120967 h 239535"/>
                <a:gd name="connsiteX1" fmla="*/ 194327 w 269575"/>
                <a:gd name="connsiteY1" fmla="*/ 199073 h 239535"/>
                <a:gd name="connsiteX2" fmla="*/ 3827 w 269575"/>
                <a:gd name="connsiteY2" fmla="*/ 177165 h 239535"/>
                <a:gd name="connsiteX3" fmla="*/ 51452 w 269575"/>
                <a:gd name="connsiteY3" fmla="*/ 85725 h 239535"/>
                <a:gd name="connsiteX4" fmla="*/ 125747 w 269575"/>
                <a:gd name="connsiteY4" fmla="*/ 76200 h 239535"/>
                <a:gd name="connsiteX5" fmla="*/ 158132 w 269575"/>
                <a:gd name="connsiteY5" fmla="*/ 49530 h 239535"/>
                <a:gd name="connsiteX6" fmla="*/ 178135 w 269575"/>
                <a:gd name="connsiteY6" fmla="*/ 0 h 239535"/>
                <a:gd name="connsiteX7" fmla="*/ 189565 w 269575"/>
                <a:gd name="connsiteY7" fmla="*/ 13335 h 239535"/>
                <a:gd name="connsiteX8" fmla="*/ 182897 w 269575"/>
                <a:gd name="connsiteY8" fmla="*/ 38100 h 239535"/>
                <a:gd name="connsiteX9" fmla="*/ 240047 w 269575"/>
                <a:gd name="connsiteY9" fmla="*/ 110490 h 239535"/>
                <a:gd name="connsiteX10" fmla="*/ 269575 w 269575"/>
                <a:gd name="connsiteY10" fmla="*/ 120967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575" h="239535">
                  <a:moveTo>
                    <a:pt x="269575" y="120967"/>
                  </a:moveTo>
                  <a:cubicBezTo>
                    <a:pt x="236238" y="139065"/>
                    <a:pt x="214330" y="165735"/>
                    <a:pt x="194327" y="199073"/>
                  </a:cubicBezTo>
                  <a:cubicBezTo>
                    <a:pt x="154322" y="263842"/>
                    <a:pt x="36212" y="246698"/>
                    <a:pt x="3827" y="177165"/>
                  </a:cubicBezTo>
                  <a:cubicBezTo>
                    <a:pt x="-9508" y="148590"/>
                    <a:pt x="13352" y="102870"/>
                    <a:pt x="51452" y="85725"/>
                  </a:cubicBezTo>
                  <a:cubicBezTo>
                    <a:pt x="74312" y="75248"/>
                    <a:pt x="100982" y="68580"/>
                    <a:pt x="125747" y="76200"/>
                  </a:cubicBezTo>
                  <a:cubicBezTo>
                    <a:pt x="154322" y="84773"/>
                    <a:pt x="159085" y="73342"/>
                    <a:pt x="158132" y="49530"/>
                  </a:cubicBezTo>
                  <a:cubicBezTo>
                    <a:pt x="157180" y="30480"/>
                    <a:pt x="160037" y="11430"/>
                    <a:pt x="178135" y="0"/>
                  </a:cubicBezTo>
                  <a:cubicBezTo>
                    <a:pt x="184802" y="1905"/>
                    <a:pt x="189565" y="5715"/>
                    <a:pt x="189565" y="13335"/>
                  </a:cubicBezTo>
                  <a:cubicBezTo>
                    <a:pt x="189565" y="21908"/>
                    <a:pt x="185755" y="29527"/>
                    <a:pt x="182897" y="38100"/>
                  </a:cubicBezTo>
                  <a:cubicBezTo>
                    <a:pt x="181945" y="93345"/>
                    <a:pt x="188612" y="101917"/>
                    <a:pt x="240047" y="110490"/>
                  </a:cubicBezTo>
                  <a:cubicBezTo>
                    <a:pt x="249572" y="111442"/>
                    <a:pt x="261955" y="111442"/>
                    <a:pt x="269575" y="120967"/>
                  </a:cubicBezTo>
                  <a:close/>
                </a:path>
              </a:pathLst>
            </a:custGeom>
            <a:solidFill>
              <a:srgbClr val="9447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 xmlns:a16="http://schemas.microsoft.com/office/drawing/2014/main" id="{D21B89FC-9B04-4825-B506-C2D2F8F7AD1F}"/>
                </a:ext>
              </a:extLst>
            </p:cNvPr>
            <p:cNvSpPr/>
            <p:nvPr/>
          </p:nvSpPr>
          <p:spPr>
            <a:xfrm>
              <a:off x="8954311" y="-2436101"/>
              <a:ext cx="218365" cy="161827"/>
            </a:xfrm>
            <a:custGeom>
              <a:avLst/>
              <a:gdLst>
                <a:gd name="connsiteX0" fmla="*/ 110398 w 218365"/>
                <a:gd name="connsiteY0" fmla="*/ 0 h 161827"/>
                <a:gd name="connsiteX1" fmla="*/ 184693 w 218365"/>
                <a:gd name="connsiteY1" fmla="*/ 26670 h 161827"/>
                <a:gd name="connsiteX2" fmla="*/ 214221 w 218365"/>
                <a:gd name="connsiteY2" fmla="*/ 107632 h 161827"/>
                <a:gd name="connsiteX3" fmla="*/ 144688 w 218365"/>
                <a:gd name="connsiteY3" fmla="*/ 160973 h 161827"/>
                <a:gd name="connsiteX4" fmla="*/ 25626 w 218365"/>
                <a:gd name="connsiteY4" fmla="*/ 132398 h 161827"/>
                <a:gd name="connsiteX5" fmla="*/ 5623 w 218365"/>
                <a:gd name="connsiteY5" fmla="*/ 56198 h 161827"/>
                <a:gd name="connsiteX6" fmla="*/ 110398 w 218365"/>
                <a:gd name="connsiteY6" fmla="*/ 0 h 1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365" h="161827">
                  <a:moveTo>
                    <a:pt x="110398" y="0"/>
                  </a:moveTo>
                  <a:cubicBezTo>
                    <a:pt x="138021" y="0"/>
                    <a:pt x="160881" y="13335"/>
                    <a:pt x="184693" y="26670"/>
                  </a:cubicBezTo>
                  <a:cubicBezTo>
                    <a:pt x="218031" y="46673"/>
                    <a:pt x="223746" y="76200"/>
                    <a:pt x="214221" y="107632"/>
                  </a:cubicBezTo>
                  <a:cubicBezTo>
                    <a:pt x="204696" y="139065"/>
                    <a:pt x="182788" y="161925"/>
                    <a:pt x="144688" y="160973"/>
                  </a:cubicBezTo>
                  <a:cubicBezTo>
                    <a:pt x="102778" y="160020"/>
                    <a:pt x="58010" y="171450"/>
                    <a:pt x="25626" y="132398"/>
                  </a:cubicBezTo>
                  <a:cubicBezTo>
                    <a:pt x="6576" y="110490"/>
                    <a:pt x="-8665" y="87630"/>
                    <a:pt x="5623" y="56198"/>
                  </a:cubicBezTo>
                  <a:cubicBezTo>
                    <a:pt x="52296" y="59055"/>
                    <a:pt x="75156" y="18098"/>
                    <a:pt x="110398" y="0"/>
                  </a:cubicBezTo>
                  <a:close/>
                </a:path>
              </a:pathLst>
            </a:custGeom>
            <a:solidFill>
              <a:srgbClr val="9247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 xmlns:a16="http://schemas.microsoft.com/office/drawing/2014/main" id="{4E63E787-40A4-4037-B4CB-C64C55E98D57}"/>
                </a:ext>
              </a:extLst>
            </p:cNvPr>
            <p:cNvSpPr/>
            <p:nvPr/>
          </p:nvSpPr>
          <p:spPr>
            <a:xfrm>
              <a:off x="8608279" y="-2400043"/>
              <a:ext cx="276130" cy="200330"/>
            </a:xfrm>
            <a:custGeom>
              <a:avLst/>
              <a:gdLst>
                <a:gd name="connsiteX0" fmla="*/ 142105 w 276130"/>
                <a:gd name="connsiteY0" fmla="*/ 1089 h 200330"/>
                <a:gd name="connsiteX1" fmla="*/ 218305 w 276130"/>
                <a:gd name="connsiteY1" fmla="*/ 1089 h 200330"/>
                <a:gd name="connsiteX2" fmla="*/ 275455 w 276130"/>
                <a:gd name="connsiteY2" fmla="*/ 63002 h 200330"/>
                <a:gd name="connsiteX3" fmla="*/ 135438 w 276130"/>
                <a:gd name="connsiteY3" fmla="*/ 200162 h 200330"/>
                <a:gd name="connsiteX4" fmla="*/ 183 w 276130"/>
                <a:gd name="connsiteY4" fmla="*/ 48714 h 200330"/>
                <a:gd name="connsiteX5" fmla="*/ 47808 w 276130"/>
                <a:gd name="connsiteY5" fmla="*/ 137 h 200330"/>
                <a:gd name="connsiteX6" fmla="*/ 142105 w 276130"/>
                <a:gd name="connsiteY6" fmla="*/ 1089 h 20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30" h="200330">
                  <a:moveTo>
                    <a:pt x="142105" y="1089"/>
                  </a:moveTo>
                  <a:cubicBezTo>
                    <a:pt x="167823" y="1089"/>
                    <a:pt x="192588" y="1089"/>
                    <a:pt x="218305" y="1089"/>
                  </a:cubicBezTo>
                  <a:cubicBezTo>
                    <a:pt x="267835" y="2042"/>
                    <a:pt x="279265" y="13472"/>
                    <a:pt x="275455" y="63002"/>
                  </a:cubicBezTo>
                  <a:cubicBezTo>
                    <a:pt x="269740" y="143012"/>
                    <a:pt x="207828" y="203972"/>
                    <a:pt x="135438" y="200162"/>
                  </a:cubicBezTo>
                  <a:cubicBezTo>
                    <a:pt x="52570" y="196352"/>
                    <a:pt x="-3627" y="132534"/>
                    <a:pt x="183" y="48714"/>
                  </a:cubicBezTo>
                  <a:cubicBezTo>
                    <a:pt x="1135" y="16329"/>
                    <a:pt x="11613" y="-1768"/>
                    <a:pt x="47808" y="137"/>
                  </a:cubicBezTo>
                  <a:cubicBezTo>
                    <a:pt x="78288" y="2994"/>
                    <a:pt x="110673" y="1089"/>
                    <a:pt x="142105" y="1089"/>
                  </a:cubicBezTo>
                  <a:close/>
                </a:path>
              </a:pathLst>
            </a:custGeom>
            <a:solidFill>
              <a:srgbClr val="7635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 xmlns:a16="http://schemas.microsoft.com/office/drawing/2014/main" id="{7AE2731B-9FAA-4BF2-B163-6ACC5CC6CB6E}"/>
                </a:ext>
              </a:extLst>
            </p:cNvPr>
            <p:cNvSpPr/>
            <p:nvPr/>
          </p:nvSpPr>
          <p:spPr>
            <a:xfrm>
              <a:off x="8437493" y="-2542498"/>
              <a:ext cx="138466" cy="144507"/>
            </a:xfrm>
            <a:custGeom>
              <a:avLst/>
              <a:gdLst>
                <a:gd name="connsiteX0" fmla="*/ 17616 w 138466"/>
                <a:gd name="connsiteY0" fmla="*/ 32102 h 144507"/>
                <a:gd name="connsiteX1" fmla="*/ 9044 w 138466"/>
                <a:gd name="connsiteY1" fmla="*/ 21624 h 144507"/>
                <a:gd name="connsiteX2" fmla="*/ 121439 w 138466"/>
                <a:gd name="connsiteY2" fmla="*/ 20672 h 144507"/>
                <a:gd name="connsiteX3" fmla="*/ 120486 w 138466"/>
                <a:gd name="connsiteY3" fmla="*/ 124494 h 144507"/>
                <a:gd name="connsiteX4" fmla="*/ 102389 w 138466"/>
                <a:gd name="connsiteY4" fmla="*/ 143544 h 144507"/>
                <a:gd name="connsiteX5" fmla="*/ 7139 w 138466"/>
                <a:gd name="connsiteY5" fmla="*/ 50199 h 144507"/>
                <a:gd name="connsiteX6" fmla="*/ 23331 w 138466"/>
                <a:gd name="connsiteY6" fmla="*/ 52104 h 144507"/>
                <a:gd name="connsiteX7" fmla="*/ 17616 w 138466"/>
                <a:gd name="connsiteY7" fmla="*/ 32102 h 14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66" h="144507">
                  <a:moveTo>
                    <a:pt x="17616" y="32102"/>
                  </a:moveTo>
                  <a:cubicBezTo>
                    <a:pt x="14759" y="28292"/>
                    <a:pt x="11901" y="24482"/>
                    <a:pt x="9044" y="21624"/>
                  </a:cubicBezTo>
                  <a:cubicBezTo>
                    <a:pt x="46191" y="-4093"/>
                    <a:pt x="84291" y="-9808"/>
                    <a:pt x="121439" y="20672"/>
                  </a:cubicBezTo>
                  <a:cubicBezTo>
                    <a:pt x="143346" y="54962"/>
                    <a:pt x="145251" y="90204"/>
                    <a:pt x="120486" y="124494"/>
                  </a:cubicBezTo>
                  <a:cubicBezTo>
                    <a:pt x="114771" y="131162"/>
                    <a:pt x="108104" y="136877"/>
                    <a:pt x="102389" y="143544"/>
                  </a:cubicBezTo>
                  <a:cubicBezTo>
                    <a:pt x="12854" y="150212"/>
                    <a:pt x="-14769" y="122589"/>
                    <a:pt x="7139" y="50199"/>
                  </a:cubicBezTo>
                  <a:cubicBezTo>
                    <a:pt x="12854" y="51152"/>
                    <a:pt x="20474" y="55914"/>
                    <a:pt x="23331" y="52104"/>
                  </a:cubicBezTo>
                  <a:cubicBezTo>
                    <a:pt x="29999" y="43532"/>
                    <a:pt x="20474" y="37817"/>
                    <a:pt x="17616" y="32102"/>
                  </a:cubicBezTo>
                  <a:close/>
                </a:path>
              </a:pathLst>
            </a:custGeom>
            <a:solidFill>
              <a:srgbClr val="2D1F1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 xmlns:a16="http://schemas.microsoft.com/office/drawing/2014/main" id="{B3BEA45C-B6A9-4345-B424-465C2169B942}"/>
                </a:ext>
              </a:extLst>
            </p:cNvPr>
            <p:cNvSpPr/>
            <p:nvPr/>
          </p:nvSpPr>
          <p:spPr>
            <a:xfrm>
              <a:off x="8904677" y="-2547071"/>
              <a:ext cx="148337" cy="160363"/>
            </a:xfrm>
            <a:custGeom>
              <a:avLst/>
              <a:gdLst>
                <a:gd name="connsiteX0" fmla="*/ 55258 w 148337"/>
                <a:gd name="connsiteY0" fmla="*/ 158595 h 160363"/>
                <a:gd name="connsiteX1" fmla="*/ 27635 w 148337"/>
                <a:gd name="connsiteY1" fmla="*/ 16672 h 160363"/>
                <a:gd name="connsiteX2" fmla="*/ 92406 w 148337"/>
                <a:gd name="connsiteY2" fmla="*/ 4290 h 160363"/>
                <a:gd name="connsiteX3" fmla="*/ 110503 w 148337"/>
                <a:gd name="connsiteY3" fmla="*/ 46200 h 160363"/>
                <a:gd name="connsiteX4" fmla="*/ 119075 w 148337"/>
                <a:gd name="connsiteY4" fmla="*/ 66202 h 160363"/>
                <a:gd name="connsiteX5" fmla="*/ 147650 w 148337"/>
                <a:gd name="connsiteY5" fmla="*/ 100492 h 160363"/>
                <a:gd name="connsiteX6" fmla="*/ 93358 w 148337"/>
                <a:gd name="connsiteY6" fmla="*/ 159547 h 160363"/>
                <a:gd name="connsiteX7" fmla="*/ 55258 w 148337"/>
                <a:gd name="connsiteY7" fmla="*/ 158595 h 1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37" h="160363">
                  <a:moveTo>
                    <a:pt x="55258" y="158595"/>
                  </a:moveTo>
                  <a:cubicBezTo>
                    <a:pt x="-8559" y="115732"/>
                    <a:pt x="-16180" y="78585"/>
                    <a:pt x="27635" y="16672"/>
                  </a:cubicBezTo>
                  <a:cubicBezTo>
                    <a:pt x="46685" y="-3330"/>
                    <a:pt x="69545" y="-2378"/>
                    <a:pt x="92406" y="4290"/>
                  </a:cubicBezTo>
                  <a:cubicBezTo>
                    <a:pt x="114313" y="10005"/>
                    <a:pt x="123838" y="24292"/>
                    <a:pt x="110503" y="46200"/>
                  </a:cubicBezTo>
                  <a:cubicBezTo>
                    <a:pt x="108598" y="54772"/>
                    <a:pt x="111456" y="61440"/>
                    <a:pt x="119075" y="66202"/>
                  </a:cubicBezTo>
                  <a:cubicBezTo>
                    <a:pt x="139078" y="69060"/>
                    <a:pt x="151460" y="78585"/>
                    <a:pt x="147650" y="100492"/>
                  </a:cubicBezTo>
                  <a:cubicBezTo>
                    <a:pt x="141935" y="130972"/>
                    <a:pt x="122885" y="150975"/>
                    <a:pt x="93358" y="159547"/>
                  </a:cubicBezTo>
                  <a:cubicBezTo>
                    <a:pt x="80975" y="162405"/>
                    <a:pt x="67641" y="156690"/>
                    <a:pt x="55258" y="158595"/>
                  </a:cubicBezTo>
                  <a:close/>
                </a:path>
              </a:pathLst>
            </a:custGeom>
            <a:solidFill>
              <a:srgbClr val="2A1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 xmlns:a16="http://schemas.microsoft.com/office/drawing/2014/main" id="{2AB22BFA-94EB-4A46-A811-0753DCC31D61}"/>
                </a:ext>
              </a:extLst>
            </p:cNvPr>
            <p:cNvSpPr/>
            <p:nvPr/>
          </p:nvSpPr>
          <p:spPr>
            <a:xfrm>
              <a:off x="8931359" y="-2553727"/>
              <a:ext cx="133019" cy="177970"/>
            </a:xfrm>
            <a:custGeom>
              <a:avLst/>
              <a:gdLst>
                <a:gd name="connsiteX0" fmla="*/ 67628 w 133019"/>
                <a:gd name="connsiteY0" fmla="*/ 58571 h 177970"/>
                <a:gd name="connsiteX1" fmla="*/ 76200 w 133019"/>
                <a:gd name="connsiteY1" fmla="*/ 23328 h 177970"/>
                <a:gd name="connsiteX2" fmla="*/ 31433 w 133019"/>
                <a:gd name="connsiteY2" fmla="*/ 13803 h 177970"/>
                <a:gd name="connsiteX3" fmla="*/ 0 w 133019"/>
                <a:gd name="connsiteY3" fmla="*/ 23328 h 177970"/>
                <a:gd name="connsiteX4" fmla="*/ 69533 w 133019"/>
                <a:gd name="connsiteY4" fmla="*/ 6183 h 177970"/>
                <a:gd name="connsiteX5" fmla="*/ 131445 w 133019"/>
                <a:gd name="connsiteY5" fmla="*/ 74763 h 177970"/>
                <a:gd name="connsiteX6" fmla="*/ 132398 w 133019"/>
                <a:gd name="connsiteY6" fmla="*/ 116673 h 177970"/>
                <a:gd name="connsiteX7" fmla="*/ 27623 w 133019"/>
                <a:gd name="connsiteY7" fmla="*/ 173823 h 177970"/>
                <a:gd name="connsiteX8" fmla="*/ 27623 w 133019"/>
                <a:gd name="connsiteY8" fmla="*/ 164298 h 177970"/>
                <a:gd name="connsiteX9" fmla="*/ 84773 w 133019"/>
                <a:gd name="connsiteY9" fmla="*/ 148106 h 177970"/>
                <a:gd name="connsiteX10" fmla="*/ 110490 w 133019"/>
                <a:gd name="connsiteY10" fmla="*/ 94766 h 177970"/>
                <a:gd name="connsiteX11" fmla="*/ 76200 w 133019"/>
                <a:gd name="connsiteY11" fmla="*/ 79526 h 177970"/>
                <a:gd name="connsiteX12" fmla="*/ 67628 w 133019"/>
                <a:gd name="connsiteY12" fmla="*/ 58571 h 1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019" h="177970">
                  <a:moveTo>
                    <a:pt x="67628" y="58571"/>
                  </a:moveTo>
                  <a:cubicBezTo>
                    <a:pt x="60008" y="44283"/>
                    <a:pt x="93345" y="38568"/>
                    <a:pt x="76200" y="23328"/>
                  </a:cubicBezTo>
                  <a:cubicBezTo>
                    <a:pt x="63818" y="11898"/>
                    <a:pt x="47625" y="9993"/>
                    <a:pt x="31433" y="13803"/>
                  </a:cubicBezTo>
                  <a:cubicBezTo>
                    <a:pt x="20955" y="15708"/>
                    <a:pt x="10478" y="20471"/>
                    <a:pt x="0" y="23328"/>
                  </a:cubicBezTo>
                  <a:cubicBezTo>
                    <a:pt x="16193" y="-10009"/>
                    <a:pt x="45720" y="468"/>
                    <a:pt x="69533" y="6183"/>
                  </a:cubicBezTo>
                  <a:cubicBezTo>
                    <a:pt x="102870" y="14756"/>
                    <a:pt x="124778" y="40473"/>
                    <a:pt x="131445" y="74763"/>
                  </a:cubicBezTo>
                  <a:cubicBezTo>
                    <a:pt x="134303" y="88098"/>
                    <a:pt x="132398" y="102386"/>
                    <a:pt x="132398" y="116673"/>
                  </a:cubicBezTo>
                  <a:cubicBezTo>
                    <a:pt x="101918" y="171918"/>
                    <a:pt x="76200" y="186206"/>
                    <a:pt x="27623" y="173823"/>
                  </a:cubicBezTo>
                  <a:cubicBezTo>
                    <a:pt x="27623" y="170966"/>
                    <a:pt x="27623" y="167156"/>
                    <a:pt x="27623" y="164298"/>
                  </a:cubicBezTo>
                  <a:cubicBezTo>
                    <a:pt x="42863" y="147153"/>
                    <a:pt x="67628" y="160488"/>
                    <a:pt x="84773" y="148106"/>
                  </a:cubicBezTo>
                  <a:cubicBezTo>
                    <a:pt x="102870" y="134771"/>
                    <a:pt x="109538" y="113816"/>
                    <a:pt x="110490" y="94766"/>
                  </a:cubicBezTo>
                  <a:cubicBezTo>
                    <a:pt x="112395" y="70001"/>
                    <a:pt x="81915" y="98576"/>
                    <a:pt x="76200" y="79526"/>
                  </a:cubicBezTo>
                  <a:cubicBezTo>
                    <a:pt x="82868" y="69048"/>
                    <a:pt x="77153" y="63333"/>
                    <a:pt x="67628" y="58571"/>
                  </a:cubicBezTo>
                  <a:close/>
                </a:path>
              </a:pathLst>
            </a:custGeom>
            <a:solidFill>
              <a:srgbClr val="815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 xmlns:a16="http://schemas.microsoft.com/office/drawing/2014/main" id="{92C3591F-5F9E-4BDD-8529-CC2ED2250C5A}"/>
                </a:ext>
              </a:extLst>
            </p:cNvPr>
            <p:cNvSpPr/>
            <p:nvPr/>
          </p:nvSpPr>
          <p:spPr>
            <a:xfrm>
              <a:off x="8557980" y="-2522778"/>
              <a:ext cx="22627" cy="103822"/>
            </a:xfrm>
            <a:custGeom>
              <a:avLst/>
              <a:gdLst>
                <a:gd name="connsiteX0" fmla="*/ 0 w 22627"/>
                <a:gd name="connsiteY0" fmla="*/ 103822 h 103822"/>
                <a:gd name="connsiteX1" fmla="*/ 953 w 22627"/>
                <a:gd name="connsiteY1" fmla="*/ 0 h 103822"/>
                <a:gd name="connsiteX2" fmla="*/ 0 w 22627"/>
                <a:gd name="connsiteY2" fmla="*/ 103822 h 103822"/>
              </a:gdLst>
              <a:ahLst/>
              <a:cxnLst>
                <a:cxn ang="0">
                  <a:pos x="connsiteX0" y="connsiteY0"/>
                </a:cxn>
                <a:cxn ang="0">
                  <a:pos x="connsiteX1" y="connsiteY1"/>
                </a:cxn>
                <a:cxn ang="0">
                  <a:pos x="connsiteX2" y="connsiteY2"/>
                </a:cxn>
              </a:cxnLst>
              <a:rect l="l" t="t" r="r" b="b"/>
              <a:pathLst>
                <a:path w="22627" h="103822">
                  <a:moveTo>
                    <a:pt x="0" y="103822"/>
                  </a:moveTo>
                  <a:cubicBezTo>
                    <a:pt x="17145" y="69532"/>
                    <a:pt x="13335" y="35242"/>
                    <a:pt x="953" y="0"/>
                  </a:cubicBezTo>
                  <a:cubicBezTo>
                    <a:pt x="30480" y="33338"/>
                    <a:pt x="29528" y="74295"/>
                    <a:pt x="0" y="103822"/>
                  </a:cubicBezTo>
                  <a:close/>
                </a:path>
              </a:pathLst>
            </a:custGeom>
            <a:solidFill>
              <a:srgbClr val="9447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 xmlns:a16="http://schemas.microsoft.com/office/drawing/2014/main" id="{7928FC60-9354-4BEF-872B-C41546F71829}"/>
                </a:ext>
              </a:extLst>
            </p:cNvPr>
            <p:cNvSpPr/>
            <p:nvPr/>
          </p:nvSpPr>
          <p:spPr>
            <a:xfrm>
              <a:off x="8874209" y="-3270849"/>
              <a:ext cx="362303" cy="452829"/>
            </a:xfrm>
            <a:custGeom>
              <a:avLst/>
              <a:gdLst>
                <a:gd name="connsiteX0" fmla="*/ 0 w 362303"/>
                <a:gd name="connsiteY0" fmla="*/ 14646 h 452829"/>
                <a:gd name="connsiteX1" fmla="*/ 95250 w 362303"/>
                <a:gd name="connsiteY1" fmla="*/ 5121 h 452829"/>
                <a:gd name="connsiteX2" fmla="*/ 242888 w 362303"/>
                <a:gd name="connsiteY2" fmla="*/ 149901 h 452829"/>
                <a:gd name="connsiteX3" fmla="*/ 361950 w 362303"/>
                <a:gd name="connsiteY3" fmla="*/ 358498 h 452829"/>
                <a:gd name="connsiteX4" fmla="*/ 331470 w 362303"/>
                <a:gd name="connsiteY4" fmla="*/ 445176 h 452829"/>
                <a:gd name="connsiteX5" fmla="*/ 227648 w 362303"/>
                <a:gd name="connsiteY5" fmla="*/ 423268 h 452829"/>
                <a:gd name="connsiteX6" fmla="*/ 104775 w 362303"/>
                <a:gd name="connsiteY6" fmla="*/ 282298 h 452829"/>
                <a:gd name="connsiteX7" fmla="*/ 27623 w 362303"/>
                <a:gd name="connsiteY7" fmla="*/ 64176 h 452829"/>
                <a:gd name="connsiteX8" fmla="*/ 0 w 362303"/>
                <a:gd name="connsiteY8" fmla="*/ 14646 h 45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303" h="452829">
                  <a:moveTo>
                    <a:pt x="0" y="14646"/>
                  </a:moveTo>
                  <a:cubicBezTo>
                    <a:pt x="29528" y="-12024"/>
                    <a:pt x="62865" y="6073"/>
                    <a:pt x="95250" y="5121"/>
                  </a:cubicBezTo>
                  <a:cubicBezTo>
                    <a:pt x="155258" y="42268"/>
                    <a:pt x="202883" y="92751"/>
                    <a:pt x="242888" y="149901"/>
                  </a:cubicBezTo>
                  <a:cubicBezTo>
                    <a:pt x="288608" y="215623"/>
                    <a:pt x="332423" y="283251"/>
                    <a:pt x="361950" y="358498"/>
                  </a:cubicBezTo>
                  <a:cubicBezTo>
                    <a:pt x="360045" y="389931"/>
                    <a:pt x="372428" y="426126"/>
                    <a:pt x="331470" y="445176"/>
                  </a:cubicBezTo>
                  <a:cubicBezTo>
                    <a:pt x="290513" y="464226"/>
                    <a:pt x="261938" y="444223"/>
                    <a:pt x="227648" y="423268"/>
                  </a:cubicBezTo>
                  <a:cubicBezTo>
                    <a:pt x="171450" y="388026"/>
                    <a:pt x="149543" y="326113"/>
                    <a:pt x="104775" y="282298"/>
                  </a:cubicBezTo>
                  <a:cubicBezTo>
                    <a:pt x="79058" y="209908"/>
                    <a:pt x="60960" y="133708"/>
                    <a:pt x="27623" y="64176"/>
                  </a:cubicBezTo>
                  <a:cubicBezTo>
                    <a:pt x="20003" y="47031"/>
                    <a:pt x="9525" y="30838"/>
                    <a:pt x="0" y="14646"/>
                  </a:cubicBezTo>
                  <a:close/>
                </a:path>
              </a:pathLst>
            </a:custGeom>
            <a:solidFill>
              <a:srgbClr val="893E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 xmlns:a16="http://schemas.microsoft.com/office/drawing/2014/main" id="{54A5BE5B-30A0-4F16-B229-1AD4E13E1C5C}"/>
                </a:ext>
              </a:extLst>
            </p:cNvPr>
            <p:cNvSpPr/>
            <p:nvPr/>
          </p:nvSpPr>
          <p:spPr>
            <a:xfrm>
              <a:off x="8045535" y="-3123806"/>
              <a:ext cx="208597" cy="447674"/>
            </a:xfrm>
            <a:custGeom>
              <a:avLst/>
              <a:gdLst>
                <a:gd name="connsiteX0" fmla="*/ 191452 w 208597"/>
                <a:gd name="connsiteY0" fmla="*/ 2857 h 447674"/>
                <a:gd name="connsiteX1" fmla="*/ 208597 w 208597"/>
                <a:gd name="connsiteY1" fmla="*/ 0 h 447674"/>
                <a:gd name="connsiteX2" fmla="*/ 95250 w 208597"/>
                <a:gd name="connsiteY2" fmla="*/ 258127 h 447674"/>
                <a:gd name="connsiteX3" fmla="*/ 57150 w 208597"/>
                <a:gd name="connsiteY3" fmla="*/ 328613 h 447674"/>
                <a:gd name="connsiteX4" fmla="*/ 52388 w 208597"/>
                <a:gd name="connsiteY4" fmla="*/ 345758 h 447674"/>
                <a:gd name="connsiteX5" fmla="*/ 0 w 208597"/>
                <a:gd name="connsiteY5" fmla="*/ 447675 h 447674"/>
                <a:gd name="connsiteX6" fmla="*/ 191452 w 208597"/>
                <a:gd name="connsiteY6" fmla="*/ 2857 h 44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 h="447674">
                  <a:moveTo>
                    <a:pt x="191452" y="2857"/>
                  </a:moveTo>
                  <a:cubicBezTo>
                    <a:pt x="197167" y="1905"/>
                    <a:pt x="202883" y="952"/>
                    <a:pt x="208597" y="0"/>
                  </a:cubicBezTo>
                  <a:cubicBezTo>
                    <a:pt x="160972" y="81915"/>
                    <a:pt x="116205" y="164783"/>
                    <a:pt x="95250" y="258127"/>
                  </a:cubicBezTo>
                  <a:cubicBezTo>
                    <a:pt x="72390" y="276225"/>
                    <a:pt x="56197" y="298133"/>
                    <a:pt x="57150" y="328613"/>
                  </a:cubicBezTo>
                  <a:cubicBezTo>
                    <a:pt x="57150" y="334328"/>
                    <a:pt x="56197" y="343853"/>
                    <a:pt x="52388" y="345758"/>
                  </a:cubicBezTo>
                  <a:cubicBezTo>
                    <a:pt x="8572" y="366712"/>
                    <a:pt x="13335" y="412433"/>
                    <a:pt x="0" y="447675"/>
                  </a:cubicBezTo>
                  <a:cubicBezTo>
                    <a:pt x="1905" y="273368"/>
                    <a:pt x="76200" y="129540"/>
                    <a:pt x="191452" y="2857"/>
                  </a:cubicBezTo>
                  <a:close/>
                </a:path>
              </a:pathLst>
            </a:custGeom>
            <a:solidFill>
              <a:srgbClr val="823E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 xmlns:a16="http://schemas.microsoft.com/office/drawing/2014/main" id="{63EDED97-DAD8-4A44-951A-7AE4A1E8DC09}"/>
                </a:ext>
              </a:extLst>
            </p:cNvPr>
            <p:cNvSpPr/>
            <p:nvPr/>
          </p:nvSpPr>
          <p:spPr>
            <a:xfrm>
              <a:off x="8898847" y="-1886508"/>
              <a:ext cx="162052" cy="202882"/>
            </a:xfrm>
            <a:custGeom>
              <a:avLst/>
              <a:gdLst>
                <a:gd name="connsiteX0" fmla="*/ 120142 w 162052"/>
                <a:gd name="connsiteY0" fmla="*/ 86677 h 202882"/>
                <a:gd name="connsiteX1" fmla="*/ 158242 w 162052"/>
                <a:gd name="connsiteY1" fmla="*/ 170497 h 202882"/>
                <a:gd name="connsiteX2" fmla="*/ 145860 w 162052"/>
                <a:gd name="connsiteY2" fmla="*/ 202882 h 202882"/>
                <a:gd name="connsiteX3" fmla="*/ 3937 w 162052"/>
                <a:gd name="connsiteY3" fmla="*/ 40957 h 202882"/>
                <a:gd name="connsiteX4" fmla="*/ 3937 w 162052"/>
                <a:gd name="connsiteY4" fmla="*/ 22860 h 202882"/>
                <a:gd name="connsiteX5" fmla="*/ 5842 w 162052"/>
                <a:gd name="connsiteY5" fmla="*/ 0 h 202882"/>
                <a:gd name="connsiteX6" fmla="*/ 71565 w 162052"/>
                <a:gd name="connsiteY6" fmla="*/ 80010 h 202882"/>
                <a:gd name="connsiteX7" fmla="*/ 104902 w 162052"/>
                <a:gd name="connsiteY7" fmla="*/ 101917 h 202882"/>
                <a:gd name="connsiteX8" fmla="*/ 120142 w 162052"/>
                <a:gd name="connsiteY8" fmla="*/ 86677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52" h="202882">
                  <a:moveTo>
                    <a:pt x="120142" y="86677"/>
                  </a:moveTo>
                  <a:cubicBezTo>
                    <a:pt x="140145" y="111442"/>
                    <a:pt x="147765" y="141922"/>
                    <a:pt x="158242" y="170497"/>
                  </a:cubicBezTo>
                  <a:cubicBezTo>
                    <a:pt x="159195" y="182880"/>
                    <a:pt x="171577" y="200025"/>
                    <a:pt x="145860" y="202882"/>
                  </a:cubicBezTo>
                  <a:cubicBezTo>
                    <a:pt x="90615" y="155257"/>
                    <a:pt x="29655" y="113347"/>
                    <a:pt x="3937" y="40957"/>
                  </a:cubicBezTo>
                  <a:cubicBezTo>
                    <a:pt x="-825" y="35242"/>
                    <a:pt x="-1778" y="29527"/>
                    <a:pt x="3937" y="22860"/>
                  </a:cubicBezTo>
                  <a:cubicBezTo>
                    <a:pt x="4890" y="15240"/>
                    <a:pt x="4890" y="7620"/>
                    <a:pt x="5842" y="0"/>
                  </a:cubicBezTo>
                  <a:cubicBezTo>
                    <a:pt x="42037" y="15240"/>
                    <a:pt x="44895" y="57150"/>
                    <a:pt x="71565" y="80010"/>
                  </a:cubicBezTo>
                  <a:cubicBezTo>
                    <a:pt x="82042" y="88582"/>
                    <a:pt x="82042" y="112395"/>
                    <a:pt x="104902" y="101917"/>
                  </a:cubicBezTo>
                  <a:cubicBezTo>
                    <a:pt x="108712" y="95250"/>
                    <a:pt x="112522" y="88582"/>
                    <a:pt x="120142" y="86677"/>
                  </a:cubicBezTo>
                  <a:close/>
                </a:path>
              </a:pathLst>
            </a:custGeom>
            <a:solidFill>
              <a:srgbClr val="4338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 xmlns:a16="http://schemas.microsoft.com/office/drawing/2014/main" id="{857D5E0C-315E-46BA-BA80-433016A29FE9}"/>
                </a:ext>
              </a:extLst>
            </p:cNvPr>
            <p:cNvSpPr/>
            <p:nvPr/>
          </p:nvSpPr>
          <p:spPr>
            <a:xfrm>
              <a:off x="8754819" y="-1930323"/>
              <a:ext cx="131281" cy="69188"/>
            </a:xfrm>
            <a:custGeom>
              <a:avLst/>
              <a:gdLst>
                <a:gd name="connsiteX0" fmla="*/ 82243 w 131281"/>
                <a:gd name="connsiteY0" fmla="*/ 0 h 69188"/>
                <a:gd name="connsiteX1" fmla="*/ 117486 w 131281"/>
                <a:gd name="connsiteY1" fmla="*/ 42863 h 69188"/>
                <a:gd name="connsiteX2" fmla="*/ 20331 w 131281"/>
                <a:gd name="connsiteY2" fmla="*/ 53340 h 69188"/>
                <a:gd name="connsiteX3" fmla="*/ 2233 w 131281"/>
                <a:gd name="connsiteY3" fmla="*/ 13335 h 69188"/>
                <a:gd name="connsiteX4" fmla="*/ 40333 w 131281"/>
                <a:gd name="connsiteY4" fmla="*/ 3810 h 69188"/>
                <a:gd name="connsiteX5" fmla="*/ 82243 w 131281"/>
                <a:gd name="connsiteY5" fmla="*/ 0 h 69188"/>
                <a:gd name="connsiteX6" fmla="*/ 82243 w 131281"/>
                <a:gd name="connsiteY6" fmla="*/ 0 h 6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81" h="69188">
                  <a:moveTo>
                    <a:pt x="82243" y="0"/>
                  </a:moveTo>
                  <a:cubicBezTo>
                    <a:pt x="105103" y="4763"/>
                    <a:pt x="155586" y="-12383"/>
                    <a:pt x="117486" y="42863"/>
                  </a:cubicBezTo>
                  <a:cubicBezTo>
                    <a:pt x="88911" y="82867"/>
                    <a:pt x="54621" y="69533"/>
                    <a:pt x="20331" y="53340"/>
                  </a:cubicBezTo>
                  <a:cubicBezTo>
                    <a:pt x="7948" y="42863"/>
                    <a:pt x="-5387" y="30480"/>
                    <a:pt x="2233" y="13335"/>
                  </a:cubicBezTo>
                  <a:cubicBezTo>
                    <a:pt x="8901" y="-3810"/>
                    <a:pt x="26998" y="4763"/>
                    <a:pt x="40333" y="3810"/>
                  </a:cubicBezTo>
                  <a:cubicBezTo>
                    <a:pt x="54621" y="1905"/>
                    <a:pt x="68908" y="6667"/>
                    <a:pt x="82243" y="0"/>
                  </a:cubicBezTo>
                  <a:lnTo>
                    <a:pt x="82243" y="0"/>
                  </a:lnTo>
                  <a:close/>
                </a:path>
              </a:pathLst>
            </a:custGeom>
            <a:solidFill>
              <a:srgbClr val="EEEE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 xmlns:a16="http://schemas.microsoft.com/office/drawing/2014/main" id="{2729818E-2EBB-4C62-A8D6-356006EFDFB9}"/>
                </a:ext>
              </a:extLst>
            </p:cNvPr>
            <p:cNvSpPr/>
            <p:nvPr/>
          </p:nvSpPr>
          <p:spPr>
            <a:xfrm>
              <a:off x="8903737" y="-1911273"/>
              <a:ext cx="109282" cy="159390"/>
            </a:xfrm>
            <a:custGeom>
              <a:avLst/>
              <a:gdLst>
                <a:gd name="connsiteX0" fmla="*/ 101918 w 109282"/>
                <a:gd name="connsiteY0" fmla="*/ 133350 h 159390"/>
                <a:gd name="connsiteX1" fmla="*/ 108585 w 109282"/>
                <a:gd name="connsiteY1" fmla="*/ 154305 h 159390"/>
                <a:gd name="connsiteX2" fmla="*/ 85725 w 109282"/>
                <a:gd name="connsiteY2" fmla="*/ 148590 h 159390"/>
                <a:gd name="connsiteX3" fmla="*/ 0 w 109282"/>
                <a:gd name="connsiteY3" fmla="*/ 24765 h 159390"/>
                <a:gd name="connsiteX4" fmla="*/ 14288 w 109282"/>
                <a:gd name="connsiteY4" fmla="*/ 0 h 159390"/>
                <a:gd name="connsiteX5" fmla="*/ 44768 w 109282"/>
                <a:gd name="connsiteY5" fmla="*/ 32385 h 159390"/>
                <a:gd name="connsiteX6" fmla="*/ 101918 w 109282"/>
                <a:gd name="connsiteY6" fmla="*/ 133350 h 15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82" h="159390">
                  <a:moveTo>
                    <a:pt x="101918" y="133350"/>
                  </a:moveTo>
                  <a:cubicBezTo>
                    <a:pt x="104775" y="140970"/>
                    <a:pt x="111443" y="151447"/>
                    <a:pt x="108585" y="154305"/>
                  </a:cubicBezTo>
                  <a:cubicBezTo>
                    <a:pt x="100013" y="165735"/>
                    <a:pt x="92393" y="155258"/>
                    <a:pt x="85725" y="148590"/>
                  </a:cubicBezTo>
                  <a:cubicBezTo>
                    <a:pt x="48578" y="112395"/>
                    <a:pt x="24765" y="68580"/>
                    <a:pt x="0" y="24765"/>
                  </a:cubicBezTo>
                  <a:cubicBezTo>
                    <a:pt x="953" y="14288"/>
                    <a:pt x="2858" y="4763"/>
                    <a:pt x="14288" y="0"/>
                  </a:cubicBezTo>
                  <a:cubicBezTo>
                    <a:pt x="30480" y="4763"/>
                    <a:pt x="35243" y="20003"/>
                    <a:pt x="44768" y="32385"/>
                  </a:cubicBezTo>
                  <a:cubicBezTo>
                    <a:pt x="62865" y="66675"/>
                    <a:pt x="96203" y="92392"/>
                    <a:pt x="101918" y="133350"/>
                  </a:cubicBezTo>
                  <a:close/>
                </a:path>
              </a:pathLst>
            </a:custGeom>
            <a:solidFill>
              <a:srgbClr val="B7AF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 xmlns:a16="http://schemas.microsoft.com/office/drawing/2014/main" id="{EC86167E-76F6-44C7-8C17-BFA79A6086AC}"/>
                </a:ext>
              </a:extLst>
            </p:cNvPr>
            <p:cNvSpPr/>
            <p:nvPr/>
          </p:nvSpPr>
          <p:spPr>
            <a:xfrm>
              <a:off x="8758957" y="-1888414"/>
              <a:ext cx="142875" cy="57216"/>
            </a:xfrm>
            <a:custGeom>
              <a:avLst/>
              <a:gdLst>
                <a:gd name="connsiteX0" fmla="*/ 20955 w 142875"/>
                <a:gd name="connsiteY0" fmla="*/ 1905 h 57216"/>
                <a:gd name="connsiteX1" fmla="*/ 113347 w 142875"/>
                <a:gd name="connsiteY1" fmla="*/ 0 h 57216"/>
                <a:gd name="connsiteX2" fmla="*/ 142875 w 142875"/>
                <a:gd name="connsiteY2" fmla="*/ 23813 h 57216"/>
                <a:gd name="connsiteX3" fmla="*/ 142875 w 142875"/>
                <a:gd name="connsiteY3" fmla="*/ 41910 h 57216"/>
                <a:gd name="connsiteX4" fmla="*/ 71438 w 142875"/>
                <a:gd name="connsiteY4" fmla="*/ 43815 h 57216"/>
                <a:gd name="connsiteX5" fmla="*/ 50482 w 142875"/>
                <a:gd name="connsiteY5" fmla="*/ 57150 h 57216"/>
                <a:gd name="connsiteX6" fmla="*/ 16192 w 142875"/>
                <a:gd name="connsiteY6" fmla="*/ 40958 h 57216"/>
                <a:gd name="connsiteX7" fmla="*/ 0 w 142875"/>
                <a:gd name="connsiteY7" fmla="*/ 21908 h 57216"/>
                <a:gd name="connsiteX8" fmla="*/ 20955 w 142875"/>
                <a:gd name="connsiteY8" fmla="*/ 1905 h 5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5" h="57216">
                  <a:moveTo>
                    <a:pt x="20955" y="1905"/>
                  </a:moveTo>
                  <a:cubicBezTo>
                    <a:pt x="52388" y="20003"/>
                    <a:pt x="82867" y="18098"/>
                    <a:pt x="113347" y="0"/>
                  </a:cubicBezTo>
                  <a:cubicBezTo>
                    <a:pt x="119063" y="13335"/>
                    <a:pt x="132397" y="16193"/>
                    <a:pt x="142875" y="23813"/>
                  </a:cubicBezTo>
                  <a:cubicBezTo>
                    <a:pt x="142875" y="29528"/>
                    <a:pt x="142875" y="35243"/>
                    <a:pt x="142875" y="41910"/>
                  </a:cubicBezTo>
                  <a:cubicBezTo>
                    <a:pt x="118110" y="16193"/>
                    <a:pt x="95250" y="52388"/>
                    <a:pt x="71438" y="43815"/>
                  </a:cubicBezTo>
                  <a:cubicBezTo>
                    <a:pt x="62865" y="45720"/>
                    <a:pt x="60007" y="56198"/>
                    <a:pt x="50482" y="57150"/>
                  </a:cubicBezTo>
                  <a:cubicBezTo>
                    <a:pt x="36195" y="58103"/>
                    <a:pt x="26670" y="48578"/>
                    <a:pt x="16192" y="40958"/>
                  </a:cubicBezTo>
                  <a:cubicBezTo>
                    <a:pt x="9525" y="35243"/>
                    <a:pt x="2857" y="29528"/>
                    <a:pt x="0" y="21908"/>
                  </a:cubicBezTo>
                  <a:cubicBezTo>
                    <a:pt x="0" y="7620"/>
                    <a:pt x="10477" y="4763"/>
                    <a:pt x="20955" y="1905"/>
                  </a:cubicBezTo>
                  <a:close/>
                </a:path>
              </a:pathLst>
            </a:custGeom>
            <a:solidFill>
              <a:srgbClr val="5345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 xmlns:a16="http://schemas.microsoft.com/office/drawing/2014/main" id="{388B0F85-11EE-4F83-96D7-6B839AE84B25}"/>
                </a:ext>
              </a:extLst>
            </p:cNvPr>
            <p:cNvSpPr/>
            <p:nvPr/>
          </p:nvSpPr>
          <p:spPr>
            <a:xfrm>
              <a:off x="8918024" y="-1926514"/>
              <a:ext cx="46672" cy="53340"/>
            </a:xfrm>
            <a:custGeom>
              <a:avLst/>
              <a:gdLst>
                <a:gd name="connsiteX0" fmla="*/ 21908 w 46672"/>
                <a:gd name="connsiteY0" fmla="*/ 53340 h 53340"/>
                <a:gd name="connsiteX1" fmla="*/ 0 w 46672"/>
                <a:gd name="connsiteY1" fmla="*/ 15240 h 53340"/>
                <a:gd name="connsiteX2" fmla="*/ 14288 w 46672"/>
                <a:gd name="connsiteY2" fmla="*/ 0 h 53340"/>
                <a:gd name="connsiteX3" fmla="*/ 46672 w 46672"/>
                <a:gd name="connsiteY3" fmla="*/ 32385 h 53340"/>
                <a:gd name="connsiteX4" fmla="*/ 21908 w 46672"/>
                <a:gd name="connsiteY4" fmla="*/ 53340 h 5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2" h="53340">
                  <a:moveTo>
                    <a:pt x="21908" y="53340"/>
                  </a:moveTo>
                  <a:cubicBezTo>
                    <a:pt x="14288" y="40958"/>
                    <a:pt x="7620" y="27623"/>
                    <a:pt x="0" y="15240"/>
                  </a:cubicBezTo>
                  <a:cubicBezTo>
                    <a:pt x="4763" y="10478"/>
                    <a:pt x="9525" y="4763"/>
                    <a:pt x="14288" y="0"/>
                  </a:cubicBezTo>
                  <a:cubicBezTo>
                    <a:pt x="24765" y="10478"/>
                    <a:pt x="36195" y="21908"/>
                    <a:pt x="46672" y="32385"/>
                  </a:cubicBezTo>
                  <a:cubicBezTo>
                    <a:pt x="40958" y="41910"/>
                    <a:pt x="34290" y="50483"/>
                    <a:pt x="21908" y="53340"/>
                  </a:cubicBezTo>
                  <a:close/>
                </a:path>
              </a:pathLst>
            </a:custGeom>
            <a:solidFill>
              <a:srgbClr val="4338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 xmlns:a16="http://schemas.microsoft.com/office/drawing/2014/main" id="{A7902AEC-1F4A-4B33-9FAB-97662F2EEED9}"/>
                </a:ext>
              </a:extLst>
            </p:cNvPr>
            <p:cNvSpPr/>
            <p:nvPr/>
          </p:nvSpPr>
          <p:spPr>
            <a:xfrm>
              <a:off x="8626559" y="-1865553"/>
              <a:ext cx="210196" cy="147896"/>
            </a:xfrm>
            <a:custGeom>
              <a:avLst/>
              <a:gdLst>
                <a:gd name="connsiteX0" fmla="*/ 134303 w 210196"/>
                <a:gd name="connsiteY0" fmla="*/ 0 h 147896"/>
                <a:gd name="connsiteX1" fmla="*/ 152400 w 210196"/>
                <a:gd name="connsiteY1" fmla="*/ 6667 h 147896"/>
                <a:gd name="connsiteX2" fmla="*/ 162878 w 210196"/>
                <a:gd name="connsiteY2" fmla="*/ 36195 h 147896"/>
                <a:gd name="connsiteX3" fmla="*/ 169545 w 210196"/>
                <a:gd name="connsiteY3" fmla="*/ 44767 h 147896"/>
                <a:gd name="connsiteX4" fmla="*/ 177165 w 210196"/>
                <a:gd name="connsiteY4" fmla="*/ 29527 h 147896"/>
                <a:gd name="connsiteX5" fmla="*/ 203835 w 210196"/>
                <a:gd name="connsiteY5" fmla="*/ 20002 h 147896"/>
                <a:gd name="connsiteX6" fmla="*/ 193358 w 210196"/>
                <a:gd name="connsiteY6" fmla="*/ 129540 h 147896"/>
                <a:gd name="connsiteX7" fmla="*/ 177165 w 210196"/>
                <a:gd name="connsiteY7" fmla="*/ 143827 h 147896"/>
                <a:gd name="connsiteX8" fmla="*/ 55245 w 210196"/>
                <a:gd name="connsiteY8" fmla="*/ 142875 h 147896"/>
                <a:gd name="connsiteX9" fmla="*/ 80010 w 210196"/>
                <a:gd name="connsiteY9" fmla="*/ 121920 h 147896"/>
                <a:gd name="connsiteX10" fmla="*/ 89535 w 210196"/>
                <a:gd name="connsiteY10" fmla="*/ 45720 h 147896"/>
                <a:gd name="connsiteX11" fmla="*/ 63818 w 210196"/>
                <a:gd name="connsiteY11" fmla="*/ 96202 h 147896"/>
                <a:gd name="connsiteX12" fmla="*/ 29528 w 210196"/>
                <a:gd name="connsiteY12" fmla="*/ 74295 h 147896"/>
                <a:gd name="connsiteX13" fmla="*/ 0 w 210196"/>
                <a:gd name="connsiteY13" fmla="*/ 8572 h 147896"/>
                <a:gd name="connsiteX14" fmla="*/ 34290 w 210196"/>
                <a:gd name="connsiteY14" fmla="*/ 24765 h 147896"/>
                <a:gd name="connsiteX15" fmla="*/ 54293 w 210196"/>
                <a:gd name="connsiteY15" fmla="*/ 11430 h 147896"/>
                <a:gd name="connsiteX16" fmla="*/ 76200 w 210196"/>
                <a:gd name="connsiteY16" fmla="*/ 0 h 147896"/>
                <a:gd name="connsiteX17" fmla="*/ 89535 w 210196"/>
                <a:gd name="connsiteY17" fmla="*/ 2858 h 147896"/>
                <a:gd name="connsiteX18" fmla="*/ 109538 w 210196"/>
                <a:gd name="connsiteY18" fmla="*/ 35242 h 147896"/>
                <a:gd name="connsiteX19" fmla="*/ 128588 w 210196"/>
                <a:gd name="connsiteY19" fmla="*/ 99060 h 147896"/>
                <a:gd name="connsiteX20" fmla="*/ 152400 w 210196"/>
                <a:gd name="connsiteY20" fmla="*/ 106680 h 147896"/>
                <a:gd name="connsiteX21" fmla="*/ 118110 w 210196"/>
                <a:gd name="connsiteY21" fmla="*/ 62865 h 147896"/>
                <a:gd name="connsiteX22" fmla="*/ 110490 w 210196"/>
                <a:gd name="connsiteY22" fmla="*/ 39052 h 147896"/>
                <a:gd name="connsiteX23" fmla="*/ 128588 w 210196"/>
                <a:gd name="connsiteY23" fmla="*/ 0 h 147896"/>
                <a:gd name="connsiteX24" fmla="*/ 134303 w 210196"/>
                <a:gd name="connsiteY24" fmla="*/ 0 h 1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0196" h="147896">
                  <a:moveTo>
                    <a:pt x="134303" y="0"/>
                  </a:moveTo>
                  <a:cubicBezTo>
                    <a:pt x="140018" y="1905"/>
                    <a:pt x="146685" y="4763"/>
                    <a:pt x="152400" y="6667"/>
                  </a:cubicBezTo>
                  <a:cubicBezTo>
                    <a:pt x="152400" y="18097"/>
                    <a:pt x="159068" y="26670"/>
                    <a:pt x="162878" y="36195"/>
                  </a:cubicBezTo>
                  <a:cubicBezTo>
                    <a:pt x="163830" y="40005"/>
                    <a:pt x="164783" y="46672"/>
                    <a:pt x="169545" y="44767"/>
                  </a:cubicBezTo>
                  <a:cubicBezTo>
                    <a:pt x="175260" y="42863"/>
                    <a:pt x="174308" y="34290"/>
                    <a:pt x="177165" y="29527"/>
                  </a:cubicBezTo>
                  <a:cubicBezTo>
                    <a:pt x="185738" y="26670"/>
                    <a:pt x="195263" y="22860"/>
                    <a:pt x="203835" y="20002"/>
                  </a:cubicBezTo>
                  <a:cubicBezTo>
                    <a:pt x="224790" y="59055"/>
                    <a:pt x="186690" y="92392"/>
                    <a:pt x="193358" y="129540"/>
                  </a:cubicBezTo>
                  <a:cubicBezTo>
                    <a:pt x="194310" y="136208"/>
                    <a:pt x="184785" y="144780"/>
                    <a:pt x="177165" y="143827"/>
                  </a:cubicBezTo>
                  <a:cubicBezTo>
                    <a:pt x="136208" y="138113"/>
                    <a:pt x="96203" y="156210"/>
                    <a:pt x="55245" y="142875"/>
                  </a:cubicBezTo>
                  <a:cubicBezTo>
                    <a:pt x="59055" y="131445"/>
                    <a:pt x="80010" y="139065"/>
                    <a:pt x="80010" y="121920"/>
                  </a:cubicBezTo>
                  <a:cubicBezTo>
                    <a:pt x="81915" y="98108"/>
                    <a:pt x="80963" y="74295"/>
                    <a:pt x="89535" y="45720"/>
                  </a:cubicBezTo>
                  <a:cubicBezTo>
                    <a:pt x="81915" y="67627"/>
                    <a:pt x="81915" y="87630"/>
                    <a:pt x="63818" y="96202"/>
                  </a:cubicBezTo>
                  <a:cubicBezTo>
                    <a:pt x="47625" y="97155"/>
                    <a:pt x="46673" y="72390"/>
                    <a:pt x="29528" y="74295"/>
                  </a:cubicBezTo>
                  <a:cubicBezTo>
                    <a:pt x="-15240" y="68580"/>
                    <a:pt x="15240" y="27622"/>
                    <a:pt x="0" y="8572"/>
                  </a:cubicBezTo>
                  <a:cubicBezTo>
                    <a:pt x="20955" y="-5715"/>
                    <a:pt x="25718" y="13335"/>
                    <a:pt x="34290" y="24765"/>
                  </a:cubicBezTo>
                  <a:cubicBezTo>
                    <a:pt x="56198" y="42863"/>
                    <a:pt x="49530" y="18097"/>
                    <a:pt x="54293" y="11430"/>
                  </a:cubicBezTo>
                  <a:cubicBezTo>
                    <a:pt x="59055" y="2858"/>
                    <a:pt x="67628" y="0"/>
                    <a:pt x="76200" y="0"/>
                  </a:cubicBezTo>
                  <a:cubicBezTo>
                    <a:pt x="80963" y="0"/>
                    <a:pt x="85725" y="952"/>
                    <a:pt x="89535" y="2858"/>
                  </a:cubicBezTo>
                  <a:cubicBezTo>
                    <a:pt x="103823" y="9525"/>
                    <a:pt x="110490" y="20002"/>
                    <a:pt x="109538" y="35242"/>
                  </a:cubicBezTo>
                  <a:cubicBezTo>
                    <a:pt x="113348" y="57150"/>
                    <a:pt x="112395" y="80963"/>
                    <a:pt x="128588" y="99060"/>
                  </a:cubicBezTo>
                  <a:cubicBezTo>
                    <a:pt x="135255" y="101917"/>
                    <a:pt x="140970" y="108585"/>
                    <a:pt x="152400" y="106680"/>
                  </a:cubicBezTo>
                  <a:cubicBezTo>
                    <a:pt x="137160" y="94297"/>
                    <a:pt x="132398" y="74295"/>
                    <a:pt x="118110" y="62865"/>
                  </a:cubicBezTo>
                  <a:cubicBezTo>
                    <a:pt x="111443" y="56197"/>
                    <a:pt x="109538" y="47625"/>
                    <a:pt x="110490" y="39052"/>
                  </a:cubicBezTo>
                  <a:cubicBezTo>
                    <a:pt x="108585" y="22860"/>
                    <a:pt x="113348" y="8572"/>
                    <a:pt x="128588" y="0"/>
                  </a:cubicBezTo>
                  <a:cubicBezTo>
                    <a:pt x="129540" y="1905"/>
                    <a:pt x="132398" y="952"/>
                    <a:pt x="134303" y="0"/>
                  </a:cubicBezTo>
                  <a:close/>
                </a:path>
              </a:pathLst>
            </a:custGeom>
            <a:solidFill>
              <a:srgbClr val="37546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 xmlns:a16="http://schemas.microsoft.com/office/drawing/2014/main" id="{C43A4AC2-7CC5-47BE-9DA6-D27F9D3F111E}"/>
                </a:ext>
              </a:extLst>
            </p:cNvPr>
            <p:cNvSpPr/>
            <p:nvPr/>
          </p:nvSpPr>
          <p:spPr>
            <a:xfrm>
              <a:off x="9044707" y="-1716011"/>
              <a:ext cx="45624" cy="137159"/>
            </a:xfrm>
            <a:custGeom>
              <a:avLst/>
              <a:gdLst>
                <a:gd name="connsiteX0" fmla="*/ 0 w 45624"/>
                <a:gd name="connsiteY0" fmla="*/ 32385 h 137159"/>
                <a:gd name="connsiteX1" fmla="*/ 12382 w 45624"/>
                <a:gd name="connsiteY1" fmla="*/ 0 h 137159"/>
                <a:gd name="connsiteX2" fmla="*/ 39052 w 45624"/>
                <a:gd name="connsiteY2" fmla="*/ 137160 h 137159"/>
                <a:gd name="connsiteX3" fmla="*/ 11430 w 45624"/>
                <a:gd name="connsiteY3" fmla="*/ 108585 h 137159"/>
                <a:gd name="connsiteX4" fmla="*/ 0 w 45624"/>
                <a:gd name="connsiteY4" fmla="*/ 32385 h 13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4" h="137159">
                  <a:moveTo>
                    <a:pt x="0" y="32385"/>
                  </a:moveTo>
                  <a:cubicBezTo>
                    <a:pt x="14288" y="25717"/>
                    <a:pt x="8572" y="11430"/>
                    <a:pt x="12382" y="0"/>
                  </a:cubicBezTo>
                  <a:cubicBezTo>
                    <a:pt x="37147" y="42863"/>
                    <a:pt x="56197" y="86678"/>
                    <a:pt x="39052" y="137160"/>
                  </a:cubicBezTo>
                  <a:cubicBezTo>
                    <a:pt x="25717" y="131445"/>
                    <a:pt x="31432" y="106680"/>
                    <a:pt x="11430" y="108585"/>
                  </a:cubicBezTo>
                  <a:cubicBezTo>
                    <a:pt x="25717" y="80010"/>
                    <a:pt x="0" y="58103"/>
                    <a:pt x="0" y="32385"/>
                  </a:cubicBezTo>
                  <a:close/>
                </a:path>
              </a:pathLst>
            </a:custGeom>
            <a:solidFill>
              <a:srgbClr val="564E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 xmlns:a16="http://schemas.microsoft.com/office/drawing/2014/main" id="{DD3BE523-151E-4962-BC8F-8683AEF1A456}"/>
                </a:ext>
              </a:extLst>
            </p:cNvPr>
            <p:cNvSpPr/>
            <p:nvPr/>
          </p:nvSpPr>
          <p:spPr>
            <a:xfrm>
              <a:off x="8590365" y="-1890440"/>
              <a:ext cx="125069" cy="62986"/>
            </a:xfrm>
            <a:custGeom>
              <a:avLst/>
              <a:gdLst>
                <a:gd name="connsiteX0" fmla="*/ 62865 w 125069"/>
                <a:gd name="connsiteY0" fmla="*/ 62987 h 62986"/>
                <a:gd name="connsiteX1" fmla="*/ 35243 w 125069"/>
                <a:gd name="connsiteY1" fmla="*/ 35364 h 62986"/>
                <a:gd name="connsiteX2" fmla="*/ 0 w 125069"/>
                <a:gd name="connsiteY2" fmla="*/ 26792 h 62986"/>
                <a:gd name="connsiteX3" fmla="*/ 27622 w 125069"/>
                <a:gd name="connsiteY3" fmla="*/ 4884 h 62986"/>
                <a:gd name="connsiteX4" fmla="*/ 120015 w 125069"/>
                <a:gd name="connsiteY4" fmla="*/ 2027 h 62986"/>
                <a:gd name="connsiteX5" fmla="*/ 113347 w 125069"/>
                <a:gd name="connsiteY5" fmla="*/ 33459 h 62986"/>
                <a:gd name="connsiteX6" fmla="*/ 93345 w 125069"/>
                <a:gd name="connsiteY6" fmla="*/ 42984 h 62986"/>
                <a:gd name="connsiteX7" fmla="*/ 62865 w 125069"/>
                <a:gd name="connsiteY7" fmla="*/ 62987 h 6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69" h="62986">
                  <a:moveTo>
                    <a:pt x="62865" y="62987"/>
                  </a:moveTo>
                  <a:cubicBezTo>
                    <a:pt x="53340" y="54414"/>
                    <a:pt x="57150" y="32507"/>
                    <a:pt x="35243" y="35364"/>
                  </a:cubicBezTo>
                  <a:cubicBezTo>
                    <a:pt x="23813" y="32507"/>
                    <a:pt x="11430" y="29649"/>
                    <a:pt x="0" y="26792"/>
                  </a:cubicBezTo>
                  <a:cubicBezTo>
                    <a:pt x="2857" y="11552"/>
                    <a:pt x="22860" y="18219"/>
                    <a:pt x="27622" y="4884"/>
                  </a:cubicBezTo>
                  <a:cubicBezTo>
                    <a:pt x="58103" y="122"/>
                    <a:pt x="89535" y="-1783"/>
                    <a:pt x="120015" y="2027"/>
                  </a:cubicBezTo>
                  <a:cubicBezTo>
                    <a:pt x="131445" y="15362"/>
                    <a:pt x="120968" y="23934"/>
                    <a:pt x="113347" y="33459"/>
                  </a:cubicBezTo>
                  <a:cubicBezTo>
                    <a:pt x="106680" y="36317"/>
                    <a:pt x="100013" y="40127"/>
                    <a:pt x="93345" y="42984"/>
                  </a:cubicBezTo>
                  <a:cubicBezTo>
                    <a:pt x="86678" y="56319"/>
                    <a:pt x="77153" y="62987"/>
                    <a:pt x="62865" y="62987"/>
                  </a:cubicBezTo>
                  <a:close/>
                </a:path>
              </a:pathLst>
            </a:custGeom>
            <a:solidFill>
              <a:srgbClr val="3A3F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 xmlns:a16="http://schemas.microsoft.com/office/drawing/2014/main" id="{845588F6-3A2B-4FB0-9691-21274D28EC23}"/>
                </a:ext>
              </a:extLst>
            </p:cNvPr>
            <p:cNvSpPr/>
            <p:nvPr/>
          </p:nvSpPr>
          <p:spPr>
            <a:xfrm>
              <a:off x="8656087" y="-1797051"/>
              <a:ext cx="54292" cy="75325"/>
            </a:xfrm>
            <a:custGeom>
              <a:avLst/>
              <a:gdLst>
                <a:gd name="connsiteX0" fmla="*/ 54293 w 54292"/>
                <a:gd name="connsiteY0" fmla="*/ 62943 h 75325"/>
                <a:gd name="connsiteX1" fmla="*/ 26670 w 54292"/>
                <a:gd name="connsiteY1" fmla="*/ 75325 h 75325"/>
                <a:gd name="connsiteX2" fmla="*/ 0 w 54292"/>
                <a:gd name="connsiteY2" fmla="*/ 7698 h 75325"/>
                <a:gd name="connsiteX3" fmla="*/ 28575 w 54292"/>
                <a:gd name="connsiteY3" fmla="*/ 27700 h 75325"/>
                <a:gd name="connsiteX4" fmla="*/ 54293 w 54292"/>
                <a:gd name="connsiteY4" fmla="*/ 62943 h 7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75325">
                  <a:moveTo>
                    <a:pt x="54293" y="62943"/>
                  </a:moveTo>
                  <a:cubicBezTo>
                    <a:pt x="53340" y="84850"/>
                    <a:pt x="34290" y="68658"/>
                    <a:pt x="26670" y="75325"/>
                  </a:cubicBezTo>
                  <a:cubicBezTo>
                    <a:pt x="-9525" y="63895"/>
                    <a:pt x="26670" y="22938"/>
                    <a:pt x="0" y="7698"/>
                  </a:cubicBezTo>
                  <a:cubicBezTo>
                    <a:pt x="27622" y="-11352"/>
                    <a:pt x="27622" y="8650"/>
                    <a:pt x="28575" y="27700"/>
                  </a:cubicBezTo>
                  <a:cubicBezTo>
                    <a:pt x="40005" y="37225"/>
                    <a:pt x="46672" y="49608"/>
                    <a:pt x="54293" y="62943"/>
                  </a:cubicBezTo>
                  <a:close/>
                </a:path>
              </a:pathLst>
            </a:custGeom>
            <a:solidFill>
              <a:srgbClr val="1E3C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 xmlns:a16="http://schemas.microsoft.com/office/drawing/2014/main" id="{52879D2C-9E18-416F-B902-57B65DACBEA9}"/>
                </a:ext>
              </a:extLst>
            </p:cNvPr>
            <p:cNvSpPr/>
            <p:nvPr/>
          </p:nvSpPr>
          <p:spPr>
            <a:xfrm>
              <a:off x="8598937" y="-1944019"/>
              <a:ext cx="239077" cy="94794"/>
            </a:xfrm>
            <a:custGeom>
              <a:avLst/>
              <a:gdLst>
                <a:gd name="connsiteX0" fmla="*/ 104775 w 239077"/>
                <a:gd name="connsiteY0" fmla="*/ 87991 h 94794"/>
                <a:gd name="connsiteX1" fmla="*/ 112395 w 239077"/>
                <a:gd name="connsiteY1" fmla="*/ 56558 h 94794"/>
                <a:gd name="connsiteX2" fmla="*/ 53340 w 239077"/>
                <a:gd name="connsiteY2" fmla="*/ 25126 h 94794"/>
                <a:gd name="connsiteX3" fmla="*/ 1905 w 239077"/>
                <a:gd name="connsiteY3" fmla="*/ 25126 h 94794"/>
                <a:gd name="connsiteX4" fmla="*/ 0 w 239077"/>
                <a:gd name="connsiteY4" fmla="*/ 12743 h 94794"/>
                <a:gd name="connsiteX5" fmla="*/ 80963 w 239077"/>
                <a:gd name="connsiteY5" fmla="*/ 5123 h 94794"/>
                <a:gd name="connsiteX6" fmla="*/ 239078 w 239077"/>
                <a:gd name="connsiteY6" fmla="*/ 13696 h 94794"/>
                <a:gd name="connsiteX7" fmla="*/ 198120 w 239077"/>
                <a:gd name="connsiteY7" fmla="*/ 19411 h 94794"/>
                <a:gd name="connsiteX8" fmla="*/ 164783 w 239077"/>
                <a:gd name="connsiteY8" fmla="*/ 27983 h 94794"/>
                <a:gd name="connsiteX9" fmla="*/ 181928 w 239077"/>
                <a:gd name="connsiteY9" fmla="*/ 58463 h 94794"/>
                <a:gd name="connsiteX10" fmla="*/ 162878 w 239077"/>
                <a:gd name="connsiteY10" fmla="*/ 79418 h 94794"/>
                <a:gd name="connsiteX11" fmla="*/ 161925 w 239077"/>
                <a:gd name="connsiteY11" fmla="*/ 79418 h 94794"/>
                <a:gd name="connsiteX12" fmla="*/ 114300 w 239077"/>
                <a:gd name="connsiteY12" fmla="*/ 88943 h 94794"/>
                <a:gd name="connsiteX13" fmla="*/ 104775 w 239077"/>
                <a:gd name="connsiteY13" fmla="*/ 87991 h 9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077" h="94794">
                  <a:moveTo>
                    <a:pt x="104775" y="87991"/>
                  </a:moveTo>
                  <a:cubicBezTo>
                    <a:pt x="107633" y="77513"/>
                    <a:pt x="109538" y="67036"/>
                    <a:pt x="112395" y="56558"/>
                  </a:cubicBezTo>
                  <a:cubicBezTo>
                    <a:pt x="100013" y="31793"/>
                    <a:pt x="78105" y="26078"/>
                    <a:pt x="53340" y="25126"/>
                  </a:cubicBezTo>
                  <a:cubicBezTo>
                    <a:pt x="36195" y="24173"/>
                    <a:pt x="19050" y="29888"/>
                    <a:pt x="1905" y="25126"/>
                  </a:cubicBezTo>
                  <a:cubicBezTo>
                    <a:pt x="953" y="21316"/>
                    <a:pt x="0" y="16553"/>
                    <a:pt x="0" y="12743"/>
                  </a:cubicBezTo>
                  <a:cubicBezTo>
                    <a:pt x="25718" y="-6307"/>
                    <a:pt x="56197" y="361"/>
                    <a:pt x="80963" y="5123"/>
                  </a:cubicBezTo>
                  <a:cubicBezTo>
                    <a:pt x="134303" y="15601"/>
                    <a:pt x="186690" y="9886"/>
                    <a:pt x="239078" y="13696"/>
                  </a:cubicBezTo>
                  <a:cubicBezTo>
                    <a:pt x="225743" y="15601"/>
                    <a:pt x="211455" y="17506"/>
                    <a:pt x="198120" y="19411"/>
                  </a:cubicBezTo>
                  <a:cubicBezTo>
                    <a:pt x="186690" y="21316"/>
                    <a:pt x="170497" y="12743"/>
                    <a:pt x="164783" y="27983"/>
                  </a:cubicBezTo>
                  <a:cubicBezTo>
                    <a:pt x="159068" y="42271"/>
                    <a:pt x="176213" y="47986"/>
                    <a:pt x="181928" y="58463"/>
                  </a:cubicBezTo>
                  <a:cubicBezTo>
                    <a:pt x="175260" y="65131"/>
                    <a:pt x="168593" y="72751"/>
                    <a:pt x="162878" y="79418"/>
                  </a:cubicBezTo>
                  <a:cubicBezTo>
                    <a:pt x="162878" y="79418"/>
                    <a:pt x="161925" y="79418"/>
                    <a:pt x="161925" y="79418"/>
                  </a:cubicBezTo>
                  <a:cubicBezTo>
                    <a:pt x="149543" y="98468"/>
                    <a:pt x="132397" y="97516"/>
                    <a:pt x="114300" y="88943"/>
                  </a:cubicBezTo>
                  <a:cubicBezTo>
                    <a:pt x="110490" y="87991"/>
                    <a:pt x="107633" y="87991"/>
                    <a:pt x="104775" y="87991"/>
                  </a:cubicBezTo>
                  <a:close/>
                </a:path>
              </a:pathLst>
            </a:custGeom>
            <a:solidFill>
              <a:srgbClr val="3A30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 xmlns:a16="http://schemas.microsoft.com/office/drawing/2014/main" id="{82BBDD7B-A5D8-4EF2-9F12-DF5F001F0A06}"/>
                </a:ext>
              </a:extLst>
            </p:cNvPr>
            <p:cNvSpPr/>
            <p:nvPr/>
          </p:nvSpPr>
          <p:spPr>
            <a:xfrm>
              <a:off x="8599890" y="-1933344"/>
              <a:ext cx="122162" cy="62487"/>
            </a:xfrm>
            <a:custGeom>
              <a:avLst/>
              <a:gdLst>
                <a:gd name="connsiteX0" fmla="*/ 0 w 122162"/>
                <a:gd name="connsiteY0" fmla="*/ 14451 h 62487"/>
                <a:gd name="connsiteX1" fmla="*/ 113347 w 122162"/>
                <a:gd name="connsiteY1" fmla="*/ 11593 h 62487"/>
                <a:gd name="connsiteX2" fmla="*/ 110490 w 122162"/>
                <a:gd name="connsiteY2" fmla="*/ 46836 h 62487"/>
                <a:gd name="connsiteX3" fmla="*/ 17145 w 122162"/>
                <a:gd name="connsiteY3" fmla="*/ 48741 h 62487"/>
                <a:gd name="connsiteX4" fmla="*/ 0 w 122162"/>
                <a:gd name="connsiteY4" fmla="*/ 14451 h 6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2" h="62487">
                  <a:moveTo>
                    <a:pt x="0" y="14451"/>
                  </a:moveTo>
                  <a:cubicBezTo>
                    <a:pt x="37147" y="-12219"/>
                    <a:pt x="77153" y="4926"/>
                    <a:pt x="113347" y="11593"/>
                  </a:cubicBezTo>
                  <a:cubicBezTo>
                    <a:pt x="134303" y="15403"/>
                    <a:pt x="111443" y="34453"/>
                    <a:pt x="110490" y="46836"/>
                  </a:cubicBezTo>
                  <a:cubicBezTo>
                    <a:pt x="80010" y="65886"/>
                    <a:pt x="48578" y="68743"/>
                    <a:pt x="17145" y="48741"/>
                  </a:cubicBezTo>
                  <a:cubicBezTo>
                    <a:pt x="11430" y="36358"/>
                    <a:pt x="5715" y="24928"/>
                    <a:pt x="0" y="14451"/>
                  </a:cubicBezTo>
                  <a:close/>
                </a:path>
              </a:pathLst>
            </a:custGeom>
            <a:solidFill>
              <a:srgbClr val="DED9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 xmlns:a16="http://schemas.microsoft.com/office/drawing/2014/main" id="{81AAEACE-3AC0-44BA-9E44-239729A3A5B7}"/>
                </a:ext>
              </a:extLst>
            </p:cNvPr>
            <p:cNvSpPr/>
            <p:nvPr/>
          </p:nvSpPr>
          <p:spPr>
            <a:xfrm>
              <a:off x="8480827" y="-1936991"/>
              <a:ext cx="90432" cy="189547"/>
            </a:xfrm>
            <a:custGeom>
              <a:avLst/>
              <a:gdLst>
                <a:gd name="connsiteX0" fmla="*/ 0 w 90432"/>
                <a:gd name="connsiteY0" fmla="*/ 189547 h 189547"/>
                <a:gd name="connsiteX1" fmla="*/ 85725 w 90432"/>
                <a:gd name="connsiteY1" fmla="*/ 0 h 189547"/>
                <a:gd name="connsiteX2" fmla="*/ 0 w 90432"/>
                <a:gd name="connsiteY2" fmla="*/ 189547 h 189547"/>
              </a:gdLst>
              <a:ahLst/>
              <a:cxnLst>
                <a:cxn ang="0">
                  <a:pos x="connsiteX0" y="connsiteY0"/>
                </a:cxn>
                <a:cxn ang="0">
                  <a:pos x="connsiteX1" y="connsiteY1"/>
                </a:cxn>
                <a:cxn ang="0">
                  <a:pos x="connsiteX2" y="connsiteY2"/>
                </a:cxn>
              </a:cxnLst>
              <a:rect l="l" t="t" r="r" b="b"/>
              <a:pathLst>
                <a:path w="90432" h="189547">
                  <a:moveTo>
                    <a:pt x="0" y="189547"/>
                  </a:moveTo>
                  <a:cubicBezTo>
                    <a:pt x="13335" y="112395"/>
                    <a:pt x="66675" y="68580"/>
                    <a:pt x="85725" y="0"/>
                  </a:cubicBezTo>
                  <a:cubicBezTo>
                    <a:pt x="103822" y="49530"/>
                    <a:pt x="68580" y="123825"/>
                    <a:pt x="0" y="189547"/>
                  </a:cubicBezTo>
                  <a:close/>
                </a:path>
              </a:pathLst>
            </a:custGeom>
            <a:solidFill>
              <a:srgbClr val="C1B8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 xmlns:a16="http://schemas.microsoft.com/office/drawing/2014/main" id="{32136604-C2BE-48F6-9012-1BF897787AA6}"/>
                </a:ext>
              </a:extLst>
            </p:cNvPr>
            <p:cNvSpPr/>
            <p:nvPr/>
          </p:nvSpPr>
          <p:spPr>
            <a:xfrm>
              <a:off x="8939932" y="-1894128"/>
              <a:ext cx="79057" cy="115252"/>
            </a:xfrm>
            <a:custGeom>
              <a:avLst/>
              <a:gdLst>
                <a:gd name="connsiteX0" fmla="*/ 0 w 79057"/>
                <a:gd name="connsiteY0" fmla="*/ 20955 h 115252"/>
                <a:gd name="connsiteX1" fmla="*/ 25717 w 79057"/>
                <a:gd name="connsiteY1" fmla="*/ 0 h 115252"/>
                <a:gd name="connsiteX2" fmla="*/ 58102 w 79057"/>
                <a:gd name="connsiteY2" fmla="*/ 56197 h 115252"/>
                <a:gd name="connsiteX3" fmla="*/ 79057 w 79057"/>
                <a:gd name="connsiteY3" fmla="*/ 94297 h 115252"/>
                <a:gd name="connsiteX4" fmla="*/ 79057 w 79057"/>
                <a:gd name="connsiteY4" fmla="*/ 93345 h 115252"/>
                <a:gd name="connsiteX5" fmla="*/ 65722 w 79057"/>
                <a:gd name="connsiteY5" fmla="*/ 115252 h 115252"/>
                <a:gd name="connsiteX6" fmla="*/ 0 w 79057"/>
                <a:gd name="connsiteY6" fmla="*/ 2095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 h="115252">
                  <a:moveTo>
                    <a:pt x="0" y="20955"/>
                  </a:moveTo>
                  <a:cubicBezTo>
                    <a:pt x="952" y="3810"/>
                    <a:pt x="11430" y="0"/>
                    <a:pt x="25717" y="0"/>
                  </a:cubicBezTo>
                  <a:cubicBezTo>
                    <a:pt x="36195" y="19050"/>
                    <a:pt x="46672" y="38100"/>
                    <a:pt x="58102" y="56197"/>
                  </a:cubicBezTo>
                  <a:cubicBezTo>
                    <a:pt x="68580" y="66675"/>
                    <a:pt x="67627" y="83820"/>
                    <a:pt x="79057" y="94297"/>
                  </a:cubicBezTo>
                  <a:cubicBezTo>
                    <a:pt x="79057" y="94297"/>
                    <a:pt x="79057" y="93345"/>
                    <a:pt x="79057" y="93345"/>
                  </a:cubicBezTo>
                  <a:cubicBezTo>
                    <a:pt x="77152" y="101917"/>
                    <a:pt x="74295" y="110490"/>
                    <a:pt x="65722" y="115252"/>
                  </a:cubicBezTo>
                  <a:cubicBezTo>
                    <a:pt x="40005" y="86677"/>
                    <a:pt x="16192" y="56197"/>
                    <a:pt x="0" y="20955"/>
                  </a:cubicBezTo>
                  <a:close/>
                </a:path>
              </a:pathLst>
            </a:custGeom>
            <a:solidFill>
              <a:srgbClr val="3A30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 xmlns:a16="http://schemas.microsoft.com/office/drawing/2014/main" id="{71493213-9759-4F6D-AD45-E9AD70D54F74}"/>
                </a:ext>
              </a:extLst>
            </p:cNvPr>
            <p:cNvSpPr/>
            <p:nvPr/>
          </p:nvSpPr>
          <p:spPr>
            <a:xfrm>
              <a:off x="8998034" y="-1837931"/>
              <a:ext cx="20955" cy="38100"/>
            </a:xfrm>
            <a:custGeom>
              <a:avLst/>
              <a:gdLst>
                <a:gd name="connsiteX0" fmla="*/ 20955 w 20955"/>
                <a:gd name="connsiteY0" fmla="*/ 38100 h 38100"/>
                <a:gd name="connsiteX1" fmla="*/ 0 w 20955"/>
                <a:gd name="connsiteY1" fmla="*/ 0 h 38100"/>
                <a:gd name="connsiteX2" fmla="*/ 20955 w 20955"/>
                <a:gd name="connsiteY2" fmla="*/ 38100 h 38100"/>
              </a:gdLst>
              <a:ahLst/>
              <a:cxnLst>
                <a:cxn ang="0">
                  <a:pos x="connsiteX0" y="connsiteY0"/>
                </a:cxn>
                <a:cxn ang="0">
                  <a:pos x="connsiteX1" y="connsiteY1"/>
                </a:cxn>
                <a:cxn ang="0">
                  <a:pos x="connsiteX2" y="connsiteY2"/>
                </a:cxn>
              </a:cxnLst>
              <a:rect l="l" t="t" r="r" b="b"/>
              <a:pathLst>
                <a:path w="20955" h="38100">
                  <a:moveTo>
                    <a:pt x="20955" y="38100"/>
                  </a:moveTo>
                  <a:cubicBezTo>
                    <a:pt x="4763" y="30480"/>
                    <a:pt x="1905" y="16192"/>
                    <a:pt x="0" y="0"/>
                  </a:cubicBezTo>
                  <a:cubicBezTo>
                    <a:pt x="15240" y="8573"/>
                    <a:pt x="19050" y="22860"/>
                    <a:pt x="20955" y="38100"/>
                  </a:cubicBezTo>
                  <a:close/>
                </a:path>
              </a:pathLst>
            </a:custGeom>
            <a:solidFill>
              <a:srgbClr val="4338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 xmlns:a16="http://schemas.microsoft.com/office/drawing/2014/main" id="{ABE4E756-4FD0-406D-83D3-E7F7ABA535E4}"/>
                </a:ext>
              </a:extLst>
            </p:cNvPr>
            <p:cNvSpPr/>
            <p:nvPr/>
          </p:nvSpPr>
          <p:spPr>
            <a:xfrm>
              <a:off x="8444632" y="-2510711"/>
              <a:ext cx="38100" cy="38678"/>
            </a:xfrm>
            <a:custGeom>
              <a:avLst/>
              <a:gdLst>
                <a:gd name="connsiteX0" fmla="*/ 10478 w 38100"/>
                <a:gd name="connsiteY0" fmla="*/ 315 h 38678"/>
                <a:gd name="connsiteX1" fmla="*/ 38100 w 38100"/>
                <a:gd name="connsiteY1" fmla="*/ 22222 h 38678"/>
                <a:gd name="connsiteX2" fmla="*/ 24765 w 38100"/>
                <a:gd name="connsiteY2" fmla="*/ 38415 h 38678"/>
                <a:gd name="connsiteX3" fmla="*/ 0 w 38100"/>
                <a:gd name="connsiteY3" fmla="*/ 17460 h 38678"/>
                <a:gd name="connsiteX4" fmla="*/ 10478 w 38100"/>
                <a:gd name="connsiteY4" fmla="*/ 315 h 3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678">
                  <a:moveTo>
                    <a:pt x="10478" y="315"/>
                  </a:moveTo>
                  <a:cubicBezTo>
                    <a:pt x="26670" y="-1590"/>
                    <a:pt x="38100" y="5077"/>
                    <a:pt x="38100" y="22222"/>
                  </a:cubicBezTo>
                  <a:cubicBezTo>
                    <a:pt x="38100" y="27937"/>
                    <a:pt x="30480" y="38415"/>
                    <a:pt x="24765" y="38415"/>
                  </a:cubicBezTo>
                  <a:cubicBezTo>
                    <a:pt x="10478" y="40320"/>
                    <a:pt x="1905" y="31747"/>
                    <a:pt x="0" y="17460"/>
                  </a:cubicBezTo>
                  <a:cubicBezTo>
                    <a:pt x="3810" y="11745"/>
                    <a:pt x="7620" y="6030"/>
                    <a:pt x="10478" y="315"/>
                  </a:cubicBezTo>
                  <a:close/>
                </a:path>
              </a:pathLst>
            </a:custGeom>
            <a:solidFill>
              <a:srgbClr val="C4B3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 xmlns:a16="http://schemas.microsoft.com/office/drawing/2014/main" id="{A148FB31-F09A-458D-AF8C-648C4F3CAF8A}"/>
                </a:ext>
              </a:extLst>
            </p:cNvPr>
            <p:cNvSpPr/>
            <p:nvPr/>
          </p:nvSpPr>
          <p:spPr>
            <a:xfrm>
              <a:off x="8636214" y="-2371283"/>
              <a:ext cx="219990" cy="102821"/>
            </a:xfrm>
            <a:custGeom>
              <a:avLst/>
              <a:gdLst>
                <a:gd name="connsiteX0" fmla="*/ 18921 w 219990"/>
                <a:gd name="connsiteY0" fmla="*/ 102822 h 102821"/>
                <a:gd name="connsiteX1" fmla="*/ 9396 w 219990"/>
                <a:gd name="connsiteY1" fmla="*/ 87582 h 102821"/>
                <a:gd name="connsiteX2" fmla="*/ 29398 w 219990"/>
                <a:gd name="connsiteY2" fmla="*/ 1857 h 102821"/>
                <a:gd name="connsiteX3" fmla="*/ 37971 w 219990"/>
                <a:gd name="connsiteY3" fmla="*/ 1857 h 102821"/>
                <a:gd name="connsiteX4" fmla="*/ 182751 w 219990"/>
                <a:gd name="connsiteY4" fmla="*/ 904 h 102821"/>
                <a:gd name="connsiteX5" fmla="*/ 218946 w 219990"/>
                <a:gd name="connsiteY5" fmla="*/ 38052 h 102821"/>
                <a:gd name="connsiteX6" fmla="*/ 201801 w 219990"/>
                <a:gd name="connsiteY6" fmla="*/ 95202 h 102821"/>
                <a:gd name="connsiteX7" fmla="*/ 95121 w 219990"/>
                <a:gd name="connsiteY7" fmla="*/ 79962 h 102821"/>
                <a:gd name="connsiteX8" fmla="*/ 18921 w 219990"/>
                <a:gd name="connsiteY8" fmla="*/ 102822 h 1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990" h="102821">
                  <a:moveTo>
                    <a:pt x="18921" y="102822"/>
                  </a:moveTo>
                  <a:cubicBezTo>
                    <a:pt x="11301" y="99964"/>
                    <a:pt x="10348" y="94249"/>
                    <a:pt x="9396" y="87582"/>
                  </a:cubicBezTo>
                  <a:cubicBezTo>
                    <a:pt x="-129" y="55197"/>
                    <a:pt x="-12512" y="21859"/>
                    <a:pt x="29398" y="1857"/>
                  </a:cubicBezTo>
                  <a:cubicBezTo>
                    <a:pt x="32256" y="904"/>
                    <a:pt x="35113" y="904"/>
                    <a:pt x="37971" y="1857"/>
                  </a:cubicBezTo>
                  <a:cubicBezTo>
                    <a:pt x="86548" y="15192"/>
                    <a:pt x="135126" y="16144"/>
                    <a:pt x="182751" y="904"/>
                  </a:cubicBezTo>
                  <a:cubicBezTo>
                    <a:pt x="212278" y="-3858"/>
                    <a:pt x="223708" y="10429"/>
                    <a:pt x="218946" y="38052"/>
                  </a:cubicBezTo>
                  <a:cubicBezTo>
                    <a:pt x="215136" y="58054"/>
                    <a:pt x="214183" y="78057"/>
                    <a:pt x="201801" y="95202"/>
                  </a:cubicBezTo>
                  <a:cubicBezTo>
                    <a:pt x="166558" y="87582"/>
                    <a:pt x="131316" y="79009"/>
                    <a:pt x="95121" y="79962"/>
                  </a:cubicBezTo>
                  <a:cubicBezTo>
                    <a:pt x="65593" y="80914"/>
                    <a:pt x="41781" y="88534"/>
                    <a:pt x="18921" y="102822"/>
                  </a:cubicBezTo>
                  <a:close/>
                </a:path>
              </a:pathLst>
            </a:custGeom>
            <a:solidFill>
              <a:srgbClr val="EB5E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 xmlns:a16="http://schemas.microsoft.com/office/drawing/2014/main" id="{7990688E-DC0E-4506-A7FF-91A726EF4B3B}"/>
                </a:ext>
              </a:extLst>
            </p:cNvPr>
            <p:cNvSpPr/>
            <p:nvPr/>
          </p:nvSpPr>
          <p:spPr>
            <a:xfrm>
              <a:off x="8655134" y="-2305583"/>
              <a:ext cx="182880" cy="78864"/>
            </a:xfrm>
            <a:custGeom>
              <a:avLst/>
              <a:gdLst>
                <a:gd name="connsiteX0" fmla="*/ 0 w 182880"/>
                <a:gd name="connsiteY0" fmla="*/ 37122 h 78864"/>
                <a:gd name="connsiteX1" fmla="*/ 6668 w 182880"/>
                <a:gd name="connsiteY1" fmla="*/ 15215 h 78864"/>
                <a:gd name="connsiteX2" fmla="*/ 182880 w 182880"/>
                <a:gd name="connsiteY2" fmla="*/ 30455 h 78864"/>
                <a:gd name="connsiteX3" fmla="*/ 0 w 182880"/>
                <a:gd name="connsiteY3" fmla="*/ 37122 h 78864"/>
              </a:gdLst>
              <a:ahLst/>
              <a:cxnLst>
                <a:cxn ang="0">
                  <a:pos x="connsiteX0" y="connsiteY0"/>
                </a:cxn>
                <a:cxn ang="0">
                  <a:pos x="connsiteX1" y="connsiteY1"/>
                </a:cxn>
                <a:cxn ang="0">
                  <a:pos x="connsiteX2" y="connsiteY2"/>
                </a:cxn>
                <a:cxn ang="0">
                  <a:pos x="connsiteX3" y="connsiteY3"/>
                </a:cxn>
              </a:cxnLst>
              <a:rect l="l" t="t" r="r" b="b"/>
              <a:pathLst>
                <a:path w="182880" h="78864">
                  <a:moveTo>
                    <a:pt x="0" y="37122"/>
                  </a:moveTo>
                  <a:cubicBezTo>
                    <a:pt x="1905" y="29502"/>
                    <a:pt x="1905" y="19977"/>
                    <a:pt x="6668" y="15215"/>
                  </a:cubicBezTo>
                  <a:cubicBezTo>
                    <a:pt x="37148" y="-11455"/>
                    <a:pt x="151448" y="-978"/>
                    <a:pt x="182880" y="30455"/>
                  </a:cubicBezTo>
                  <a:cubicBezTo>
                    <a:pt x="139065" y="92367"/>
                    <a:pt x="50483" y="95225"/>
                    <a:pt x="0" y="37122"/>
                  </a:cubicBezTo>
                  <a:close/>
                </a:path>
              </a:pathLst>
            </a:custGeom>
            <a:solidFill>
              <a:srgbClr val="F48F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 xmlns:a16="http://schemas.microsoft.com/office/drawing/2014/main" id="{7408089C-EDF0-4CE5-8D4B-2FDABD687E06}"/>
                </a:ext>
              </a:extLst>
            </p:cNvPr>
            <p:cNvSpPr/>
            <p:nvPr/>
          </p:nvSpPr>
          <p:spPr>
            <a:xfrm>
              <a:off x="8673232" y="-2373839"/>
              <a:ext cx="144779" cy="24298"/>
            </a:xfrm>
            <a:custGeom>
              <a:avLst/>
              <a:gdLst>
                <a:gd name="connsiteX0" fmla="*/ 144780 w 144779"/>
                <a:gd name="connsiteY0" fmla="*/ 3461 h 24298"/>
                <a:gd name="connsiteX1" fmla="*/ 0 w 144779"/>
                <a:gd name="connsiteY1" fmla="*/ 4413 h 24298"/>
                <a:gd name="connsiteX2" fmla="*/ 144780 w 144779"/>
                <a:gd name="connsiteY2" fmla="*/ 3461 h 24298"/>
              </a:gdLst>
              <a:ahLst/>
              <a:cxnLst>
                <a:cxn ang="0">
                  <a:pos x="connsiteX0" y="connsiteY0"/>
                </a:cxn>
                <a:cxn ang="0">
                  <a:pos x="connsiteX1" y="connsiteY1"/>
                </a:cxn>
                <a:cxn ang="0">
                  <a:pos x="connsiteX2" y="connsiteY2"/>
                </a:cxn>
              </a:cxnLst>
              <a:rect l="l" t="t" r="r" b="b"/>
              <a:pathLst>
                <a:path w="144779" h="24298">
                  <a:moveTo>
                    <a:pt x="144780" y="3461"/>
                  </a:moveTo>
                  <a:cubicBezTo>
                    <a:pt x="110490" y="31083"/>
                    <a:pt x="36195" y="31083"/>
                    <a:pt x="0" y="4413"/>
                  </a:cubicBezTo>
                  <a:cubicBezTo>
                    <a:pt x="48577" y="-1302"/>
                    <a:pt x="97155" y="-1302"/>
                    <a:pt x="144780" y="3461"/>
                  </a:cubicBezTo>
                  <a:close/>
                </a:path>
              </a:pathLst>
            </a:custGeom>
            <a:solidFill>
              <a:srgbClr val="F6B0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 xmlns:a16="http://schemas.microsoft.com/office/drawing/2014/main" id="{0E1521FD-1EB2-4068-9503-C1349B1091C7}"/>
                </a:ext>
              </a:extLst>
            </p:cNvPr>
            <p:cNvSpPr/>
            <p:nvPr/>
          </p:nvSpPr>
          <p:spPr>
            <a:xfrm>
              <a:off x="8625900" y="-2369426"/>
              <a:ext cx="38759" cy="85725"/>
            </a:xfrm>
            <a:custGeom>
              <a:avLst/>
              <a:gdLst>
                <a:gd name="connsiteX0" fmla="*/ 38759 w 38759"/>
                <a:gd name="connsiteY0" fmla="*/ 0 h 85725"/>
                <a:gd name="connsiteX1" fmla="*/ 18757 w 38759"/>
                <a:gd name="connsiteY1" fmla="*/ 85725 h 85725"/>
                <a:gd name="connsiteX2" fmla="*/ 38759 w 38759"/>
                <a:gd name="connsiteY2" fmla="*/ 0 h 85725"/>
              </a:gdLst>
              <a:ahLst/>
              <a:cxnLst>
                <a:cxn ang="0">
                  <a:pos x="connsiteX0" y="connsiteY0"/>
                </a:cxn>
                <a:cxn ang="0">
                  <a:pos x="connsiteX1" y="connsiteY1"/>
                </a:cxn>
                <a:cxn ang="0">
                  <a:pos x="connsiteX2" y="connsiteY2"/>
                </a:cxn>
              </a:cxnLst>
              <a:rect l="l" t="t" r="r" b="b"/>
              <a:pathLst>
                <a:path w="38759" h="85725">
                  <a:moveTo>
                    <a:pt x="38759" y="0"/>
                  </a:moveTo>
                  <a:cubicBezTo>
                    <a:pt x="13042" y="24765"/>
                    <a:pt x="19709" y="56198"/>
                    <a:pt x="18757" y="85725"/>
                  </a:cubicBezTo>
                  <a:cubicBezTo>
                    <a:pt x="-11723" y="31432"/>
                    <a:pt x="-5056" y="3810"/>
                    <a:pt x="38759" y="0"/>
                  </a:cubicBezTo>
                  <a:close/>
                </a:path>
              </a:pathLst>
            </a:custGeom>
            <a:solidFill>
              <a:srgbClr val="BE5A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 xmlns:a16="http://schemas.microsoft.com/office/drawing/2014/main" id="{41D1D1FC-E48A-4661-B287-4562144486E0}"/>
                </a:ext>
              </a:extLst>
            </p:cNvPr>
            <p:cNvSpPr/>
            <p:nvPr/>
          </p:nvSpPr>
          <p:spPr>
            <a:xfrm>
              <a:off x="8998987" y="-2505991"/>
              <a:ext cx="33148" cy="32742"/>
            </a:xfrm>
            <a:custGeom>
              <a:avLst/>
              <a:gdLst>
                <a:gd name="connsiteX0" fmla="*/ 0 w 33148"/>
                <a:gd name="connsiteY0" fmla="*/ 10835 h 32742"/>
                <a:gd name="connsiteX1" fmla="*/ 30480 w 33148"/>
                <a:gd name="connsiteY1" fmla="*/ 7978 h 32742"/>
                <a:gd name="connsiteX2" fmla="*/ 9525 w 33148"/>
                <a:gd name="connsiteY2" fmla="*/ 32743 h 32742"/>
                <a:gd name="connsiteX3" fmla="*/ 0 w 33148"/>
                <a:gd name="connsiteY3" fmla="*/ 10835 h 32742"/>
              </a:gdLst>
              <a:ahLst/>
              <a:cxnLst>
                <a:cxn ang="0">
                  <a:pos x="connsiteX0" y="connsiteY0"/>
                </a:cxn>
                <a:cxn ang="0">
                  <a:pos x="connsiteX1" y="connsiteY1"/>
                </a:cxn>
                <a:cxn ang="0">
                  <a:pos x="connsiteX2" y="connsiteY2"/>
                </a:cxn>
                <a:cxn ang="0">
                  <a:pos x="connsiteX3" y="connsiteY3"/>
                </a:cxn>
              </a:cxnLst>
              <a:rect l="l" t="t" r="r" b="b"/>
              <a:pathLst>
                <a:path w="33148" h="32742">
                  <a:moveTo>
                    <a:pt x="0" y="10835"/>
                  </a:moveTo>
                  <a:cubicBezTo>
                    <a:pt x="9525" y="4168"/>
                    <a:pt x="21908" y="-8215"/>
                    <a:pt x="30480" y="7978"/>
                  </a:cubicBezTo>
                  <a:cubicBezTo>
                    <a:pt x="40005" y="27028"/>
                    <a:pt x="21908" y="28933"/>
                    <a:pt x="9525" y="32743"/>
                  </a:cubicBezTo>
                  <a:cubicBezTo>
                    <a:pt x="-953" y="27980"/>
                    <a:pt x="953" y="19408"/>
                    <a:pt x="0" y="10835"/>
                  </a:cubicBezTo>
                  <a:close/>
                </a:path>
              </a:pathLst>
            </a:custGeom>
            <a:solidFill>
              <a:srgbClr val="D4C7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 xmlns:a16="http://schemas.microsoft.com/office/drawing/2014/main" id="{3AA3038A-C2EA-401A-91FE-E6FB57BDE594}"/>
                </a:ext>
              </a:extLst>
            </p:cNvPr>
            <p:cNvSpPr/>
            <p:nvPr/>
          </p:nvSpPr>
          <p:spPr>
            <a:xfrm>
              <a:off x="8771205" y="-1857933"/>
              <a:ext cx="43040" cy="64935"/>
            </a:xfrm>
            <a:custGeom>
              <a:avLst/>
              <a:gdLst>
                <a:gd name="connsiteX0" fmla="*/ 32519 w 43040"/>
                <a:gd name="connsiteY0" fmla="*/ 22860 h 64935"/>
                <a:gd name="connsiteX1" fmla="*/ 29662 w 43040"/>
                <a:gd name="connsiteY1" fmla="*/ 63817 h 64935"/>
                <a:gd name="connsiteX2" fmla="*/ 6802 w 43040"/>
                <a:gd name="connsiteY2" fmla="*/ 32385 h 64935"/>
                <a:gd name="connsiteX3" fmla="*/ 7754 w 43040"/>
                <a:gd name="connsiteY3" fmla="*/ 0 h 64935"/>
                <a:gd name="connsiteX4" fmla="*/ 32519 w 43040"/>
                <a:gd name="connsiteY4" fmla="*/ 22860 h 64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0" h="64935">
                  <a:moveTo>
                    <a:pt x="32519" y="22860"/>
                  </a:moveTo>
                  <a:cubicBezTo>
                    <a:pt x="35377" y="37147"/>
                    <a:pt x="56332" y="56197"/>
                    <a:pt x="29662" y="63817"/>
                  </a:cubicBezTo>
                  <a:cubicBezTo>
                    <a:pt x="7754" y="70485"/>
                    <a:pt x="10612" y="45720"/>
                    <a:pt x="6802" y="32385"/>
                  </a:cubicBezTo>
                  <a:cubicBezTo>
                    <a:pt x="3944" y="21907"/>
                    <a:pt x="-7486" y="10477"/>
                    <a:pt x="7754" y="0"/>
                  </a:cubicBezTo>
                  <a:cubicBezTo>
                    <a:pt x="16327" y="6667"/>
                    <a:pt x="23947" y="15240"/>
                    <a:pt x="32519" y="22860"/>
                  </a:cubicBezTo>
                  <a:close/>
                </a:path>
              </a:pathLst>
            </a:custGeom>
            <a:solidFill>
              <a:srgbClr val="709B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 xmlns:a16="http://schemas.microsoft.com/office/drawing/2014/main" id="{044FC1DB-D078-4609-AB30-6F58A179F412}"/>
                </a:ext>
              </a:extLst>
            </p:cNvPr>
            <p:cNvSpPr/>
            <p:nvPr/>
          </p:nvSpPr>
          <p:spPr>
            <a:xfrm>
              <a:off x="8684658" y="-1831264"/>
              <a:ext cx="38268" cy="97191"/>
            </a:xfrm>
            <a:custGeom>
              <a:avLst/>
              <a:gdLst>
                <a:gd name="connsiteX0" fmla="*/ 25722 w 38268"/>
                <a:gd name="connsiteY0" fmla="*/ 97155 h 97191"/>
                <a:gd name="connsiteX1" fmla="*/ 4 w 38268"/>
                <a:gd name="connsiteY1" fmla="*/ 61913 h 97191"/>
                <a:gd name="connsiteX2" fmla="*/ 37152 w 38268"/>
                <a:gd name="connsiteY2" fmla="*/ 0 h 97191"/>
                <a:gd name="connsiteX3" fmla="*/ 25722 w 38268"/>
                <a:gd name="connsiteY3" fmla="*/ 97155 h 97191"/>
              </a:gdLst>
              <a:ahLst/>
              <a:cxnLst>
                <a:cxn ang="0">
                  <a:pos x="connsiteX0" y="connsiteY0"/>
                </a:cxn>
                <a:cxn ang="0">
                  <a:pos x="connsiteX1" y="connsiteY1"/>
                </a:cxn>
                <a:cxn ang="0">
                  <a:pos x="connsiteX2" y="connsiteY2"/>
                </a:cxn>
                <a:cxn ang="0">
                  <a:pos x="connsiteX3" y="connsiteY3"/>
                </a:cxn>
              </a:cxnLst>
              <a:rect l="l" t="t" r="r" b="b"/>
              <a:pathLst>
                <a:path w="38268" h="97191">
                  <a:moveTo>
                    <a:pt x="25722" y="97155"/>
                  </a:moveTo>
                  <a:cubicBezTo>
                    <a:pt x="-948" y="98108"/>
                    <a:pt x="4" y="80010"/>
                    <a:pt x="4" y="61913"/>
                  </a:cubicBezTo>
                  <a:cubicBezTo>
                    <a:pt x="15244" y="44768"/>
                    <a:pt x="13339" y="18098"/>
                    <a:pt x="37152" y="0"/>
                  </a:cubicBezTo>
                  <a:cubicBezTo>
                    <a:pt x="36199" y="35243"/>
                    <a:pt x="44772" y="67628"/>
                    <a:pt x="25722" y="97155"/>
                  </a:cubicBezTo>
                  <a:close/>
                </a:path>
              </a:pathLst>
            </a:custGeom>
            <a:solidFill>
              <a:srgbClr val="66A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 xmlns:a16="http://schemas.microsoft.com/office/drawing/2014/main" id="{59D82E27-46EB-4A80-A4EC-C7239DB3CE0B}"/>
                </a:ext>
              </a:extLst>
            </p:cNvPr>
            <p:cNvSpPr/>
            <p:nvPr/>
          </p:nvSpPr>
          <p:spPr>
            <a:xfrm>
              <a:off x="8740975" y="-1808403"/>
              <a:ext cx="62749" cy="69229"/>
            </a:xfrm>
            <a:custGeom>
              <a:avLst/>
              <a:gdLst>
                <a:gd name="connsiteX0" fmla="*/ 9409 w 62749"/>
                <a:gd name="connsiteY0" fmla="*/ 0 h 69229"/>
                <a:gd name="connsiteX1" fmla="*/ 62749 w 62749"/>
                <a:gd name="connsiteY1" fmla="*/ 51435 h 69229"/>
                <a:gd name="connsiteX2" fmla="*/ 8457 w 62749"/>
                <a:gd name="connsiteY2" fmla="*/ 47625 h 69229"/>
                <a:gd name="connsiteX3" fmla="*/ 9409 w 62749"/>
                <a:gd name="connsiteY3" fmla="*/ 0 h 69229"/>
              </a:gdLst>
              <a:ahLst/>
              <a:cxnLst>
                <a:cxn ang="0">
                  <a:pos x="connsiteX0" y="connsiteY0"/>
                </a:cxn>
                <a:cxn ang="0">
                  <a:pos x="connsiteX1" y="connsiteY1"/>
                </a:cxn>
                <a:cxn ang="0">
                  <a:pos x="connsiteX2" y="connsiteY2"/>
                </a:cxn>
                <a:cxn ang="0">
                  <a:pos x="connsiteX3" y="connsiteY3"/>
                </a:cxn>
              </a:cxnLst>
              <a:rect l="l" t="t" r="r" b="b"/>
              <a:pathLst>
                <a:path w="62749" h="69229">
                  <a:moveTo>
                    <a:pt x="9409" y="0"/>
                  </a:moveTo>
                  <a:cubicBezTo>
                    <a:pt x="36080" y="9525"/>
                    <a:pt x="29412" y="48577"/>
                    <a:pt x="62749" y="51435"/>
                  </a:cubicBezTo>
                  <a:cubicBezTo>
                    <a:pt x="37984" y="80963"/>
                    <a:pt x="22745" y="69533"/>
                    <a:pt x="8457" y="47625"/>
                  </a:cubicBezTo>
                  <a:cubicBezTo>
                    <a:pt x="-2973" y="32385"/>
                    <a:pt x="-2973" y="16192"/>
                    <a:pt x="9409" y="0"/>
                  </a:cubicBezTo>
                  <a:close/>
                </a:path>
              </a:pathLst>
            </a:custGeom>
            <a:solidFill>
              <a:srgbClr val="5E83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 xmlns:a16="http://schemas.microsoft.com/office/drawing/2014/main" id="{A0BBCC71-DEFE-4802-8284-E1B16A843D03}"/>
                </a:ext>
              </a:extLst>
            </p:cNvPr>
            <p:cNvSpPr/>
            <p:nvPr/>
          </p:nvSpPr>
          <p:spPr>
            <a:xfrm>
              <a:off x="8653230" y="-1846503"/>
              <a:ext cx="38382" cy="38855"/>
            </a:xfrm>
            <a:custGeom>
              <a:avLst/>
              <a:gdLst>
                <a:gd name="connsiteX0" fmla="*/ 0 w 38382"/>
                <a:gd name="connsiteY0" fmla="*/ 19050 h 38855"/>
                <a:gd name="connsiteX1" fmla="*/ 30480 w 38382"/>
                <a:gd name="connsiteY1" fmla="*/ 0 h 38855"/>
                <a:gd name="connsiteX2" fmla="*/ 20955 w 38382"/>
                <a:gd name="connsiteY2" fmla="*/ 37147 h 38855"/>
                <a:gd name="connsiteX3" fmla="*/ 0 w 38382"/>
                <a:gd name="connsiteY3" fmla="*/ 19050 h 38855"/>
              </a:gdLst>
              <a:ahLst/>
              <a:cxnLst>
                <a:cxn ang="0">
                  <a:pos x="connsiteX0" y="connsiteY0"/>
                </a:cxn>
                <a:cxn ang="0">
                  <a:pos x="connsiteX1" y="connsiteY1"/>
                </a:cxn>
                <a:cxn ang="0">
                  <a:pos x="connsiteX2" y="connsiteY2"/>
                </a:cxn>
                <a:cxn ang="0">
                  <a:pos x="connsiteX3" y="connsiteY3"/>
                </a:cxn>
              </a:cxnLst>
              <a:rect l="l" t="t" r="r" b="b"/>
              <a:pathLst>
                <a:path w="38382" h="38855">
                  <a:moveTo>
                    <a:pt x="0" y="19050"/>
                  </a:moveTo>
                  <a:cubicBezTo>
                    <a:pt x="6667" y="7620"/>
                    <a:pt x="17145" y="1905"/>
                    <a:pt x="30480" y="0"/>
                  </a:cubicBezTo>
                  <a:cubicBezTo>
                    <a:pt x="47625" y="17145"/>
                    <a:pt x="33338" y="29527"/>
                    <a:pt x="20955" y="37147"/>
                  </a:cubicBezTo>
                  <a:cubicBezTo>
                    <a:pt x="7620" y="43815"/>
                    <a:pt x="2857" y="29527"/>
                    <a:pt x="0" y="19050"/>
                  </a:cubicBezTo>
                  <a:close/>
                </a:path>
              </a:pathLst>
            </a:custGeom>
            <a:solidFill>
              <a:srgbClr val="809C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 xmlns:a16="http://schemas.microsoft.com/office/drawing/2014/main" id="{4F762B13-E9BE-4CAE-912D-30B062E4364B}"/>
                </a:ext>
              </a:extLst>
            </p:cNvPr>
            <p:cNvSpPr/>
            <p:nvPr/>
          </p:nvSpPr>
          <p:spPr>
            <a:xfrm>
              <a:off x="8731334" y="-1831025"/>
              <a:ext cx="19050" cy="72517"/>
            </a:xfrm>
            <a:custGeom>
              <a:avLst/>
              <a:gdLst>
                <a:gd name="connsiteX0" fmla="*/ 19050 w 19050"/>
                <a:gd name="connsiteY0" fmla="*/ 22622 h 72517"/>
                <a:gd name="connsiteX1" fmla="*/ 19050 w 19050"/>
                <a:gd name="connsiteY1" fmla="*/ 70247 h 72517"/>
                <a:gd name="connsiteX2" fmla="*/ 0 w 19050"/>
                <a:gd name="connsiteY2" fmla="*/ 60722 h 72517"/>
                <a:gd name="connsiteX3" fmla="*/ 953 w 19050"/>
                <a:gd name="connsiteY3" fmla="*/ 3572 h 72517"/>
                <a:gd name="connsiteX4" fmla="*/ 8573 w 19050"/>
                <a:gd name="connsiteY4" fmla="*/ 3572 h 72517"/>
                <a:gd name="connsiteX5" fmla="*/ 19050 w 19050"/>
                <a:gd name="connsiteY5" fmla="*/ 22622 h 7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72517">
                  <a:moveTo>
                    <a:pt x="19050" y="22622"/>
                  </a:moveTo>
                  <a:cubicBezTo>
                    <a:pt x="19050" y="38814"/>
                    <a:pt x="19050" y="54054"/>
                    <a:pt x="19050" y="70247"/>
                  </a:cubicBezTo>
                  <a:cubicBezTo>
                    <a:pt x="9525" y="73104"/>
                    <a:pt x="0" y="75962"/>
                    <a:pt x="0" y="60722"/>
                  </a:cubicBezTo>
                  <a:cubicBezTo>
                    <a:pt x="0" y="41672"/>
                    <a:pt x="0" y="22622"/>
                    <a:pt x="953" y="3572"/>
                  </a:cubicBezTo>
                  <a:cubicBezTo>
                    <a:pt x="3810" y="-1191"/>
                    <a:pt x="6668" y="-1191"/>
                    <a:pt x="8573" y="3572"/>
                  </a:cubicBezTo>
                  <a:cubicBezTo>
                    <a:pt x="12383" y="10239"/>
                    <a:pt x="15240" y="16907"/>
                    <a:pt x="19050" y="22622"/>
                  </a:cubicBezTo>
                  <a:close/>
                </a:path>
              </a:pathLst>
            </a:custGeom>
            <a:solidFill>
              <a:srgbClr val="172C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 xmlns:a16="http://schemas.microsoft.com/office/drawing/2014/main" id="{18194F4E-1584-43B9-93DE-7C9ED1DFCC66}"/>
                </a:ext>
              </a:extLst>
            </p:cNvPr>
            <p:cNvSpPr/>
            <p:nvPr/>
          </p:nvSpPr>
          <p:spPr>
            <a:xfrm>
              <a:off x="8712284" y="-1865553"/>
              <a:ext cx="47625" cy="38100"/>
            </a:xfrm>
            <a:custGeom>
              <a:avLst/>
              <a:gdLst>
                <a:gd name="connsiteX0" fmla="*/ 27623 w 47625"/>
                <a:gd name="connsiteY0" fmla="*/ 38100 h 38100"/>
                <a:gd name="connsiteX1" fmla="*/ 23813 w 47625"/>
                <a:gd name="connsiteY1" fmla="*/ 38100 h 38100"/>
                <a:gd name="connsiteX2" fmla="*/ 20003 w 47625"/>
                <a:gd name="connsiteY2" fmla="*/ 38100 h 38100"/>
                <a:gd name="connsiteX3" fmla="*/ 0 w 47625"/>
                <a:gd name="connsiteY3" fmla="*/ 9525 h 38100"/>
                <a:gd name="connsiteX4" fmla="*/ 47625 w 47625"/>
                <a:gd name="connsiteY4" fmla="*/ 0 h 38100"/>
                <a:gd name="connsiteX5" fmla="*/ 27623 w 47625"/>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38100">
                  <a:moveTo>
                    <a:pt x="27623" y="38100"/>
                  </a:moveTo>
                  <a:lnTo>
                    <a:pt x="23813" y="38100"/>
                  </a:lnTo>
                  <a:cubicBezTo>
                    <a:pt x="23813" y="38100"/>
                    <a:pt x="20003" y="38100"/>
                    <a:pt x="20003" y="38100"/>
                  </a:cubicBezTo>
                  <a:cubicBezTo>
                    <a:pt x="20003" y="23813"/>
                    <a:pt x="6668" y="19050"/>
                    <a:pt x="0" y="9525"/>
                  </a:cubicBezTo>
                  <a:cubicBezTo>
                    <a:pt x="16193" y="10477"/>
                    <a:pt x="33338" y="8572"/>
                    <a:pt x="47625" y="0"/>
                  </a:cubicBezTo>
                  <a:cubicBezTo>
                    <a:pt x="40958" y="13335"/>
                    <a:pt x="34290" y="25717"/>
                    <a:pt x="27623" y="38100"/>
                  </a:cubicBezTo>
                  <a:close/>
                </a:path>
              </a:pathLst>
            </a:custGeom>
            <a:solidFill>
              <a:srgbClr val="3A3F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1" name="Group 160">
            <a:extLst>
              <a:ext uri="{FF2B5EF4-FFF2-40B4-BE49-F238E27FC236}">
                <a16:creationId xmlns="" xmlns:a16="http://schemas.microsoft.com/office/drawing/2014/main" id="{6146A260-E8CD-4B00-886C-E54508AC0EFE}"/>
              </a:ext>
            </a:extLst>
          </p:cNvPr>
          <p:cNvGrpSpPr/>
          <p:nvPr/>
        </p:nvGrpSpPr>
        <p:grpSpPr>
          <a:xfrm>
            <a:off x="3491299" y="5365218"/>
            <a:ext cx="1213560" cy="1466419"/>
            <a:chOff x="6047067" y="-3368844"/>
            <a:chExt cx="1549282" cy="2247808"/>
          </a:xfrm>
        </p:grpSpPr>
        <p:sp>
          <p:nvSpPr>
            <p:cNvPr id="409" name="Freeform: Shape 408">
              <a:extLst>
                <a:ext uri="{FF2B5EF4-FFF2-40B4-BE49-F238E27FC236}">
                  <a16:creationId xmlns="" xmlns:a16="http://schemas.microsoft.com/office/drawing/2014/main" id="{A6945D22-7AE2-4F60-9FED-C63411AEBF62}"/>
                </a:ext>
              </a:extLst>
            </p:cNvPr>
            <p:cNvSpPr/>
            <p:nvPr/>
          </p:nvSpPr>
          <p:spPr>
            <a:xfrm>
              <a:off x="6053857" y="-2485631"/>
              <a:ext cx="1316354" cy="1075372"/>
            </a:xfrm>
            <a:custGeom>
              <a:avLst/>
              <a:gdLst>
                <a:gd name="connsiteX0" fmla="*/ 1305878 w 1316354"/>
                <a:gd name="connsiteY0" fmla="*/ 335280 h 1075372"/>
                <a:gd name="connsiteX1" fmla="*/ 1020128 w 1316354"/>
                <a:gd name="connsiteY1" fmla="*/ 536258 h 1075372"/>
                <a:gd name="connsiteX2" fmla="*/ 1237298 w 1316354"/>
                <a:gd name="connsiteY2" fmla="*/ 821055 h 1075372"/>
                <a:gd name="connsiteX3" fmla="*/ 1251585 w 1316354"/>
                <a:gd name="connsiteY3" fmla="*/ 929640 h 1075372"/>
                <a:gd name="connsiteX4" fmla="*/ 1211580 w 1316354"/>
                <a:gd name="connsiteY4" fmla="*/ 973455 h 1075372"/>
                <a:gd name="connsiteX5" fmla="*/ 1204913 w 1316354"/>
                <a:gd name="connsiteY5" fmla="*/ 972503 h 1075372"/>
                <a:gd name="connsiteX6" fmla="*/ 1127760 w 1316354"/>
                <a:gd name="connsiteY6" fmla="*/ 966788 h 1075372"/>
                <a:gd name="connsiteX7" fmla="*/ 1123950 w 1316354"/>
                <a:gd name="connsiteY7" fmla="*/ 954405 h 1075372"/>
                <a:gd name="connsiteX8" fmla="*/ 1206818 w 1316354"/>
                <a:gd name="connsiteY8" fmla="*/ 926783 h 1075372"/>
                <a:gd name="connsiteX9" fmla="*/ 1136333 w 1316354"/>
                <a:gd name="connsiteY9" fmla="*/ 937260 h 1075372"/>
                <a:gd name="connsiteX10" fmla="*/ 1132523 w 1316354"/>
                <a:gd name="connsiteY10" fmla="*/ 902018 h 1075372"/>
                <a:gd name="connsiteX11" fmla="*/ 1182053 w 1316354"/>
                <a:gd name="connsiteY11" fmla="*/ 878205 h 1075372"/>
                <a:gd name="connsiteX12" fmla="*/ 1196340 w 1316354"/>
                <a:gd name="connsiteY12" fmla="*/ 823913 h 1075372"/>
                <a:gd name="connsiteX13" fmla="*/ 1064895 w 1316354"/>
                <a:gd name="connsiteY13" fmla="*/ 641033 h 1075372"/>
                <a:gd name="connsiteX14" fmla="*/ 1042988 w 1316354"/>
                <a:gd name="connsiteY14" fmla="*/ 616268 h 1075372"/>
                <a:gd name="connsiteX15" fmla="*/ 963930 w 1316354"/>
                <a:gd name="connsiteY15" fmla="*/ 552450 h 1075372"/>
                <a:gd name="connsiteX16" fmla="*/ 917258 w 1316354"/>
                <a:gd name="connsiteY16" fmla="*/ 575310 h 1075372"/>
                <a:gd name="connsiteX17" fmla="*/ 821055 w 1316354"/>
                <a:gd name="connsiteY17" fmla="*/ 579120 h 1075372"/>
                <a:gd name="connsiteX18" fmla="*/ 900113 w 1316354"/>
                <a:gd name="connsiteY18" fmla="*/ 597218 h 1075372"/>
                <a:gd name="connsiteX19" fmla="*/ 921068 w 1316354"/>
                <a:gd name="connsiteY19" fmla="*/ 624840 h 1075372"/>
                <a:gd name="connsiteX20" fmla="*/ 842010 w 1316354"/>
                <a:gd name="connsiteY20" fmla="*/ 649605 h 1075372"/>
                <a:gd name="connsiteX21" fmla="*/ 751523 w 1316354"/>
                <a:gd name="connsiteY21" fmla="*/ 635318 h 1075372"/>
                <a:gd name="connsiteX22" fmla="*/ 739140 w 1316354"/>
                <a:gd name="connsiteY22" fmla="*/ 641985 h 1075372"/>
                <a:gd name="connsiteX23" fmla="*/ 621983 w 1316354"/>
                <a:gd name="connsiteY23" fmla="*/ 622935 h 1075372"/>
                <a:gd name="connsiteX24" fmla="*/ 649605 w 1316354"/>
                <a:gd name="connsiteY24" fmla="*/ 601028 h 1075372"/>
                <a:gd name="connsiteX25" fmla="*/ 724853 w 1316354"/>
                <a:gd name="connsiteY25" fmla="*/ 583883 h 1075372"/>
                <a:gd name="connsiteX26" fmla="*/ 649605 w 1316354"/>
                <a:gd name="connsiteY26" fmla="*/ 601028 h 1075372"/>
                <a:gd name="connsiteX27" fmla="*/ 615315 w 1316354"/>
                <a:gd name="connsiteY27" fmla="*/ 564833 h 1075372"/>
                <a:gd name="connsiteX28" fmla="*/ 613410 w 1316354"/>
                <a:gd name="connsiteY28" fmla="*/ 543878 h 1075372"/>
                <a:gd name="connsiteX29" fmla="*/ 589598 w 1316354"/>
                <a:gd name="connsiteY29" fmla="*/ 558165 h 1075372"/>
                <a:gd name="connsiteX30" fmla="*/ 565785 w 1316354"/>
                <a:gd name="connsiteY30" fmla="*/ 582930 h 1075372"/>
                <a:gd name="connsiteX31" fmla="*/ 532448 w 1316354"/>
                <a:gd name="connsiteY31" fmla="*/ 576263 h 1075372"/>
                <a:gd name="connsiteX32" fmla="*/ 367665 w 1316354"/>
                <a:gd name="connsiteY32" fmla="*/ 846773 h 1075372"/>
                <a:gd name="connsiteX33" fmla="*/ 401003 w 1316354"/>
                <a:gd name="connsiteY33" fmla="*/ 903923 h 1075372"/>
                <a:gd name="connsiteX34" fmla="*/ 458153 w 1316354"/>
                <a:gd name="connsiteY34" fmla="*/ 930593 h 1075372"/>
                <a:gd name="connsiteX35" fmla="*/ 450533 w 1316354"/>
                <a:gd name="connsiteY35" fmla="*/ 962978 h 1075372"/>
                <a:gd name="connsiteX36" fmla="*/ 391478 w 1316354"/>
                <a:gd name="connsiteY36" fmla="*/ 955358 h 1075372"/>
                <a:gd name="connsiteX37" fmla="*/ 455295 w 1316354"/>
                <a:gd name="connsiteY37" fmla="*/ 975360 h 1075372"/>
                <a:gd name="connsiteX38" fmla="*/ 448628 w 1316354"/>
                <a:gd name="connsiteY38" fmla="*/ 1075373 h 1075372"/>
                <a:gd name="connsiteX39" fmla="*/ 380048 w 1316354"/>
                <a:gd name="connsiteY39" fmla="*/ 996315 h 1075372"/>
                <a:gd name="connsiteX40" fmla="*/ 354330 w 1316354"/>
                <a:gd name="connsiteY40" fmla="*/ 977265 h 1075372"/>
                <a:gd name="connsiteX41" fmla="*/ 330518 w 1316354"/>
                <a:gd name="connsiteY41" fmla="*/ 824865 h 1075372"/>
                <a:gd name="connsiteX42" fmla="*/ 495300 w 1316354"/>
                <a:gd name="connsiteY42" fmla="*/ 559118 h 1075372"/>
                <a:gd name="connsiteX43" fmla="*/ 482918 w 1316354"/>
                <a:gd name="connsiteY43" fmla="*/ 512445 h 1075372"/>
                <a:gd name="connsiteX44" fmla="*/ 213360 w 1316354"/>
                <a:gd name="connsiteY44" fmla="*/ 320993 h 1075372"/>
                <a:gd name="connsiteX45" fmla="*/ 149543 w 1316354"/>
                <a:gd name="connsiteY45" fmla="*/ 296228 h 1075372"/>
                <a:gd name="connsiteX46" fmla="*/ 0 w 1316354"/>
                <a:gd name="connsiteY46" fmla="*/ 150495 h 1075372"/>
                <a:gd name="connsiteX47" fmla="*/ 953 w 1316354"/>
                <a:gd name="connsiteY47" fmla="*/ 45720 h 1075372"/>
                <a:gd name="connsiteX48" fmla="*/ 28575 w 1316354"/>
                <a:gd name="connsiteY48" fmla="*/ 0 h 1075372"/>
                <a:gd name="connsiteX49" fmla="*/ 40005 w 1316354"/>
                <a:gd name="connsiteY49" fmla="*/ 17145 h 1075372"/>
                <a:gd name="connsiteX50" fmla="*/ 34290 w 1316354"/>
                <a:gd name="connsiteY50" fmla="*/ 82868 h 1075372"/>
                <a:gd name="connsiteX51" fmla="*/ 135255 w 1316354"/>
                <a:gd name="connsiteY51" fmla="*/ 252413 h 1075372"/>
                <a:gd name="connsiteX52" fmla="*/ 160973 w 1316354"/>
                <a:gd name="connsiteY52" fmla="*/ 233363 h 1075372"/>
                <a:gd name="connsiteX53" fmla="*/ 190500 w 1316354"/>
                <a:gd name="connsiteY53" fmla="*/ 178118 h 1075372"/>
                <a:gd name="connsiteX54" fmla="*/ 210503 w 1316354"/>
                <a:gd name="connsiteY54" fmla="*/ 215265 h 1075372"/>
                <a:gd name="connsiteX55" fmla="*/ 433388 w 1316354"/>
                <a:gd name="connsiteY55" fmla="*/ 452438 h 1075372"/>
                <a:gd name="connsiteX56" fmla="*/ 1027748 w 1316354"/>
                <a:gd name="connsiteY56" fmla="*/ 489585 h 1075372"/>
                <a:gd name="connsiteX57" fmla="*/ 1272540 w 1316354"/>
                <a:gd name="connsiteY57" fmla="*/ 319088 h 1075372"/>
                <a:gd name="connsiteX58" fmla="*/ 1305878 w 1316354"/>
                <a:gd name="connsiteY58" fmla="*/ 295275 h 1075372"/>
                <a:gd name="connsiteX59" fmla="*/ 1316355 w 1316354"/>
                <a:gd name="connsiteY59" fmla="*/ 314325 h 1075372"/>
                <a:gd name="connsiteX60" fmla="*/ 1305878 w 1316354"/>
                <a:gd name="connsiteY60" fmla="*/ 335280 h 10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16354" h="1075372">
                  <a:moveTo>
                    <a:pt x="1305878" y="335280"/>
                  </a:moveTo>
                  <a:cubicBezTo>
                    <a:pt x="1241108" y="442913"/>
                    <a:pt x="1133475" y="491490"/>
                    <a:pt x="1020128" y="536258"/>
                  </a:cubicBezTo>
                  <a:cubicBezTo>
                    <a:pt x="1108710" y="622935"/>
                    <a:pt x="1183005" y="713423"/>
                    <a:pt x="1237298" y="821055"/>
                  </a:cubicBezTo>
                  <a:cubicBezTo>
                    <a:pt x="1255395" y="857250"/>
                    <a:pt x="1252538" y="893445"/>
                    <a:pt x="1251585" y="929640"/>
                  </a:cubicBezTo>
                  <a:cubicBezTo>
                    <a:pt x="1251585" y="952500"/>
                    <a:pt x="1239203" y="972503"/>
                    <a:pt x="1211580" y="973455"/>
                  </a:cubicBezTo>
                  <a:cubicBezTo>
                    <a:pt x="1209675" y="973455"/>
                    <a:pt x="1206818" y="972503"/>
                    <a:pt x="1204913" y="972503"/>
                  </a:cubicBezTo>
                  <a:cubicBezTo>
                    <a:pt x="1179195" y="967740"/>
                    <a:pt x="1152525" y="980123"/>
                    <a:pt x="1127760" y="966788"/>
                  </a:cubicBezTo>
                  <a:cubicBezTo>
                    <a:pt x="1124903" y="962978"/>
                    <a:pt x="1122998" y="959168"/>
                    <a:pt x="1123950" y="954405"/>
                  </a:cubicBezTo>
                  <a:cubicBezTo>
                    <a:pt x="1144905" y="930593"/>
                    <a:pt x="1181100" y="950595"/>
                    <a:pt x="1206818" y="926783"/>
                  </a:cubicBezTo>
                  <a:cubicBezTo>
                    <a:pt x="1179195" y="922973"/>
                    <a:pt x="1160145" y="943928"/>
                    <a:pt x="1136333" y="937260"/>
                  </a:cubicBezTo>
                  <a:cubicBezTo>
                    <a:pt x="1120140" y="926783"/>
                    <a:pt x="1121093" y="915353"/>
                    <a:pt x="1132523" y="902018"/>
                  </a:cubicBezTo>
                  <a:cubicBezTo>
                    <a:pt x="1146810" y="889635"/>
                    <a:pt x="1165860" y="885825"/>
                    <a:pt x="1182053" y="878205"/>
                  </a:cubicBezTo>
                  <a:cubicBezTo>
                    <a:pt x="1210628" y="866775"/>
                    <a:pt x="1207770" y="845820"/>
                    <a:pt x="1196340" y="823913"/>
                  </a:cubicBezTo>
                  <a:cubicBezTo>
                    <a:pt x="1161098" y="757238"/>
                    <a:pt x="1120140" y="693420"/>
                    <a:pt x="1064895" y="641033"/>
                  </a:cubicBezTo>
                  <a:cubicBezTo>
                    <a:pt x="1057275" y="633413"/>
                    <a:pt x="1048703" y="626745"/>
                    <a:pt x="1042988" y="616268"/>
                  </a:cubicBezTo>
                  <a:cubicBezTo>
                    <a:pt x="1027748" y="581025"/>
                    <a:pt x="998220" y="563880"/>
                    <a:pt x="963930" y="552450"/>
                  </a:cubicBezTo>
                  <a:cubicBezTo>
                    <a:pt x="936308" y="535305"/>
                    <a:pt x="937260" y="577215"/>
                    <a:pt x="917258" y="575310"/>
                  </a:cubicBezTo>
                  <a:cubicBezTo>
                    <a:pt x="885825" y="561023"/>
                    <a:pt x="856298" y="572453"/>
                    <a:pt x="821055" y="579120"/>
                  </a:cubicBezTo>
                  <a:cubicBezTo>
                    <a:pt x="845820" y="607695"/>
                    <a:pt x="875348" y="591503"/>
                    <a:pt x="900113" y="597218"/>
                  </a:cubicBezTo>
                  <a:cubicBezTo>
                    <a:pt x="911543" y="602933"/>
                    <a:pt x="920115" y="610553"/>
                    <a:pt x="921068" y="624840"/>
                  </a:cubicBezTo>
                  <a:cubicBezTo>
                    <a:pt x="901065" y="654368"/>
                    <a:pt x="871538" y="652463"/>
                    <a:pt x="842010" y="649605"/>
                  </a:cubicBezTo>
                  <a:cubicBezTo>
                    <a:pt x="811530" y="646748"/>
                    <a:pt x="788670" y="601028"/>
                    <a:pt x="751523" y="635318"/>
                  </a:cubicBezTo>
                  <a:cubicBezTo>
                    <a:pt x="747713" y="638175"/>
                    <a:pt x="743903" y="640080"/>
                    <a:pt x="739140" y="641985"/>
                  </a:cubicBezTo>
                  <a:cubicBezTo>
                    <a:pt x="696278" y="660083"/>
                    <a:pt x="658178" y="648653"/>
                    <a:pt x="621983" y="622935"/>
                  </a:cubicBezTo>
                  <a:cubicBezTo>
                    <a:pt x="616268" y="597218"/>
                    <a:pt x="642938" y="612458"/>
                    <a:pt x="649605" y="601028"/>
                  </a:cubicBezTo>
                  <a:cubicBezTo>
                    <a:pt x="672465" y="587693"/>
                    <a:pt x="703898" y="608648"/>
                    <a:pt x="724853" y="583883"/>
                  </a:cubicBezTo>
                  <a:cubicBezTo>
                    <a:pt x="673418" y="560070"/>
                    <a:pt x="668655" y="561023"/>
                    <a:pt x="649605" y="601028"/>
                  </a:cubicBezTo>
                  <a:cubicBezTo>
                    <a:pt x="616268" y="609600"/>
                    <a:pt x="621030" y="582930"/>
                    <a:pt x="615315" y="564833"/>
                  </a:cubicBezTo>
                  <a:cubicBezTo>
                    <a:pt x="613410" y="557213"/>
                    <a:pt x="630555" y="548640"/>
                    <a:pt x="613410" y="543878"/>
                  </a:cubicBezTo>
                  <a:cubicBezTo>
                    <a:pt x="601980" y="541020"/>
                    <a:pt x="592455" y="541973"/>
                    <a:pt x="589598" y="558165"/>
                  </a:cubicBezTo>
                  <a:cubicBezTo>
                    <a:pt x="587693" y="570548"/>
                    <a:pt x="581025" y="581978"/>
                    <a:pt x="565785" y="582930"/>
                  </a:cubicBezTo>
                  <a:cubicBezTo>
                    <a:pt x="556260" y="574358"/>
                    <a:pt x="551498" y="553403"/>
                    <a:pt x="532448" y="576263"/>
                  </a:cubicBezTo>
                  <a:cubicBezTo>
                    <a:pt x="463868" y="659130"/>
                    <a:pt x="406718" y="746760"/>
                    <a:pt x="367665" y="846773"/>
                  </a:cubicBezTo>
                  <a:cubicBezTo>
                    <a:pt x="354330" y="880110"/>
                    <a:pt x="377190" y="892493"/>
                    <a:pt x="401003" y="903923"/>
                  </a:cubicBezTo>
                  <a:cubicBezTo>
                    <a:pt x="419100" y="914400"/>
                    <a:pt x="438150" y="923925"/>
                    <a:pt x="458153" y="930593"/>
                  </a:cubicBezTo>
                  <a:cubicBezTo>
                    <a:pt x="469583" y="944880"/>
                    <a:pt x="463868" y="955358"/>
                    <a:pt x="450533" y="962978"/>
                  </a:cubicBezTo>
                  <a:cubicBezTo>
                    <a:pt x="430530" y="968693"/>
                    <a:pt x="412433" y="954405"/>
                    <a:pt x="391478" y="955358"/>
                  </a:cubicBezTo>
                  <a:cubicBezTo>
                    <a:pt x="409575" y="974408"/>
                    <a:pt x="439103" y="954405"/>
                    <a:pt x="455295" y="975360"/>
                  </a:cubicBezTo>
                  <a:cubicBezTo>
                    <a:pt x="461010" y="1009650"/>
                    <a:pt x="473393" y="1043940"/>
                    <a:pt x="448628" y="1075373"/>
                  </a:cubicBezTo>
                  <a:cubicBezTo>
                    <a:pt x="445770" y="1032510"/>
                    <a:pt x="434340" y="997268"/>
                    <a:pt x="380048" y="996315"/>
                  </a:cubicBezTo>
                  <a:cubicBezTo>
                    <a:pt x="371475" y="996315"/>
                    <a:pt x="357188" y="985838"/>
                    <a:pt x="354330" y="977265"/>
                  </a:cubicBezTo>
                  <a:cubicBezTo>
                    <a:pt x="337185" y="928688"/>
                    <a:pt x="300038" y="884873"/>
                    <a:pt x="330518" y="824865"/>
                  </a:cubicBezTo>
                  <a:cubicBezTo>
                    <a:pt x="378143" y="731520"/>
                    <a:pt x="426720" y="639128"/>
                    <a:pt x="495300" y="559118"/>
                  </a:cubicBezTo>
                  <a:cubicBezTo>
                    <a:pt x="516255" y="535305"/>
                    <a:pt x="520065" y="524828"/>
                    <a:pt x="482918" y="512445"/>
                  </a:cubicBezTo>
                  <a:cubicBezTo>
                    <a:pt x="374333" y="477203"/>
                    <a:pt x="276225" y="422910"/>
                    <a:pt x="213360" y="320993"/>
                  </a:cubicBezTo>
                  <a:cubicBezTo>
                    <a:pt x="198120" y="296228"/>
                    <a:pt x="171450" y="301943"/>
                    <a:pt x="149543" y="296228"/>
                  </a:cubicBezTo>
                  <a:cubicBezTo>
                    <a:pt x="70485" y="277178"/>
                    <a:pt x="17145" y="232410"/>
                    <a:pt x="0" y="150495"/>
                  </a:cubicBezTo>
                  <a:cubicBezTo>
                    <a:pt x="1905" y="115253"/>
                    <a:pt x="953" y="80963"/>
                    <a:pt x="953" y="45720"/>
                  </a:cubicBezTo>
                  <a:cubicBezTo>
                    <a:pt x="2858" y="28575"/>
                    <a:pt x="13335" y="12383"/>
                    <a:pt x="28575" y="0"/>
                  </a:cubicBezTo>
                  <a:cubicBezTo>
                    <a:pt x="35243" y="3810"/>
                    <a:pt x="38100" y="10478"/>
                    <a:pt x="40005" y="17145"/>
                  </a:cubicBezTo>
                  <a:cubicBezTo>
                    <a:pt x="43815" y="40005"/>
                    <a:pt x="36195" y="60960"/>
                    <a:pt x="34290" y="82868"/>
                  </a:cubicBezTo>
                  <a:cubicBezTo>
                    <a:pt x="27623" y="161925"/>
                    <a:pt x="69533" y="232410"/>
                    <a:pt x="135255" y="252413"/>
                  </a:cubicBezTo>
                  <a:cubicBezTo>
                    <a:pt x="152400" y="257175"/>
                    <a:pt x="168593" y="260985"/>
                    <a:pt x="160973" y="233363"/>
                  </a:cubicBezTo>
                  <a:cubicBezTo>
                    <a:pt x="158115" y="207645"/>
                    <a:pt x="139065" y="174308"/>
                    <a:pt x="190500" y="178118"/>
                  </a:cubicBezTo>
                  <a:cubicBezTo>
                    <a:pt x="202883" y="187643"/>
                    <a:pt x="205740" y="201930"/>
                    <a:pt x="210503" y="215265"/>
                  </a:cubicBezTo>
                  <a:cubicBezTo>
                    <a:pt x="244793" y="332423"/>
                    <a:pt x="324803" y="405765"/>
                    <a:pt x="433388" y="452438"/>
                  </a:cubicBezTo>
                  <a:cubicBezTo>
                    <a:pt x="626745" y="536258"/>
                    <a:pt x="825818" y="544830"/>
                    <a:pt x="1027748" y="489585"/>
                  </a:cubicBezTo>
                  <a:cubicBezTo>
                    <a:pt x="1127760" y="461963"/>
                    <a:pt x="1211580" y="405765"/>
                    <a:pt x="1272540" y="319088"/>
                  </a:cubicBezTo>
                  <a:cubicBezTo>
                    <a:pt x="1281113" y="307658"/>
                    <a:pt x="1288733" y="295275"/>
                    <a:pt x="1305878" y="295275"/>
                  </a:cubicBezTo>
                  <a:cubicBezTo>
                    <a:pt x="1313498" y="300038"/>
                    <a:pt x="1315403" y="306705"/>
                    <a:pt x="1316355" y="314325"/>
                  </a:cubicBezTo>
                  <a:cubicBezTo>
                    <a:pt x="1313498" y="321945"/>
                    <a:pt x="1310640" y="328613"/>
                    <a:pt x="1305878" y="335280"/>
                  </a:cubicBezTo>
                  <a:close/>
                </a:path>
              </a:pathLst>
            </a:custGeom>
            <a:solidFill>
              <a:srgbClr val="4139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 xmlns:a16="http://schemas.microsoft.com/office/drawing/2014/main" id="{DAA0C5C6-34B2-4607-90A1-FEB1C0B1B553}"/>
                </a:ext>
              </a:extLst>
            </p:cNvPr>
            <p:cNvSpPr/>
            <p:nvPr/>
          </p:nvSpPr>
          <p:spPr>
            <a:xfrm>
              <a:off x="6683813" y="-3364086"/>
              <a:ext cx="877851" cy="631757"/>
            </a:xfrm>
            <a:custGeom>
              <a:avLst/>
              <a:gdLst>
                <a:gd name="connsiteX0" fmla="*/ 404459 w 877851"/>
                <a:gd name="connsiteY0" fmla="*/ 40255 h 631757"/>
                <a:gd name="connsiteX1" fmla="*/ 837846 w 877851"/>
                <a:gd name="connsiteY1" fmla="*/ 438400 h 631757"/>
                <a:gd name="connsiteX2" fmla="*/ 877851 w 877851"/>
                <a:gd name="connsiteY2" fmla="*/ 573655 h 631757"/>
                <a:gd name="connsiteX3" fmla="*/ 869279 w 877851"/>
                <a:gd name="connsiteY3" fmla="*/ 631758 h 631757"/>
                <a:gd name="connsiteX4" fmla="*/ 840704 w 877851"/>
                <a:gd name="connsiteY4" fmla="*/ 569845 h 631757"/>
                <a:gd name="connsiteX5" fmla="*/ 446368 w 877851"/>
                <a:gd name="connsiteY5" fmla="*/ 92643 h 631757"/>
                <a:gd name="connsiteX6" fmla="*/ 415889 w 877851"/>
                <a:gd name="connsiteY6" fmla="*/ 79308 h 631757"/>
                <a:gd name="connsiteX7" fmla="*/ 333021 w 877851"/>
                <a:gd name="connsiteY7" fmla="*/ 69783 h 631757"/>
                <a:gd name="connsiteX8" fmla="*/ 262536 w 877851"/>
                <a:gd name="connsiteY8" fmla="*/ 43113 h 631757"/>
                <a:gd name="connsiteX9" fmla="*/ 204434 w 877851"/>
                <a:gd name="connsiteY9" fmla="*/ 42160 h 631757"/>
                <a:gd name="connsiteX10" fmla="*/ 104421 w 877851"/>
                <a:gd name="connsiteY10" fmla="*/ 34540 h 631757"/>
                <a:gd name="connsiteX11" fmla="*/ 57749 w 877851"/>
                <a:gd name="connsiteY11" fmla="*/ 38350 h 631757"/>
                <a:gd name="connsiteX12" fmla="*/ 38699 w 877851"/>
                <a:gd name="connsiteY12" fmla="*/ 45018 h 631757"/>
                <a:gd name="connsiteX13" fmla="*/ 13934 w 877851"/>
                <a:gd name="connsiteY13" fmla="*/ 38350 h 631757"/>
                <a:gd name="connsiteX14" fmla="*/ 1551 w 877851"/>
                <a:gd name="connsiteY14" fmla="*/ 10728 h 631757"/>
                <a:gd name="connsiteX15" fmla="*/ 14886 w 877851"/>
                <a:gd name="connsiteY15" fmla="*/ 10728 h 631757"/>
                <a:gd name="connsiteX16" fmla="*/ 288254 w 877851"/>
                <a:gd name="connsiteY16" fmla="*/ 10728 h 631757"/>
                <a:gd name="connsiteX17" fmla="*/ 287301 w 877851"/>
                <a:gd name="connsiteY17" fmla="*/ 10728 h 631757"/>
                <a:gd name="connsiteX18" fmla="*/ 404459 w 877851"/>
                <a:gd name="connsiteY18" fmla="*/ 40255 h 6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51" h="631757">
                  <a:moveTo>
                    <a:pt x="404459" y="40255"/>
                  </a:moveTo>
                  <a:cubicBezTo>
                    <a:pt x="614009" y="102168"/>
                    <a:pt x="748311" y="246948"/>
                    <a:pt x="837846" y="438400"/>
                  </a:cubicBezTo>
                  <a:cubicBezTo>
                    <a:pt x="857848" y="481263"/>
                    <a:pt x="875946" y="525078"/>
                    <a:pt x="877851" y="573655"/>
                  </a:cubicBezTo>
                  <a:cubicBezTo>
                    <a:pt x="870231" y="592705"/>
                    <a:pt x="885471" y="614613"/>
                    <a:pt x="869279" y="631758"/>
                  </a:cubicBezTo>
                  <a:cubicBezTo>
                    <a:pt x="833084" y="623185"/>
                    <a:pt x="851181" y="589848"/>
                    <a:pt x="840704" y="569845"/>
                  </a:cubicBezTo>
                  <a:cubicBezTo>
                    <a:pt x="782601" y="349818"/>
                    <a:pt x="655919" y="186940"/>
                    <a:pt x="446368" y="92643"/>
                  </a:cubicBezTo>
                  <a:cubicBezTo>
                    <a:pt x="435891" y="87880"/>
                    <a:pt x="425414" y="84070"/>
                    <a:pt x="415889" y="79308"/>
                  </a:cubicBezTo>
                  <a:cubicBezTo>
                    <a:pt x="390171" y="61210"/>
                    <a:pt x="361596" y="65973"/>
                    <a:pt x="333021" y="69783"/>
                  </a:cubicBezTo>
                  <a:cubicBezTo>
                    <a:pt x="307304" y="66925"/>
                    <a:pt x="284443" y="54543"/>
                    <a:pt x="262536" y="43113"/>
                  </a:cubicBezTo>
                  <a:cubicBezTo>
                    <a:pt x="243486" y="27873"/>
                    <a:pt x="223484" y="44065"/>
                    <a:pt x="204434" y="42160"/>
                  </a:cubicBezTo>
                  <a:cubicBezTo>
                    <a:pt x="171096" y="38350"/>
                    <a:pt x="137759" y="33588"/>
                    <a:pt x="104421" y="34540"/>
                  </a:cubicBezTo>
                  <a:cubicBezTo>
                    <a:pt x="89181" y="34540"/>
                    <a:pt x="72989" y="31683"/>
                    <a:pt x="57749" y="38350"/>
                  </a:cubicBezTo>
                  <a:cubicBezTo>
                    <a:pt x="52034" y="41208"/>
                    <a:pt x="45366" y="44065"/>
                    <a:pt x="38699" y="45018"/>
                  </a:cubicBezTo>
                  <a:cubicBezTo>
                    <a:pt x="29174" y="46923"/>
                    <a:pt x="20601" y="44065"/>
                    <a:pt x="13934" y="38350"/>
                  </a:cubicBezTo>
                  <a:cubicBezTo>
                    <a:pt x="7266" y="30730"/>
                    <a:pt x="-4164" y="25015"/>
                    <a:pt x="1551" y="10728"/>
                  </a:cubicBezTo>
                  <a:cubicBezTo>
                    <a:pt x="6314" y="10728"/>
                    <a:pt x="11076" y="10728"/>
                    <a:pt x="14886" y="10728"/>
                  </a:cubicBezTo>
                  <a:cubicBezTo>
                    <a:pt x="106326" y="-4512"/>
                    <a:pt x="196814" y="-2607"/>
                    <a:pt x="288254" y="10728"/>
                  </a:cubicBezTo>
                  <a:lnTo>
                    <a:pt x="287301" y="10728"/>
                  </a:lnTo>
                  <a:cubicBezTo>
                    <a:pt x="324449" y="23110"/>
                    <a:pt x="364454" y="31683"/>
                    <a:pt x="404459" y="40255"/>
                  </a:cubicBezTo>
                  <a:close/>
                </a:path>
              </a:pathLst>
            </a:custGeom>
            <a:solidFill>
              <a:srgbClr val="3D33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 xmlns:a16="http://schemas.microsoft.com/office/drawing/2014/main" id="{99A86F0B-FE34-4F9C-BD3D-99170146B973}"/>
                </a:ext>
              </a:extLst>
            </p:cNvPr>
            <p:cNvSpPr/>
            <p:nvPr/>
          </p:nvSpPr>
          <p:spPr>
            <a:xfrm>
              <a:off x="6088015" y="-3296209"/>
              <a:ext cx="436744" cy="767714"/>
            </a:xfrm>
            <a:custGeom>
              <a:avLst/>
              <a:gdLst>
                <a:gd name="connsiteX0" fmla="*/ 3942 w 436744"/>
                <a:gd name="connsiteY0" fmla="*/ 516255 h 767714"/>
                <a:gd name="connsiteX1" fmla="*/ 127767 w 436744"/>
                <a:gd name="connsiteY1" fmla="*/ 236220 h 767714"/>
                <a:gd name="connsiteX2" fmla="*/ 422090 w 436744"/>
                <a:gd name="connsiteY2" fmla="*/ 0 h 767714"/>
                <a:gd name="connsiteX3" fmla="*/ 432567 w 436744"/>
                <a:gd name="connsiteY3" fmla="*/ 41910 h 767714"/>
                <a:gd name="connsiteX4" fmla="*/ 424947 w 436744"/>
                <a:gd name="connsiteY4" fmla="*/ 52388 h 767714"/>
                <a:gd name="connsiteX5" fmla="*/ 351605 w 436744"/>
                <a:gd name="connsiteY5" fmla="*/ 72390 h 767714"/>
                <a:gd name="connsiteX6" fmla="*/ 154437 w 436744"/>
                <a:gd name="connsiteY6" fmla="*/ 260985 h 767714"/>
                <a:gd name="connsiteX7" fmla="*/ 42995 w 436744"/>
                <a:gd name="connsiteY7" fmla="*/ 713423 h 767714"/>
                <a:gd name="connsiteX8" fmla="*/ 41090 w 436744"/>
                <a:gd name="connsiteY8" fmla="*/ 728663 h 767714"/>
                <a:gd name="connsiteX9" fmla="*/ 21087 w 436744"/>
                <a:gd name="connsiteY9" fmla="*/ 767715 h 767714"/>
                <a:gd name="connsiteX10" fmla="*/ 2990 w 436744"/>
                <a:gd name="connsiteY10" fmla="*/ 698183 h 767714"/>
                <a:gd name="connsiteX11" fmla="*/ 2037 w 436744"/>
                <a:gd name="connsiteY11" fmla="*/ 676275 h 767714"/>
                <a:gd name="connsiteX12" fmla="*/ 1085 w 436744"/>
                <a:gd name="connsiteY12" fmla="*/ 546735 h 767714"/>
                <a:gd name="connsiteX13" fmla="*/ 3942 w 436744"/>
                <a:gd name="connsiteY13" fmla="*/ 516255 h 76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744" h="767714">
                  <a:moveTo>
                    <a:pt x="3942" y="516255"/>
                  </a:moveTo>
                  <a:cubicBezTo>
                    <a:pt x="16325" y="410528"/>
                    <a:pt x="66807" y="320040"/>
                    <a:pt x="127767" y="236220"/>
                  </a:cubicBezTo>
                  <a:cubicBezTo>
                    <a:pt x="203967" y="131445"/>
                    <a:pt x="299217" y="47625"/>
                    <a:pt x="422090" y="0"/>
                  </a:cubicBezTo>
                  <a:cubicBezTo>
                    <a:pt x="442092" y="9525"/>
                    <a:pt x="437330" y="25718"/>
                    <a:pt x="432567" y="41910"/>
                  </a:cubicBezTo>
                  <a:cubicBezTo>
                    <a:pt x="430662" y="45720"/>
                    <a:pt x="427805" y="49530"/>
                    <a:pt x="424947" y="52388"/>
                  </a:cubicBezTo>
                  <a:cubicBezTo>
                    <a:pt x="397325" y="46673"/>
                    <a:pt x="371607" y="50482"/>
                    <a:pt x="351605" y="72390"/>
                  </a:cubicBezTo>
                  <a:cubicBezTo>
                    <a:pt x="280167" y="129540"/>
                    <a:pt x="207777" y="183833"/>
                    <a:pt x="154437" y="260985"/>
                  </a:cubicBezTo>
                  <a:cubicBezTo>
                    <a:pt x="59187" y="399098"/>
                    <a:pt x="16325" y="546735"/>
                    <a:pt x="42995" y="713423"/>
                  </a:cubicBezTo>
                  <a:cubicBezTo>
                    <a:pt x="42995" y="718185"/>
                    <a:pt x="42042" y="722948"/>
                    <a:pt x="41090" y="728663"/>
                  </a:cubicBezTo>
                  <a:cubicBezTo>
                    <a:pt x="36327" y="741998"/>
                    <a:pt x="36327" y="759143"/>
                    <a:pt x="21087" y="767715"/>
                  </a:cubicBezTo>
                  <a:cubicBezTo>
                    <a:pt x="-3678" y="749618"/>
                    <a:pt x="7752" y="721995"/>
                    <a:pt x="2990" y="698183"/>
                  </a:cubicBezTo>
                  <a:cubicBezTo>
                    <a:pt x="-820" y="690563"/>
                    <a:pt x="-820" y="683895"/>
                    <a:pt x="2037" y="676275"/>
                  </a:cubicBezTo>
                  <a:cubicBezTo>
                    <a:pt x="1085" y="633413"/>
                    <a:pt x="2037" y="589598"/>
                    <a:pt x="1085" y="546735"/>
                  </a:cubicBezTo>
                  <a:cubicBezTo>
                    <a:pt x="132" y="536258"/>
                    <a:pt x="-1773" y="525780"/>
                    <a:pt x="3942" y="516255"/>
                  </a:cubicBezTo>
                  <a:close/>
                </a:path>
              </a:pathLst>
            </a:custGeom>
            <a:solidFill>
              <a:srgbClr val="443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 xmlns:a16="http://schemas.microsoft.com/office/drawing/2014/main" id="{E6ABC5EF-7D20-4936-8E4E-A8A4AFE6974B}"/>
                </a:ext>
              </a:extLst>
            </p:cNvPr>
            <p:cNvSpPr/>
            <p:nvPr/>
          </p:nvSpPr>
          <p:spPr>
            <a:xfrm>
              <a:off x="6871129" y="-1355878"/>
              <a:ext cx="260957" cy="210478"/>
            </a:xfrm>
            <a:custGeom>
              <a:avLst/>
              <a:gdLst>
                <a:gd name="connsiteX0" fmla="*/ 239050 w 260957"/>
                <a:gd name="connsiteY0" fmla="*/ 107544 h 210478"/>
                <a:gd name="connsiteX1" fmla="*/ 236193 w 260957"/>
                <a:gd name="connsiteY1" fmla="*/ 111354 h 210478"/>
                <a:gd name="connsiteX2" fmla="*/ 57123 w 260957"/>
                <a:gd name="connsiteY2" fmla="*/ 204699 h 210478"/>
                <a:gd name="connsiteX3" fmla="*/ 20928 w 260957"/>
                <a:gd name="connsiteY3" fmla="*/ 162789 h 210478"/>
                <a:gd name="connsiteX4" fmla="*/ 13308 w 260957"/>
                <a:gd name="connsiteY4" fmla="*/ 88494 h 210478"/>
                <a:gd name="connsiteX5" fmla="*/ 4735 w 260957"/>
                <a:gd name="connsiteY5" fmla="*/ 31344 h 210478"/>
                <a:gd name="connsiteX6" fmla="*/ 21880 w 260957"/>
                <a:gd name="connsiteY6" fmla="*/ 18962 h 210478"/>
                <a:gd name="connsiteX7" fmla="*/ 34263 w 260957"/>
                <a:gd name="connsiteY7" fmla="*/ 22772 h 210478"/>
                <a:gd name="connsiteX8" fmla="*/ 85698 w 260957"/>
                <a:gd name="connsiteY8" fmla="*/ 49442 h 210478"/>
                <a:gd name="connsiteX9" fmla="*/ 160945 w 260957"/>
                <a:gd name="connsiteY9" fmla="*/ 47537 h 210478"/>
                <a:gd name="connsiteX10" fmla="*/ 231430 w 260957"/>
                <a:gd name="connsiteY10" fmla="*/ 1817 h 210478"/>
                <a:gd name="connsiteX11" fmla="*/ 260958 w 260957"/>
                <a:gd name="connsiteY11" fmla="*/ 23724 h 210478"/>
                <a:gd name="connsiteX12" fmla="*/ 239050 w 260957"/>
                <a:gd name="connsiteY12" fmla="*/ 107544 h 2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57" h="210478">
                  <a:moveTo>
                    <a:pt x="239050" y="107544"/>
                  </a:moveTo>
                  <a:cubicBezTo>
                    <a:pt x="238098" y="108497"/>
                    <a:pt x="236193" y="109449"/>
                    <a:pt x="236193" y="111354"/>
                  </a:cubicBezTo>
                  <a:cubicBezTo>
                    <a:pt x="183805" y="213272"/>
                    <a:pt x="172375" y="218987"/>
                    <a:pt x="57123" y="204699"/>
                  </a:cubicBezTo>
                  <a:cubicBezTo>
                    <a:pt x="30453" y="201842"/>
                    <a:pt x="17118" y="192317"/>
                    <a:pt x="20928" y="162789"/>
                  </a:cubicBezTo>
                  <a:cubicBezTo>
                    <a:pt x="23785" y="138024"/>
                    <a:pt x="24738" y="112307"/>
                    <a:pt x="13308" y="88494"/>
                  </a:cubicBezTo>
                  <a:cubicBezTo>
                    <a:pt x="-4790" y="71349"/>
                    <a:pt x="-980" y="51347"/>
                    <a:pt x="4735" y="31344"/>
                  </a:cubicBezTo>
                  <a:cubicBezTo>
                    <a:pt x="8545" y="24677"/>
                    <a:pt x="13308" y="19914"/>
                    <a:pt x="21880" y="18962"/>
                  </a:cubicBezTo>
                  <a:cubicBezTo>
                    <a:pt x="26643" y="18962"/>
                    <a:pt x="30453" y="19914"/>
                    <a:pt x="34263" y="22772"/>
                  </a:cubicBezTo>
                  <a:cubicBezTo>
                    <a:pt x="47598" y="38964"/>
                    <a:pt x="61885" y="54204"/>
                    <a:pt x="85698" y="49442"/>
                  </a:cubicBezTo>
                  <a:cubicBezTo>
                    <a:pt x="110463" y="48489"/>
                    <a:pt x="136180" y="50394"/>
                    <a:pt x="160945" y="47537"/>
                  </a:cubicBezTo>
                  <a:cubicBezTo>
                    <a:pt x="192378" y="43727"/>
                    <a:pt x="219048" y="35154"/>
                    <a:pt x="231430" y="1817"/>
                  </a:cubicBezTo>
                  <a:cubicBezTo>
                    <a:pt x="252385" y="-5803"/>
                    <a:pt x="254290" y="12294"/>
                    <a:pt x="260958" y="23724"/>
                  </a:cubicBezTo>
                  <a:cubicBezTo>
                    <a:pt x="254290" y="52299"/>
                    <a:pt x="246670" y="79922"/>
                    <a:pt x="239050" y="107544"/>
                  </a:cubicBezTo>
                  <a:close/>
                </a:path>
              </a:pathLst>
            </a:custGeom>
            <a:solidFill>
              <a:srgbClr val="4A42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 xmlns:a16="http://schemas.microsoft.com/office/drawing/2014/main" id="{B2C6314F-2D59-4F20-BB50-5B8B35030FFF}"/>
                </a:ext>
              </a:extLst>
            </p:cNvPr>
            <p:cNvSpPr/>
            <p:nvPr/>
          </p:nvSpPr>
          <p:spPr>
            <a:xfrm>
              <a:off x="6901545" y="-1656956"/>
              <a:ext cx="363892" cy="339632"/>
            </a:xfrm>
            <a:custGeom>
              <a:avLst/>
              <a:gdLst>
                <a:gd name="connsiteX0" fmla="*/ 230542 w 363892"/>
                <a:gd name="connsiteY0" fmla="*/ 324803 h 339632"/>
                <a:gd name="connsiteX1" fmla="*/ 199110 w 363892"/>
                <a:gd name="connsiteY1" fmla="*/ 307658 h 339632"/>
                <a:gd name="connsiteX2" fmla="*/ 110527 w 363892"/>
                <a:gd name="connsiteY2" fmla="*/ 337185 h 339632"/>
                <a:gd name="connsiteX3" fmla="*/ 3847 w 363892"/>
                <a:gd name="connsiteY3" fmla="*/ 327660 h 339632"/>
                <a:gd name="connsiteX4" fmla="*/ 990 w 363892"/>
                <a:gd name="connsiteY4" fmla="*/ 322898 h 339632"/>
                <a:gd name="connsiteX5" fmla="*/ 40042 w 363892"/>
                <a:gd name="connsiteY5" fmla="*/ 293370 h 339632"/>
                <a:gd name="connsiteX6" fmla="*/ 151485 w 363892"/>
                <a:gd name="connsiteY6" fmla="*/ 289560 h 339632"/>
                <a:gd name="connsiteX7" fmla="*/ 207682 w 363892"/>
                <a:gd name="connsiteY7" fmla="*/ 270510 h 339632"/>
                <a:gd name="connsiteX8" fmla="*/ 258165 w 363892"/>
                <a:gd name="connsiteY8" fmla="*/ 176213 h 339632"/>
                <a:gd name="connsiteX9" fmla="*/ 235305 w 363892"/>
                <a:gd name="connsiteY9" fmla="*/ 124778 h 339632"/>
                <a:gd name="connsiteX10" fmla="*/ 196252 w 363892"/>
                <a:gd name="connsiteY10" fmla="*/ 125730 h 339632"/>
                <a:gd name="connsiteX11" fmla="*/ 113385 w 363892"/>
                <a:gd name="connsiteY11" fmla="*/ 148590 h 339632"/>
                <a:gd name="connsiteX12" fmla="*/ 74332 w 363892"/>
                <a:gd name="connsiteY12" fmla="*/ 130492 h 339632"/>
                <a:gd name="connsiteX13" fmla="*/ 110527 w 363892"/>
                <a:gd name="connsiteY13" fmla="*/ 100965 h 339632"/>
                <a:gd name="connsiteX14" fmla="*/ 162915 w 363892"/>
                <a:gd name="connsiteY14" fmla="*/ 80010 h 339632"/>
                <a:gd name="connsiteX15" fmla="*/ 241020 w 363892"/>
                <a:gd name="connsiteY15" fmla="*/ 18098 h 339632"/>
                <a:gd name="connsiteX16" fmla="*/ 259117 w 363892"/>
                <a:gd name="connsiteY16" fmla="*/ 0 h 339632"/>
                <a:gd name="connsiteX17" fmla="*/ 282930 w 363892"/>
                <a:gd name="connsiteY17" fmla="*/ 39053 h 339632"/>
                <a:gd name="connsiteX18" fmla="*/ 287692 w 363892"/>
                <a:gd name="connsiteY18" fmla="*/ 80010 h 339632"/>
                <a:gd name="connsiteX19" fmla="*/ 287692 w 363892"/>
                <a:gd name="connsiteY19" fmla="*/ 102870 h 339632"/>
                <a:gd name="connsiteX20" fmla="*/ 278167 w 363892"/>
                <a:gd name="connsiteY20" fmla="*/ 126683 h 339632"/>
                <a:gd name="connsiteX21" fmla="*/ 278167 w 363892"/>
                <a:gd name="connsiteY21" fmla="*/ 137160 h 339632"/>
                <a:gd name="connsiteX22" fmla="*/ 359130 w 363892"/>
                <a:gd name="connsiteY22" fmla="*/ 143828 h 339632"/>
                <a:gd name="connsiteX23" fmla="*/ 363892 w 363892"/>
                <a:gd name="connsiteY23" fmla="*/ 147638 h 339632"/>
                <a:gd name="connsiteX24" fmla="*/ 332460 w 363892"/>
                <a:gd name="connsiteY24" fmla="*/ 155258 h 339632"/>
                <a:gd name="connsiteX25" fmla="*/ 300075 w 363892"/>
                <a:gd name="connsiteY25" fmla="*/ 194310 h 339632"/>
                <a:gd name="connsiteX26" fmla="*/ 299122 w 363892"/>
                <a:gd name="connsiteY26" fmla="*/ 241935 h 339632"/>
                <a:gd name="connsiteX27" fmla="*/ 256260 w 363892"/>
                <a:gd name="connsiteY27" fmla="*/ 301942 h 339632"/>
                <a:gd name="connsiteX28" fmla="*/ 230542 w 363892"/>
                <a:gd name="connsiteY28" fmla="*/ 324803 h 3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892" h="339632">
                  <a:moveTo>
                    <a:pt x="230542" y="324803"/>
                  </a:moveTo>
                  <a:cubicBezTo>
                    <a:pt x="220065" y="319088"/>
                    <a:pt x="215302" y="302895"/>
                    <a:pt x="199110" y="307658"/>
                  </a:cubicBezTo>
                  <a:cubicBezTo>
                    <a:pt x="177202" y="340042"/>
                    <a:pt x="140055" y="325755"/>
                    <a:pt x="110527" y="337185"/>
                  </a:cubicBezTo>
                  <a:cubicBezTo>
                    <a:pt x="74332" y="335280"/>
                    <a:pt x="37185" y="348615"/>
                    <a:pt x="3847" y="327660"/>
                  </a:cubicBezTo>
                  <a:cubicBezTo>
                    <a:pt x="2895" y="325755"/>
                    <a:pt x="1942" y="324803"/>
                    <a:pt x="990" y="322898"/>
                  </a:cubicBezTo>
                  <a:cubicBezTo>
                    <a:pt x="-5678" y="287655"/>
                    <a:pt x="22897" y="295275"/>
                    <a:pt x="40042" y="293370"/>
                  </a:cubicBezTo>
                  <a:cubicBezTo>
                    <a:pt x="77190" y="288608"/>
                    <a:pt x="114337" y="298133"/>
                    <a:pt x="151485" y="289560"/>
                  </a:cubicBezTo>
                  <a:cubicBezTo>
                    <a:pt x="165772" y="269558"/>
                    <a:pt x="188632" y="275273"/>
                    <a:pt x="207682" y="270510"/>
                  </a:cubicBezTo>
                  <a:cubicBezTo>
                    <a:pt x="254355" y="258128"/>
                    <a:pt x="274357" y="221933"/>
                    <a:pt x="258165" y="176213"/>
                  </a:cubicBezTo>
                  <a:cubicBezTo>
                    <a:pt x="252450" y="158115"/>
                    <a:pt x="241020" y="142875"/>
                    <a:pt x="235305" y="124778"/>
                  </a:cubicBezTo>
                  <a:cubicBezTo>
                    <a:pt x="221970" y="94298"/>
                    <a:pt x="208635" y="126683"/>
                    <a:pt x="196252" y="125730"/>
                  </a:cubicBezTo>
                  <a:cubicBezTo>
                    <a:pt x="167677" y="131445"/>
                    <a:pt x="142912" y="148590"/>
                    <a:pt x="113385" y="148590"/>
                  </a:cubicBezTo>
                  <a:cubicBezTo>
                    <a:pt x="98145" y="147638"/>
                    <a:pt x="82905" y="147638"/>
                    <a:pt x="74332" y="130492"/>
                  </a:cubicBezTo>
                  <a:cubicBezTo>
                    <a:pt x="74332" y="105728"/>
                    <a:pt x="95287" y="106680"/>
                    <a:pt x="110527" y="100965"/>
                  </a:cubicBezTo>
                  <a:cubicBezTo>
                    <a:pt x="128625" y="95250"/>
                    <a:pt x="145770" y="86678"/>
                    <a:pt x="162915" y="80010"/>
                  </a:cubicBezTo>
                  <a:cubicBezTo>
                    <a:pt x="198157" y="71438"/>
                    <a:pt x="223875" y="49530"/>
                    <a:pt x="241020" y="18098"/>
                  </a:cubicBezTo>
                  <a:cubicBezTo>
                    <a:pt x="245782" y="10478"/>
                    <a:pt x="250545" y="3810"/>
                    <a:pt x="259117" y="0"/>
                  </a:cubicBezTo>
                  <a:cubicBezTo>
                    <a:pt x="281977" y="3810"/>
                    <a:pt x="284835" y="20955"/>
                    <a:pt x="282930" y="39053"/>
                  </a:cubicBezTo>
                  <a:cubicBezTo>
                    <a:pt x="281025" y="53340"/>
                    <a:pt x="281025" y="66675"/>
                    <a:pt x="287692" y="80010"/>
                  </a:cubicBezTo>
                  <a:cubicBezTo>
                    <a:pt x="283882" y="87630"/>
                    <a:pt x="278167" y="95250"/>
                    <a:pt x="287692" y="102870"/>
                  </a:cubicBezTo>
                  <a:cubicBezTo>
                    <a:pt x="291502" y="113348"/>
                    <a:pt x="279120" y="118110"/>
                    <a:pt x="278167" y="126683"/>
                  </a:cubicBezTo>
                  <a:cubicBezTo>
                    <a:pt x="278167" y="130492"/>
                    <a:pt x="278167" y="133350"/>
                    <a:pt x="278167" y="137160"/>
                  </a:cubicBezTo>
                  <a:cubicBezTo>
                    <a:pt x="304837" y="147638"/>
                    <a:pt x="332460" y="137160"/>
                    <a:pt x="359130" y="143828"/>
                  </a:cubicBezTo>
                  <a:cubicBezTo>
                    <a:pt x="361035" y="144780"/>
                    <a:pt x="362940" y="146685"/>
                    <a:pt x="363892" y="147638"/>
                  </a:cubicBezTo>
                  <a:cubicBezTo>
                    <a:pt x="353415" y="150495"/>
                    <a:pt x="342937" y="155258"/>
                    <a:pt x="332460" y="155258"/>
                  </a:cubicBezTo>
                  <a:cubicBezTo>
                    <a:pt x="304837" y="155258"/>
                    <a:pt x="297217" y="169545"/>
                    <a:pt x="300075" y="194310"/>
                  </a:cubicBezTo>
                  <a:cubicBezTo>
                    <a:pt x="301027" y="209550"/>
                    <a:pt x="300075" y="225742"/>
                    <a:pt x="299122" y="241935"/>
                  </a:cubicBezTo>
                  <a:cubicBezTo>
                    <a:pt x="298170" y="271463"/>
                    <a:pt x="296265" y="300038"/>
                    <a:pt x="256260" y="301942"/>
                  </a:cubicBezTo>
                  <a:cubicBezTo>
                    <a:pt x="240067" y="300038"/>
                    <a:pt x="237210" y="315278"/>
                    <a:pt x="230542" y="324803"/>
                  </a:cubicBezTo>
                  <a:close/>
                </a:path>
              </a:pathLst>
            </a:custGeom>
            <a:solidFill>
              <a:srgbClr val="2D3B4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 xmlns:a16="http://schemas.microsoft.com/office/drawing/2014/main" id="{777BC4C1-4600-498D-80C5-0D6BB1F59B83}"/>
                </a:ext>
              </a:extLst>
            </p:cNvPr>
            <p:cNvSpPr/>
            <p:nvPr/>
          </p:nvSpPr>
          <p:spPr>
            <a:xfrm>
              <a:off x="6500579" y="-1574089"/>
              <a:ext cx="570547" cy="416020"/>
            </a:xfrm>
            <a:custGeom>
              <a:avLst/>
              <a:gdLst>
                <a:gd name="connsiteX0" fmla="*/ 551498 w 570547"/>
                <a:gd name="connsiteY0" fmla="*/ 211455 h 416020"/>
                <a:gd name="connsiteX1" fmla="*/ 570548 w 570547"/>
                <a:gd name="connsiteY1" fmla="*/ 214313 h 416020"/>
                <a:gd name="connsiteX2" fmla="*/ 570548 w 570547"/>
                <a:gd name="connsiteY2" fmla="*/ 222885 h 416020"/>
                <a:gd name="connsiteX3" fmla="*/ 444818 w 570547"/>
                <a:gd name="connsiteY3" fmla="*/ 222885 h 416020"/>
                <a:gd name="connsiteX4" fmla="*/ 401003 w 570547"/>
                <a:gd name="connsiteY4" fmla="*/ 240030 h 416020"/>
                <a:gd name="connsiteX5" fmla="*/ 380048 w 570547"/>
                <a:gd name="connsiteY5" fmla="*/ 244793 h 416020"/>
                <a:gd name="connsiteX6" fmla="*/ 374333 w 570547"/>
                <a:gd name="connsiteY6" fmla="*/ 243840 h 416020"/>
                <a:gd name="connsiteX7" fmla="*/ 305753 w 570547"/>
                <a:gd name="connsiteY7" fmla="*/ 249555 h 416020"/>
                <a:gd name="connsiteX8" fmla="*/ 300990 w 570547"/>
                <a:gd name="connsiteY8" fmla="*/ 410528 h 416020"/>
                <a:gd name="connsiteX9" fmla="*/ 287655 w 570547"/>
                <a:gd name="connsiteY9" fmla="*/ 415290 h 416020"/>
                <a:gd name="connsiteX10" fmla="*/ 273368 w 570547"/>
                <a:gd name="connsiteY10" fmla="*/ 317183 h 416020"/>
                <a:gd name="connsiteX11" fmla="*/ 274320 w 570547"/>
                <a:gd name="connsiteY11" fmla="*/ 288608 h 416020"/>
                <a:gd name="connsiteX12" fmla="*/ 268605 w 570547"/>
                <a:gd name="connsiteY12" fmla="*/ 245745 h 416020"/>
                <a:gd name="connsiteX13" fmla="*/ 258127 w 570547"/>
                <a:gd name="connsiteY13" fmla="*/ 238125 h 416020"/>
                <a:gd name="connsiteX14" fmla="*/ 83820 w 570547"/>
                <a:gd name="connsiteY14" fmla="*/ 248603 h 416020"/>
                <a:gd name="connsiteX15" fmla="*/ 48578 w 570547"/>
                <a:gd name="connsiteY15" fmla="*/ 222885 h 416020"/>
                <a:gd name="connsiteX16" fmla="*/ 953 w 570547"/>
                <a:gd name="connsiteY16" fmla="*/ 165735 h 416020"/>
                <a:gd name="connsiteX17" fmla="*/ 953 w 570547"/>
                <a:gd name="connsiteY17" fmla="*/ 59055 h 416020"/>
                <a:gd name="connsiteX18" fmla="*/ 0 w 570547"/>
                <a:gd name="connsiteY18" fmla="*/ 52388 h 416020"/>
                <a:gd name="connsiteX19" fmla="*/ 953 w 570547"/>
                <a:gd name="connsiteY19" fmla="*/ 20955 h 416020"/>
                <a:gd name="connsiteX20" fmla="*/ 16193 w 570547"/>
                <a:gd name="connsiteY20" fmla="*/ 0 h 416020"/>
                <a:gd name="connsiteX21" fmla="*/ 36195 w 570547"/>
                <a:gd name="connsiteY21" fmla="*/ 46673 h 416020"/>
                <a:gd name="connsiteX22" fmla="*/ 36195 w 570547"/>
                <a:gd name="connsiteY22" fmla="*/ 121920 h 416020"/>
                <a:gd name="connsiteX23" fmla="*/ 88583 w 570547"/>
                <a:gd name="connsiteY23" fmla="*/ 188595 h 416020"/>
                <a:gd name="connsiteX24" fmla="*/ 154305 w 570547"/>
                <a:gd name="connsiteY24" fmla="*/ 197168 h 416020"/>
                <a:gd name="connsiteX25" fmla="*/ 242888 w 570547"/>
                <a:gd name="connsiteY25" fmla="*/ 197168 h 416020"/>
                <a:gd name="connsiteX26" fmla="*/ 297180 w 570547"/>
                <a:gd name="connsiteY26" fmla="*/ 140970 h 416020"/>
                <a:gd name="connsiteX27" fmla="*/ 350520 w 570547"/>
                <a:gd name="connsiteY27" fmla="*/ 111443 h 416020"/>
                <a:gd name="connsiteX28" fmla="*/ 372428 w 570547"/>
                <a:gd name="connsiteY28" fmla="*/ 158115 h 416020"/>
                <a:gd name="connsiteX29" fmla="*/ 403860 w 570547"/>
                <a:gd name="connsiteY29" fmla="*/ 197168 h 416020"/>
                <a:gd name="connsiteX30" fmla="*/ 489585 w 570547"/>
                <a:gd name="connsiteY30" fmla="*/ 197168 h 416020"/>
                <a:gd name="connsiteX31" fmla="*/ 551498 w 570547"/>
                <a:gd name="connsiteY31" fmla="*/ 211455 h 41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0547" h="416020">
                  <a:moveTo>
                    <a:pt x="551498" y="211455"/>
                  </a:moveTo>
                  <a:cubicBezTo>
                    <a:pt x="558165" y="212408"/>
                    <a:pt x="563880" y="213360"/>
                    <a:pt x="570548" y="214313"/>
                  </a:cubicBezTo>
                  <a:cubicBezTo>
                    <a:pt x="570548" y="217170"/>
                    <a:pt x="570548" y="220028"/>
                    <a:pt x="570548" y="222885"/>
                  </a:cubicBezTo>
                  <a:cubicBezTo>
                    <a:pt x="528638" y="222885"/>
                    <a:pt x="486728" y="221933"/>
                    <a:pt x="444818" y="222885"/>
                  </a:cubicBezTo>
                  <a:cubicBezTo>
                    <a:pt x="428625" y="222885"/>
                    <a:pt x="408623" y="215265"/>
                    <a:pt x="401003" y="240030"/>
                  </a:cubicBezTo>
                  <a:cubicBezTo>
                    <a:pt x="394335" y="241935"/>
                    <a:pt x="386715" y="242888"/>
                    <a:pt x="380048" y="244793"/>
                  </a:cubicBezTo>
                  <a:cubicBezTo>
                    <a:pt x="378143" y="244793"/>
                    <a:pt x="376238" y="243840"/>
                    <a:pt x="374333" y="243840"/>
                  </a:cubicBezTo>
                  <a:cubicBezTo>
                    <a:pt x="350520" y="234315"/>
                    <a:pt x="326708" y="227648"/>
                    <a:pt x="305753" y="249555"/>
                  </a:cubicBezTo>
                  <a:cubicBezTo>
                    <a:pt x="297180" y="302895"/>
                    <a:pt x="305753" y="357188"/>
                    <a:pt x="300990" y="410528"/>
                  </a:cubicBezTo>
                  <a:cubicBezTo>
                    <a:pt x="297180" y="415290"/>
                    <a:pt x="293370" y="417195"/>
                    <a:pt x="287655" y="415290"/>
                  </a:cubicBezTo>
                  <a:cubicBezTo>
                    <a:pt x="263843" y="385763"/>
                    <a:pt x="280035" y="349568"/>
                    <a:pt x="273368" y="317183"/>
                  </a:cubicBezTo>
                  <a:cubicBezTo>
                    <a:pt x="271463" y="307658"/>
                    <a:pt x="272415" y="298133"/>
                    <a:pt x="274320" y="288608"/>
                  </a:cubicBezTo>
                  <a:cubicBezTo>
                    <a:pt x="275273" y="274320"/>
                    <a:pt x="278130" y="259080"/>
                    <a:pt x="268605" y="245745"/>
                  </a:cubicBezTo>
                  <a:cubicBezTo>
                    <a:pt x="265748" y="242888"/>
                    <a:pt x="261938" y="240030"/>
                    <a:pt x="258127" y="238125"/>
                  </a:cubicBezTo>
                  <a:cubicBezTo>
                    <a:pt x="200025" y="238125"/>
                    <a:pt x="140018" y="222885"/>
                    <a:pt x="83820" y="248603"/>
                  </a:cubicBezTo>
                  <a:cubicBezTo>
                    <a:pt x="56198" y="260985"/>
                    <a:pt x="67628" y="220980"/>
                    <a:pt x="48578" y="222885"/>
                  </a:cubicBezTo>
                  <a:cubicBezTo>
                    <a:pt x="6668" y="225743"/>
                    <a:pt x="1905" y="198120"/>
                    <a:pt x="953" y="165735"/>
                  </a:cubicBezTo>
                  <a:cubicBezTo>
                    <a:pt x="953" y="130493"/>
                    <a:pt x="953" y="95250"/>
                    <a:pt x="953" y="59055"/>
                  </a:cubicBezTo>
                  <a:cubicBezTo>
                    <a:pt x="953" y="57150"/>
                    <a:pt x="0" y="55245"/>
                    <a:pt x="0" y="52388"/>
                  </a:cubicBezTo>
                  <a:cubicBezTo>
                    <a:pt x="2858" y="41910"/>
                    <a:pt x="16193" y="31433"/>
                    <a:pt x="953" y="20955"/>
                  </a:cubicBezTo>
                  <a:cubicBezTo>
                    <a:pt x="-952" y="8573"/>
                    <a:pt x="3810" y="953"/>
                    <a:pt x="16193" y="0"/>
                  </a:cubicBezTo>
                  <a:cubicBezTo>
                    <a:pt x="35243" y="10478"/>
                    <a:pt x="31433" y="30480"/>
                    <a:pt x="36195" y="46673"/>
                  </a:cubicBezTo>
                  <a:cubicBezTo>
                    <a:pt x="43815" y="71438"/>
                    <a:pt x="38100" y="97155"/>
                    <a:pt x="36195" y="121920"/>
                  </a:cubicBezTo>
                  <a:cubicBezTo>
                    <a:pt x="32385" y="168593"/>
                    <a:pt x="42863" y="181928"/>
                    <a:pt x="88583" y="188595"/>
                  </a:cubicBezTo>
                  <a:cubicBezTo>
                    <a:pt x="110490" y="191453"/>
                    <a:pt x="132398" y="196215"/>
                    <a:pt x="154305" y="197168"/>
                  </a:cubicBezTo>
                  <a:cubicBezTo>
                    <a:pt x="183833" y="198120"/>
                    <a:pt x="213360" y="196215"/>
                    <a:pt x="242888" y="197168"/>
                  </a:cubicBezTo>
                  <a:cubicBezTo>
                    <a:pt x="282893" y="199073"/>
                    <a:pt x="300990" y="181928"/>
                    <a:pt x="297180" y="140970"/>
                  </a:cubicBezTo>
                  <a:cubicBezTo>
                    <a:pt x="302895" y="109538"/>
                    <a:pt x="323850" y="104775"/>
                    <a:pt x="350520" y="111443"/>
                  </a:cubicBezTo>
                  <a:cubicBezTo>
                    <a:pt x="376238" y="118110"/>
                    <a:pt x="381000" y="133350"/>
                    <a:pt x="372428" y="158115"/>
                  </a:cubicBezTo>
                  <a:cubicBezTo>
                    <a:pt x="363855" y="183833"/>
                    <a:pt x="377190" y="197168"/>
                    <a:pt x="403860" y="197168"/>
                  </a:cubicBezTo>
                  <a:cubicBezTo>
                    <a:pt x="432435" y="198120"/>
                    <a:pt x="461010" y="197168"/>
                    <a:pt x="489585" y="197168"/>
                  </a:cubicBezTo>
                  <a:cubicBezTo>
                    <a:pt x="510540" y="201930"/>
                    <a:pt x="533400" y="195263"/>
                    <a:pt x="551498" y="211455"/>
                  </a:cubicBezTo>
                  <a:close/>
                </a:path>
              </a:pathLst>
            </a:custGeom>
            <a:solidFill>
              <a:srgbClr val="11374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 xmlns:a16="http://schemas.microsoft.com/office/drawing/2014/main" id="{D8F427A2-BCA5-4E6C-B801-140B484B9A3B}"/>
                </a:ext>
              </a:extLst>
            </p:cNvPr>
            <p:cNvSpPr/>
            <p:nvPr/>
          </p:nvSpPr>
          <p:spPr>
            <a:xfrm>
              <a:off x="6473028" y="-3351454"/>
              <a:ext cx="249835" cy="506730"/>
            </a:xfrm>
            <a:custGeom>
              <a:avLst/>
              <a:gdLst>
                <a:gd name="connsiteX0" fmla="*/ 229481 w 249835"/>
                <a:gd name="connsiteY0" fmla="*/ 19050 h 506730"/>
                <a:gd name="connsiteX1" fmla="*/ 246626 w 249835"/>
                <a:gd name="connsiteY1" fmla="*/ 28575 h 506730"/>
                <a:gd name="connsiteX2" fmla="*/ 237101 w 249835"/>
                <a:gd name="connsiteY2" fmla="*/ 66675 h 506730"/>
                <a:gd name="connsiteX3" fmla="*/ 86606 w 249835"/>
                <a:gd name="connsiteY3" fmla="*/ 340995 h 506730"/>
                <a:gd name="connsiteX4" fmla="*/ 50411 w 249835"/>
                <a:gd name="connsiteY4" fmla="*/ 461010 h 506730"/>
                <a:gd name="connsiteX5" fmla="*/ 23741 w 249835"/>
                <a:gd name="connsiteY5" fmla="*/ 506730 h 506730"/>
                <a:gd name="connsiteX6" fmla="*/ 2786 w 249835"/>
                <a:gd name="connsiteY6" fmla="*/ 478155 h 506730"/>
                <a:gd name="connsiteX7" fmla="*/ 8501 w 249835"/>
                <a:gd name="connsiteY7" fmla="*/ 416243 h 506730"/>
                <a:gd name="connsiteX8" fmla="*/ 13264 w 249835"/>
                <a:gd name="connsiteY8" fmla="*/ 403860 h 506730"/>
                <a:gd name="connsiteX9" fmla="*/ 31361 w 249835"/>
                <a:gd name="connsiteY9" fmla="*/ 347663 h 506730"/>
                <a:gd name="connsiteX10" fmla="*/ 201859 w 249835"/>
                <a:gd name="connsiteY10" fmla="*/ 37148 h 506730"/>
                <a:gd name="connsiteX11" fmla="*/ 171379 w 249835"/>
                <a:gd name="connsiteY11" fmla="*/ 37148 h 506730"/>
                <a:gd name="connsiteX12" fmla="*/ 104704 w 249835"/>
                <a:gd name="connsiteY12" fmla="*/ 27622 h 506730"/>
                <a:gd name="connsiteX13" fmla="*/ 200906 w 249835"/>
                <a:gd name="connsiteY13" fmla="*/ 0 h 506730"/>
                <a:gd name="connsiteX14" fmla="*/ 229481 w 249835"/>
                <a:gd name="connsiteY14" fmla="*/ 1905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835" h="506730">
                  <a:moveTo>
                    <a:pt x="229481" y="19050"/>
                  </a:moveTo>
                  <a:cubicBezTo>
                    <a:pt x="233291" y="26670"/>
                    <a:pt x="239959" y="28575"/>
                    <a:pt x="246626" y="28575"/>
                  </a:cubicBezTo>
                  <a:cubicBezTo>
                    <a:pt x="255199" y="44768"/>
                    <a:pt x="244721" y="57150"/>
                    <a:pt x="237101" y="66675"/>
                  </a:cubicBezTo>
                  <a:cubicBezTo>
                    <a:pt x="170426" y="148590"/>
                    <a:pt x="123754" y="242888"/>
                    <a:pt x="86606" y="340995"/>
                  </a:cubicBezTo>
                  <a:cubicBezTo>
                    <a:pt x="71366" y="380048"/>
                    <a:pt x="58031" y="420053"/>
                    <a:pt x="50411" y="461010"/>
                  </a:cubicBezTo>
                  <a:cubicBezTo>
                    <a:pt x="46601" y="479108"/>
                    <a:pt x="44696" y="499110"/>
                    <a:pt x="23741" y="506730"/>
                  </a:cubicBezTo>
                  <a:cubicBezTo>
                    <a:pt x="10406" y="501968"/>
                    <a:pt x="7549" y="489585"/>
                    <a:pt x="2786" y="478155"/>
                  </a:cubicBezTo>
                  <a:cubicBezTo>
                    <a:pt x="-3881" y="457200"/>
                    <a:pt x="2786" y="437198"/>
                    <a:pt x="8501" y="416243"/>
                  </a:cubicBezTo>
                  <a:cubicBezTo>
                    <a:pt x="9454" y="411480"/>
                    <a:pt x="11359" y="407670"/>
                    <a:pt x="13264" y="403860"/>
                  </a:cubicBezTo>
                  <a:cubicBezTo>
                    <a:pt x="20884" y="385763"/>
                    <a:pt x="26599" y="366713"/>
                    <a:pt x="31361" y="347663"/>
                  </a:cubicBezTo>
                  <a:cubicBezTo>
                    <a:pt x="68509" y="232410"/>
                    <a:pt x="123754" y="126683"/>
                    <a:pt x="201859" y="37148"/>
                  </a:cubicBezTo>
                  <a:cubicBezTo>
                    <a:pt x="195191" y="38100"/>
                    <a:pt x="183761" y="40005"/>
                    <a:pt x="171379" y="37148"/>
                  </a:cubicBezTo>
                  <a:cubicBezTo>
                    <a:pt x="149471" y="28575"/>
                    <a:pt x="123754" y="49530"/>
                    <a:pt x="104704" y="27622"/>
                  </a:cubicBezTo>
                  <a:cubicBezTo>
                    <a:pt x="134231" y="9525"/>
                    <a:pt x="167569" y="4763"/>
                    <a:pt x="200906" y="0"/>
                  </a:cubicBezTo>
                  <a:cubicBezTo>
                    <a:pt x="201859" y="20003"/>
                    <a:pt x="221861" y="10478"/>
                    <a:pt x="229481" y="19050"/>
                  </a:cubicBezTo>
                  <a:close/>
                </a:path>
              </a:pathLst>
            </a:custGeom>
            <a:solidFill>
              <a:srgbClr val="4E3E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 xmlns:a16="http://schemas.microsoft.com/office/drawing/2014/main" id="{ACA6157D-2B0A-444B-BBE2-B8761191748B}"/>
                </a:ext>
              </a:extLst>
            </p:cNvPr>
            <p:cNvSpPr/>
            <p:nvPr/>
          </p:nvSpPr>
          <p:spPr>
            <a:xfrm>
              <a:off x="6548204" y="-1352206"/>
              <a:ext cx="253841" cy="231170"/>
            </a:xfrm>
            <a:custGeom>
              <a:avLst/>
              <a:gdLst>
                <a:gd name="connsiteX0" fmla="*/ 239077 w 253841"/>
                <a:gd name="connsiteY0" fmla="*/ 66725 h 231170"/>
                <a:gd name="connsiteX1" fmla="*/ 231458 w 253841"/>
                <a:gd name="connsiteY1" fmla="*/ 87680 h 231170"/>
                <a:gd name="connsiteX2" fmla="*/ 136208 w 253841"/>
                <a:gd name="connsiteY2" fmla="*/ 101015 h 231170"/>
                <a:gd name="connsiteX3" fmla="*/ 87630 w 253841"/>
                <a:gd name="connsiteY3" fmla="*/ 114350 h 231170"/>
                <a:gd name="connsiteX4" fmla="*/ 206693 w 253841"/>
                <a:gd name="connsiteY4" fmla="*/ 187692 h 231170"/>
                <a:gd name="connsiteX5" fmla="*/ 240983 w 253841"/>
                <a:gd name="connsiteY5" fmla="*/ 190550 h 231170"/>
                <a:gd name="connsiteX6" fmla="*/ 249555 w 253841"/>
                <a:gd name="connsiteY6" fmla="*/ 190550 h 231170"/>
                <a:gd name="connsiteX7" fmla="*/ 249555 w 253841"/>
                <a:gd name="connsiteY7" fmla="*/ 210552 h 231170"/>
                <a:gd name="connsiteX8" fmla="*/ 107633 w 253841"/>
                <a:gd name="connsiteY8" fmla="*/ 223887 h 231170"/>
                <a:gd name="connsiteX9" fmla="*/ 69533 w 253841"/>
                <a:gd name="connsiteY9" fmla="*/ 185787 h 231170"/>
                <a:gd name="connsiteX10" fmla="*/ 31433 w 253841"/>
                <a:gd name="connsiteY10" fmla="*/ 95300 h 231170"/>
                <a:gd name="connsiteX11" fmla="*/ 0 w 253841"/>
                <a:gd name="connsiteY11" fmla="*/ 2907 h 231170"/>
                <a:gd name="connsiteX12" fmla="*/ 43815 w 253841"/>
                <a:gd name="connsiteY12" fmla="*/ 7670 h 231170"/>
                <a:gd name="connsiteX13" fmla="*/ 229552 w 253841"/>
                <a:gd name="connsiteY13" fmla="*/ 12432 h 231170"/>
                <a:gd name="connsiteX14" fmla="*/ 93345 w 253841"/>
                <a:gd name="connsiteY14" fmla="*/ 25767 h 231170"/>
                <a:gd name="connsiteX15" fmla="*/ 72390 w 253841"/>
                <a:gd name="connsiteY15" fmla="*/ 60057 h 231170"/>
                <a:gd name="connsiteX16" fmla="*/ 205740 w 253841"/>
                <a:gd name="connsiteY16" fmla="*/ 64820 h 231170"/>
                <a:gd name="connsiteX17" fmla="*/ 219075 w 253841"/>
                <a:gd name="connsiteY17" fmla="*/ 61962 h 231170"/>
                <a:gd name="connsiteX18" fmla="*/ 239077 w 253841"/>
                <a:gd name="connsiteY18" fmla="*/ 66725 h 2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841" h="231170">
                  <a:moveTo>
                    <a:pt x="239077" y="66725"/>
                  </a:moveTo>
                  <a:cubicBezTo>
                    <a:pt x="236220" y="73392"/>
                    <a:pt x="234315" y="80060"/>
                    <a:pt x="231458" y="87680"/>
                  </a:cubicBezTo>
                  <a:cubicBezTo>
                    <a:pt x="202883" y="111492"/>
                    <a:pt x="167640" y="96252"/>
                    <a:pt x="136208" y="101015"/>
                  </a:cubicBezTo>
                  <a:cubicBezTo>
                    <a:pt x="119063" y="103872"/>
                    <a:pt x="97155" y="89585"/>
                    <a:pt x="87630" y="114350"/>
                  </a:cubicBezTo>
                  <a:cubicBezTo>
                    <a:pt x="110490" y="188645"/>
                    <a:pt x="110490" y="188645"/>
                    <a:pt x="206693" y="187692"/>
                  </a:cubicBezTo>
                  <a:cubicBezTo>
                    <a:pt x="218123" y="187692"/>
                    <a:pt x="229552" y="188645"/>
                    <a:pt x="240983" y="190550"/>
                  </a:cubicBezTo>
                  <a:cubicBezTo>
                    <a:pt x="243840" y="190550"/>
                    <a:pt x="246698" y="190550"/>
                    <a:pt x="249555" y="190550"/>
                  </a:cubicBezTo>
                  <a:cubicBezTo>
                    <a:pt x="255270" y="197217"/>
                    <a:pt x="255270" y="203885"/>
                    <a:pt x="249555" y="210552"/>
                  </a:cubicBezTo>
                  <a:cubicBezTo>
                    <a:pt x="204788" y="241032"/>
                    <a:pt x="156210" y="230555"/>
                    <a:pt x="107633" y="223887"/>
                  </a:cubicBezTo>
                  <a:cubicBezTo>
                    <a:pt x="87630" y="221030"/>
                    <a:pt x="77153" y="203885"/>
                    <a:pt x="69533" y="185787"/>
                  </a:cubicBezTo>
                  <a:cubicBezTo>
                    <a:pt x="58103" y="155307"/>
                    <a:pt x="44768" y="124827"/>
                    <a:pt x="31433" y="95300"/>
                  </a:cubicBezTo>
                  <a:cubicBezTo>
                    <a:pt x="27623" y="61962"/>
                    <a:pt x="15240" y="31482"/>
                    <a:pt x="0" y="2907"/>
                  </a:cubicBezTo>
                  <a:cubicBezTo>
                    <a:pt x="14288" y="1955"/>
                    <a:pt x="26670" y="8622"/>
                    <a:pt x="43815" y="7670"/>
                  </a:cubicBezTo>
                  <a:cubicBezTo>
                    <a:pt x="104775" y="1002"/>
                    <a:pt x="168593" y="-7570"/>
                    <a:pt x="229552" y="12432"/>
                  </a:cubicBezTo>
                  <a:cubicBezTo>
                    <a:pt x="185738" y="38150"/>
                    <a:pt x="139065" y="21005"/>
                    <a:pt x="93345" y="25767"/>
                  </a:cubicBezTo>
                  <a:cubicBezTo>
                    <a:pt x="69533" y="26720"/>
                    <a:pt x="42863" y="26720"/>
                    <a:pt x="72390" y="60057"/>
                  </a:cubicBezTo>
                  <a:cubicBezTo>
                    <a:pt x="116205" y="72440"/>
                    <a:pt x="160973" y="63867"/>
                    <a:pt x="205740" y="64820"/>
                  </a:cubicBezTo>
                  <a:cubicBezTo>
                    <a:pt x="210502" y="63867"/>
                    <a:pt x="214313" y="62915"/>
                    <a:pt x="219075" y="61962"/>
                  </a:cubicBezTo>
                  <a:cubicBezTo>
                    <a:pt x="226695" y="60057"/>
                    <a:pt x="233363" y="61962"/>
                    <a:pt x="239077" y="66725"/>
                  </a:cubicBezTo>
                  <a:close/>
                </a:path>
              </a:pathLst>
            </a:custGeom>
            <a:solidFill>
              <a:srgbClr val="4542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 xmlns:a16="http://schemas.microsoft.com/office/drawing/2014/main" id="{8D390B71-5D3A-4068-BC39-3AA4345B596E}"/>
                </a:ext>
              </a:extLst>
            </p:cNvPr>
            <p:cNvSpPr/>
            <p:nvPr/>
          </p:nvSpPr>
          <p:spPr>
            <a:xfrm>
              <a:off x="7359735" y="-2421084"/>
              <a:ext cx="228600" cy="270733"/>
            </a:xfrm>
            <a:custGeom>
              <a:avLst/>
              <a:gdLst>
                <a:gd name="connsiteX0" fmla="*/ 0 w 228600"/>
                <a:gd name="connsiteY0" fmla="*/ 270733 h 270733"/>
                <a:gd name="connsiteX1" fmla="*/ 0 w 228600"/>
                <a:gd name="connsiteY1" fmla="*/ 249778 h 270733"/>
                <a:gd name="connsiteX2" fmla="*/ 39052 w 228600"/>
                <a:gd name="connsiteY2" fmla="*/ 233585 h 270733"/>
                <a:gd name="connsiteX3" fmla="*/ 56197 w 228600"/>
                <a:gd name="connsiteY3" fmla="*/ 236443 h 270733"/>
                <a:gd name="connsiteX4" fmla="*/ 44767 w 228600"/>
                <a:gd name="connsiteY4" fmla="*/ 228823 h 270733"/>
                <a:gd name="connsiteX5" fmla="*/ 81915 w 228600"/>
                <a:gd name="connsiteY5" fmla="*/ 203106 h 270733"/>
                <a:gd name="connsiteX6" fmla="*/ 195263 w 228600"/>
                <a:gd name="connsiteY6" fmla="*/ 32608 h 270733"/>
                <a:gd name="connsiteX7" fmla="*/ 201930 w 228600"/>
                <a:gd name="connsiteY7" fmla="*/ 1175 h 270733"/>
                <a:gd name="connsiteX8" fmla="*/ 223838 w 228600"/>
                <a:gd name="connsiteY8" fmla="*/ 14510 h 270733"/>
                <a:gd name="connsiteX9" fmla="*/ 228600 w 228600"/>
                <a:gd name="connsiteY9" fmla="*/ 99283 h 270733"/>
                <a:gd name="connsiteX10" fmla="*/ 60008 w 228600"/>
                <a:gd name="connsiteY10" fmla="*/ 250731 h 270733"/>
                <a:gd name="connsiteX11" fmla="*/ 0 w 228600"/>
                <a:gd name="connsiteY11" fmla="*/ 270733 h 2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0733">
                  <a:moveTo>
                    <a:pt x="0" y="270733"/>
                  </a:moveTo>
                  <a:cubicBezTo>
                    <a:pt x="0" y="264065"/>
                    <a:pt x="0" y="256446"/>
                    <a:pt x="0" y="249778"/>
                  </a:cubicBezTo>
                  <a:cubicBezTo>
                    <a:pt x="9525" y="234538"/>
                    <a:pt x="22860" y="228823"/>
                    <a:pt x="39052" y="233585"/>
                  </a:cubicBezTo>
                  <a:cubicBezTo>
                    <a:pt x="44767" y="234538"/>
                    <a:pt x="49530" y="238348"/>
                    <a:pt x="56197" y="236443"/>
                  </a:cubicBezTo>
                  <a:cubicBezTo>
                    <a:pt x="52388" y="234538"/>
                    <a:pt x="45720" y="236443"/>
                    <a:pt x="44767" y="228823"/>
                  </a:cubicBezTo>
                  <a:cubicBezTo>
                    <a:pt x="50483" y="210725"/>
                    <a:pt x="67627" y="208821"/>
                    <a:pt x="81915" y="203106"/>
                  </a:cubicBezTo>
                  <a:cubicBezTo>
                    <a:pt x="159067" y="171673"/>
                    <a:pt x="202883" y="119285"/>
                    <a:pt x="195263" y="32608"/>
                  </a:cubicBezTo>
                  <a:cubicBezTo>
                    <a:pt x="194310" y="22131"/>
                    <a:pt x="192405" y="10700"/>
                    <a:pt x="201930" y="1175"/>
                  </a:cubicBezTo>
                  <a:cubicBezTo>
                    <a:pt x="214313" y="-2635"/>
                    <a:pt x="220980" y="3081"/>
                    <a:pt x="223838" y="14510"/>
                  </a:cubicBezTo>
                  <a:cubicBezTo>
                    <a:pt x="233363" y="42133"/>
                    <a:pt x="223838" y="71660"/>
                    <a:pt x="228600" y="99283"/>
                  </a:cubicBezTo>
                  <a:cubicBezTo>
                    <a:pt x="212408" y="176435"/>
                    <a:pt x="147638" y="234538"/>
                    <a:pt x="60008" y="250731"/>
                  </a:cubicBezTo>
                  <a:cubicBezTo>
                    <a:pt x="40005" y="253588"/>
                    <a:pt x="16192" y="250731"/>
                    <a:pt x="0" y="270733"/>
                  </a:cubicBezTo>
                  <a:close/>
                </a:path>
              </a:pathLst>
            </a:custGeom>
            <a:solidFill>
              <a:srgbClr val="4D463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 xmlns:a16="http://schemas.microsoft.com/office/drawing/2014/main" id="{3A862180-4717-45B9-AEDE-757148B2E0BA}"/>
                </a:ext>
              </a:extLst>
            </p:cNvPr>
            <p:cNvSpPr/>
            <p:nvPr/>
          </p:nvSpPr>
          <p:spPr>
            <a:xfrm>
              <a:off x="7419683" y="-2644257"/>
              <a:ext cx="173066" cy="238783"/>
            </a:xfrm>
            <a:custGeom>
              <a:avLst/>
              <a:gdLst>
                <a:gd name="connsiteX0" fmla="*/ 160079 w 173066"/>
                <a:gd name="connsiteY0" fmla="*/ 237684 h 238783"/>
                <a:gd name="connsiteX1" fmla="*/ 141981 w 173066"/>
                <a:gd name="connsiteY1" fmla="*/ 227206 h 238783"/>
                <a:gd name="connsiteX2" fmla="*/ 35301 w 173066"/>
                <a:gd name="connsiteY2" fmla="*/ 188154 h 238783"/>
                <a:gd name="connsiteX3" fmla="*/ 17204 w 173066"/>
                <a:gd name="connsiteY3" fmla="*/ 182439 h 238783"/>
                <a:gd name="connsiteX4" fmla="*/ 10536 w 173066"/>
                <a:gd name="connsiteY4" fmla="*/ 162436 h 238783"/>
                <a:gd name="connsiteX5" fmla="*/ 19109 w 173066"/>
                <a:gd name="connsiteY5" fmla="*/ 130051 h 238783"/>
                <a:gd name="connsiteX6" fmla="*/ 102929 w 173066"/>
                <a:gd name="connsiteY6" fmla="*/ 70996 h 238783"/>
                <a:gd name="connsiteX7" fmla="*/ 111501 w 173066"/>
                <a:gd name="connsiteY7" fmla="*/ 20514 h 238783"/>
                <a:gd name="connsiteX8" fmla="*/ 135314 w 173066"/>
                <a:gd name="connsiteY8" fmla="*/ 2416 h 238783"/>
                <a:gd name="connsiteX9" fmla="*/ 141981 w 173066"/>
                <a:gd name="connsiteY9" fmla="*/ 76711 h 238783"/>
                <a:gd name="connsiteX10" fmla="*/ 142934 w 173066"/>
                <a:gd name="connsiteY10" fmla="*/ 81474 h 238783"/>
                <a:gd name="connsiteX11" fmla="*/ 160079 w 173066"/>
                <a:gd name="connsiteY11" fmla="*/ 209109 h 238783"/>
                <a:gd name="connsiteX12" fmla="*/ 171509 w 173066"/>
                <a:gd name="connsiteY12" fmla="*/ 237684 h 238783"/>
                <a:gd name="connsiteX13" fmla="*/ 160079 w 173066"/>
                <a:gd name="connsiteY13" fmla="*/ 237684 h 23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066" h="238783">
                  <a:moveTo>
                    <a:pt x="160079" y="237684"/>
                  </a:moveTo>
                  <a:cubicBezTo>
                    <a:pt x="156269" y="230064"/>
                    <a:pt x="149601" y="227206"/>
                    <a:pt x="141981" y="227206"/>
                  </a:cubicBezTo>
                  <a:cubicBezTo>
                    <a:pt x="109596" y="206251"/>
                    <a:pt x="81974" y="171009"/>
                    <a:pt x="35301" y="188154"/>
                  </a:cubicBezTo>
                  <a:cubicBezTo>
                    <a:pt x="28634" y="188154"/>
                    <a:pt x="21966" y="186249"/>
                    <a:pt x="17204" y="182439"/>
                  </a:cubicBezTo>
                  <a:cubicBezTo>
                    <a:pt x="10536" y="177676"/>
                    <a:pt x="21966" y="170056"/>
                    <a:pt x="10536" y="162436"/>
                  </a:cubicBezTo>
                  <a:cubicBezTo>
                    <a:pt x="-4704" y="151006"/>
                    <a:pt x="-4704" y="134814"/>
                    <a:pt x="19109" y="130051"/>
                  </a:cubicBezTo>
                  <a:cubicBezTo>
                    <a:pt x="80069" y="135766"/>
                    <a:pt x="90546" y="128146"/>
                    <a:pt x="102929" y="70996"/>
                  </a:cubicBezTo>
                  <a:cubicBezTo>
                    <a:pt x="106739" y="53851"/>
                    <a:pt x="106739" y="36706"/>
                    <a:pt x="111501" y="20514"/>
                  </a:cubicBezTo>
                  <a:cubicBezTo>
                    <a:pt x="114359" y="10036"/>
                    <a:pt x="116264" y="-6156"/>
                    <a:pt x="135314" y="2416"/>
                  </a:cubicBezTo>
                  <a:cubicBezTo>
                    <a:pt x="147696" y="26229"/>
                    <a:pt x="135314" y="52899"/>
                    <a:pt x="141981" y="76711"/>
                  </a:cubicBezTo>
                  <a:cubicBezTo>
                    <a:pt x="141981" y="78616"/>
                    <a:pt x="142934" y="80521"/>
                    <a:pt x="142934" y="81474"/>
                  </a:cubicBezTo>
                  <a:cubicBezTo>
                    <a:pt x="125789" y="127194"/>
                    <a:pt x="111501" y="171961"/>
                    <a:pt x="160079" y="209109"/>
                  </a:cubicBezTo>
                  <a:cubicBezTo>
                    <a:pt x="165794" y="213871"/>
                    <a:pt x="177224" y="224349"/>
                    <a:pt x="171509" y="237684"/>
                  </a:cubicBezTo>
                  <a:cubicBezTo>
                    <a:pt x="166746" y="238636"/>
                    <a:pt x="163889" y="239589"/>
                    <a:pt x="160079" y="237684"/>
                  </a:cubicBezTo>
                  <a:close/>
                </a:path>
              </a:pathLst>
            </a:custGeom>
            <a:solidFill>
              <a:srgbClr val="46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 xmlns:a16="http://schemas.microsoft.com/office/drawing/2014/main" id="{F8A654FA-C355-47AD-B98C-1259B0EE70FE}"/>
                </a:ext>
              </a:extLst>
            </p:cNvPr>
            <p:cNvSpPr/>
            <p:nvPr/>
          </p:nvSpPr>
          <p:spPr>
            <a:xfrm>
              <a:off x="7535471" y="-2789479"/>
              <a:ext cx="39173" cy="220027"/>
            </a:xfrm>
            <a:custGeom>
              <a:avLst/>
              <a:gdLst>
                <a:gd name="connsiteX0" fmla="*/ 25241 w 39173"/>
                <a:gd name="connsiteY0" fmla="*/ 220028 h 220027"/>
                <a:gd name="connsiteX1" fmla="*/ 14764 w 39173"/>
                <a:gd name="connsiteY1" fmla="*/ 142875 h 220027"/>
                <a:gd name="connsiteX2" fmla="*/ 13811 w 39173"/>
                <a:gd name="connsiteY2" fmla="*/ 59055 h 220027"/>
                <a:gd name="connsiteX3" fmla="*/ 25241 w 39173"/>
                <a:gd name="connsiteY3" fmla="*/ 0 h 220027"/>
                <a:gd name="connsiteX4" fmla="*/ 25241 w 39173"/>
                <a:gd name="connsiteY4" fmla="*/ 220028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3" h="220027">
                  <a:moveTo>
                    <a:pt x="25241" y="220028"/>
                  </a:moveTo>
                  <a:cubicBezTo>
                    <a:pt x="4286" y="197168"/>
                    <a:pt x="21431" y="168593"/>
                    <a:pt x="14764" y="142875"/>
                  </a:cubicBezTo>
                  <a:cubicBezTo>
                    <a:pt x="-5239" y="115253"/>
                    <a:pt x="-4286" y="86678"/>
                    <a:pt x="13811" y="59055"/>
                  </a:cubicBezTo>
                  <a:cubicBezTo>
                    <a:pt x="19526" y="40005"/>
                    <a:pt x="6191" y="17145"/>
                    <a:pt x="25241" y="0"/>
                  </a:cubicBezTo>
                  <a:cubicBezTo>
                    <a:pt x="43339" y="73343"/>
                    <a:pt x="44291" y="146685"/>
                    <a:pt x="25241" y="220028"/>
                  </a:cubicBezTo>
                  <a:close/>
                </a:path>
              </a:pathLst>
            </a:custGeom>
            <a:solidFill>
              <a:srgbClr val="2119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 xmlns:a16="http://schemas.microsoft.com/office/drawing/2014/main" id="{5F8ED060-0FBB-44D6-931D-F3D62DF2DFC5}"/>
                </a:ext>
              </a:extLst>
            </p:cNvPr>
            <p:cNvSpPr/>
            <p:nvPr/>
          </p:nvSpPr>
          <p:spPr>
            <a:xfrm>
              <a:off x="6510104" y="-3329850"/>
              <a:ext cx="135255" cy="75551"/>
            </a:xfrm>
            <a:custGeom>
              <a:avLst/>
              <a:gdLst>
                <a:gd name="connsiteX0" fmla="*/ 67628 w 135255"/>
                <a:gd name="connsiteY0" fmla="*/ 6971 h 75551"/>
                <a:gd name="connsiteX1" fmla="*/ 135255 w 135255"/>
                <a:gd name="connsiteY1" fmla="*/ 6971 h 75551"/>
                <a:gd name="connsiteX2" fmla="*/ 1905 w 135255"/>
                <a:gd name="connsiteY2" fmla="*/ 75551 h 75551"/>
                <a:gd name="connsiteX3" fmla="*/ 0 w 135255"/>
                <a:gd name="connsiteY3" fmla="*/ 33641 h 75551"/>
                <a:gd name="connsiteX4" fmla="*/ 67628 w 135255"/>
                <a:gd name="connsiteY4" fmla="*/ 6971 h 7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5" h="75551">
                  <a:moveTo>
                    <a:pt x="67628" y="6971"/>
                  </a:moveTo>
                  <a:cubicBezTo>
                    <a:pt x="90488" y="17449"/>
                    <a:pt x="112395" y="-13031"/>
                    <a:pt x="135255" y="6971"/>
                  </a:cubicBezTo>
                  <a:cubicBezTo>
                    <a:pt x="95250" y="37451"/>
                    <a:pt x="56198" y="70789"/>
                    <a:pt x="1905" y="75551"/>
                  </a:cubicBezTo>
                  <a:cubicBezTo>
                    <a:pt x="2858" y="61264"/>
                    <a:pt x="9525" y="46976"/>
                    <a:pt x="0" y="33641"/>
                  </a:cubicBezTo>
                  <a:cubicBezTo>
                    <a:pt x="20955" y="20306"/>
                    <a:pt x="43815" y="10781"/>
                    <a:pt x="67628" y="6971"/>
                  </a:cubicBezTo>
                  <a:close/>
                </a:path>
              </a:pathLst>
            </a:custGeom>
            <a:solidFill>
              <a:srgbClr val="2D24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 xmlns:a16="http://schemas.microsoft.com/office/drawing/2014/main" id="{96E62A00-4A09-44F9-9CD8-3A6476187C1F}"/>
                </a:ext>
              </a:extLst>
            </p:cNvPr>
            <p:cNvSpPr/>
            <p:nvPr/>
          </p:nvSpPr>
          <p:spPr>
            <a:xfrm>
              <a:off x="6696794" y="-3368844"/>
              <a:ext cx="273367" cy="16438"/>
            </a:xfrm>
            <a:custGeom>
              <a:avLst/>
              <a:gdLst>
                <a:gd name="connsiteX0" fmla="*/ 273368 w 273367"/>
                <a:gd name="connsiteY0" fmla="*/ 16438 h 16438"/>
                <a:gd name="connsiteX1" fmla="*/ 0 w 273367"/>
                <a:gd name="connsiteY1" fmla="*/ 16438 h 16438"/>
                <a:gd name="connsiteX2" fmla="*/ 273368 w 273367"/>
                <a:gd name="connsiteY2" fmla="*/ 16438 h 16438"/>
              </a:gdLst>
              <a:ahLst/>
              <a:cxnLst>
                <a:cxn ang="0">
                  <a:pos x="connsiteX0" y="connsiteY0"/>
                </a:cxn>
                <a:cxn ang="0">
                  <a:pos x="connsiteX1" y="connsiteY1"/>
                </a:cxn>
                <a:cxn ang="0">
                  <a:pos x="connsiteX2" y="connsiteY2"/>
                </a:cxn>
              </a:cxnLst>
              <a:rect l="l" t="t" r="r" b="b"/>
              <a:pathLst>
                <a:path w="273367" h="16438">
                  <a:moveTo>
                    <a:pt x="273368" y="16438"/>
                  </a:moveTo>
                  <a:cubicBezTo>
                    <a:pt x="181928" y="15486"/>
                    <a:pt x="91440" y="9771"/>
                    <a:pt x="0" y="16438"/>
                  </a:cubicBezTo>
                  <a:cubicBezTo>
                    <a:pt x="91440" y="-6422"/>
                    <a:pt x="182880" y="-4517"/>
                    <a:pt x="273368" y="16438"/>
                  </a:cubicBezTo>
                  <a:close/>
                </a:path>
              </a:pathLst>
            </a:custGeom>
            <a:solidFill>
              <a:srgbClr val="3D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 xmlns:a16="http://schemas.microsoft.com/office/drawing/2014/main" id="{D95EA656-8F0A-4EF0-92A0-51AC7F56BDB0}"/>
                </a:ext>
              </a:extLst>
            </p:cNvPr>
            <p:cNvSpPr/>
            <p:nvPr/>
          </p:nvSpPr>
          <p:spPr>
            <a:xfrm>
              <a:off x="6073962" y="-2779954"/>
              <a:ext cx="21593" cy="181927"/>
            </a:xfrm>
            <a:custGeom>
              <a:avLst/>
              <a:gdLst>
                <a:gd name="connsiteX0" fmla="*/ 19900 w 21593"/>
                <a:gd name="connsiteY0" fmla="*/ 161925 h 181927"/>
                <a:gd name="connsiteX1" fmla="*/ 17042 w 21593"/>
                <a:gd name="connsiteY1" fmla="*/ 181928 h 181927"/>
                <a:gd name="connsiteX2" fmla="*/ 17995 w 21593"/>
                <a:gd name="connsiteY2" fmla="*/ 0 h 181927"/>
                <a:gd name="connsiteX3" fmla="*/ 19900 w 21593"/>
                <a:gd name="connsiteY3" fmla="*/ 29528 h 181927"/>
                <a:gd name="connsiteX4" fmla="*/ 19900 w 21593"/>
                <a:gd name="connsiteY4" fmla="*/ 161925 h 18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 h="181927">
                  <a:moveTo>
                    <a:pt x="19900" y="161925"/>
                  </a:moveTo>
                  <a:cubicBezTo>
                    <a:pt x="18947" y="168593"/>
                    <a:pt x="17995" y="175260"/>
                    <a:pt x="17042" y="181928"/>
                  </a:cubicBezTo>
                  <a:cubicBezTo>
                    <a:pt x="-6770" y="120968"/>
                    <a:pt x="-4865" y="60960"/>
                    <a:pt x="17995" y="0"/>
                  </a:cubicBezTo>
                  <a:cubicBezTo>
                    <a:pt x="18947" y="9525"/>
                    <a:pt x="18947" y="19050"/>
                    <a:pt x="19900" y="29528"/>
                  </a:cubicBezTo>
                  <a:cubicBezTo>
                    <a:pt x="19900" y="73343"/>
                    <a:pt x="23710" y="117157"/>
                    <a:pt x="19900" y="161925"/>
                  </a:cubicBezTo>
                  <a:close/>
                </a:path>
              </a:pathLst>
            </a:custGeom>
            <a:solidFill>
              <a:srgbClr val="B4A7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 xmlns:a16="http://schemas.microsoft.com/office/drawing/2014/main" id="{CCEA6D0B-79BE-449F-897A-887648537E15}"/>
                </a:ext>
              </a:extLst>
            </p:cNvPr>
            <p:cNvSpPr/>
            <p:nvPr/>
          </p:nvSpPr>
          <p:spPr>
            <a:xfrm>
              <a:off x="6082432" y="-2569451"/>
              <a:ext cx="64381" cy="107632"/>
            </a:xfrm>
            <a:custGeom>
              <a:avLst/>
              <a:gdLst>
                <a:gd name="connsiteX0" fmla="*/ 27622 w 64381"/>
                <a:gd name="connsiteY0" fmla="*/ 40957 h 107632"/>
                <a:gd name="connsiteX1" fmla="*/ 37148 w 64381"/>
                <a:gd name="connsiteY1" fmla="*/ 0 h 107632"/>
                <a:gd name="connsiteX2" fmla="*/ 63817 w 64381"/>
                <a:gd name="connsiteY2" fmla="*/ 46673 h 107632"/>
                <a:gd name="connsiteX3" fmla="*/ 54292 w 64381"/>
                <a:gd name="connsiteY3" fmla="*/ 79057 h 107632"/>
                <a:gd name="connsiteX4" fmla="*/ 1905 w 64381"/>
                <a:gd name="connsiteY4" fmla="*/ 107632 h 107632"/>
                <a:gd name="connsiteX5" fmla="*/ 0 w 64381"/>
                <a:gd name="connsiteY5" fmla="*/ 83820 h 107632"/>
                <a:gd name="connsiteX6" fmla="*/ 9525 w 64381"/>
                <a:gd name="connsiteY6" fmla="*/ 75248 h 107632"/>
                <a:gd name="connsiteX7" fmla="*/ 29528 w 64381"/>
                <a:gd name="connsiteY7" fmla="*/ 46673 h 107632"/>
                <a:gd name="connsiteX8" fmla="*/ 27622 w 64381"/>
                <a:gd name="connsiteY8" fmla="*/ 40957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81" h="107632">
                  <a:moveTo>
                    <a:pt x="27622" y="40957"/>
                  </a:moveTo>
                  <a:cubicBezTo>
                    <a:pt x="32385" y="27623"/>
                    <a:pt x="24765" y="11430"/>
                    <a:pt x="37148" y="0"/>
                  </a:cubicBezTo>
                  <a:cubicBezTo>
                    <a:pt x="54292" y="10477"/>
                    <a:pt x="57150" y="29527"/>
                    <a:pt x="63817" y="46673"/>
                  </a:cubicBezTo>
                  <a:cubicBezTo>
                    <a:pt x="65723" y="59055"/>
                    <a:pt x="62865" y="69532"/>
                    <a:pt x="54292" y="79057"/>
                  </a:cubicBezTo>
                  <a:cubicBezTo>
                    <a:pt x="39053" y="92392"/>
                    <a:pt x="23812" y="107632"/>
                    <a:pt x="1905" y="107632"/>
                  </a:cubicBezTo>
                  <a:cubicBezTo>
                    <a:pt x="952" y="100013"/>
                    <a:pt x="952" y="92392"/>
                    <a:pt x="0" y="83820"/>
                  </a:cubicBezTo>
                  <a:cubicBezTo>
                    <a:pt x="0" y="78105"/>
                    <a:pt x="3810" y="74295"/>
                    <a:pt x="9525" y="75248"/>
                  </a:cubicBezTo>
                  <a:cubicBezTo>
                    <a:pt x="18097" y="67627"/>
                    <a:pt x="34290" y="64770"/>
                    <a:pt x="29528" y="46673"/>
                  </a:cubicBezTo>
                  <a:cubicBezTo>
                    <a:pt x="26670" y="45720"/>
                    <a:pt x="26670" y="43815"/>
                    <a:pt x="27622" y="40957"/>
                  </a:cubicBezTo>
                  <a:close/>
                </a:path>
              </a:pathLst>
            </a:custGeom>
            <a:solidFill>
              <a:srgbClr val="312C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 xmlns:a16="http://schemas.microsoft.com/office/drawing/2014/main" id="{9CD464DC-8FE2-43DF-B6CC-AF6FB3D4030C}"/>
                </a:ext>
              </a:extLst>
            </p:cNvPr>
            <p:cNvSpPr/>
            <p:nvPr/>
          </p:nvSpPr>
          <p:spPr>
            <a:xfrm>
              <a:off x="6047067" y="-2436101"/>
              <a:ext cx="17866" cy="104775"/>
            </a:xfrm>
            <a:custGeom>
              <a:avLst/>
              <a:gdLst>
                <a:gd name="connsiteX0" fmla="*/ 8695 w 17866"/>
                <a:gd name="connsiteY0" fmla="*/ 0 h 104775"/>
                <a:gd name="connsiteX1" fmla="*/ 7743 w 17866"/>
                <a:gd name="connsiteY1" fmla="*/ 104775 h 104775"/>
                <a:gd name="connsiteX2" fmla="*/ 8695 w 17866"/>
                <a:gd name="connsiteY2" fmla="*/ 0 h 104775"/>
              </a:gdLst>
              <a:ahLst/>
              <a:cxnLst>
                <a:cxn ang="0">
                  <a:pos x="connsiteX0" y="connsiteY0"/>
                </a:cxn>
                <a:cxn ang="0">
                  <a:pos x="connsiteX1" y="connsiteY1"/>
                </a:cxn>
                <a:cxn ang="0">
                  <a:pos x="connsiteX2" y="connsiteY2"/>
                </a:cxn>
              </a:cxnLst>
              <a:rect l="l" t="t" r="r" b="b"/>
              <a:pathLst>
                <a:path w="17866" h="104775">
                  <a:moveTo>
                    <a:pt x="8695" y="0"/>
                  </a:moveTo>
                  <a:cubicBezTo>
                    <a:pt x="20125" y="35242"/>
                    <a:pt x="22030" y="69532"/>
                    <a:pt x="7743" y="104775"/>
                  </a:cubicBezTo>
                  <a:cubicBezTo>
                    <a:pt x="-2735" y="69532"/>
                    <a:pt x="-2735" y="34290"/>
                    <a:pt x="8695" y="0"/>
                  </a:cubicBezTo>
                  <a:close/>
                </a:path>
              </a:pathLst>
            </a:custGeom>
            <a:solidFill>
              <a:srgbClr val="150E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 xmlns:a16="http://schemas.microsoft.com/office/drawing/2014/main" id="{0CEFD4C4-F052-4AA5-8AF7-D141CEB5893E}"/>
                </a:ext>
              </a:extLst>
            </p:cNvPr>
            <p:cNvSpPr/>
            <p:nvPr/>
          </p:nvSpPr>
          <p:spPr>
            <a:xfrm>
              <a:off x="7578859" y="-2408478"/>
              <a:ext cx="17490" cy="86677"/>
            </a:xfrm>
            <a:custGeom>
              <a:avLst/>
              <a:gdLst>
                <a:gd name="connsiteX0" fmla="*/ 903 w 17490"/>
                <a:gd name="connsiteY0" fmla="*/ 1905 h 86677"/>
                <a:gd name="connsiteX1" fmla="*/ 10428 w 17490"/>
                <a:gd name="connsiteY1" fmla="*/ 0 h 86677"/>
                <a:gd name="connsiteX2" fmla="*/ 9476 w 17490"/>
                <a:gd name="connsiteY2" fmla="*/ 86677 h 86677"/>
                <a:gd name="connsiteX3" fmla="*/ 903 w 17490"/>
                <a:gd name="connsiteY3" fmla="*/ 1905 h 86677"/>
              </a:gdLst>
              <a:ahLst/>
              <a:cxnLst>
                <a:cxn ang="0">
                  <a:pos x="connsiteX0" y="connsiteY0"/>
                </a:cxn>
                <a:cxn ang="0">
                  <a:pos x="connsiteX1" y="connsiteY1"/>
                </a:cxn>
                <a:cxn ang="0">
                  <a:pos x="connsiteX2" y="connsiteY2"/>
                </a:cxn>
                <a:cxn ang="0">
                  <a:pos x="connsiteX3" y="connsiteY3"/>
                </a:cxn>
              </a:cxnLst>
              <a:rect l="l" t="t" r="r" b="b"/>
              <a:pathLst>
                <a:path w="17490" h="86677">
                  <a:moveTo>
                    <a:pt x="903" y="1905"/>
                  </a:moveTo>
                  <a:cubicBezTo>
                    <a:pt x="3761" y="952"/>
                    <a:pt x="7571" y="952"/>
                    <a:pt x="10428" y="0"/>
                  </a:cubicBezTo>
                  <a:cubicBezTo>
                    <a:pt x="20906" y="28575"/>
                    <a:pt x="19001" y="58102"/>
                    <a:pt x="9476" y="86677"/>
                  </a:cubicBezTo>
                  <a:cubicBezTo>
                    <a:pt x="-8622" y="60007"/>
                    <a:pt x="5665" y="29527"/>
                    <a:pt x="903" y="1905"/>
                  </a:cubicBezTo>
                  <a:close/>
                </a:path>
              </a:pathLst>
            </a:custGeom>
            <a:solidFill>
              <a:srgbClr val="180F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 xmlns:a16="http://schemas.microsoft.com/office/drawing/2014/main" id="{FD376CA7-BA71-4BE5-BBD6-156CB72154AD}"/>
                </a:ext>
              </a:extLst>
            </p:cNvPr>
            <p:cNvSpPr/>
            <p:nvPr/>
          </p:nvSpPr>
          <p:spPr>
            <a:xfrm>
              <a:off x="6970162" y="-3352406"/>
              <a:ext cx="118110" cy="28574"/>
            </a:xfrm>
            <a:custGeom>
              <a:avLst/>
              <a:gdLst>
                <a:gd name="connsiteX0" fmla="*/ 118110 w 118110"/>
                <a:gd name="connsiteY0" fmla="*/ 28575 h 28574"/>
                <a:gd name="connsiteX1" fmla="*/ 0 w 118110"/>
                <a:gd name="connsiteY1" fmla="*/ 0 h 28574"/>
                <a:gd name="connsiteX2" fmla="*/ 118110 w 118110"/>
                <a:gd name="connsiteY2" fmla="*/ 28575 h 28574"/>
              </a:gdLst>
              <a:ahLst/>
              <a:cxnLst>
                <a:cxn ang="0">
                  <a:pos x="connsiteX0" y="connsiteY0"/>
                </a:cxn>
                <a:cxn ang="0">
                  <a:pos x="connsiteX1" y="connsiteY1"/>
                </a:cxn>
                <a:cxn ang="0">
                  <a:pos x="connsiteX2" y="connsiteY2"/>
                </a:cxn>
              </a:cxnLst>
              <a:rect l="l" t="t" r="r" b="b"/>
              <a:pathLst>
                <a:path w="118110" h="28574">
                  <a:moveTo>
                    <a:pt x="118110" y="28575"/>
                  </a:moveTo>
                  <a:cubicBezTo>
                    <a:pt x="76200" y="28575"/>
                    <a:pt x="37148" y="19050"/>
                    <a:pt x="0" y="0"/>
                  </a:cubicBezTo>
                  <a:cubicBezTo>
                    <a:pt x="40957" y="0"/>
                    <a:pt x="80010" y="11430"/>
                    <a:pt x="118110" y="28575"/>
                  </a:cubicBezTo>
                  <a:close/>
                </a:path>
              </a:pathLst>
            </a:custGeom>
            <a:solidFill>
              <a:srgbClr val="3D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 xmlns:a16="http://schemas.microsoft.com/office/drawing/2014/main" id="{37BEA089-3F0E-4F93-9DC4-957EB8A0D1AD}"/>
                </a:ext>
              </a:extLst>
            </p:cNvPr>
            <p:cNvSpPr/>
            <p:nvPr/>
          </p:nvSpPr>
          <p:spPr>
            <a:xfrm>
              <a:off x="6664410" y="-3351454"/>
              <a:ext cx="38100" cy="19050"/>
            </a:xfrm>
            <a:custGeom>
              <a:avLst/>
              <a:gdLst>
                <a:gd name="connsiteX0" fmla="*/ 38100 w 38100"/>
                <a:gd name="connsiteY0" fmla="*/ 19050 h 19050"/>
                <a:gd name="connsiteX1" fmla="*/ 0 w 38100"/>
                <a:gd name="connsiteY1" fmla="*/ 15240 h 19050"/>
                <a:gd name="connsiteX2" fmla="*/ 9525 w 38100"/>
                <a:gd name="connsiteY2" fmla="*/ 953 h 19050"/>
                <a:gd name="connsiteX3" fmla="*/ 19050 w 38100"/>
                <a:gd name="connsiteY3" fmla="*/ 0 h 19050"/>
                <a:gd name="connsiteX4" fmla="*/ 38100 w 3810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38100" y="19050"/>
                  </a:moveTo>
                  <a:cubicBezTo>
                    <a:pt x="25717" y="18098"/>
                    <a:pt x="12382" y="16193"/>
                    <a:pt x="0" y="15240"/>
                  </a:cubicBezTo>
                  <a:cubicBezTo>
                    <a:pt x="2857" y="10478"/>
                    <a:pt x="6667" y="5715"/>
                    <a:pt x="9525" y="953"/>
                  </a:cubicBezTo>
                  <a:cubicBezTo>
                    <a:pt x="12382" y="953"/>
                    <a:pt x="16192" y="0"/>
                    <a:pt x="19050" y="0"/>
                  </a:cubicBezTo>
                  <a:cubicBezTo>
                    <a:pt x="25717" y="6668"/>
                    <a:pt x="31432" y="12383"/>
                    <a:pt x="38100" y="19050"/>
                  </a:cubicBezTo>
                  <a:close/>
                </a:path>
              </a:pathLst>
            </a:custGeom>
            <a:solidFill>
              <a:srgbClr val="3D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 xmlns:a16="http://schemas.microsoft.com/office/drawing/2014/main" id="{76FA018D-B7CE-46EF-804D-2AEF7054A2A7}"/>
                </a:ext>
              </a:extLst>
            </p:cNvPr>
            <p:cNvSpPr/>
            <p:nvPr/>
          </p:nvSpPr>
          <p:spPr>
            <a:xfrm>
              <a:off x="6091957" y="-2522778"/>
              <a:ext cx="25853" cy="28575"/>
            </a:xfrm>
            <a:custGeom>
              <a:avLst/>
              <a:gdLst>
                <a:gd name="connsiteX0" fmla="*/ 20003 w 25853"/>
                <a:gd name="connsiteY0" fmla="*/ 0 h 28575"/>
                <a:gd name="connsiteX1" fmla="*/ 0 w 25853"/>
                <a:gd name="connsiteY1" fmla="*/ 28575 h 28575"/>
                <a:gd name="connsiteX2" fmla="*/ 20003 w 25853"/>
                <a:gd name="connsiteY2" fmla="*/ 0 h 28575"/>
              </a:gdLst>
              <a:ahLst/>
              <a:cxnLst>
                <a:cxn ang="0">
                  <a:pos x="connsiteX0" y="connsiteY0"/>
                </a:cxn>
                <a:cxn ang="0">
                  <a:pos x="connsiteX1" y="connsiteY1"/>
                </a:cxn>
                <a:cxn ang="0">
                  <a:pos x="connsiteX2" y="connsiteY2"/>
                </a:cxn>
              </a:cxnLst>
              <a:rect l="l" t="t" r="r" b="b"/>
              <a:pathLst>
                <a:path w="25853" h="28575">
                  <a:moveTo>
                    <a:pt x="20003" y="0"/>
                  </a:moveTo>
                  <a:cubicBezTo>
                    <a:pt x="36195" y="24765"/>
                    <a:pt x="15240" y="24765"/>
                    <a:pt x="0" y="28575"/>
                  </a:cubicBezTo>
                  <a:cubicBezTo>
                    <a:pt x="7620" y="19050"/>
                    <a:pt x="13335" y="9525"/>
                    <a:pt x="20003" y="0"/>
                  </a:cubicBezTo>
                  <a:close/>
                </a:path>
              </a:pathLst>
            </a:custGeom>
            <a:solidFill>
              <a:srgbClr val="422C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 xmlns:a16="http://schemas.microsoft.com/office/drawing/2014/main" id="{A89656E3-C33A-44DE-A487-EE59E30D9F49}"/>
                </a:ext>
              </a:extLst>
            </p:cNvPr>
            <p:cNvSpPr/>
            <p:nvPr/>
          </p:nvSpPr>
          <p:spPr>
            <a:xfrm>
              <a:off x="6219168" y="-2574188"/>
              <a:ext cx="1191189" cy="623965"/>
            </a:xfrm>
            <a:custGeom>
              <a:avLst/>
              <a:gdLst>
                <a:gd name="connsiteX0" fmla="*/ 1139614 w 1191189"/>
                <a:gd name="connsiteY0" fmla="*/ 383832 h 623965"/>
                <a:gd name="connsiteX1" fmla="*/ 669079 w 1191189"/>
                <a:gd name="connsiteY1" fmla="*/ 622910 h 623965"/>
                <a:gd name="connsiteX2" fmla="*/ 198544 w 1191189"/>
                <a:gd name="connsiteY2" fmla="*/ 520040 h 623965"/>
                <a:gd name="connsiteX3" fmla="*/ 25189 w 1191189"/>
                <a:gd name="connsiteY3" fmla="*/ 272390 h 623965"/>
                <a:gd name="connsiteX4" fmla="*/ 3282 w 1191189"/>
                <a:gd name="connsiteY4" fmla="*/ 191427 h 623965"/>
                <a:gd name="connsiteX5" fmla="*/ 3282 w 1191189"/>
                <a:gd name="connsiteY5" fmla="*/ 117132 h 623965"/>
                <a:gd name="connsiteX6" fmla="*/ 52812 w 1191189"/>
                <a:gd name="connsiteY6" fmla="*/ 39980 h 623965"/>
                <a:gd name="connsiteX7" fmla="*/ 149967 w 1191189"/>
                <a:gd name="connsiteY7" fmla="*/ 1880 h 623965"/>
                <a:gd name="connsiteX8" fmla="*/ 200449 w 1191189"/>
                <a:gd name="connsiteY8" fmla="*/ 42837 h 623965"/>
                <a:gd name="connsiteX9" fmla="*/ 189972 w 1191189"/>
                <a:gd name="connsiteY9" fmla="*/ 142850 h 623965"/>
                <a:gd name="connsiteX10" fmla="*/ 176637 w 1191189"/>
                <a:gd name="connsiteY10" fmla="*/ 167615 h 623965"/>
                <a:gd name="connsiteX11" fmla="*/ 223309 w 1191189"/>
                <a:gd name="connsiteY11" fmla="*/ 275247 h 623965"/>
                <a:gd name="connsiteX12" fmla="*/ 304272 w 1191189"/>
                <a:gd name="connsiteY12" fmla="*/ 273342 h 623965"/>
                <a:gd name="connsiteX13" fmla="*/ 454767 w 1191189"/>
                <a:gd name="connsiteY13" fmla="*/ 250482 h 623965"/>
                <a:gd name="connsiteX14" fmla="*/ 482389 w 1191189"/>
                <a:gd name="connsiteY14" fmla="*/ 247625 h 623965"/>
                <a:gd name="connsiteX15" fmla="*/ 498582 w 1191189"/>
                <a:gd name="connsiteY15" fmla="*/ 275247 h 623965"/>
                <a:gd name="connsiteX16" fmla="*/ 673842 w 1191189"/>
                <a:gd name="connsiteY16" fmla="*/ 341922 h 623965"/>
                <a:gd name="connsiteX17" fmla="*/ 723372 w 1191189"/>
                <a:gd name="connsiteY17" fmla="*/ 287630 h 623965"/>
                <a:gd name="connsiteX18" fmla="*/ 767187 w 1191189"/>
                <a:gd name="connsiteY18" fmla="*/ 253340 h 623965"/>
                <a:gd name="connsiteX19" fmla="*/ 821479 w 1191189"/>
                <a:gd name="connsiteY19" fmla="*/ 271437 h 623965"/>
                <a:gd name="connsiteX20" fmla="*/ 898632 w 1191189"/>
                <a:gd name="connsiteY20" fmla="*/ 280010 h 623965"/>
                <a:gd name="connsiteX21" fmla="*/ 1028172 w 1191189"/>
                <a:gd name="connsiteY21" fmla="*/ 179045 h 623965"/>
                <a:gd name="connsiteX22" fmla="*/ 1039602 w 1191189"/>
                <a:gd name="connsiteY22" fmla="*/ 61887 h 623965"/>
                <a:gd name="connsiteX23" fmla="*/ 1084369 w 1191189"/>
                <a:gd name="connsiteY23" fmla="*/ 26645 h 623965"/>
                <a:gd name="connsiteX24" fmla="*/ 1165332 w 1191189"/>
                <a:gd name="connsiteY24" fmla="*/ 53315 h 623965"/>
                <a:gd name="connsiteX25" fmla="*/ 1189144 w 1191189"/>
                <a:gd name="connsiteY25" fmla="*/ 114275 h 623965"/>
                <a:gd name="connsiteX26" fmla="*/ 1178667 w 1191189"/>
                <a:gd name="connsiteY26" fmla="*/ 212382 h 623965"/>
                <a:gd name="connsiteX27" fmla="*/ 1174857 w 1191189"/>
                <a:gd name="connsiteY27" fmla="*/ 304775 h 623965"/>
                <a:gd name="connsiteX28" fmla="*/ 1161522 w 1191189"/>
                <a:gd name="connsiteY28" fmla="*/ 356210 h 623965"/>
                <a:gd name="connsiteX29" fmla="*/ 1139614 w 1191189"/>
                <a:gd name="connsiteY29" fmla="*/ 383832 h 62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189" h="623965">
                  <a:moveTo>
                    <a:pt x="1139614" y="383832"/>
                  </a:moveTo>
                  <a:cubicBezTo>
                    <a:pt x="1028172" y="553377"/>
                    <a:pt x="862437" y="614337"/>
                    <a:pt x="669079" y="622910"/>
                  </a:cubicBezTo>
                  <a:cubicBezTo>
                    <a:pt x="504297" y="629577"/>
                    <a:pt x="344277" y="605765"/>
                    <a:pt x="198544" y="520040"/>
                  </a:cubicBezTo>
                  <a:cubicBezTo>
                    <a:pt x="103294" y="463842"/>
                    <a:pt x="42334" y="382880"/>
                    <a:pt x="25189" y="272390"/>
                  </a:cubicBezTo>
                  <a:cubicBezTo>
                    <a:pt x="-7196" y="252387"/>
                    <a:pt x="-528" y="221907"/>
                    <a:pt x="3282" y="191427"/>
                  </a:cubicBezTo>
                  <a:cubicBezTo>
                    <a:pt x="3282" y="166662"/>
                    <a:pt x="2329" y="141897"/>
                    <a:pt x="3282" y="117132"/>
                  </a:cubicBezTo>
                  <a:cubicBezTo>
                    <a:pt x="424" y="79032"/>
                    <a:pt x="18522" y="54267"/>
                    <a:pt x="52812" y="39980"/>
                  </a:cubicBezTo>
                  <a:cubicBezTo>
                    <a:pt x="84244" y="25692"/>
                    <a:pt x="114724" y="8547"/>
                    <a:pt x="149967" y="1880"/>
                  </a:cubicBezTo>
                  <a:cubicBezTo>
                    <a:pt x="184257" y="-4788"/>
                    <a:pt x="202354" y="5690"/>
                    <a:pt x="200449" y="42837"/>
                  </a:cubicBezTo>
                  <a:cubicBezTo>
                    <a:pt x="189972" y="75222"/>
                    <a:pt x="194734" y="109512"/>
                    <a:pt x="189972" y="142850"/>
                  </a:cubicBezTo>
                  <a:cubicBezTo>
                    <a:pt x="188067" y="152375"/>
                    <a:pt x="182352" y="159995"/>
                    <a:pt x="176637" y="167615"/>
                  </a:cubicBezTo>
                  <a:cubicBezTo>
                    <a:pt x="140442" y="218097"/>
                    <a:pt x="161397" y="267627"/>
                    <a:pt x="223309" y="275247"/>
                  </a:cubicBezTo>
                  <a:cubicBezTo>
                    <a:pt x="249979" y="279057"/>
                    <a:pt x="276649" y="275247"/>
                    <a:pt x="304272" y="273342"/>
                  </a:cubicBezTo>
                  <a:cubicBezTo>
                    <a:pt x="356659" y="279057"/>
                    <a:pt x="408094" y="280010"/>
                    <a:pt x="454767" y="250482"/>
                  </a:cubicBezTo>
                  <a:cubicBezTo>
                    <a:pt x="463339" y="245720"/>
                    <a:pt x="472864" y="243815"/>
                    <a:pt x="482389" y="247625"/>
                  </a:cubicBezTo>
                  <a:cubicBezTo>
                    <a:pt x="491914" y="254292"/>
                    <a:pt x="494772" y="265722"/>
                    <a:pt x="498582" y="275247"/>
                  </a:cubicBezTo>
                  <a:cubicBezTo>
                    <a:pt x="527157" y="344780"/>
                    <a:pt x="605262" y="374307"/>
                    <a:pt x="673842" y="341922"/>
                  </a:cubicBezTo>
                  <a:cubicBezTo>
                    <a:pt x="698607" y="330492"/>
                    <a:pt x="712894" y="311442"/>
                    <a:pt x="723372" y="287630"/>
                  </a:cubicBezTo>
                  <a:cubicBezTo>
                    <a:pt x="731944" y="268580"/>
                    <a:pt x="740517" y="249530"/>
                    <a:pt x="767187" y="253340"/>
                  </a:cubicBezTo>
                  <a:cubicBezTo>
                    <a:pt x="785284" y="258102"/>
                    <a:pt x="802429" y="267627"/>
                    <a:pt x="821479" y="271437"/>
                  </a:cubicBezTo>
                  <a:cubicBezTo>
                    <a:pt x="846244" y="280962"/>
                    <a:pt x="872914" y="273342"/>
                    <a:pt x="898632" y="280010"/>
                  </a:cubicBezTo>
                  <a:cubicBezTo>
                    <a:pt x="988167" y="307632"/>
                    <a:pt x="1031982" y="272390"/>
                    <a:pt x="1028172" y="179045"/>
                  </a:cubicBezTo>
                  <a:cubicBezTo>
                    <a:pt x="1036744" y="140945"/>
                    <a:pt x="1047222" y="102845"/>
                    <a:pt x="1039602" y="61887"/>
                  </a:cubicBezTo>
                  <a:cubicBezTo>
                    <a:pt x="1032934" y="26645"/>
                    <a:pt x="1059604" y="21882"/>
                    <a:pt x="1084369" y="26645"/>
                  </a:cubicBezTo>
                  <a:cubicBezTo>
                    <a:pt x="1111992" y="31407"/>
                    <a:pt x="1139614" y="41885"/>
                    <a:pt x="1165332" y="53315"/>
                  </a:cubicBezTo>
                  <a:cubicBezTo>
                    <a:pt x="1192002" y="64745"/>
                    <a:pt x="1193907" y="89510"/>
                    <a:pt x="1189144" y="114275"/>
                  </a:cubicBezTo>
                  <a:cubicBezTo>
                    <a:pt x="1183429" y="146660"/>
                    <a:pt x="1178667" y="179045"/>
                    <a:pt x="1178667" y="212382"/>
                  </a:cubicBezTo>
                  <a:cubicBezTo>
                    <a:pt x="1194859" y="243815"/>
                    <a:pt x="1188192" y="274295"/>
                    <a:pt x="1174857" y="304775"/>
                  </a:cubicBezTo>
                  <a:cubicBezTo>
                    <a:pt x="1171047" y="321920"/>
                    <a:pt x="1165332" y="339065"/>
                    <a:pt x="1161522" y="356210"/>
                  </a:cubicBezTo>
                  <a:cubicBezTo>
                    <a:pt x="1155807" y="368592"/>
                    <a:pt x="1151997" y="379070"/>
                    <a:pt x="1139614" y="383832"/>
                  </a:cubicBezTo>
                  <a:close/>
                </a:path>
              </a:pathLst>
            </a:custGeom>
            <a:solidFill>
              <a:srgbClr val="FEE2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 xmlns:a16="http://schemas.microsoft.com/office/drawing/2014/main" id="{3F160355-E973-49C8-995F-FDBD029CF4E4}"/>
                </a:ext>
              </a:extLst>
            </p:cNvPr>
            <p:cNvSpPr/>
            <p:nvPr/>
          </p:nvSpPr>
          <p:spPr>
            <a:xfrm>
              <a:off x="6564276" y="-1865553"/>
              <a:ext cx="521690" cy="364650"/>
            </a:xfrm>
            <a:custGeom>
              <a:avLst/>
              <a:gdLst>
                <a:gd name="connsiteX0" fmla="*/ 509709 w 521690"/>
                <a:gd name="connsiteY0" fmla="*/ 295275 h 364650"/>
                <a:gd name="connsiteX1" fmla="*/ 413506 w 521690"/>
                <a:gd name="connsiteY1" fmla="*/ 332422 h 364650"/>
                <a:gd name="connsiteX2" fmla="*/ 246819 w 521690"/>
                <a:gd name="connsiteY2" fmla="*/ 363855 h 364650"/>
                <a:gd name="connsiteX3" fmla="*/ 62986 w 521690"/>
                <a:gd name="connsiteY3" fmla="*/ 335280 h 364650"/>
                <a:gd name="connsiteX4" fmla="*/ 24886 w 521690"/>
                <a:gd name="connsiteY4" fmla="*/ 153352 h 364650"/>
                <a:gd name="connsiteX5" fmla="*/ 50604 w 521690"/>
                <a:gd name="connsiteY5" fmla="*/ 92392 h 364650"/>
                <a:gd name="connsiteX6" fmla="*/ 69654 w 521690"/>
                <a:gd name="connsiteY6" fmla="*/ 68580 h 364650"/>
                <a:gd name="connsiteX7" fmla="*/ 169666 w 521690"/>
                <a:gd name="connsiteY7" fmla="*/ 60960 h 364650"/>
                <a:gd name="connsiteX8" fmla="*/ 209671 w 521690"/>
                <a:gd name="connsiteY8" fmla="*/ 21908 h 364650"/>
                <a:gd name="connsiteX9" fmla="*/ 232531 w 521690"/>
                <a:gd name="connsiteY9" fmla="*/ 7620 h 364650"/>
                <a:gd name="connsiteX10" fmla="*/ 232531 w 521690"/>
                <a:gd name="connsiteY10" fmla="*/ 6667 h 364650"/>
                <a:gd name="connsiteX11" fmla="*/ 264916 w 521690"/>
                <a:gd name="connsiteY11" fmla="*/ 40005 h 364650"/>
                <a:gd name="connsiteX12" fmla="*/ 276346 w 521690"/>
                <a:gd name="connsiteY12" fmla="*/ 93345 h 364650"/>
                <a:gd name="connsiteX13" fmla="*/ 286824 w 521690"/>
                <a:gd name="connsiteY13" fmla="*/ 99060 h 364650"/>
                <a:gd name="connsiteX14" fmla="*/ 304921 w 521690"/>
                <a:gd name="connsiteY14" fmla="*/ 95250 h 364650"/>
                <a:gd name="connsiteX15" fmla="*/ 307779 w 521690"/>
                <a:gd name="connsiteY15" fmla="*/ 73342 h 364650"/>
                <a:gd name="connsiteX16" fmla="*/ 307779 w 521690"/>
                <a:gd name="connsiteY16" fmla="*/ 48577 h 364650"/>
                <a:gd name="connsiteX17" fmla="*/ 314446 w 521690"/>
                <a:gd name="connsiteY17" fmla="*/ 23813 h 364650"/>
                <a:gd name="connsiteX18" fmla="*/ 319209 w 521690"/>
                <a:gd name="connsiteY18" fmla="*/ 19050 h 364650"/>
                <a:gd name="connsiteX19" fmla="*/ 404934 w 521690"/>
                <a:gd name="connsiteY19" fmla="*/ 0 h 364650"/>
                <a:gd name="connsiteX20" fmla="*/ 456369 w 521690"/>
                <a:gd name="connsiteY20" fmla="*/ 63817 h 364650"/>
                <a:gd name="connsiteX21" fmla="*/ 519234 w 521690"/>
                <a:gd name="connsiteY21" fmla="*/ 230505 h 364650"/>
                <a:gd name="connsiteX22" fmla="*/ 509709 w 521690"/>
                <a:gd name="connsiteY22" fmla="*/ 295275 h 36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1690" h="364650">
                  <a:moveTo>
                    <a:pt x="509709" y="295275"/>
                  </a:moveTo>
                  <a:cubicBezTo>
                    <a:pt x="481134" y="316230"/>
                    <a:pt x="444939" y="320040"/>
                    <a:pt x="413506" y="332422"/>
                  </a:cubicBezTo>
                  <a:cubicBezTo>
                    <a:pt x="363976" y="372427"/>
                    <a:pt x="302064" y="360997"/>
                    <a:pt x="246819" y="363855"/>
                  </a:cubicBezTo>
                  <a:cubicBezTo>
                    <a:pt x="185859" y="366713"/>
                    <a:pt x="121089" y="362902"/>
                    <a:pt x="62986" y="335280"/>
                  </a:cubicBezTo>
                  <a:cubicBezTo>
                    <a:pt x="-5594" y="287655"/>
                    <a:pt x="-17976" y="232410"/>
                    <a:pt x="24886" y="153352"/>
                  </a:cubicBezTo>
                  <a:cubicBezTo>
                    <a:pt x="35364" y="133350"/>
                    <a:pt x="47746" y="115252"/>
                    <a:pt x="50604" y="92392"/>
                  </a:cubicBezTo>
                  <a:cubicBezTo>
                    <a:pt x="53461" y="81915"/>
                    <a:pt x="60129" y="73342"/>
                    <a:pt x="69654" y="68580"/>
                  </a:cubicBezTo>
                  <a:cubicBezTo>
                    <a:pt x="102991" y="58102"/>
                    <a:pt x="136329" y="64770"/>
                    <a:pt x="169666" y="60960"/>
                  </a:cubicBezTo>
                  <a:cubicBezTo>
                    <a:pt x="172524" y="37147"/>
                    <a:pt x="178239" y="17145"/>
                    <a:pt x="209671" y="21908"/>
                  </a:cubicBezTo>
                  <a:cubicBezTo>
                    <a:pt x="217291" y="22860"/>
                    <a:pt x="226816" y="15240"/>
                    <a:pt x="232531" y="7620"/>
                  </a:cubicBezTo>
                  <a:lnTo>
                    <a:pt x="232531" y="6667"/>
                  </a:lnTo>
                  <a:cubicBezTo>
                    <a:pt x="263011" y="-1905"/>
                    <a:pt x="261106" y="21908"/>
                    <a:pt x="264916" y="40005"/>
                  </a:cubicBezTo>
                  <a:cubicBezTo>
                    <a:pt x="268726" y="58102"/>
                    <a:pt x="259201" y="78105"/>
                    <a:pt x="276346" y="93345"/>
                  </a:cubicBezTo>
                  <a:cubicBezTo>
                    <a:pt x="280156" y="95250"/>
                    <a:pt x="283014" y="97155"/>
                    <a:pt x="286824" y="99060"/>
                  </a:cubicBezTo>
                  <a:cubicBezTo>
                    <a:pt x="293491" y="100965"/>
                    <a:pt x="301111" y="104775"/>
                    <a:pt x="304921" y="95250"/>
                  </a:cubicBezTo>
                  <a:cubicBezTo>
                    <a:pt x="306826" y="87630"/>
                    <a:pt x="307779" y="80963"/>
                    <a:pt x="307779" y="73342"/>
                  </a:cubicBezTo>
                  <a:cubicBezTo>
                    <a:pt x="307779" y="64770"/>
                    <a:pt x="307779" y="57150"/>
                    <a:pt x="307779" y="48577"/>
                  </a:cubicBezTo>
                  <a:cubicBezTo>
                    <a:pt x="308731" y="40005"/>
                    <a:pt x="309684" y="31433"/>
                    <a:pt x="314446" y="23813"/>
                  </a:cubicBezTo>
                  <a:cubicBezTo>
                    <a:pt x="316351" y="21908"/>
                    <a:pt x="318256" y="20955"/>
                    <a:pt x="319209" y="19050"/>
                  </a:cubicBezTo>
                  <a:cubicBezTo>
                    <a:pt x="349689" y="21908"/>
                    <a:pt x="379216" y="20955"/>
                    <a:pt x="404934" y="0"/>
                  </a:cubicBezTo>
                  <a:cubicBezTo>
                    <a:pt x="439224" y="7620"/>
                    <a:pt x="443034" y="40005"/>
                    <a:pt x="456369" y="63817"/>
                  </a:cubicBezTo>
                  <a:cubicBezTo>
                    <a:pt x="483991" y="117158"/>
                    <a:pt x="515424" y="168592"/>
                    <a:pt x="519234" y="230505"/>
                  </a:cubicBezTo>
                  <a:cubicBezTo>
                    <a:pt x="521139" y="254317"/>
                    <a:pt x="526854" y="276225"/>
                    <a:pt x="509709" y="295275"/>
                  </a:cubicBezTo>
                  <a:close/>
                </a:path>
              </a:pathLst>
            </a:custGeom>
            <a:solidFill>
              <a:srgbClr val="FDFDF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 xmlns:a16="http://schemas.microsoft.com/office/drawing/2014/main" id="{46FB95AD-2CCF-4057-B393-38D45EFD3D8D}"/>
                </a:ext>
              </a:extLst>
            </p:cNvPr>
            <p:cNvSpPr/>
            <p:nvPr/>
          </p:nvSpPr>
          <p:spPr>
            <a:xfrm>
              <a:off x="6398080" y="-1947295"/>
              <a:ext cx="224833" cy="386014"/>
            </a:xfrm>
            <a:custGeom>
              <a:avLst/>
              <a:gdLst>
                <a:gd name="connsiteX0" fmla="*/ 54874 w 224833"/>
                <a:gd name="connsiteY0" fmla="*/ 378922 h 386014"/>
                <a:gd name="connsiteX1" fmla="*/ 16774 w 224833"/>
                <a:gd name="connsiteY1" fmla="*/ 290339 h 386014"/>
                <a:gd name="connsiteX2" fmla="*/ 182509 w 224833"/>
                <a:gd name="connsiteY2" fmla="*/ 25544 h 386014"/>
                <a:gd name="connsiteX3" fmla="*/ 218704 w 224833"/>
                <a:gd name="connsiteY3" fmla="*/ 2684 h 386014"/>
                <a:gd name="connsiteX4" fmla="*/ 216799 w 224833"/>
                <a:gd name="connsiteY4" fmla="*/ 41737 h 386014"/>
                <a:gd name="connsiteX5" fmla="*/ 160602 w 224833"/>
                <a:gd name="connsiteY5" fmla="*/ 144607 h 386014"/>
                <a:gd name="connsiteX6" fmla="*/ 134884 w 224833"/>
                <a:gd name="connsiteY6" fmla="*/ 243667 h 386014"/>
                <a:gd name="connsiteX7" fmla="*/ 131074 w 224833"/>
                <a:gd name="connsiteY7" fmla="*/ 257954 h 386014"/>
                <a:gd name="connsiteX8" fmla="*/ 110119 w 224833"/>
                <a:gd name="connsiteY8" fmla="*/ 339869 h 386014"/>
                <a:gd name="connsiteX9" fmla="*/ 54874 w 224833"/>
                <a:gd name="connsiteY9" fmla="*/ 378922 h 38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33" h="386014">
                  <a:moveTo>
                    <a:pt x="54874" y="378922"/>
                  </a:moveTo>
                  <a:cubicBezTo>
                    <a:pt x="-9896" y="352252"/>
                    <a:pt x="-9896" y="352252"/>
                    <a:pt x="16774" y="290339"/>
                  </a:cubicBezTo>
                  <a:cubicBezTo>
                    <a:pt x="57732" y="193184"/>
                    <a:pt x="113929" y="105554"/>
                    <a:pt x="182509" y="25544"/>
                  </a:cubicBezTo>
                  <a:cubicBezTo>
                    <a:pt x="192034" y="15067"/>
                    <a:pt x="200607" y="-7793"/>
                    <a:pt x="218704" y="2684"/>
                  </a:cubicBezTo>
                  <a:cubicBezTo>
                    <a:pt x="233944" y="11257"/>
                    <a:pt x="215847" y="28402"/>
                    <a:pt x="216799" y="41737"/>
                  </a:cubicBezTo>
                  <a:cubicBezTo>
                    <a:pt x="190129" y="72217"/>
                    <a:pt x="180604" y="111269"/>
                    <a:pt x="160602" y="144607"/>
                  </a:cubicBezTo>
                  <a:cubicBezTo>
                    <a:pt x="141552" y="175087"/>
                    <a:pt x="138694" y="209377"/>
                    <a:pt x="134884" y="243667"/>
                  </a:cubicBezTo>
                  <a:cubicBezTo>
                    <a:pt x="133932" y="248429"/>
                    <a:pt x="132979" y="253192"/>
                    <a:pt x="131074" y="257954"/>
                  </a:cubicBezTo>
                  <a:cubicBezTo>
                    <a:pt x="117739" y="283672"/>
                    <a:pt x="112024" y="312247"/>
                    <a:pt x="110119" y="339869"/>
                  </a:cubicBezTo>
                  <a:cubicBezTo>
                    <a:pt x="107262" y="381779"/>
                    <a:pt x="92974" y="396067"/>
                    <a:pt x="54874" y="378922"/>
                  </a:cubicBezTo>
                  <a:close/>
                </a:path>
              </a:pathLst>
            </a:custGeom>
            <a:solidFill>
              <a:srgbClr val="F6EF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 xmlns:a16="http://schemas.microsoft.com/office/drawing/2014/main" id="{73E0651A-778E-4F93-B1CF-A7B2CB760201}"/>
                </a:ext>
              </a:extLst>
            </p:cNvPr>
            <p:cNvSpPr/>
            <p:nvPr/>
          </p:nvSpPr>
          <p:spPr>
            <a:xfrm>
              <a:off x="6071118" y="-2505634"/>
              <a:ext cx="164571" cy="295945"/>
            </a:xfrm>
            <a:custGeom>
              <a:avLst/>
              <a:gdLst>
                <a:gd name="connsiteX0" fmla="*/ 13219 w 164571"/>
                <a:gd name="connsiteY0" fmla="*/ 43815 h 295945"/>
                <a:gd name="connsiteX1" fmla="*/ 59892 w 164571"/>
                <a:gd name="connsiteY1" fmla="*/ 10477 h 295945"/>
                <a:gd name="connsiteX2" fmla="*/ 88467 w 164571"/>
                <a:gd name="connsiteY2" fmla="*/ 0 h 295945"/>
                <a:gd name="connsiteX3" fmla="*/ 109422 w 164571"/>
                <a:gd name="connsiteY3" fmla="*/ 53340 h 295945"/>
                <a:gd name="connsiteX4" fmla="*/ 122757 w 164571"/>
                <a:gd name="connsiteY4" fmla="*/ 213360 h 295945"/>
                <a:gd name="connsiteX5" fmla="*/ 155142 w 164571"/>
                <a:gd name="connsiteY5" fmla="*/ 258127 h 295945"/>
                <a:gd name="connsiteX6" fmla="*/ 161809 w 164571"/>
                <a:gd name="connsiteY6" fmla="*/ 288608 h 295945"/>
                <a:gd name="connsiteX7" fmla="*/ 127519 w 164571"/>
                <a:gd name="connsiteY7" fmla="*/ 289560 h 295945"/>
                <a:gd name="connsiteX8" fmla="*/ 5599 w 164571"/>
                <a:gd name="connsiteY8" fmla="*/ 80010 h 295945"/>
                <a:gd name="connsiteX9" fmla="*/ 13219 w 164571"/>
                <a:gd name="connsiteY9" fmla="*/ 43815 h 29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71" h="295945">
                  <a:moveTo>
                    <a:pt x="13219" y="43815"/>
                  </a:moveTo>
                  <a:cubicBezTo>
                    <a:pt x="28459" y="32385"/>
                    <a:pt x="44652" y="21908"/>
                    <a:pt x="59892" y="10477"/>
                  </a:cubicBezTo>
                  <a:cubicBezTo>
                    <a:pt x="69417" y="6668"/>
                    <a:pt x="77989" y="952"/>
                    <a:pt x="88467" y="0"/>
                  </a:cubicBezTo>
                  <a:cubicBezTo>
                    <a:pt x="129424" y="13335"/>
                    <a:pt x="133234" y="21908"/>
                    <a:pt x="109422" y="53340"/>
                  </a:cubicBezTo>
                  <a:cubicBezTo>
                    <a:pt x="70369" y="106680"/>
                    <a:pt x="75132" y="166688"/>
                    <a:pt x="122757" y="213360"/>
                  </a:cubicBezTo>
                  <a:cubicBezTo>
                    <a:pt x="136092" y="226695"/>
                    <a:pt x="147522" y="240983"/>
                    <a:pt x="155142" y="258127"/>
                  </a:cubicBezTo>
                  <a:cubicBezTo>
                    <a:pt x="161809" y="267653"/>
                    <a:pt x="168477" y="279083"/>
                    <a:pt x="161809" y="288608"/>
                  </a:cubicBezTo>
                  <a:cubicBezTo>
                    <a:pt x="152284" y="302895"/>
                    <a:pt x="138949" y="292418"/>
                    <a:pt x="127519" y="289560"/>
                  </a:cubicBezTo>
                  <a:cubicBezTo>
                    <a:pt x="36079" y="265748"/>
                    <a:pt x="-18213" y="172402"/>
                    <a:pt x="5599" y="80010"/>
                  </a:cubicBezTo>
                  <a:cubicBezTo>
                    <a:pt x="9409" y="67627"/>
                    <a:pt x="17029" y="57150"/>
                    <a:pt x="13219" y="43815"/>
                  </a:cubicBezTo>
                  <a:close/>
                </a:path>
              </a:pathLst>
            </a:custGeom>
            <a:solidFill>
              <a:srgbClr val="F5DE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 xmlns:a16="http://schemas.microsoft.com/office/drawing/2014/main" id="{E7AB8FE0-989F-4B61-8AA1-0A6459526823}"/>
                </a:ext>
              </a:extLst>
            </p:cNvPr>
            <p:cNvSpPr/>
            <p:nvPr/>
          </p:nvSpPr>
          <p:spPr>
            <a:xfrm>
              <a:off x="7078815" y="-1885017"/>
              <a:ext cx="194891" cy="291798"/>
            </a:xfrm>
            <a:custGeom>
              <a:avLst/>
              <a:gdLst>
                <a:gd name="connsiteX0" fmla="*/ 24697 w 194891"/>
                <a:gd name="connsiteY0" fmla="*/ 9939 h 291798"/>
                <a:gd name="connsiteX1" fmla="*/ 183764 w 194891"/>
                <a:gd name="connsiteY1" fmla="*/ 224251 h 291798"/>
                <a:gd name="connsiteX2" fmla="*/ 158047 w 194891"/>
                <a:gd name="connsiteY2" fmla="*/ 287116 h 291798"/>
                <a:gd name="connsiteX3" fmla="*/ 106612 w 194891"/>
                <a:gd name="connsiteY3" fmla="*/ 255684 h 291798"/>
                <a:gd name="connsiteX4" fmla="*/ 71369 w 194891"/>
                <a:gd name="connsiteY4" fmla="*/ 182341 h 291798"/>
                <a:gd name="connsiteX5" fmla="*/ 63749 w 194891"/>
                <a:gd name="connsiteY5" fmla="*/ 171864 h 291798"/>
                <a:gd name="connsiteX6" fmla="*/ 28507 w 194891"/>
                <a:gd name="connsiteY6" fmla="*/ 107094 h 291798"/>
                <a:gd name="connsiteX7" fmla="*/ 22792 w 194891"/>
                <a:gd name="connsiteY7" fmla="*/ 94711 h 291798"/>
                <a:gd name="connsiteX8" fmla="*/ 1837 w 194891"/>
                <a:gd name="connsiteY8" fmla="*/ 23274 h 291798"/>
                <a:gd name="connsiteX9" fmla="*/ 24697 w 194891"/>
                <a:gd name="connsiteY9" fmla="*/ 9939 h 2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891" h="291798">
                  <a:moveTo>
                    <a:pt x="24697" y="9939"/>
                  </a:moveTo>
                  <a:cubicBezTo>
                    <a:pt x="92324" y="70899"/>
                    <a:pt x="141854" y="144241"/>
                    <a:pt x="183764" y="224251"/>
                  </a:cubicBezTo>
                  <a:cubicBezTo>
                    <a:pt x="201862" y="258541"/>
                    <a:pt x="200909" y="280449"/>
                    <a:pt x="158047" y="287116"/>
                  </a:cubicBezTo>
                  <a:cubicBezTo>
                    <a:pt x="128519" y="297594"/>
                    <a:pt x="113279" y="291879"/>
                    <a:pt x="106612" y="255684"/>
                  </a:cubicBezTo>
                  <a:cubicBezTo>
                    <a:pt x="102802" y="229966"/>
                    <a:pt x="98039" y="199486"/>
                    <a:pt x="71369" y="182341"/>
                  </a:cubicBezTo>
                  <a:cubicBezTo>
                    <a:pt x="68512" y="179484"/>
                    <a:pt x="65654" y="175674"/>
                    <a:pt x="63749" y="171864"/>
                  </a:cubicBezTo>
                  <a:cubicBezTo>
                    <a:pt x="56129" y="148051"/>
                    <a:pt x="52319" y="121381"/>
                    <a:pt x="28507" y="107094"/>
                  </a:cubicBezTo>
                  <a:cubicBezTo>
                    <a:pt x="25649" y="103284"/>
                    <a:pt x="23744" y="99474"/>
                    <a:pt x="22792" y="94711"/>
                  </a:cubicBezTo>
                  <a:cubicBezTo>
                    <a:pt x="18982" y="69946"/>
                    <a:pt x="8504" y="47086"/>
                    <a:pt x="1837" y="23274"/>
                  </a:cubicBezTo>
                  <a:cubicBezTo>
                    <a:pt x="-3878" y="1366"/>
                    <a:pt x="3742" y="-9111"/>
                    <a:pt x="24697" y="9939"/>
                  </a:cubicBezTo>
                  <a:close/>
                </a:path>
              </a:pathLst>
            </a:custGeom>
            <a:solidFill>
              <a:srgbClr val="F6F1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 xmlns:a16="http://schemas.microsoft.com/office/drawing/2014/main" id="{5D2E2E90-3683-4150-A414-BB1DB1B8B9B3}"/>
                </a:ext>
              </a:extLst>
            </p:cNvPr>
            <p:cNvSpPr/>
            <p:nvPr/>
          </p:nvSpPr>
          <p:spPr>
            <a:xfrm>
              <a:off x="6139341" y="-2511356"/>
              <a:ext cx="105968" cy="264802"/>
            </a:xfrm>
            <a:custGeom>
              <a:avLst/>
              <a:gdLst>
                <a:gd name="connsiteX0" fmla="*/ 87871 w 105968"/>
                <a:gd name="connsiteY0" fmla="*/ 264803 h 264802"/>
                <a:gd name="connsiteX1" fmla="*/ 241 w 105968"/>
                <a:gd name="connsiteY1" fmla="*/ 120975 h 264802"/>
                <a:gd name="connsiteX2" fmla="*/ 31673 w 105968"/>
                <a:gd name="connsiteY2" fmla="*/ 51443 h 264802"/>
                <a:gd name="connsiteX3" fmla="*/ 20243 w 105968"/>
                <a:gd name="connsiteY3" fmla="*/ 17153 h 264802"/>
                <a:gd name="connsiteX4" fmla="*/ 53581 w 105968"/>
                <a:gd name="connsiteY4" fmla="*/ 2865 h 264802"/>
                <a:gd name="connsiteX5" fmla="*/ 82156 w 105968"/>
                <a:gd name="connsiteY5" fmla="*/ 57158 h 264802"/>
                <a:gd name="connsiteX6" fmla="*/ 96443 w 105968"/>
                <a:gd name="connsiteY6" fmla="*/ 140978 h 264802"/>
                <a:gd name="connsiteX7" fmla="*/ 105968 w 105968"/>
                <a:gd name="connsiteY7" fmla="*/ 210510 h 264802"/>
                <a:gd name="connsiteX8" fmla="*/ 87871 w 105968"/>
                <a:gd name="connsiteY8" fmla="*/ 264803 h 26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68" h="264802">
                  <a:moveTo>
                    <a:pt x="87871" y="264803"/>
                  </a:moveTo>
                  <a:cubicBezTo>
                    <a:pt x="38341" y="229560"/>
                    <a:pt x="-3569" y="190508"/>
                    <a:pt x="241" y="120975"/>
                  </a:cubicBezTo>
                  <a:cubicBezTo>
                    <a:pt x="2146" y="92400"/>
                    <a:pt x="5956" y="68588"/>
                    <a:pt x="31673" y="51443"/>
                  </a:cubicBezTo>
                  <a:cubicBezTo>
                    <a:pt x="65963" y="27630"/>
                    <a:pt x="45961" y="20963"/>
                    <a:pt x="20243" y="17153"/>
                  </a:cubicBezTo>
                  <a:cubicBezTo>
                    <a:pt x="24053" y="-2850"/>
                    <a:pt x="39293" y="-1897"/>
                    <a:pt x="53581" y="2865"/>
                  </a:cubicBezTo>
                  <a:cubicBezTo>
                    <a:pt x="79298" y="11438"/>
                    <a:pt x="81203" y="34298"/>
                    <a:pt x="82156" y="57158"/>
                  </a:cubicBezTo>
                  <a:cubicBezTo>
                    <a:pt x="84061" y="85733"/>
                    <a:pt x="79298" y="115260"/>
                    <a:pt x="96443" y="140978"/>
                  </a:cubicBezTo>
                  <a:cubicBezTo>
                    <a:pt x="84061" y="166695"/>
                    <a:pt x="93586" y="188603"/>
                    <a:pt x="105968" y="210510"/>
                  </a:cubicBezTo>
                  <a:cubicBezTo>
                    <a:pt x="50723" y="212415"/>
                    <a:pt x="97396" y="247658"/>
                    <a:pt x="87871" y="264803"/>
                  </a:cubicBezTo>
                  <a:close/>
                </a:path>
              </a:pathLst>
            </a:custGeom>
            <a:solidFill>
              <a:srgbClr val="F1B7A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 xmlns:a16="http://schemas.microsoft.com/office/drawing/2014/main" id="{7C78065A-3616-4C5C-9676-4F222F9906EE}"/>
                </a:ext>
              </a:extLst>
            </p:cNvPr>
            <p:cNvSpPr/>
            <p:nvPr/>
          </p:nvSpPr>
          <p:spPr>
            <a:xfrm>
              <a:off x="6531128" y="-1956041"/>
              <a:ext cx="172334" cy="264795"/>
            </a:xfrm>
            <a:custGeom>
              <a:avLst/>
              <a:gdLst>
                <a:gd name="connsiteX0" fmla="*/ 19934 w 172334"/>
                <a:gd name="connsiteY0" fmla="*/ 148590 h 264795"/>
                <a:gd name="connsiteX1" fmla="*/ 83752 w 172334"/>
                <a:gd name="connsiteY1" fmla="*/ 52388 h 264795"/>
                <a:gd name="connsiteX2" fmla="*/ 101849 w 172334"/>
                <a:gd name="connsiteY2" fmla="*/ 0 h 264795"/>
                <a:gd name="connsiteX3" fmla="*/ 161857 w 172334"/>
                <a:gd name="connsiteY3" fmla="*/ 7620 h 264795"/>
                <a:gd name="connsiteX4" fmla="*/ 172334 w 172334"/>
                <a:gd name="connsiteY4" fmla="*/ 71438 h 264795"/>
                <a:gd name="connsiteX5" fmla="*/ 172334 w 172334"/>
                <a:gd name="connsiteY5" fmla="*/ 71438 h 264795"/>
                <a:gd name="connsiteX6" fmla="*/ 143759 w 172334"/>
                <a:gd name="connsiteY6" fmla="*/ 92392 h 264795"/>
                <a:gd name="connsiteX7" fmla="*/ 130424 w 172334"/>
                <a:gd name="connsiteY7" fmla="*/ 140017 h 264795"/>
                <a:gd name="connsiteX8" fmla="*/ 103754 w 172334"/>
                <a:gd name="connsiteY8" fmla="*/ 165735 h 264795"/>
                <a:gd name="connsiteX9" fmla="*/ 95182 w 172334"/>
                <a:gd name="connsiteY9" fmla="*/ 185738 h 264795"/>
                <a:gd name="connsiteX10" fmla="*/ 11362 w 172334"/>
                <a:gd name="connsiteY10" fmla="*/ 264795 h 264795"/>
                <a:gd name="connsiteX11" fmla="*/ 884 w 172334"/>
                <a:gd name="connsiteY11" fmla="*/ 214313 h 264795"/>
                <a:gd name="connsiteX12" fmla="*/ 19934 w 172334"/>
                <a:gd name="connsiteY12" fmla="*/ 148590 h 26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334" h="264795">
                  <a:moveTo>
                    <a:pt x="19934" y="148590"/>
                  </a:moveTo>
                  <a:cubicBezTo>
                    <a:pt x="40889" y="116205"/>
                    <a:pt x="29459" y="62865"/>
                    <a:pt x="83752" y="52388"/>
                  </a:cubicBezTo>
                  <a:cubicBezTo>
                    <a:pt x="104707" y="40958"/>
                    <a:pt x="105659" y="20955"/>
                    <a:pt x="101849" y="0"/>
                  </a:cubicBezTo>
                  <a:cubicBezTo>
                    <a:pt x="123757" y="2858"/>
                    <a:pt x="141854" y="4763"/>
                    <a:pt x="161857" y="7620"/>
                  </a:cubicBezTo>
                  <a:cubicBezTo>
                    <a:pt x="142807" y="32385"/>
                    <a:pt x="134234" y="56197"/>
                    <a:pt x="172334" y="71438"/>
                  </a:cubicBezTo>
                  <a:lnTo>
                    <a:pt x="172334" y="71438"/>
                  </a:lnTo>
                  <a:cubicBezTo>
                    <a:pt x="162809" y="78105"/>
                    <a:pt x="153284" y="85725"/>
                    <a:pt x="143759" y="92392"/>
                  </a:cubicBezTo>
                  <a:cubicBezTo>
                    <a:pt x="149474" y="111442"/>
                    <a:pt x="137092" y="124777"/>
                    <a:pt x="130424" y="140017"/>
                  </a:cubicBezTo>
                  <a:cubicBezTo>
                    <a:pt x="123757" y="151447"/>
                    <a:pt x="114232" y="159067"/>
                    <a:pt x="103754" y="165735"/>
                  </a:cubicBezTo>
                  <a:cubicBezTo>
                    <a:pt x="94229" y="169545"/>
                    <a:pt x="97087" y="179070"/>
                    <a:pt x="95182" y="185738"/>
                  </a:cubicBezTo>
                  <a:cubicBezTo>
                    <a:pt x="73274" y="218122"/>
                    <a:pt x="64702" y="264795"/>
                    <a:pt x="11362" y="264795"/>
                  </a:cubicBezTo>
                  <a:cubicBezTo>
                    <a:pt x="-5783" y="250508"/>
                    <a:pt x="1837" y="232410"/>
                    <a:pt x="884" y="214313"/>
                  </a:cubicBezTo>
                  <a:cubicBezTo>
                    <a:pt x="6599" y="192405"/>
                    <a:pt x="8504" y="168592"/>
                    <a:pt x="19934" y="148590"/>
                  </a:cubicBezTo>
                  <a:close/>
                </a:path>
              </a:pathLst>
            </a:custGeom>
            <a:solidFill>
              <a:srgbClr val="4434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 xmlns:a16="http://schemas.microsoft.com/office/drawing/2014/main" id="{0AB68F77-0E38-49FB-A422-073220D0D77B}"/>
                </a:ext>
              </a:extLst>
            </p:cNvPr>
            <p:cNvSpPr/>
            <p:nvPr/>
          </p:nvSpPr>
          <p:spPr>
            <a:xfrm>
              <a:off x="6951112" y="-1954342"/>
              <a:ext cx="119062" cy="204041"/>
            </a:xfrm>
            <a:custGeom>
              <a:avLst/>
              <a:gdLst>
                <a:gd name="connsiteX0" fmla="*/ 57150 w 119062"/>
                <a:gd name="connsiteY0" fmla="*/ 154511 h 204041"/>
                <a:gd name="connsiteX1" fmla="*/ 19050 w 119062"/>
                <a:gd name="connsiteY1" fmla="*/ 88789 h 204041"/>
                <a:gd name="connsiteX2" fmla="*/ 0 w 119062"/>
                <a:gd name="connsiteY2" fmla="*/ 72596 h 204041"/>
                <a:gd name="connsiteX3" fmla="*/ 21907 w 119062"/>
                <a:gd name="connsiteY3" fmla="*/ 40211 h 204041"/>
                <a:gd name="connsiteX4" fmla="*/ 66675 w 119062"/>
                <a:gd name="connsiteY4" fmla="*/ 13541 h 204041"/>
                <a:gd name="connsiteX5" fmla="*/ 64770 w 119062"/>
                <a:gd name="connsiteY5" fmla="*/ 37354 h 204041"/>
                <a:gd name="connsiteX6" fmla="*/ 60960 w 119062"/>
                <a:gd name="connsiteY6" fmla="*/ 48784 h 204041"/>
                <a:gd name="connsiteX7" fmla="*/ 81915 w 119062"/>
                <a:gd name="connsiteY7" fmla="*/ 117364 h 204041"/>
                <a:gd name="connsiteX8" fmla="*/ 119063 w 119062"/>
                <a:gd name="connsiteY8" fmla="*/ 181181 h 204041"/>
                <a:gd name="connsiteX9" fmla="*/ 106680 w 119062"/>
                <a:gd name="connsiteY9" fmla="*/ 204041 h 204041"/>
                <a:gd name="connsiteX10" fmla="*/ 57150 w 119062"/>
                <a:gd name="connsiteY10" fmla="*/ 154511 h 20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04041">
                  <a:moveTo>
                    <a:pt x="57150" y="154511"/>
                  </a:moveTo>
                  <a:cubicBezTo>
                    <a:pt x="44767" y="132604"/>
                    <a:pt x="31432" y="110696"/>
                    <a:pt x="19050" y="88789"/>
                  </a:cubicBezTo>
                  <a:cubicBezTo>
                    <a:pt x="12382" y="83074"/>
                    <a:pt x="6667" y="78311"/>
                    <a:pt x="0" y="72596"/>
                  </a:cubicBezTo>
                  <a:cubicBezTo>
                    <a:pt x="0" y="56404"/>
                    <a:pt x="2857" y="43069"/>
                    <a:pt x="21907" y="40211"/>
                  </a:cubicBezTo>
                  <a:cubicBezTo>
                    <a:pt x="28575" y="18304"/>
                    <a:pt x="25717" y="-20749"/>
                    <a:pt x="66675" y="13541"/>
                  </a:cubicBezTo>
                  <a:cubicBezTo>
                    <a:pt x="68580" y="21161"/>
                    <a:pt x="66675" y="29734"/>
                    <a:pt x="64770" y="37354"/>
                  </a:cubicBezTo>
                  <a:cubicBezTo>
                    <a:pt x="63817" y="41164"/>
                    <a:pt x="61913" y="44974"/>
                    <a:pt x="60960" y="48784"/>
                  </a:cubicBezTo>
                  <a:cubicBezTo>
                    <a:pt x="50482" y="77359"/>
                    <a:pt x="71438" y="95456"/>
                    <a:pt x="81915" y="117364"/>
                  </a:cubicBezTo>
                  <a:cubicBezTo>
                    <a:pt x="92392" y="139271"/>
                    <a:pt x="114300" y="155464"/>
                    <a:pt x="119063" y="181181"/>
                  </a:cubicBezTo>
                  <a:cubicBezTo>
                    <a:pt x="118110" y="190706"/>
                    <a:pt x="114300" y="198326"/>
                    <a:pt x="106680" y="204041"/>
                  </a:cubicBezTo>
                  <a:cubicBezTo>
                    <a:pt x="74295" y="203089"/>
                    <a:pt x="74295" y="170704"/>
                    <a:pt x="57150" y="154511"/>
                  </a:cubicBezTo>
                  <a:close/>
                </a:path>
              </a:pathLst>
            </a:custGeom>
            <a:solidFill>
              <a:srgbClr val="4B3C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 xmlns:a16="http://schemas.microsoft.com/office/drawing/2014/main" id="{6843C9F0-37BC-4981-BAD5-DC7F59C94CAC}"/>
                </a:ext>
              </a:extLst>
            </p:cNvPr>
            <p:cNvSpPr/>
            <p:nvPr/>
          </p:nvSpPr>
          <p:spPr>
            <a:xfrm>
              <a:off x="6796807" y="-1879597"/>
              <a:ext cx="87630" cy="122570"/>
            </a:xfrm>
            <a:custGeom>
              <a:avLst/>
              <a:gdLst>
                <a:gd name="connsiteX0" fmla="*/ 86678 w 87630"/>
                <a:gd name="connsiteY0" fmla="*/ 62621 h 122570"/>
                <a:gd name="connsiteX1" fmla="*/ 85725 w 87630"/>
                <a:gd name="connsiteY1" fmla="*/ 92148 h 122570"/>
                <a:gd name="connsiteX2" fmla="*/ 49530 w 87630"/>
                <a:gd name="connsiteY2" fmla="*/ 118818 h 122570"/>
                <a:gd name="connsiteX3" fmla="*/ 17145 w 87630"/>
                <a:gd name="connsiteY3" fmla="*/ 93101 h 122570"/>
                <a:gd name="connsiteX4" fmla="*/ 0 w 87630"/>
                <a:gd name="connsiteY4" fmla="*/ 22616 h 122570"/>
                <a:gd name="connsiteX5" fmla="*/ 87630 w 87630"/>
                <a:gd name="connsiteY5" fmla="*/ 34998 h 122570"/>
                <a:gd name="connsiteX6" fmla="*/ 87630 w 87630"/>
                <a:gd name="connsiteY6" fmla="*/ 34046 h 122570"/>
                <a:gd name="connsiteX7" fmla="*/ 86678 w 87630"/>
                <a:gd name="connsiteY7" fmla="*/ 62621 h 1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30" h="122570">
                  <a:moveTo>
                    <a:pt x="86678" y="62621"/>
                  </a:moveTo>
                  <a:cubicBezTo>
                    <a:pt x="86678" y="72146"/>
                    <a:pt x="85725" y="81671"/>
                    <a:pt x="85725" y="92148"/>
                  </a:cubicBezTo>
                  <a:cubicBezTo>
                    <a:pt x="74295" y="101673"/>
                    <a:pt x="61913" y="109293"/>
                    <a:pt x="49530" y="118818"/>
                  </a:cubicBezTo>
                  <a:cubicBezTo>
                    <a:pt x="22860" y="129296"/>
                    <a:pt x="19050" y="116913"/>
                    <a:pt x="17145" y="93101"/>
                  </a:cubicBezTo>
                  <a:cubicBezTo>
                    <a:pt x="15240" y="69288"/>
                    <a:pt x="35243" y="38808"/>
                    <a:pt x="0" y="22616"/>
                  </a:cubicBezTo>
                  <a:cubicBezTo>
                    <a:pt x="37148" y="-27867"/>
                    <a:pt x="60008" y="19758"/>
                    <a:pt x="87630" y="34998"/>
                  </a:cubicBezTo>
                  <a:cubicBezTo>
                    <a:pt x="87630" y="34998"/>
                    <a:pt x="87630" y="34046"/>
                    <a:pt x="87630" y="34046"/>
                  </a:cubicBezTo>
                  <a:cubicBezTo>
                    <a:pt x="74295" y="42618"/>
                    <a:pt x="67628" y="52143"/>
                    <a:pt x="86678" y="62621"/>
                  </a:cubicBezTo>
                  <a:close/>
                </a:path>
              </a:pathLst>
            </a:custGeom>
            <a:solidFill>
              <a:srgbClr val="B2AF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 xmlns:a16="http://schemas.microsoft.com/office/drawing/2014/main" id="{0A064C6A-28C7-4F52-91A9-2C7DC6175C09}"/>
                </a:ext>
              </a:extLst>
            </p:cNvPr>
            <p:cNvSpPr/>
            <p:nvPr/>
          </p:nvSpPr>
          <p:spPr>
            <a:xfrm>
              <a:off x="6845666" y="-1927346"/>
              <a:ext cx="126401" cy="55259"/>
            </a:xfrm>
            <a:custGeom>
              <a:avLst/>
              <a:gdLst>
                <a:gd name="connsiteX0" fmla="*/ 126401 w 126401"/>
                <a:gd name="connsiteY0" fmla="*/ 14168 h 55259"/>
                <a:gd name="connsiteX1" fmla="*/ 104494 w 126401"/>
                <a:gd name="connsiteY1" fmla="*/ 46553 h 55259"/>
                <a:gd name="connsiteX2" fmla="*/ 9244 w 126401"/>
                <a:gd name="connsiteY2" fmla="*/ 30360 h 55259"/>
                <a:gd name="connsiteX3" fmla="*/ 4481 w 126401"/>
                <a:gd name="connsiteY3" fmla="*/ 6548 h 55259"/>
                <a:gd name="connsiteX4" fmla="*/ 126401 w 126401"/>
                <a:gd name="connsiteY4" fmla="*/ 14168 h 5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01" h="55259">
                  <a:moveTo>
                    <a:pt x="126401" y="14168"/>
                  </a:moveTo>
                  <a:cubicBezTo>
                    <a:pt x="118781" y="24645"/>
                    <a:pt x="112114" y="35123"/>
                    <a:pt x="104494" y="46553"/>
                  </a:cubicBezTo>
                  <a:cubicBezTo>
                    <a:pt x="69251" y="60840"/>
                    <a:pt x="36866" y="58935"/>
                    <a:pt x="9244" y="30360"/>
                  </a:cubicBezTo>
                  <a:cubicBezTo>
                    <a:pt x="2576" y="23693"/>
                    <a:pt x="-5044" y="16073"/>
                    <a:pt x="4481" y="6548"/>
                  </a:cubicBezTo>
                  <a:cubicBezTo>
                    <a:pt x="16864" y="-5835"/>
                    <a:pt x="111161" y="833"/>
                    <a:pt x="126401" y="14168"/>
                  </a:cubicBezTo>
                  <a:close/>
                </a:path>
              </a:pathLst>
            </a:custGeom>
            <a:solidFill>
              <a:srgbClr val="DDD4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 xmlns:a16="http://schemas.microsoft.com/office/drawing/2014/main" id="{622BCDFB-9341-4501-B8D3-2E9C55FC4997}"/>
                </a:ext>
              </a:extLst>
            </p:cNvPr>
            <p:cNvSpPr/>
            <p:nvPr/>
          </p:nvSpPr>
          <p:spPr>
            <a:xfrm>
              <a:off x="6690782" y="-1929626"/>
              <a:ext cx="110880" cy="57819"/>
            </a:xfrm>
            <a:custGeom>
              <a:avLst/>
              <a:gdLst>
                <a:gd name="connsiteX0" fmla="*/ 12680 w 110880"/>
                <a:gd name="connsiteY0" fmla="*/ 45023 h 57819"/>
                <a:gd name="connsiteX1" fmla="*/ 42207 w 110880"/>
                <a:gd name="connsiteY1" fmla="*/ 1208 h 57819"/>
                <a:gd name="connsiteX2" fmla="*/ 70782 w 110880"/>
                <a:gd name="connsiteY2" fmla="*/ 4065 h 57819"/>
                <a:gd name="connsiteX3" fmla="*/ 110787 w 110880"/>
                <a:gd name="connsiteY3" fmla="*/ 21210 h 57819"/>
                <a:gd name="connsiteX4" fmla="*/ 66972 w 110880"/>
                <a:gd name="connsiteY4" fmla="*/ 57405 h 57819"/>
                <a:gd name="connsiteX5" fmla="*/ 12680 w 110880"/>
                <a:gd name="connsiteY5" fmla="*/ 45023 h 57819"/>
                <a:gd name="connsiteX6" fmla="*/ 12680 w 110880"/>
                <a:gd name="connsiteY6" fmla="*/ 45023 h 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80" h="57819">
                  <a:moveTo>
                    <a:pt x="12680" y="45023"/>
                  </a:moveTo>
                  <a:cubicBezTo>
                    <a:pt x="-8275" y="255"/>
                    <a:pt x="-6370" y="-2602"/>
                    <a:pt x="42207" y="1208"/>
                  </a:cubicBezTo>
                  <a:cubicBezTo>
                    <a:pt x="51732" y="2160"/>
                    <a:pt x="61257" y="1208"/>
                    <a:pt x="70782" y="4065"/>
                  </a:cubicBezTo>
                  <a:cubicBezTo>
                    <a:pt x="85070" y="8828"/>
                    <a:pt x="112692" y="-4507"/>
                    <a:pt x="110787" y="21210"/>
                  </a:cubicBezTo>
                  <a:cubicBezTo>
                    <a:pt x="109835" y="41213"/>
                    <a:pt x="89832" y="54548"/>
                    <a:pt x="66972" y="57405"/>
                  </a:cubicBezTo>
                  <a:cubicBezTo>
                    <a:pt x="46970" y="59310"/>
                    <a:pt x="28872" y="54548"/>
                    <a:pt x="12680" y="45023"/>
                  </a:cubicBezTo>
                  <a:cubicBezTo>
                    <a:pt x="12680" y="44070"/>
                    <a:pt x="12680" y="45023"/>
                    <a:pt x="12680" y="45023"/>
                  </a:cubicBezTo>
                  <a:close/>
                </a:path>
              </a:pathLst>
            </a:custGeom>
            <a:solidFill>
              <a:srgbClr val="F6ED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 xmlns:a16="http://schemas.microsoft.com/office/drawing/2014/main" id="{E60EC08B-1738-4440-B443-4D53553E0720}"/>
                </a:ext>
              </a:extLst>
            </p:cNvPr>
            <p:cNvSpPr/>
            <p:nvPr/>
          </p:nvSpPr>
          <p:spPr>
            <a:xfrm>
              <a:off x="7009215" y="-1940877"/>
              <a:ext cx="103343" cy="151523"/>
            </a:xfrm>
            <a:custGeom>
              <a:avLst/>
              <a:gdLst>
                <a:gd name="connsiteX0" fmla="*/ 0 w 103343"/>
                <a:gd name="connsiteY0" fmla="*/ 13411 h 151523"/>
                <a:gd name="connsiteX1" fmla="*/ 7620 w 103343"/>
                <a:gd name="connsiteY1" fmla="*/ 76 h 151523"/>
                <a:gd name="connsiteX2" fmla="*/ 94298 w 103343"/>
                <a:gd name="connsiteY2" fmla="*/ 64846 h 151523"/>
                <a:gd name="connsiteX3" fmla="*/ 81915 w 103343"/>
                <a:gd name="connsiteY3" fmla="*/ 77228 h 151523"/>
                <a:gd name="connsiteX4" fmla="*/ 102870 w 103343"/>
                <a:gd name="connsiteY4" fmla="*/ 150571 h 151523"/>
                <a:gd name="connsiteX5" fmla="*/ 98108 w 103343"/>
                <a:gd name="connsiteY5" fmla="*/ 151523 h 151523"/>
                <a:gd name="connsiteX6" fmla="*/ 0 w 103343"/>
                <a:gd name="connsiteY6" fmla="*/ 13411 h 1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3" h="151523">
                  <a:moveTo>
                    <a:pt x="0" y="13411"/>
                  </a:moveTo>
                  <a:cubicBezTo>
                    <a:pt x="2858" y="8648"/>
                    <a:pt x="5715" y="4838"/>
                    <a:pt x="7620" y="76"/>
                  </a:cubicBezTo>
                  <a:cubicBezTo>
                    <a:pt x="54292" y="-1829"/>
                    <a:pt x="74295" y="32461"/>
                    <a:pt x="94298" y="64846"/>
                  </a:cubicBezTo>
                  <a:cubicBezTo>
                    <a:pt x="82867" y="61988"/>
                    <a:pt x="69533" y="57226"/>
                    <a:pt x="81915" y="77228"/>
                  </a:cubicBezTo>
                  <a:cubicBezTo>
                    <a:pt x="95250" y="100088"/>
                    <a:pt x="105727" y="123901"/>
                    <a:pt x="102870" y="150571"/>
                  </a:cubicBezTo>
                  <a:cubicBezTo>
                    <a:pt x="100965" y="150571"/>
                    <a:pt x="99060" y="151523"/>
                    <a:pt x="98108" y="151523"/>
                  </a:cubicBezTo>
                  <a:cubicBezTo>
                    <a:pt x="68580" y="103898"/>
                    <a:pt x="27623" y="62941"/>
                    <a:pt x="0" y="13411"/>
                  </a:cubicBezTo>
                  <a:close/>
                </a:path>
              </a:pathLst>
            </a:custGeom>
            <a:solidFill>
              <a:srgbClr val="D9D6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 xmlns:a16="http://schemas.microsoft.com/office/drawing/2014/main" id="{DD796C1A-D965-42CC-9394-B54646D14D8F}"/>
                </a:ext>
              </a:extLst>
            </p:cNvPr>
            <p:cNvSpPr/>
            <p:nvPr/>
          </p:nvSpPr>
          <p:spPr>
            <a:xfrm>
              <a:off x="6651663" y="-1863648"/>
              <a:ext cx="145143" cy="74295"/>
            </a:xfrm>
            <a:custGeom>
              <a:avLst/>
              <a:gdLst>
                <a:gd name="connsiteX0" fmla="*/ 1316 w 145143"/>
                <a:gd name="connsiteY0" fmla="*/ 43815 h 74295"/>
                <a:gd name="connsiteX1" fmla="*/ 23224 w 145143"/>
                <a:gd name="connsiteY1" fmla="*/ 0 h 74295"/>
                <a:gd name="connsiteX2" fmla="*/ 145144 w 145143"/>
                <a:gd name="connsiteY2" fmla="*/ 6667 h 74295"/>
                <a:gd name="connsiteX3" fmla="*/ 99424 w 145143"/>
                <a:gd name="connsiteY3" fmla="*/ 30480 h 74295"/>
                <a:gd name="connsiteX4" fmla="*/ 107996 w 145143"/>
                <a:gd name="connsiteY4" fmla="*/ 74295 h 74295"/>
                <a:gd name="connsiteX5" fmla="*/ 12746 w 145143"/>
                <a:gd name="connsiteY5" fmla="*/ 64770 h 74295"/>
                <a:gd name="connsiteX6" fmla="*/ 1316 w 145143"/>
                <a:gd name="connsiteY6" fmla="*/ 4381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43" h="74295">
                  <a:moveTo>
                    <a:pt x="1316" y="43815"/>
                  </a:moveTo>
                  <a:cubicBezTo>
                    <a:pt x="8936" y="29528"/>
                    <a:pt x="15604" y="14288"/>
                    <a:pt x="23224" y="0"/>
                  </a:cubicBezTo>
                  <a:cubicBezTo>
                    <a:pt x="63229" y="6667"/>
                    <a:pt x="103234" y="32385"/>
                    <a:pt x="145144" y="6667"/>
                  </a:cubicBezTo>
                  <a:cubicBezTo>
                    <a:pt x="138476" y="33338"/>
                    <a:pt x="111806" y="21908"/>
                    <a:pt x="99424" y="30480"/>
                  </a:cubicBezTo>
                  <a:cubicBezTo>
                    <a:pt x="85136" y="50483"/>
                    <a:pt x="127999" y="54292"/>
                    <a:pt x="107996" y="74295"/>
                  </a:cubicBezTo>
                  <a:cubicBezTo>
                    <a:pt x="77516" y="61913"/>
                    <a:pt x="48941" y="41910"/>
                    <a:pt x="12746" y="64770"/>
                  </a:cubicBezTo>
                  <a:cubicBezTo>
                    <a:pt x="-589" y="73342"/>
                    <a:pt x="-1541" y="55245"/>
                    <a:pt x="1316" y="43815"/>
                  </a:cubicBezTo>
                  <a:close/>
                </a:path>
              </a:pathLst>
            </a:custGeom>
            <a:solidFill>
              <a:srgbClr val="D5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 xmlns:a16="http://schemas.microsoft.com/office/drawing/2014/main" id="{6510364C-4911-49CF-AF4D-A3F7B6A6FA6D}"/>
                </a:ext>
              </a:extLst>
            </p:cNvPr>
            <p:cNvSpPr/>
            <p:nvPr/>
          </p:nvSpPr>
          <p:spPr>
            <a:xfrm>
              <a:off x="7141992" y="-1711248"/>
              <a:ext cx="94869" cy="132397"/>
            </a:xfrm>
            <a:custGeom>
              <a:avLst/>
              <a:gdLst>
                <a:gd name="connsiteX0" fmla="*/ 6287 w 94869"/>
                <a:gd name="connsiteY0" fmla="*/ 0 h 132397"/>
                <a:gd name="connsiteX1" fmla="*/ 52960 w 94869"/>
                <a:gd name="connsiteY1" fmla="*/ 74295 h 132397"/>
                <a:gd name="connsiteX2" fmla="*/ 94870 w 94869"/>
                <a:gd name="connsiteY2" fmla="*/ 113347 h 132397"/>
                <a:gd name="connsiteX3" fmla="*/ 46292 w 94869"/>
                <a:gd name="connsiteY3" fmla="*/ 132397 h 132397"/>
                <a:gd name="connsiteX4" fmla="*/ 27242 w 94869"/>
                <a:gd name="connsiteY4" fmla="*/ 103822 h 132397"/>
                <a:gd name="connsiteX5" fmla="*/ 19622 w 94869"/>
                <a:gd name="connsiteY5" fmla="*/ 52388 h 132397"/>
                <a:gd name="connsiteX6" fmla="*/ 6287 w 94869"/>
                <a:gd name="connsiteY6" fmla="*/ 0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69" h="132397">
                  <a:moveTo>
                    <a:pt x="6287" y="0"/>
                  </a:moveTo>
                  <a:cubicBezTo>
                    <a:pt x="54865" y="2858"/>
                    <a:pt x="47245" y="47625"/>
                    <a:pt x="52960" y="74295"/>
                  </a:cubicBezTo>
                  <a:cubicBezTo>
                    <a:pt x="58675" y="103822"/>
                    <a:pt x="66295" y="116205"/>
                    <a:pt x="94870" y="113347"/>
                  </a:cubicBezTo>
                  <a:cubicBezTo>
                    <a:pt x="78677" y="120015"/>
                    <a:pt x="62485" y="126683"/>
                    <a:pt x="46292" y="132397"/>
                  </a:cubicBezTo>
                  <a:cubicBezTo>
                    <a:pt x="28195" y="131445"/>
                    <a:pt x="14860" y="126683"/>
                    <a:pt x="27242" y="103822"/>
                  </a:cubicBezTo>
                  <a:cubicBezTo>
                    <a:pt x="37720" y="84772"/>
                    <a:pt x="32005" y="67628"/>
                    <a:pt x="19622" y="52388"/>
                  </a:cubicBezTo>
                  <a:cubicBezTo>
                    <a:pt x="572" y="39053"/>
                    <a:pt x="-6095" y="21908"/>
                    <a:pt x="6287" y="0"/>
                  </a:cubicBezTo>
                  <a:close/>
                </a:path>
              </a:pathLst>
            </a:custGeom>
            <a:solidFill>
              <a:srgbClr val="E3CD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 xmlns:a16="http://schemas.microsoft.com/office/drawing/2014/main" id="{61F28D17-10F4-4363-94B2-69EA6212D7B7}"/>
                </a:ext>
              </a:extLst>
            </p:cNvPr>
            <p:cNvSpPr/>
            <p:nvPr/>
          </p:nvSpPr>
          <p:spPr>
            <a:xfrm>
              <a:off x="7175911" y="-1581981"/>
              <a:ext cx="107204" cy="53552"/>
            </a:xfrm>
            <a:custGeom>
              <a:avLst/>
              <a:gdLst>
                <a:gd name="connsiteX0" fmla="*/ 2848 w 107204"/>
                <a:gd name="connsiteY0" fmla="*/ 49803 h 53552"/>
                <a:gd name="connsiteX1" fmla="*/ 12373 w 107204"/>
                <a:gd name="connsiteY1" fmla="*/ 25990 h 53552"/>
                <a:gd name="connsiteX2" fmla="*/ 70476 w 107204"/>
                <a:gd name="connsiteY2" fmla="*/ 7893 h 53552"/>
                <a:gd name="connsiteX3" fmla="*/ 105718 w 107204"/>
                <a:gd name="connsiteY3" fmla="*/ 11703 h 53552"/>
                <a:gd name="connsiteX4" fmla="*/ 82858 w 107204"/>
                <a:gd name="connsiteY4" fmla="*/ 47898 h 53552"/>
                <a:gd name="connsiteX5" fmla="*/ 2848 w 107204"/>
                <a:gd name="connsiteY5" fmla="*/ 49803 h 5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04" h="53552">
                  <a:moveTo>
                    <a:pt x="2848" y="49803"/>
                  </a:moveTo>
                  <a:cubicBezTo>
                    <a:pt x="-1914" y="38373"/>
                    <a:pt x="-1914" y="29800"/>
                    <a:pt x="12373" y="25990"/>
                  </a:cubicBezTo>
                  <a:cubicBezTo>
                    <a:pt x="33328" y="24085"/>
                    <a:pt x="52378" y="16465"/>
                    <a:pt x="70476" y="7893"/>
                  </a:cubicBezTo>
                  <a:cubicBezTo>
                    <a:pt x="82858" y="2178"/>
                    <a:pt x="99051" y="-8300"/>
                    <a:pt x="105718" y="11703"/>
                  </a:cubicBezTo>
                  <a:cubicBezTo>
                    <a:pt x="111433" y="28848"/>
                    <a:pt x="100003" y="42183"/>
                    <a:pt x="82858" y="47898"/>
                  </a:cubicBezTo>
                  <a:cubicBezTo>
                    <a:pt x="56188" y="57423"/>
                    <a:pt x="29518" y="52660"/>
                    <a:pt x="2848" y="49803"/>
                  </a:cubicBezTo>
                  <a:close/>
                </a:path>
              </a:pathLst>
            </a:custGeom>
            <a:solidFill>
              <a:srgbClr val="C5A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 xmlns:a16="http://schemas.microsoft.com/office/drawing/2014/main" id="{E06A8D3D-9476-400B-B311-E20DA072F2A8}"/>
                </a:ext>
              </a:extLst>
            </p:cNvPr>
            <p:cNvSpPr/>
            <p:nvPr/>
          </p:nvSpPr>
          <p:spPr>
            <a:xfrm>
              <a:off x="6416759" y="-1554086"/>
              <a:ext cx="84772" cy="51509"/>
            </a:xfrm>
            <a:custGeom>
              <a:avLst/>
              <a:gdLst>
                <a:gd name="connsiteX0" fmla="*/ 83820 w 84772"/>
                <a:gd name="connsiteY0" fmla="*/ 34290 h 51509"/>
                <a:gd name="connsiteX1" fmla="*/ 84773 w 84772"/>
                <a:gd name="connsiteY1" fmla="*/ 40958 h 51509"/>
                <a:gd name="connsiteX2" fmla="*/ 0 w 84772"/>
                <a:gd name="connsiteY2" fmla="*/ 0 h 51509"/>
                <a:gd name="connsiteX3" fmla="*/ 83820 w 84772"/>
                <a:gd name="connsiteY3" fmla="*/ 34290 h 51509"/>
              </a:gdLst>
              <a:ahLst/>
              <a:cxnLst>
                <a:cxn ang="0">
                  <a:pos x="connsiteX0" y="connsiteY0"/>
                </a:cxn>
                <a:cxn ang="0">
                  <a:pos x="connsiteX1" y="connsiteY1"/>
                </a:cxn>
                <a:cxn ang="0">
                  <a:pos x="connsiteX2" y="connsiteY2"/>
                </a:cxn>
                <a:cxn ang="0">
                  <a:pos x="connsiteX3" y="connsiteY3"/>
                </a:cxn>
              </a:cxnLst>
              <a:rect l="l" t="t" r="r" b="b"/>
              <a:pathLst>
                <a:path w="84772" h="51509">
                  <a:moveTo>
                    <a:pt x="83820" y="34290"/>
                  </a:moveTo>
                  <a:cubicBezTo>
                    <a:pt x="83820" y="36195"/>
                    <a:pt x="83820" y="39053"/>
                    <a:pt x="84773" y="40958"/>
                  </a:cubicBezTo>
                  <a:cubicBezTo>
                    <a:pt x="38100" y="61913"/>
                    <a:pt x="15240" y="53340"/>
                    <a:pt x="0" y="0"/>
                  </a:cubicBezTo>
                  <a:cubicBezTo>
                    <a:pt x="30480" y="12383"/>
                    <a:pt x="57150" y="23813"/>
                    <a:pt x="83820" y="34290"/>
                  </a:cubicBezTo>
                  <a:close/>
                </a:path>
              </a:pathLst>
            </a:custGeom>
            <a:solidFill>
              <a:srgbClr val="BCB0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 xmlns:a16="http://schemas.microsoft.com/office/drawing/2014/main" id="{FC093D84-8C1F-4994-B112-88E456F30C9A}"/>
                </a:ext>
              </a:extLst>
            </p:cNvPr>
            <p:cNvSpPr/>
            <p:nvPr/>
          </p:nvSpPr>
          <p:spPr>
            <a:xfrm>
              <a:off x="6452954" y="-1694103"/>
              <a:ext cx="77153" cy="142215"/>
            </a:xfrm>
            <a:custGeom>
              <a:avLst/>
              <a:gdLst>
                <a:gd name="connsiteX0" fmla="*/ 0 w 77153"/>
                <a:gd name="connsiteY0" fmla="*/ 125730 h 142215"/>
                <a:gd name="connsiteX1" fmla="*/ 41910 w 77153"/>
                <a:gd name="connsiteY1" fmla="*/ 87630 h 142215"/>
                <a:gd name="connsiteX2" fmla="*/ 68580 w 77153"/>
                <a:gd name="connsiteY2" fmla="*/ 0 h 142215"/>
                <a:gd name="connsiteX3" fmla="*/ 57150 w 77153"/>
                <a:gd name="connsiteY3" fmla="*/ 123825 h 142215"/>
                <a:gd name="connsiteX4" fmla="*/ 48578 w 77153"/>
                <a:gd name="connsiteY4" fmla="*/ 141922 h 142215"/>
                <a:gd name="connsiteX5" fmla="*/ 0 w 77153"/>
                <a:gd name="connsiteY5" fmla="*/ 125730 h 14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3" h="142215">
                  <a:moveTo>
                    <a:pt x="0" y="125730"/>
                  </a:moveTo>
                  <a:cubicBezTo>
                    <a:pt x="28575" y="129540"/>
                    <a:pt x="40005" y="120967"/>
                    <a:pt x="41910" y="87630"/>
                  </a:cubicBezTo>
                  <a:cubicBezTo>
                    <a:pt x="43815" y="58102"/>
                    <a:pt x="41910" y="23813"/>
                    <a:pt x="68580" y="0"/>
                  </a:cubicBezTo>
                  <a:cubicBezTo>
                    <a:pt x="89535" y="43815"/>
                    <a:pt x="66675" y="82867"/>
                    <a:pt x="57150" y="123825"/>
                  </a:cubicBezTo>
                  <a:cubicBezTo>
                    <a:pt x="54293" y="129540"/>
                    <a:pt x="51435" y="136208"/>
                    <a:pt x="48578" y="141922"/>
                  </a:cubicBezTo>
                  <a:cubicBezTo>
                    <a:pt x="30480" y="143827"/>
                    <a:pt x="14288" y="136208"/>
                    <a:pt x="0" y="125730"/>
                  </a:cubicBezTo>
                  <a:close/>
                </a:path>
              </a:pathLst>
            </a:custGeom>
            <a:solidFill>
              <a:srgbClr val="C8B4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 xmlns:a16="http://schemas.microsoft.com/office/drawing/2014/main" id="{04C1F9AA-C187-4214-9486-7E3E253A6CAA}"/>
                </a:ext>
              </a:extLst>
            </p:cNvPr>
            <p:cNvSpPr/>
            <p:nvPr/>
          </p:nvSpPr>
          <p:spPr>
            <a:xfrm>
              <a:off x="7358782" y="-2219083"/>
              <a:ext cx="71437" cy="46824"/>
            </a:xfrm>
            <a:custGeom>
              <a:avLst/>
              <a:gdLst>
                <a:gd name="connsiteX0" fmla="*/ 0 w 71437"/>
                <a:gd name="connsiteY0" fmla="*/ 28727 h 46824"/>
                <a:gd name="connsiteX1" fmla="*/ 9525 w 71437"/>
                <a:gd name="connsiteY1" fmla="*/ 1104 h 46824"/>
                <a:gd name="connsiteX2" fmla="*/ 38100 w 71437"/>
                <a:gd name="connsiteY2" fmla="*/ 18249 h 46824"/>
                <a:gd name="connsiteX3" fmla="*/ 45720 w 71437"/>
                <a:gd name="connsiteY3" fmla="*/ 27774 h 46824"/>
                <a:gd name="connsiteX4" fmla="*/ 71438 w 71437"/>
                <a:gd name="connsiteY4" fmla="*/ 34442 h 46824"/>
                <a:gd name="connsiteX5" fmla="*/ 953 w 71437"/>
                <a:gd name="connsiteY5" fmla="*/ 46824 h 46824"/>
                <a:gd name="connsiteX6" fmla="*/ 0 w 71437"/>
                <a:gd name="connsiteY6" fmla="*/ 28727 h 4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46824">
                  <a:moveTo>
                    <a:pt x="0" y="28727"/>
                  </a:moveTo>
                  <a:cubicBezTo>
                    <a:pt x="2858" y="19202"/>
                    <a:pt x="6667" y="10629"/>
                    <a:pt x="9525" y="1104"/>
                  </a:cubicBezTo>
                  <a:cubicBezTo>
                    <a:pt x="25717" y="-4611"/>
                    <a:pt x="28575" y="13487"/>
                    <a:pt x="38100" y="18249"/>
                  </a:cubicBezTo>
                  <a:cubicBezTo>
                    <a:pt x="40958" y="21107"/>
                    <a:pt x="43815" y="23964"/>
                    <a:pt x="45720" y="27774"/>
                  </a:cubicBezTo>
                  <a:cubicBezTo>
                    <a:pt x="52388" y="29679"/>
                    <a:pt x="60008" y="31584"/>
                    <a:pt x="71438" y="34442"/>
                  </a:cubicBezTo>
                  <a:cubicBezTo>
                    <a:pt x="44767" y="41109"/>
                    <a:pt x="20955" y="34442"/>
                    <a:pt x="953" y="46824"/>
                  </a:cubicBezTo>
                  <a:cubicBezTo>
                    <a:pt x="953" y="41109"/>
                    <a:pt x="953" y="35394"/>
                    <a:pt x="0" y="28727"/>
                  </a:cubicBezTo>
                  <a:close/>
                </a:path>
              </a:pathLst>
            </a:custGeom>
            <a:solidFill>
              <a:srgbClr val="22160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 xmlns:a16="http://schemas.microsoft.com/office/drawing/2014/main" id="{82B89B8E-D582-4E49-BFAA-1B029D25C917}"/>
                </a:ext>
              </a:extLst>
            </p:cNvPr>
            <p:cNvSpPr/>
            <p:nvPr/>
          </p:nvSpPr>
          <p:spPr>
            <a:xfrm>
              <a:off x="7178760" y="-1522653"/>
              <a:ext cx="80962" cy="10323"/>
            </a:xfrm>
            <a:custGeom>
              <a:avLst/>
              <a:gdLst>
                <a:gd name="connsiteX0" fmla="*/ 80963 w 80962"/>
                <a:gd name="connsiteY0" fmla="*/ 6667 h 10323"/>
                <a:gd name="connsiteX1" fmla="*/ 0 w 80962"/>
                <a:gd name="connsiteY1" fmla="*/ 0 h 10323"/>
                <a:gd name="connsiteX2" fmla="*/ 80963 w 80962"/>
                <a:gd name="connsiteY2" fmla="*/ 6667 h 10323"/>
              </a:gdLst>
              <a:ahLst/>
              <a:cxnLst>
                <a:cxn ang="0">
                  <a:pos x="connsiteX0" y="connsiteY0"/>
                </a:cxn>
                <a:cxn ang="0">
                  <a:pos x="connsiteX1" y="connsiteY1"/>
                </a:cxn>
                <a:cxn ang="0">
                  <a:pos x="connsiteX2" y="connsiteY2"/>
                </a:cxn>
              </a:cxnLst>
              <a:rect l="l" t="t" r="r" b="b"/>
              <a:pathLst>
                <a:path w="80962" h="10323">
                  <a:moveTo>
                    <a:pt x="80963" y="6667"/>
                  </a:moveTo>
                  <a:cubicBezTo>
                    <a:pt x="54292" y="5715"/>
                    <a:pt x="25717" y="19050"/>
                    <a:pt x="0" y="0"/>
                  </a:cubicBezTo>
                  <a:cubicBezTo>
                    <a:pt x="27622" y="4763"/>
                    <a:pt x="55245" y="-4763"/>
                    <a:pt x="80963" y="6667"/>
                  </a:cubicBezTo>
                  <a:close/>
                </a:path>
              </a:pathLst>
            </a:custGeom>
            <a:solidFill>
              <a:srgbClr val="2A120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 xmlns:a16="http://schemas.microsoft.com/office/drawing/2014/main" id="{BE4CABFB-CEBF-4240-AD02-4ECC32E20896}"/>
                </a:ext>
              </a:extLst>
            </p:cNvPr>
            <p:cNvSpPr/>
            <p:nvPr/>
          </p:nvSpPr>
          <p:spPr>
            <a:xfrm>
              <a:off x="6535527" y="-3340976"/>
              <a:ext cx="486342" cy="578359"/>
            </a:xfrm>
            <a:custGeom>
              <a:avLst/>
              <a:gdLst>
                <a:gd name="connsiteX0" fmla="*/ 14582 w 486342"/>
                <a:gd name="connsiteY0" fmla="*/ 322898 h 578359"/>
                <a:gd name="connsiteX1" fmla="*/ 184127 w 486342"/>
                <a:gd name="connsiteY1" fmla="*/ 17145 h 578359"/>
                <a:gd name="connsiteX2" fmla="*/ 195558 w 486342"/>
                <a:gd name="connsiteY2" fmla="*/ 7620 h 578359"/>
                <a:gd name="connsiteX3" fmla="*/ 246040 w 486342"/>
                <a:gd name="connsiteY3" fmla="*/ 0 h 578359"/>
                <a:gd name="connsiteX4" fmla="*/ 355577 w 486342"/>
                <a:gd name="connsiteY4" fmla="*/ 9525 h 578359"/>
                <a:gd name="connsiteX5" fmla="*/ 466067 w 486342"/>
                <a:gd name="connsiteY5" fmla="*/ 206693 h 578359"/>
                <a:gd name="connsiteX6" fmla="*/ 486070 w 486342"/>
                <a:gd name="connsiteY6" fmla="*/ 371475 h 578359"/>
                <a:gd name="connsiteX7" fmla="*/ 343195 w 486342"/>
                <a:gd name="connsiteY7" fmla="*/ 563880 h 578359"/>
                <a:gd name="connsiteX8" fmla="*/ 111737 w 486342"/>
                <a:gd name="connsiteY8" fmla="*/ 570548 h 578359"/>
                <a:gd name="connsiteX9" fmla="*/ 295 w 486342"/>
                <a:gd name="connsiteY9" fmla="*/ 439103 h 578359"/>
                <a:gd name="connsiteX10" fmla="*/ 14582 w 486342"/>
                <a:gd name="connsiteY10" fmla="*/ 322898 h 57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342" h="578359">
                  <a:moveTo>
                    <a:pt x="14582" y="322898"/>
                  </a:moveTo>
                  <a:cubicBezTo>
                    <a:pt x="49825" y="209550"/>
                    <a:pt x="115547" y="112395"/>
                    <a:pt x="184127" y="17145"/>
                  </a:cubicBezTo>
                  <a:cubicBezTo>
                    <a:pt x="187937" y="14288"/>
                    <a:pt x="191747" y="10477"/>
                    <a:pt x="195558" y="7620"/>
                  </a:cubicBezTo>
                  <a:cubicBezTo>
                    <a:pt x="211750" y="-1905"/>
                    <a:pt x="230800" y="7620"/>
                    <a:pt x="246040" y="0"/>
                  </a:cubicBezTo>
                  <a:cubicBezTo>
                    <a:pt x="282235" y="952"/>
                    <a:pt x="319383" y="952"/>
                    <a:pt x="355577" y="9525"/>
                  </a:cubicBezTo>
                  <a:cubicBezTo>
                    <a:pt x="420347" y="60007"/>
                    <a:pt x="444160" y="132397"/>
                    <a:pt x="466067" y="206693"/>
                  </a:cubicBezTo>
                  <a:cubicBezTo>
                    <a:pt x="475592" y="260985"/>
                    <a:pt x="483212" y="316230"/>
                    <a:pt x="486070" y="371475"/>
                  </a:cubicBezTo>
                  <a:cubicBezTo>
                    <a:pt x="490833" y="463868"/>
                    <a:pt x="432730" y="541020"/>
                    <a:pt x="343195" y="563880"/>
                  </a:cubicBezTo>
                  <a:cubicBezTo>
                    <a:pt x="266995" y="582930"/>
                    <a:pt x="188890" y="581025"/>
                    <a:pt x="111737" y="570548"/>
                  </a:cubicBezTo>
                  <a:cubicBezTo>
                    <a:pt x="38395" y="561023"/>
                    <a:pt x="3152" y="514350"/>
                    <a:pt x="295" y="439103"/>
                  </a:cubicBezTo>
                  <a:cubicBezTo>
                    <a:pt x="-1610" y="400050"/>
                    <a:pt x="6010" y="361950"/>
                    <a:pt x="14582" y="322898"/>
                  </a:cubicBezTo>
                  <a:close/>
                </a:path>
              </a:pathLst>
            </a:custGeom>
            <a:solidFill>
              <a:srgbClr val="94837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 xmlns:a16="http://schemas.microsoft.com/office/drawing/2014/main" id="{A9F17389-5E28-4F88-A3E1-8CC48ED4F72A}"/>
                </a:ext>
              </a:extLst>
            </p:cNvPr>
            <p:cNvSpPr/>
            <p:nvPr/>
          </p:nvSpPr>
          <p:spPr>
            <a:xfrm>
              <a:off x="6919474" y="-3336292"/>
              <a:ext cx="423115" cy="534046"/>
            </a:xfrm>
            <a:custGeom>
              <a:avLst/>
              <a:gdLst>
                <a:gd name="connsiteX0" fmla="*/ 29733 w 423115"/>
                <a:gd name="connsiteY0" fmla="*/ 7699 h 534046"/>
                <a:gd name="connsiteX1" fmla="*/ 95456 w 423115"/>
                <a:gd name="connsiteY1" fmla="*/ 34369 h 534046"/>
                <a:gd name="connsiteX2" fmla="*/ 279288 w 423115"/>
                <a:gd name="connsiteY2" fmla="*/ 185816 h 534046"/>
                <a:gd name="connsiteX3" fmla="*/ 423116 w 423115"/>
                <a:gd name="connsiteY3" fmla="*/ 455374 h 534046"/>
                <a:gd name="connsiteX4" fmla="*/ 297386 w 423115"/>
                <a:gd name="connsiteY4" fmla="*/ 522049 h 534046"/>
                <a:gd name="connsiteX5" fmla="*/ 185943 w 423115"/>
                <a:gd name="connsiteY5" fmla="*/ 422989 h 534046"/>
                <a:gd name="connsiteX6" fmla="*/ 136413 w 423115"/>
                <a:gd name="connsiteY6" fmla="*/ 353456 h 534046"/>
                <a:gd name="connsiteX7" fmla="*/ 90693 w 423115"/>
                <a:gd name="connsiteY7" fmla="*/ 215344 h 534046"/>
                <a:gd name="connsiteX8" fmla="*/ 8778 w 423115"/>
                <a:gd name="connsiteY8" fmla="*/ 41036 h 534046"/>
                <a:gd name="connsiteX9" fmla="*/ 6873 w 423115"/>
                <a:gd name="connsiteY9" fmla="*/ 7699 h 534046"/>
                <a:gd name="connsiteX10" fmla="*/ 29733 w 423115"/>
                <a:gd name="connsiteY10" fmla="*/ 7699 h 53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115" h="534046">
                  <a:moveTo>
                    <a:pt x="29733" y="7699"/>
                  </a:moveTo>
                  <a:cubicBezTo>
                    <a:pt x="51641" y="16271"/>
                    <a:pt x="73548" y="24844"/>
                    <a:pt x="95456" y="34369"/>
                  </a:cubicBezTo>
                  <a:cubicBezTo>
                    <a:pt x="176418" y="60086"/>
                    <a:pt x="227853" y="124856"/>
                    <a:pt x="279288" y="185816"/>
                  </a:cubicBezTo>
                  <a:cubicBezTo>
                    <a:pt x="345963" y="263921"/>
                    <a:pt x="397398" y="353456"/>
                    <a:pt x="423116" y="455374"/>
                  </a:cubicBezTo>
                  <a:cubicBezTo>
                    <a:pt x="417401" y="523001"/>
                    <a:pt x="364061" y="552529"/>
                    <a:pt x="297386" y="522049"/>
                  </a:cubicBezTo>
                  <a:cubicBezTo>
                    <a:pt x="250713" y="501094"/>
                    <a:pt x="214518" y="464899"/>
                    <a:pt x="185943" y="422989"/>
                  </a:cubicBezTo>
                  <a:cubicBezTo>
                    <a:pt x="169751" y="399176"/>
                    <a:pt x="154511" y="376316"/>
                    <a:pt x="136413" y="353456"/>
                  </a:cubicBezTo>
                  <a:cubicBezTo>
                    <a:pt x="109743" y="310594"/>
                    <a:pt x="108791" y="260111"/>
                    <a:pt x="90693" y="215344"/>
                  </a:cubicBezTo>
                  <a:cubicBezTo>
                    <a:pt x="66881" y="155336"/>
                    <a:pt x="44973" y="94376"/>
                    <a:pt x="8778" y="41036"/>
                  </a:cubicBezTo>
                  <a:cubicBezTo>
                    <a:pt x="1158" y="30559"/>
                    <a:pt x="-5509" y="18176"/>
                    <a:pt x="6873" y="7699"/>
                  </a:cubicBezTo>
                  <a:cubicBezTo>
                    <a:pt x="13541" y="1031"/>
                    <a:pt x="23066" y="-5636"/>
                    <a:pt x="29733" y="7699"/>
                  </a:cubicBezTo>
                  <a:close/>
                </a:path>
              </a:pathLst>
            </a:custGeom>
            <a:solidFill>
              <a:srgbClr val="9484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 xmlns:a16="http://schemas.microsoft.com/office/drawing/2014/main" id="{5ECA8E72-01BE-4990-A948-79F77E436784}"/>
                </a:ext>
              </a:extLst>
            </p:cNvPr>
            <p:cNvSpPr/>
            <p:nvPr/>
          </p:nvSpPr>
          <p:spPr>
            <a:xfrm>
              <a:off x="7071895" y="-3299572"/>
              <a:ext cx="461028" cy="522262"/>
            </a:xfrm>
            <a:custGeom>
              <a:avLst/>
              <a:gdLst>
                <a:gd name="connsiteX0" fmla="*/ 30665 w 461028"/>
                <a:gd name="connsiteY0" fmla="*/ 4316 h 522262"/>
                <a:gd name="connsiteX1" fmla="*/ 441192 w 461028"/>
                <a:gd name="connsiteY1" fmla="*/ 427226 h 522262"/>
                <a:gd name="connsiteX2" fmla="*/ 459290 w 461028"/>
                <a:gd name="connsiteY2" fmla="*/ 500568 h 522262"/>
                <a:gd name="connsiteX3" fmla="*/ 433572 w 461028"/>
                <a:gd name="connsiteY3" fmla="*/ 517713 h 522262"/>
                <a:gd name="connsiteX4" fmla="*/ 324035 w 461028"/>
                <a:gd name="connsiteY4" fmla="*/ 437703 h 522262"/>
                <a:gd name="connsiteX5" fmla="*/ 261170 w 461028"/>
                <a:gd name="connsiteY5" fmla="*/ 366266 h 522262"/>
                <a:gd name="connsiteX6" fmla="*/ 104007 w 461028"/>
                <a:gd name="connsiteY6" fmla="*/ 120521 h 522262"/>
                <a:gd name="connsiteX7" fmla="*/ 11615 w 461028"/>
                <a:gd name="connsiteY7" fmla="*/ 32891 h 522262"/>
                <a:gd name="connsiteX8" fmla="*/ 3995 w 461028"/>
                <a:gd name="connsiteY8" fmla="*/ 4316 h 522262"/>
                <a:gd name="connsiteX9" fmla="*/ 30665 w 461028"/>
                <a:gd name="connsiteY9" fmla="*/ 4316 h 5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8" h="522262">
                  <a:moveTo>
                    <a:pt x="30665" y="4316"/>
                  </a:moveTo>
                  <a:cubicBezTo>
                    <a:pt x="232595" y="81468"/>
                    <a:pt x="364040" y="228153"/>
                    <a:pt x="441192" y="427226"/>
                  </a:cubicBezTo>
                  <a:cubicBezTo>
                    <a:pt x="450717" y="451038"/>
                    <a:pt x="460242" y="473898"/>
                    <a:pt x="459290" y="500568"/>
                  </a:cubicBezTo>
                  <a:cubicBezTo>
                    <a:pt x="466910" y="530096"/>
                    <a:pt x="447860" y="522476"/>
                    <a:pt x="433572" y="517713"/>
                  </a:cubicBezTo>
                  <a:cubicBezTo>
                    <a:pt x="388805" y="502473"/>
                    <a:pt x="353562" y="472946"/>
                    <a:pt x="324035" y="437703"/>
                  </a:cubicBezTo>
                  <a:cubicBezTo>
                    <a:pt x="304032" y="412938"/>
                    <a:pt x="286887" y="386268"/>
                    <a:pt x="261170" y="366266"/>
                  </a:cubicBezTo>
                  <a:cubicBezTo>
                    <a:pt x="211640" y="282446"/>
                    <a:pt x="171635" y="192911"/>
                    <a:pt x="104007" y="120521"/>
                  </a:cubicBezTo>
                  <a:cubicBezTo>
                    <a:pt x="75432" y="89088"/>
                    <a:pt x="41142" y="63371"/>
                    <a:pt x="11615" y="32891"/>
                  </a:cubicBezTo>
                  <a:cubicBezTo>
                    <a:pt x="3995" y="25271"/>
                    <a:pt x="-5530" y="15746"/>
                    <a:pt x="3995" y="4316"/>
                  </a:cubicBezTo>
                  <a:cubicBezTo>
                    <a:pt x="10662" y="-2352"/>
                    <a:pt x="21140" y="-447"/>
                    <a:pt x="30665" y="4316"/>
                  </a:cubicBezTo>
                  <a:close/>
                </a:path>
              </a:pathLst>
            </a:custGeom>
            <a:solidFill>
              <a:srgbClr val="9483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 xmlns:a16="http://schemas.microsoft.com/office/drawing/2014/main" id="{911A764C-23ED-4889-9CEF-5D9DD3612803}"/>
                </a:ext>
              </a:extLst>
            </p:cNvPr>
            <p:cNvSpPr/>
            <p:nvPr/>
          </p:nvSpPr>
          <p:spPr>
            <a:xfrm>
              <a:off x="7333211" y="-2940926"/>
              <a:ext cx="217023" cy="445791"/>
            </a:xfrm>
            <a:custGeom>
              <a:avLst/>
              <a:gdLst>
                <a:gd name="connsiteX0" fmla="*/ 6521 w 217023"/>
                <a:gd name="connsiteY0" fmla="*/ 0 h 445791"/>
                <a:gd name="connsiteX1" fmla="*/ 122726 w 217023"/>
                <a:gd name="connsiteY1" fmla="*/ 119063 h 445791"/>
                <a:gd name="connsiteX2" fmla="*/ 198926 w 217023"/>
                <a:gd name="connsiteY2" fmla="*/ 141922 h 445791"/>
                <a:gd name="connsiteX3" fmla="*/ 216071 w 217023"/>
                <a:gd name="connsiteY3" fmla="*/ 210502 h 445791"/>
                <a:gd name="connsiteX4" fmla="*/ 217024 w 217023"/>
                <a:gd name="connsiteY4" fmla="*/ 294323 h 445791"/>
                <a:gd name="connsiteX5" fmla="*/ 198926 w 217023"/>
                <a:gd name="connsiteY5" fmla="*/ 385763 h 445791"/>
                <a:gd name="connsiteX6" fmla="*/ 108439 w 217023"/>
                <a:gd name="connsiteY6" fmla="*/ 441007 h 445791"/>
                <a:gd name="connsiteX7" fmla="*/ 104629 w 217023"/>
                <a:gd name="connsiteY7" fmla="*/ 427673 h 445791"/>
                <a:gd name="connsiteX8" fmla="*/ 51289 w 217023"/>
                <a:gd name="connsiteY8" fmla="*/ 270510 h 445791"/>
                <a:gd name="connsiteX9" fmla="*/ 8426 w 217023"/>
                <a:gd name="connsiteY9" fmla="*/ 48577 h 445791"/>
                <a:gd name="connsiteX10" fmla="*/ 6521 w 217023"/>
                <a:gd name="connsiteY10" fmla="*/ 0 h 4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023" h="445791">
                  <a:moveTo>
                    <a:pt x="6521" y="0"/>
                  </a:moveTo>
                  <a:cubicBezTo>
                    <a:pt x="55099" y="29527"/>
                    <a:pt x="74149" y="88582"/>
                    <a:pt x="122726" y="119063"/>
                  </a:cubicBezTo>
                  <a:cubicBezTo>
                    <a:pt x="145586" y="133350"/>
                    <a:pt x="166541" y="156210"/>
                    <a:pt x="198926" y="141922"/>
                  </a:cubicBezTo>
                  <a:cubicBezTo>
                    <a:pt x="217024" y="161925"/>
                    <a:pt x="198926" y="190500"/>
                    <a:pt x="216071" y="210502"/>
                  </a:cubicBezTo>
                  <a:cubicBezTo>
                    <a:pt x="216071" y="238125"/>
                    <a:pt x="216071" y="266700"/>
                    <a:pt x="217024" y="294323"/>
                  </a:cubicBezTo>
                  <a:cubicBezTo>
                    <a:pt x="211309" y="324803"/>
                    <a:pt x="204641" y="355282"/>
                    <a:pt x="198926" y="385763"/>
                  </a:cubicBezTo>
                  <a:cubicBezTo>
                    <a:pt x="190354" y="434340"/>
                    <a:pt x="155111" y="456248"/>
                    <a:pt x="108439" y="441007"/>
                  </a:cubicBezTo>
                  <a:cubicBezTo>
                    <a:pt x="105581" y="440055"/>
                    <a:pt x="105581" y="432435"/>
                    <a:pt x="104629" y="427673"/>
                  </a:cubicBezTo>
                  <a:cubicBezTo>
                    <a:pt x="50336" y="387667"/>
                    <a:pt x="46526" y="330517"/>
                    <a:pt x="51289" y="270510"/>
                  </a:cubicBezTo>
                  <a:cubicBezTo>
                    <a:pt x="56051" y="192405"/>
                    <a:pt x="28429" y="120967"/>
                    <a:pt x="8426" y="48577"/>
                  </a:cubicBezTo>
                  <a:cubicBezTo>
                    <a:pt x="3664" y="32385"/>
                    <a:pt x="-6814" y="17145"/>
                    <a:pt x="6521" y="0"/>
                  </a:cubicBezTo>
                  <a:close/>
                </a:path>
              </a:pathLst>
            </a:custGeom>
            <a:solidFill>
              <a:srgbClr val="7E6D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 xmlns:a16="http://schemas.microsoft.com/office/drawing/2014/main" id="{5EB8844C-2F13-412C-816E-EEF9D14F9BEF}"/>
                </a:ext>
              </a:extLst>
            </p:cNvPr>
            <p:cNvSpPr/>
            <p:nvPr/>
          </p:nvSpPr>
          <p:spPr>
            <a:xfrm>
              <a:off x="7014929" y="-3310536"/>
              <a:ext cx="383715" cy="732695"/>
            </a:xfrm>
            <a:custGeom>
              <a:avLst/>
              <a:gdLst>
                <a:gd name="connsiteX0" fmla="*/ 324803 w 383715"/>
                <a:gd name="connsiteY0" fmla="*/ 369610 h 732695"/>
                <a:gd name="connsiteX1" fmla="*/ 369570 w 383715"/>
                <a:gd name="connsiteY1" fmla="*/ 523915 h 732695"/>
                <a:gd name="connsiteX2" fmla="*/ 382905 w 383715"/>
                <a:gd name="connsiteY2" fmla="*/ 645835 h 732695"/>
                <a:gd name="connsiteX3" fmla="*/ 378143 w 383715"/>
                <a:gd name="connsiteY3" fmla="*/ 710605 h 732695"/>
                <a:gd name="connsiteX4" fmla="*/ 362903 w 383715"/>
                <a:gd name="connsiteY4" fmla="*/ 732513 h 732695"/>
                <a:gd name="connsiteX5" fmla="*/ 352425 w 383715"/>
                <a:gd name="connsiteY5" fmla="*/ 711558 h 732695"/>
                <a:gd name="connsiteX6" fmla="*/ 320993 w 383715"/>
                <a:gd name="connsiteY6" fmla="*/ 440095 h 732695"/>
                <a:gd name="connsiteX7" fmla="*/ 316230 w 383715"/>
                <a:gd name="connsiteY7" fmla="*/ 427713 h 732695"/>
                <a:gd name="connsiteX8" fmla="*/ 0 w 383715"/>
                <a:gd name="connsiteY8" fmla="*/ 9565 h 732695"/>
                <a:gd name="connsiteX9" fmla="*/ 87630 w 383715"/>
                <a:gd name="connsiteY9" fmla="*/ 16233 h 732695"/>
                <a:gd name="connsiteX10" fmla="*/ 79058 w 383715"/>
                <a:gd name="connsiteY10" fmla="*/ 39093 h 732695"/>
                <a:gd name="connsiteX11" fmla="*/ 196215 w 383715"/>
                <a:gd name="connsiteY11" fmla="*/ 155298 h 732695"/>
                <a:gd name="connsiteX12" fmla="*/ 324803 w 383715"/>
                <a:gd name="connsiteY12" fmla="*/ 369610 h 73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15" h="732695">
                  <a:moveTo>
                    <a:pt x="324803" y="369610"/>
                  </a:moveTo>
                  <a:cubicBezTo>
                    <a:pt x="340043" y="421045"/>
                    <a:pt x="354330" y="472480"/>
                    <a:pt x="369570" y="523915"/>
                  </a:cubicBezTo>
                  <a:cubicBezTo>
                    <a:pt x="381000" y="563920"/>
                    <a:pt x="385763" y="603925"/>
                    <a:pt x="382905" y="645835"/>
                  </a:cubicBezTo>
                  <a:cubicBezTo>
                    <a:pt x="373380" y="666790"/>
                    <a:pt x="380048" y="688698"/>
                    <a:pt x="378143" y="710605"/>
                  </a:cubicBezTo>
                  <a:cubicBezTo>
                    <a:pt x="377190" y="721083"/>
                    <a:pt x="381000" y="734418"/>
                    <a:pt x="362903" y="732513"/>
                  </a:cubicBezTo>
                  <a:cubicBezTo>
                    <a:pt x="357188" y="726798"/>
                    <a:pt x="352425" y="719178"/>
                    <a:pt x="352425" y="711558"/>
                  </a:cubicBezTo>
                  <a:cubicBezTo>
                    <a:pt x="359093" y="619165"/>
                    <a:pt x="319088" y="531535"/>
                    <a:pt x="320993" y="440095"/>
                  </a:cubicBezTo>
                  <a:cubicBezTo>
                    <a:pt x="320993" y="435333"/>
                    <a:pt x="319088" y="431523"/>
                    <a:pt x="316230" y="427713"/>
                  </a:cubicBezTo>
                  <a:cubicBezTo>
                    <a:pt x="259080" y="252453"/>
                    <a:pt x="151448" y="114340"/>
                    <a:pt x="0" y="9565"/>
                  </a:cubicBezTo>
                  <a:cubicBezTo>
                    <a:pt x="30480" y="-2817"/>
                    <a:pt x="60008" y="-5675"/>
                    <a:pt x="87630" y="16233"/>
                  </a:cubicBezTo>
                  <a:cubicBezTo>
                    <a:pt x="61913" y="15280"/>
                    <a:pt x="58102" y="23853"/>
                    <a:pt x="79058" y="39093"/>
                  </a:cubicBezTo>
                  <a:cubicBezTo>
                    <a:pt x="122873" y="73383"/>
                    <a:pt x="161925" y="112435"/>
                    <a:pt x="196215" y="155298"/>
                  </a:cubicBezTo>
                  <a:cubicBezTo>
                    <a:pt x="249555" y="221020"/>
                    <a:pt x="285750" y="296268"/>
                    <a:pt x="324803" y="369610"/>
                  </a:cubicBezTo>
                  <a:close/>
                </a:path>
              </a:pathLst>
            </a:custGeom>
            <a:solidFill>
              <a:srgbClr val="50403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 xmlns:a16="http://schemas.microsoft.com/office/drawing/2014/main" id="{533DEC8B-2B02-4984-AA2D-B1CEED776D56}"/>
                </a:ext>
              </a:extLst>
            </p:cNvPr>
            <p:cNvSpPr/>
            <p:nvPr/>
          </p:nvSpPr>
          <p:spPr>
            <a:xfrm>
              <a:off x="6891104" y="-3341199"/>
              <a:ext cx="207386" cy="584671"/>
            </a:xfrm>
            <a:custGeom>
              <a:avLst/>
              <a:gdLst>
                <a:gd name="connsiteX0" fmla="*/ 58102 w 207386"/>
                <a:gd name="connsiteY0" fmla="*/ 12606 h 584671"/>
                <a:gd name="connsiteX1" fmla="*/ 40958 w 207386"/>
                <a:gd name="connsiteY1" fmla="*/ 31656 h 584671"/>
                <a:gd name="connsiteX2" fmla="*/ 173355 w 207386"/>
                <a:gd name="connsiteY2" fmla="*/ 351696 h 584671"/>
                <a:gd name="connsiteX3" fmla="*/ 197168 w 207386"/>
                <a:gd name="connsiteY3" fmla="*/ 578391 h 584671"/>
                <a:gd name="connsiteX4" fmla="*/ 174308 w 207386"/>
                <a:gd name="connsiteY4" fmla="*/ 583153 h 584671"/>
                <a:gd name="connsiteX5" fmla="*/ 160020 w 207386"/>
                <a:gd name="connsiteY5" fmla="*/ 544101 h 584671"/>
                <a:gd name="connsiteX6" fmla="*/ 98108 w 207386"/>
                <a:gd name="connsiteY6" fmla="*/ 198343 h 584671"/>
                <a:gd name="connsiteX7" fmla="*/ 0 w 207386"/>
                <a:gd name="connsiteY7" fmla="*/ 9748 h 584671"/>
                <a:gd name="connsiteX8" fmla="*/ 58102 w 207386"/>
                <a:gd name="connsiteY8" fmla="*/ 12606 h 5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386" h="584671">
                  <a:moveTo>
                    <a:pt x="58102" y="12606"/>
                  </a:moveTo>
                  <a:cubicBezTo>
                    <a:pt x="43815" y="11653"/>
                    <a:pt x="28575" y="13558"/>
                    <a:pt x="40958" y="31656"/>
                  </a:cubicBezTo>
                  <a:cubicBezTo>
                    <a:pt x="108585" y="128811"/>
                    <a:pt x="137160" y="241206"/>
                    <a:pt x="173355" y="351696"/>
                  </a:cubicBezTo>
                  <a:cubicBezTo>
                    <a:pt x="199073" y="425038"/>
                    <a:pt x="220980" y="499333"/>
                    <a:pt x="197168" y="578391"/>
                  </a:cubicBezTo>
                  <a:cubicBezTo>
                    <a:pt x="190500" y="585058"/>
                    <a:pt x="182880" y="586011"/>
                    <a:pt x="174308" y="583153"/>
                  </a:cubicBezTo>
                  <a:cubicBezTo>
                    <a:pt x="162877" y="572676"/>
                    <a:pt x="161925" y="558388"/>
                    <a:pt x="160020" y="544101"/>
                  </a:cubicBezTo>
                  <a:cubicBezTo>
                    <a:pt x="149543" y="426943"/>
                    <a:pt x="125730" y="312643"/>
                    <a:pt x="98108" y="198343"/>
                  </a:cubicBezTo>
                  <a:cubicBezTo>
                    <a:pt x="76200" y="129763"/>
                    <a:pt x="40005" y="68803"/>
                    <a:pt x="0" y="9748"/>
                  </a:cubicBezTo>
                  <a:cubicBezTo>
                    <a:pt x="19050" y="11653"/>
                    <a:pt x="40005" y="-15017"/>
                    <a:pt x="58102" y="12606"/>
                  </a:cubicBezTo>
                  <a:close/>
                </a:path>
              </a:pathLst>
            </a:custGeom>
            <a:solidFill>
              <a:srgbClr val="4B3C3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 xmlns:a16="http://schemas.microsoft.com/office/drawing/2014/main" id="{BAB2A5C5-6CD1-4D3E-9BC3-C339954E4F2B}"/>
                </a:ext>
              </a:extLst>
            </p:cNvPr>
            <p:cNvSpPr/>
            <p:nvPr/>
          </p:nvSpPr>
          <p:spPr>
            <a:xfrm>
              <a:off x="6731085" y="-3342167"/>
              <a:ext cx="50482" cy="8810"/>
            </a:xfrm>
            <a:custGeom>
              <a:avLst/>
              <a:gdLst>
                <a:gd name="connsiteX0" fmla="*/ 50482 w 50482"/>
                <a:gd name="connsiteY0" fmla="*/ 1191 h 8810"/>
                <a:gd name="connsiteX1" fmla="*/ 0 w 50482"/>
                <a:gd name="connsiteY1" fmla="*/ 8811 h 8810"/>
                <a:gd name="connsiteX2" fmla="*/ 50482 w 50482"/>
                <a:gd name="connsiteY2" fmla="*/ 1191 h 8810"/>
              </a:gdLst>
              <a:ahLst/>
              <a:cxnLst>
                <a:cxn ang="0">
                  <a:pos x="connsiteX0" y="connsiteY0"/>
                </a:cxn>
                <a:cxn ang="0">
                  <a:pos x="connsiteX1" y="connsiteY1"/>
                </a:cxn>
                <a:cxn ang="0">
                  <a:pos x="connsiteX2" y="connsiteY2"/>
                </a:cxn>
              </a:cxnLst>
              <a:rect l="l" t="t" r="r" b="b"/>
              <a:pathLst>
                <a:path w="50482" h="8810">
                  <a:moveTo>
                    <a:pt x="50482" y="1191"/>
                  </a:moveTo>
                  <a:cubicBezTo>
                    <a:pt x="35242" y="11668"/>
                    <a:pt x="17145" y="7858"/>
                    <a:pt x="0" y="8811"/>
                  </a:cubicBezTo>
                  <a:cubicBezTo>
                    <a:pt x="15240" y="-5477"/>
                    <a:pt x="33338" y="2143"/>
                    <a:pt x="50482" y="1191"/>
                  </a:cubicBezTo>
                  <a:close/>
                </a:path>
              </a:pathLst>
            </a:custGeom>
            <a:solidFill>
              <a:srgbClr val="3D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 xmlns:a16="http://schemas.microsoft.com/office/drawing/2014/main" id="{7865E149-FF01-4EFC-94FD-DE46E1F20D35}"/>
                </a:ext>
              </a:extLst>
            </p:cNvPr>
            <p:cNvSpPr/>
            <p:nvPr/>
          </p:nvSpPr>
          <p:spPr>
            <a:xfrm>
              <a:off x="6251977" y="-3322878"/>
              <a:ext cx="437197" cy="544339"/>
            </a:xfrm>
            <a:custGeom>
              <a:avLst/>
              <a:gdLst>
                <a:gd name="connsiteX0" fmla="*/ 260033 w 437197"/>
                <a:gd name="connsiteY0" fmla="*/ 68580 h 544339"/>
                <a:gd name="connsiteX1" fmla="*/ 392430 w 437197"/>
                <a:gd name="connsiteY1" fmla="*/ 0 h 544339"/>
                <a:gd name="connsiteX2" fmla="*/ 437198 w 437197"/>
                <a:gd name="connsiteY2" fmla="*/ 6667 h 544339"/>
                <a:gd name="connsiteX3" fmla="*/ 260033 w 437197"/>
                <a:gd name="connsiteY3" fmla="*/ 324803 h 544339"/>
                <a:gd name="connsiteX4" fmla="*/ 240030 w 437197"/>
                <a:gd name="connsiteY4" fmla="*/ 381953 h 544339"/>
                <a:gd name="connsiteX5" fmla="*/ 240030 w 437197"/>
                <a:gd name="connsiteY5" fmla="*/ 381953 h 544339"/>
                <a:gd name="connsiteX6" fmla="*/ 160020 w 437197"/>
                <a:gd name="connsiteY6" fmla="*/ 504825 h 544339"/>
                <a:gd name="connsiteX7" fmla="*/ 53340 w 437197"/>
                <a:gd name="connsiteY7" fmla="*/ 541973 h 544339"/>
                <a:gd name="connsiteX8" fmla="*/ 1905 w 437197"/>
                <a:gd name="connsiteY8" fmla="*/ 460057 h 544339"/>
                <a:gd name="connsiteX9" fmla="*/ 0 w 437197"/>
                <a:gd name="connsiteY9" fmla="*/ 441007 h 544339"/>
                <a:gd name="connsiteX10" fmla="*/ 124777 w 437197"/>
                <a:gd name="connsiteY10" fmla="*/ 180975 h 544339"/>
                <a:gd name="connsiteX11" fmla="*/ 173355 w 437197"/>
                <a:gd name="connsiteY11" fmla="*/ 129540 h 544339"/>
                <a:gd name="connsiteX12" fmla="*/ 259080 w 437197"/>
                <a:gd name="connsiteY12" fmla="*/ 77152 h 544339"/>
                <a:gd name="connsiteX13" fmla="*/ 260033 w 437197"/>
                <a:gd name="connsiteY13" fmla="*/ 68580 h 54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197" h="544339">
                  <a:moveTo>
                    <a:pt x="260033" y="68580"/>
                  </a:moveTo>
                  <a:cubicBezTo>
                    <a:pt x="303848" y="44768"/>
                    <a:pt x="344805" y="15240"/>
                    <a:pt x="392430" y="0"/>
                  </a:cubicBezTo>
                  <a:cubicBezTo>
                    <a:pt x="405765" y="2857"/>
                    <a:pt x="420053" y="-4763"/>
                    <a:pt x="437198" y="6667"/>
                  </a:cubicBezTo>
                  <a:cubicBezTo>
                    <a:pt x="359093" y="102870"/>
                    <a:pt x="301943" y="209550"/>
                    <a:pt x="260033" y="324803"/>
                  </a:cubicBezTo>
                  <a:cubicBezTo>
                    <a:pt x="247650" y="341948"/>
                    <a:pt x="247650" y="362903"/>
                    <a:pt x="240030" y="381953"/>
                  </a:cubicBezTo>
                  <a:lnTo>
                    <a:pt x="240030" y="381953"/>
                  </a:lnTo>
                  <a:cubicBezTo>
                    <a:pt x="213360" y="422910"/>
                    <a:pt x="196215" y="469582"/>
                    <a:pt x="160020" y="504825"/>
                  </a:cubicBezTo>
                  <a:cubicBezTo>
                    <a:pt x="128588" y="535305"/>
                    <a:pt x="95250" y="550545"/>
                    <a:pt x="53340" y="541973"/>
                  </a:cubicBezTo>
                  <a:cubicBezTo>
                    <a:pt x="8572" y="532448"/>
                    <a:pt x="9525" y="493395"/>
                    <a:pt x="1905" y="460057"/>
                  </a:cubicBezTo>
                  <a:cubicBezTo>
                    <a:pt x="0" y="454343"/>
                    <a:pt x="0" y="447675"/>
                    <a:pt x="0" y="441007"/>
                  </a:cubicBezTo>
                  <a:cubicBezTo>
                    <a:pt x="10478" y="339090"/>
                    <a:pt x="64770" y="258128"/>
                    <a:pt x="124777" y="180975"/>
                  </a:cubicBezTo>
                  <a:cubicBezTo>
                    <a:pt x="139065" y="162878"/>
                    <a:pt x="157163" y="146685"/>
                    <a:pt x="173355" y="129540"/>
                  </a:cubicBezTo>
                  <a:cubicBezTo>
                    <a:pt x="200025" y="109537"/>
                    <a:pt x="225743" y="87630"/>
                    <a:pt x="259080" y="77152"/>
                  </a:cubicBezTo>
                  <a:cubicBezTo>
                    <a:pt x="260033" y="73343"/>
                    <a:pt x="260985" y="71438"/>
                    <a:pt x="260033" y="68580"/>
                  </a:cubicBezTo>
                  <a:close/>
                </a:path>
              </a:pathLst>
            </a:custGeom>
            <a:solidFill>
              <a:srgbClr val="9483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 xmlns:a16="http://schemas.microsoft.com/office/drawing/2014/main" id="{7FDBBDE3-ECC0-4B9D-9EA0-E7576734A5C9}"/>
                </a:ext>
              </a:extLst>
            </p:cNvPr>
            <p:cNvSpPr/>
            <p:nvPr/>
          </p:nvSpPr>
          <p:spPr>
            <a:xfrm>
              <a:off x="6119579" y="-2814799"/>
              <a:ext cx="122872" cy="302735"/>
            </a:xfrm>
            <a:custGeom>
              <a:avLst/>
              <a:gdLst>
                <a:gd name="connsiteX0" fmla="*/ 20955 w 122872"/>
                <a:gd name="connsiteY0" fmla="*/ 292973 h 302735"/>
                <a:gd name="connsiteX1" fmla="*/ 0 w 122872"/>
                <a:gd name="connsiteY1" fmla="*/ 245348 h 302735"/>
                <a:gd name="connsiteX2" fmla="*/ 1905 w 122872"/>
                <a:gd name="connsiteY2" fmla="*/ 234870 h 302735"/>
                <a:gd name="connsiteX3" fmla="*/ 11430 w 122872"/>
                <a:gd name="connsiteY3" fmla="*/ 73898 h 302735"/>
                <a:gd name="connsiteX4" fmla="*/ 54293 w 122872"/>
                <a:gd name="connsiteY4" fmla="*/ 20558 h 302735"/>
                <a:gd name="connsiteX5" fmla="*/ 102870 w 122872"/>
                <a:gd name="connsiteY5" fmla="*/ 10080 h 302735"/>
                <a:gd name="connsiteX6" fmla="*/ 111442 w 122872"/>
                <a:gd name="connsiteY6" fmla="*/ 51038 h 302735"/>
                <a:gd name="connsiteX7" fmla="*/ 122873 w 122872"/>
                <a:gd name="connsiteY7" fmla="*/ 231060 h 302735"/>
                <a:gd name="connsiteX8" fmla="*/ 71438 w 122872"/>
                <a:gd name="connsiteY8" fmla="*/ 291068 h 302735"/>
                <a:gd name="connsiteX9" fmla="*/ 20955 w 122872"/>
                <a:gd name="connsiteY9" fmla="*/ 292973 h 3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 h="302735">
                  <a:moveTo>
                    <a:pt x="20955" y="292973"/>
                  </a:moveTo>
                  <a:cubicBezTo>
                    <a:pt x="6668" y="280590"/>
                    <a:pt x="2858" y="263445"/>
                    <a:pt x="0" y="245348"/>
                  </a:cubicBezTo>
                  <a:cubicBezTo>
                    <a:pt x="952" y="241538"/>
                    <a:pt x="1905" y="237728"/>
                    <a:pt x="1905" y="234870"/>
                  </a:cubicBezTo>
                  <a:cubicBezTo>
                    <a:pt x="7620" y="181530"/>
                    <a:pt x="-10477" y="127238"/>
                    <a:pt x="11430" y="73898"/>
                  </a:cubicBezTo>
                  <a:cubicBezTo>
                    <a:pt x="25718" y="55800"/>
                    <a:pt x="41910" y="40560"/>
                    <a:pt x="54293" y="20558"/>
                  </a:cubicBezTo>
                  <a:cubicBezTo>
                    <a:pt x="65723" y="1508"/>
                    <a:pt x="81915" y="-8970"/>
                    <a:pt x="102870" y="10080"/>
                  </a:cubicBezTo>
                  <a:cubicBezTo>
                    <a:pt x="110490" y="22463"/>
                    <a:pt x="111442" y="36750"/>
                    <a:pt x="111442" y="51038"/>
                  </a:cubicBezTo>
                  <a:cubicBezTo>
                    <a:pt x="108585" y="111998"/>
                    <a:pt x="113348" y="172005"/>
                    <a:pt x="122873" y="231060"/>
                  </a:cubicBezTo>
                  <a:cubicBezTo>
                    <a:pt x="112395" y="255825"/>
                    <a:pt x="87630" y="271065"/>
                    <a:pt x="71438" y="291068"/>
                  </a:cubicBezTo>
                  <a:cubicBezTo>
                    <a:pt x="58103" y="307260"/>
                    <a:pt x="38100" y="305355"/>
                    <a:pt x="20955" y="292973"/>
                  </a:cubicBezTo>
                  <a:close/>
                </a:path>
              </a:pathLst>
            </a:custGeom>
            <a:solidFill>
              <a:srgbClr val="806F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 xmlns:a16="http://schemas.microsoft.com/office/drawing/2014/main" id="{604E9F09-28C5-40A9-8686-5B2E5854FCB0}"/>
                </a:ext>
              </a:extLst>
            </p:cNvPr>
            <p:cNvSpPr/>
            <p:nvPr/>
          </p:nvSpPr>
          <p:spPr>
            <a:xfrm>
              <a:off x="6108925" y="-3234561"/>
              <a:ext cx="347581" cy="653679"/>
            </a:xfrm>
            <a:custGeom>
              <a:avLst/>
              <a:gdLst>
                <a:gd name="connsiteX0" fmla="*/ 31609 w 347581"/>
                <a:gd name="connsiteY0" fmla="*/ 492707 h 653679"/>
                <a:gd name="connsiteX1" fmla="*/ 22084 w 347581"/>
                <a:gd name="connsiteY1" fmla="*/ 605102 h 653679"/>
                <a:gd name="connsiteX2" fmla="*/ 13512 w 347581"/>
                <a:gd name="connsiteY2" fmla="*/ 653680 h 653679"/>
                <a:gd name="connsiteX3" fmla="*/ 111619 w 347581"/>
                <a:gd name="connsiteY3" fmla="*/ 209815 h 653679"/>
                <a:gd name="connsiteX4" fmla="*/ 327837 w 347581"/>
                <a:gd name="connsiteY4" fmla="*/ 265 h 653679"/>
                <a:gd name="connsiteX5" fmla="*/ 344982 w 347581"/>
                <a:gd name="connsiteY5" fmla="*/ 14552 h 653679"/>
                <a:gd name="connsiteX6" fmla="*/ 323074 w 347581"/>
                <a:gd name="connsiteY6" fmla="*/ 38365 h 653679"/>
                <a:gd name="connsiteX7" fmla="*/ 237349 w 347581"/>
                <a:gd name="connsiteY7" fmla="*/ 123137 h 653679"/>
                <a:gd name="connsiteX8" fmla="*/ 46849 w 347581"/>
                <a:gd name="connsiteY8" fmla="*/ 448892 h 653679"/>
                <a:gd name="connsiteX9" fmla="*/ 31609 w 347581"/>
                <a:gd name="connsiteY9" fmla="*/ 492707 h 65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581" h="653679">
                  <a:moveTo>
                    <a:pt x="31609" y="492707"/>
                  </a:moveTo>
                  <a:cubicBezTo>
                    <a:pt x="18274" y="528902"/>
                    <a:pt x="23037" y="567002"/>
                    <a:pt x="22084" y="605102"/>
                  </a:cubicBezTo>
                  <a:cubicBezTo>
                    <a:pt x="21132" y="621295"/>
                    <a:pt x="28752" y="640345"/>
                    <a:pt x="13512" y="653680"/>
                  </a:cubicBezTo>
                  <a:cubicBezTo>
                    <a:pt x="-25541" y="489850"/>
                    <a:pt x="23989" y="345070"/>
                    <a:pt x="111619" y="209815"/>
                  </a:cubicBezTo>
                  <a:cubicBezTo>
                    <a:pt x="167817" y="123137"/>
                    <a:pt x="243064" y="57415"/>
                    <a:pt x="327837" y="265"/>
                  </a:cubicBezTo>
                  <a:cubicBezTo>
                    <a:pt x="347839" y="-688"/>
                    <a:pt x="350697" y="265"/>
                    <a:pt x="344982" y="14552"/>
                  </a:cubicBezTo>
                  <a:cubicBezTo>
                    <a:pt x="340219" y="25030"/>
                    <a:pt x="331647" y="31697"/>
                    <a:pt x="323074" y="38365"/>
                  </a:cubicBezTo>
                  <a:cubicBezTo>
                    <a:pt x="291642" y="64082"/>
                    <a:pt x="264019" y="93610"/>
                    <a:pt x="237349" y="123137"/>
                  </a:cubicBezTo>
                  <a:cubicBezTo>
                    <a:pt x="133527" y="208862"/>
                    <a:pt x="81139" y="323162"/>
                    <a:pt x="46849" y="448892"/>
                  </a:cubicBezTo>
                  <a:cubicBezTo>
                    <a:pt x="43039" y="464132"/>
                    <a:pt x="41134" y="479372"/>
                    <a:pt x="31609" y="492707"/>
                  </a:cubicBezTo>
                  <a:close/>
                </a:path>
              </a:pathLst>
            </a:custGeom>
            <a:solidFill>
              <a:srgbClr val="B4A7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 xmlns:a16="http://schemas.microsoft.com/office/drawing/2014/main" id="{0A963E4D-424A-4E8A-A070-C7AF9AF0909B}"/>
                </a:ext>
              </a:extLst>
            </p:cNvPr>
            <p:cNvSpPr/>
            <p:nvPr/>
          </p:nvSpPr>
          <p:spPr>
            <a:xfrm>
              <a:off x="6423427" y="-3260206"/>
              <a:ext cx="87630" cy="71629"/>
            </a:xfrm>
            <a:custGeom>
              <a:avLst/>
              <a:gdLst>
                <a:gd name="connsiteX0" fmla="*/ 0 w 87630"/>
                <a:gd name="connsiteY0" fmla="*/ 59247 h 71629"/>
                <a:gd name="connsiteX1" fmla="*/ 22860 w 87630"/>
                <a:gd name="connsiteY1" fmla="*/ 35435 h 71629"/>
                <a:gd name="connsiteX2" fmla="*/ 13335 w 87630"/>
                <a:gd name="connsiteY2" fmla="*/ 24957 h 71629"/>
                <a:gd name="connsiteX3" fmla="*/ 87630 w 87630"/>
                <a:gd name="connsiteY3" fmla="*/ 12575 h 71629"/>
                <a:gd name="connsiteX4" fmla="*/ 13335 w 87630"/>
                <a:gd name="connsiteY4" fmla="*/ 71630 h 71629"/>
                <a:gd name="connsiteX5" fmla="*/ 0 w 87630"/>
                <a:gd name="connsiteY5" fmla="*/ 59247 h 7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30" h="71629">
                  <a:moveTo>
                    <a:pt x="0" y="59247"/>
                  </a:moveTo>
                  <a:cubicBezTo>
                    <a:pt x="7620" y="51627"/>
                    <a:pt x="16193" y="44960"/>
                    <a:pt x="22860" y="35435"/>
                  </a:cubicBezTo>
                  <a:cubicBezTo>
                    <a:pt x="32385" y="22100"/>
                    <a:pt x="20002" y="25910"/>
                    <a:pt x="13335" y="24957"/>
                  </a:cubicBezTo>
                  <a:cubicBezTo>
                    <a:pt x="35243" y="2097"/>
                    <a:pt x="58102" y="-11238"/>
                    <a:pt x="87630" y="12575"/>
                  </a:cubicBezTo>
                  <a:cubicBezTo>
                    <a:pt x="62865" y="32577"/>
                    <a:pt x="38100" y="51627"/>
                    <a:pt x="13335" y="71630"/>
                  </a:cubicBezTo>
                  <a:cubicBezTo>
                    <a:pt x="8573" y="67820"/>
                    <a:pt x="1905" y="66867"/>
                    <a:pt x="0" y="59247"/>
                  </a:cubicBezTo>
                  <a:close/>
                </a:path>
              </a:pathLst>
            </a:custGeom>
            <a:solidFill>
              <a:srgbClr val="6053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 xmlns:a16="http://schemas.microsoft.com/office/drawing/2014/main" id="{1D56D6DE-7C49-4773-A841-2AD9B6E85E99}"/>
                </a:ext>
              </a:extLst>
            </p:cNvPr>
            <p:cNvSpPr/>
            <p:nvPr/>
          </p:nvSpPr>
          <p:spPr>
            <a:xfrm>
              <a:off x="6087071" y="-2750426"/>
              <a:ext cx="16438" cy="132397"/>
            </a:xfrm>
            <a:custGeom>
              <a:avLst/>
              <a:gdLst>
                <a:gd name="connsiteX0" fmla="*/ 6791 w 16438"/>
                <a:gd name="connsiteY0" fmla="*/ 132398 h 132397"/>
                <a:gd name="connsiteX1" fmla="*/ 6791 w 16438"/>
                <a:gd name="connsiteY1" fmla="*/ 0 h 132397"/>
                <a:gd name="connsiteX2" fmla="*/ 6791 w 16438"/>
                <a:gd name="connsiteY2" fmla="*/ 132398 h 132397"/>
              </a:gdLst>
              <a:ahLst/>
              <a:cxnLst>
                <a:cxn ang="0">
                  <a:pos x="connsiteX0" y="connsiteY0"/>
                </a:cxn>
                <a:cxn ang="0">
                  <a:pos x="connsiteX1" y="connsiteY1"/>
                </a:cxn>
                <a:cxn ang="0">
                  <a:pos x="connsiteX2" y="connsiteY2"/>
                </a:cxn>
              </a:cxnLst>
              <a:rect l="l" t="t" r="r" b="b"/>
              <a:pathLst>
                <a:path w="16438" h="132397">
                  <a:moveTo>
                    <a:pt x="6791" y="132398"/>
                  </a:moveTo>
                  <a:cubicBezTo>
                    <a:pt x="-1781" y="88582"/>
                    <a:pt x="-2734" y="43815"/>
                    <a:pt x="6791" y="0"/>
                  </a:cubicBezTo>
                  <a:cubicBezTo>
                    <a:pt x="20126" y="43815"/>
                    <a:pt x="19174" y="87630"/>
                    <a:pt x="6791" y="132398"/>
                  </a:cubicBezTo>
                  <a:close/>
                </a:path>
              </a:pathLst>
            </a:custGeom>
            <a:solidFill>
              <a:srgbClr val="312C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 xmlns:a16="http://schemas.microsoft.com/office/drawing/2014/main" id="{6B78FC9D-F5F6-4A10-B2AE-E384434DAC92}"/>
                </a:ext>
              </a:extLst>
            </p:cNvPr>
            <p:cNvSpPr/>
            <p:nvPr/>
          </p:nvSpPr>
          <p:spPr>
            <a:xfrm>
              <a:off x="6918238" y="-1275956"/>
              <a:ext cx="170033" cy="103728"/>
            </a:xfrm>
            <a:custGeom>
              <a:avLst/>
              <a:gdLst>
                <a:gd name="connsiteX0" fmla="*/ 170034 w 170033"/>
                <a:gd name="connsiteY0" fmla="*/ 0 h 103728"/>
                <a:gd name="connsiteX1" fmla="*/ 155746 w 170033"/>
                <a:gd name="connsiteY1" fmla="*/ 37148 h 103728"/>
                <a:gd name="connsiteX2" fmla="*/ 18586 w 170033"/>
                <a:gd name="connsiteY2" fmla="*/ 94298 h 103728"/>
                <a:gd name="connsiteX3" fmla="*/ 1441 w 170033"/>
                <a:gd name="connsiteY3" fmla="*/ 26670 h 103728"/>
                <a:gd name="connsiteX4" fmla="*/ 29064 w 170033"/>
                <a:gd name="connsiteY4" fmla="*/ 12383 h 103728"/>
                <a:gd name="connsiteX5" fmla="*/ 170034 w 170033"/>
                <a:gd name="connsiteY5" fmla="*/ 0 h 10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33" h="103728">
                  <a:moveTo>
                    <a:pt x="170034" y="0"/>
                  </a:moveTo>
                  <a:cubicBezTo>
                    <a:pt x="163366" y="17145"/>
                    <a:pt x="160509" y="27623"/>
                    <a:pt x="155746" y="37148"/>
                  </a:cubicBezTo>
                  <a:cubicBezTo>
                    <a:pt x="131934" y="93345"/>
                    <a:pt x="73831" y="119063"/>
                    <a:pt x="18586" y="94298"/>
                  </a:cubicBezTo>
                  <a:cubicBezTo>
                    <a:pt x="-12846" y="80963"/>
                    <a:pt x="6204" y="49530"/>
                    <a:pt x="1441" y="26670"/>
                  </a:cubicBezTo>
                  <a:cubicBezTo>
                    <a:pt x="-2369" y="7620"/>
                    <a:pt x="17634" y="11430"/>
                    <a:pt x="29064" y="12383"/>
                  </a:cubicBezTo>
                  <a:cubicBezTo>
                    <a:pt x="74784" y="17145"/>
                    <a:pt x="118599" y="1905"/>
                    <a:pt x="170034" y="0"/>
                  </a:cubicBezTo>
                  <a:close/>
                </a:path>
              </a:pathLst>
            </a:custGeom>
            <a:solidFill>
              <a:srgbClr val="F0EB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 xmlns:a16="http://schemas.microsoft.com/office/drawing/2014/main" id="{E97ED577-8C91-4F27-8BC7-F67EF0867412}"/>
                </a:ext>
              </a:extLst>
            </p:cNvPr>
            <p:cNvSpPr/>
            <p:nvPr/>
          </p:nvSpPr>
          <p:spPr>
            <a:xfrm>
              <a:off x="6946604" y="-1349298"/>
              <a:ext cx="159880" cy="57749"/>
            </a:xfrm>
            <a:custGeom>
              <a:avLst/>
              <a:gdLst>
                <a:gd name="connsiteX0" fmla="*/ 70231 w 159880"/>
                <a:gd name="connsiteY0" fmla="*/ 17145 h 57749"/>
                <a:gd name="connsiteX1" fmla="*/ 154051 w 159880"/>
                <a:gd name="connsiteY1" fmla="*/ 0 h 57749"/>
                <a:gd name="connsiteX2" fmla="*/ 132143 w 159880"/>
                <a:gd name="connsiteY2" fmla="*/ 43815 h 57749"/>
                <a:gd name="connsiteX3" fmla="*/ 3556 w 159880"/>
                <a:gd name="connsiteY3" fmla="*/ 55245 h 57749"/>
                <a:gd name="connsiteX4" fmla="*/ 25463 w 159880"/>
                <a:gd name="connsiteY4" fmla="*/ 21908 h 57749"/>
                <a:gd name="connsiteX5" fmla="*/ 70231 w 159880"/>
                <a:gd name="connsiteY5" fmla="*/ 17145 h 5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0" h="57749">
                  <a:moveTo>
                    <a:pt x="70231" y="17145"/>
                  </a:moveTo>
                  <a:cubicBezTo>
                    <a:pt x="97853" y="11430"/>
                    <a:pt x="125476" y="5715"/>
                    <a:pt x="154051" y="0"/>
                  </a:cubicBezTo>
                  <a:cubicBezTo>
                    <a:pt x="167386" y="24765"/>
                    <a:pt x="156908" y="38100"/>
                    <a:pt x="132143" y="43815"/>
                  </a:cubicBezTo>
                  <a:cubicBezTo>
                    <a:pt x="90233" y="54292"/>
                    <a:pt x="47371" y="61913"/>
                    <a:pt x="3556" y="55245"/>
                  </a:cubicBezTo>
                  <a:cubicBezTo>
                    <a:pt x="-6922" y="32385"/>
                    <a:pt x="7366" y="25717"/>
                    <a:pt x="25463" y="21908"/>
                  </a:cubicBezTo>
                  <a:cubicBezTo>
                    <a:pt x="40703" y="20003"/>
                    <a:pt x="56896" y="27622"/>
                    <a:pt x="70231" y="17145"/>
                  </a:cubicBezTo>
                  <a:close/>
                </a:path>
              </a:pathLst>
            </a:custGeom>
            <a:solidFill>
              <a:srgbClr val="E4D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 xmlns:a16="http://schemas.microsoft.com/office/drawing/2014/main" id="{51BCABA6-B59E-4D84-AF0F-38E083995B3B}"/>
                </a:ext>
              </a:extLst>
            </p:cNvPr>
            <p:cNvSpPr/>
            <p:nvPr/>
          </p:nvSpPr>
          <p:spPr>
            <a:xfrm>
              <a:off x="6905392" y="-1332153"/>
              <a:ext cx="111442" cy="40613"/>
            </a:xfrm>
            <a:custGeom>
              <a:avLst/>
              <a:gdLst>
                <a:gd name="connsiteX0" fmla="*/ 111443 w 111442"/>
                <a:gd name="connsiteY0" fmla="*/ 0 h 40613"/>
                <a:gd name="connsiteX1" fmla="*/ 44768 w 111442"/>
                <a:gd name="connsiteY1" fmla="*/ 39052 h 40613"/>
                <a:gd name="connsiteX2" fmla="*/ 0 w 111442"/>
                <a:gd name="connsiteY2" fmla="*/ 3810 h 40613"/>
                <a:gd name="connsiteX3" fmla="*/ 111443 w 111442"/>
                <a:gd name="connsiteY3" fmla="*/ 0 h 40613"/>
              </a:gdLst>
              <a:ahLst/>
              <a:cxnLst>
                <a:cxn ang="0">
                  <a:pos x="connsiteX0" y="connsiteY0"/>
                </a:cxn>
                <a:cxn ang="0">
                  <a:pos x="connsiteX1" y="connsiteY1"/>
                </a:cxn>
                <a:cxn ang="0">
                  <a:pos x="connsiteX2" y="connsiteY2"/>
                </a:cxn>
                <a:cxn ang="0">
                  <a:pos x="connsiteX3" y="connsiteY3"/>
                </a:cxn>
              </a:cxnLst>
              <a:rect l="l" t="t" r="r" b="b"/>
              <a:pathLst>
                <a:path w="111442" h="40613">
                  <a:moveTo>
                    <a:pt x="111443" y="0"/>
                  </a:moveTo>
                  <a:cubicBezTo>
                    <a:pt x="94298" y="21908"/>
                    <a:pt x="47625" y="-6667"/>
                    <a:pt x="44768" y="39052"/>
                  </a:cubicBezTo>
                  <a:cubicBezTo>
                    <a:pt x="14288" y="45720"/>
                    <a:pt x="2858" y="30480"/>
                    <a:pt x="0" y="3810"/>
                  </a:cubicBezTo>
                  <a:cubicBezTo>
                    <a:pt x="37148" y="1905"/>
                    <a:pt x="74295" y="952"/>
                    <a:pt x="111443" y="0"/>
                  </a:cubicBezTo>
                  <a:close/>
                </a:path>
              </a:pathLst>
            </a:custGeom>
            <a:solidFill>
              <a:srgbClr val="D1BBB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 xmlns:a16="http://schemas.microsoft.com/office/drawing/2014/main" id="{F2AEAAEE-679F-4464-B7E5-BD2AC8A8A367}"/>
                </a:ext>
              </a:extLst>
            </p:cNvPr>
            <p:cNvSpPr/>
            <p:nvPr/>
          </p:nvSpPr>
          <p:spPr>
            <a:xfrm>
              <a:off x="6536775" y="-1569326"/>
              <a:ext cx="481012" cy="91234"/>
            </a:xfrm>
            <a:custGeom>
              <a:avLst/>
              <a:gdLst>
                <a:gd name="connsiteX0" fmla="*/ 89535 w 481012"/>
                <a:gd name="connsiteY0" fmla="*/ 26670 h 91234"/>
                <a:gd name="connsiteX1" fmla="*/ 441007 w 481012"/>
                <a:gd name="connsiteY1" fmla="*/ 37148 h 91234"/>
                <a:gd name="connsiteX2" fmla="*/ 481013 w 481012"/>
                <a:gd name="connsiteY2" fmla="*/ 48578 h 91234"/>
                <a:gd name="connsiteX3" fmla="*/ 446723 w 481012"/>
                <a:gd name="connsiteY3" fmla="*/ 77153 h 91234"/>
                <a:gd name="connsiteX4" fmla="*/ 350520 w 481012"/>
                <a:gd name="connsiteY4" fmla="*/ 90488 h 91234"/>
                <a:gd name="connsiteX5" fmla="*/ 180975 w 481012"/>
                <a:gd name="connsiteY5" fmla="*/ 90488 h 91234"/>
                <a:gd name="connsiteX6" fmla="*/ 131445 w 481012"/>
                <a:gd name="connsiteY6" fmla="*/ 86678 h 91234"/>
                <a:gd name="connsiteX7" fmla="*/ 46672 w 481012"/>
                <a:gd name="connsiteY7" fmla="*/ 60008 h 91234"/>
                <a:gd name="connsiteX8" fmla="*/ 0 w 481012"/>
                <a:gd name="connsiteY8" fmla="*/ 19050 h 91234"/>
                <a:gd name="connsiteX9" fmla="*/ 28575 w 481012"/>
                <a:gd name="connsiteY9" fmla="*/ 0 h 91234"/>
                <a:gd name="connsiteX10" fmla="*/ 89535 w 481012"/>
                <a:gd name="connsiteY10" fmla="*/ 26670 h 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12" h="91234">
                  <a:moveTo>
                    <a:pt x="89535" y="26670"/>
                  </a:moveTo>
                  <a:cubicBezTo>
                    <a:pt x="205740" y="65723"/>
                    <a:pt x="322898" y="55245"/>
                    <a:pt x="441007" y="37148"/>
                  </a:cubicBezTo>
                  <a:cubicBezTo>
                    <a:pt x="451485" y="51435"/>
                    <a:pt x="467678" y="45720"/>
                    <a:pt x="481013" y="48578"/>
                  </a:cubicBezTo>
                  <a:cubicBezTo>
                    <a:pt x="479107" y="69533"/>
                    <a:pt x="461010" y="70485"/>
                    <a:pt x="446723" y="77153"/>
                  </a:cubicBezTo>
                  <a:cubicBezTo>
                    <a:pt x="415290" y="86678"/>
                    <a:pt x="382905" y="92393"/>
                    <a:pt x="350520" y="90488"/>
                  </a:cubicBezTo>
                  <a:cubicBezTo>
                    <a:pt x="294323" y="92393"/>
                    <a:pt x="237173" y="88583"/>
                    <a:pt x="180975" y="90488"/>
                  </a:cubicBezTo>
                  <a:cubicBezTo>
                    <a:pt x="164782" y="92393"/>
                    <a:pt x="147638" y="90488"/>
                    <a:pt x="131445" y="86678"/>
                  </a:cubicBezTo>
                  <a:cubicBezTo>
                    <a:pt x="103822" y="77153"/>
                    <a:pt x="76200" y="64770"/>
                    <a:pt x="46672" y="60008"/>
                  </a:cubicBezTo>
                  <a:cubicBezTo>
                    <a:pt x="22860" y="56198"/>
                    <a:pt x="6667" y="43815"/>
                    <a:pt x="0" y="19050"/>
                  </a:cubicBezTo>
                  <a:cubicBezTo>
                    <a:pt x="2857" y="1905"/>
                    <a:pt x="15240" y="0"/>
                    <a:pt x="28575" y="0"/>
                  </a:cubicBezTo>
                  <a:cubicBezTo>
                    <a:pt x="51435" y="3810"/>
                    <a:pt x="69532" y="17145"/>
                    <a:pt x="89535" y="26670"/>
                  </a:cubicBezTo>
                  <a:close/>
                </a:path>
              </a:pathLst>
            </a:custGeom>
            <a:solidFill>
              <a:srgbClr val="1B44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 xmlns:a16="http://schemas.microsoft.com/office/drawing/2014/main" id="{343E2D83-4330-46BE-B76B-1D803496FC82}"/>
                </a:ext>
              </a:extLst>
            </p:cNvPr>
            <p:cNvSpPr/>
            <p:nvPr/>
          </p:nvSpPr>
          <p:spPr>
            <a:xfrm>
              <a:off x="7007814" y="-1799831"/>
              <a:ext cx="141715" cy="228600"/>
            </a:xfrm>
            <a:custGeom>
              <a:avLst/>
              <a:gdLst>
                <a:gd name="connsiteX0" fmla="*/ 448 w 141715"/>
                <a:gd name="connsiteY0" fmla="*/ 0 h 228600"/>
                <a:gd name="connsiteX1" fmla="*/ 47120 w 141715"/>
                <a:gd name="connsiteY1" fmla="*/ 50483 h 228600"/>
                <a:gd name="connsiteX2" fmla="*/ 129988 w 141715"/>
                <a:gd name="connsiteY2" fmla="*/ 112395 h 228600"/>
                <a:gd name="connsiteX3" fmla="*/ 141418 w 141715"/>
                <a:gd name="connsiteY3" fmla="*/ 162878 h 228600"/>
                <a:gd name="connsiteX4" fmla="*/ 67123 w 141715"/>
                <a:gd name="connsiteY4" fmla="*/ 228600 h 228600"/>
                <a:gd name="connsiteX5" fmla="*/ 17592 w 141715"/>
                <a:gd name="connsiteY5" fmla="*/ 37148 h 228600"/>
                <a:gd name="connsiteX6" fmla="*/ 448 w 141715"/>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715" h="228600">
                  <a:moveTo>
                    <a:pt x="448" y="0"/>
                  </a:moveTo>
                  <a:cubicBezTo>
                    <a:pt x="15688" y="17145"/>
                    <a:pt x="30928" y="33338"/>
                    <a:pt x="47120" y="50483"/>
                  </a:cubicBezTo>
                  <a:cubicBezTo>
                    <a:pt x="82363" y="60960"/>
                    <a:pt x="110938" y="80963"/>
                    <a:pt x="129988" y="112395"/>
                  </a:cubicBezTo>
                  <a:cubicBezTo>
                    <a:pt x="135703" y="128588"/>
                    <a:pt x="143323" y="144780"/>
                    <a:pt x="141418" y="162878"/>
                  </a:cubicBezTo>
                  <a:cubicBezTo>
                    <a:pt x="132845" y="203835"/>
                    <a:pt x="100460" y="216217"/>
                    <a:pt x="67123" y="228600"/>
                  </a:cubicBezTo>
                  <a:cubicBezTo>
                    <a:pt x="67123" y="160973"/>
                    <a:pt x="56645" y="95250"/>
                    <a:pt x="17592" y="37148"/>
                  </a:cubicBezTo>
                  <a:cubicBezTo>
                    <a:pt x="9020" y="26670"/>
                    <a:pt x="-2410" y="16192"/>
                    <a:pt x="448" y="0"/>
                  </a:cubicBezTo>
                  <a:close/>
                </a:path>
              </a:pathLst>
            </a:custGeom>
            <a:solidFill>
              <a:srgbClr val="EED2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 xmlns:a16="http://schemas.microsoft.com/office/drawing/2014/main" id="{3E611E5F-B936-476E-B04B-3E923EFD84C3}"/>
                </a:ext>
              </a:extLst>
            </p:cNvPr>
            <p:cNvSpPr/>
            <p:nvPr/>
          </p:nvSpPr>
          <p:spPr>
            <a:xfrm>
              <a:off x="6985045" y="-1547674"/>
              <a:ext cx="189692" cy="185993"/>
            </a:xfrm>
            <a:custGeom>
              <a:avLst/>
              <a:gdLst>
                <a:gd name="connsiteX0" fmla="*/ 2262 w 189692"/>
                <a:gd name="connsiteY0" fmla="*/ 45023 h 185993"/>
                <a:gd name="connsiteX1" fmla="*/ 32742 w 189692"/>
                <a:gd name="connsiteY1" fmla="*/ 25973 h 185993"/>
                <a:gd name="connsiteX2" fmla="*/ 120372 w 189692"/>
                <a:gd name="connsiteY2" fmla="*/ 6923 h 185993"/>
                <a:gd name="connsiteX3" fmla="*/ 155615 w 189692"/>
                <a:gd name="connsiteY3" fmla="*/ 4066 h 185993"/>
                <a:gd name="connsiteX4" fmla="*/ 188952 w 189692"/>
                <a:gd name="connsiteY4" fmla="*/ 114556 h 185993"/>
                <a:gd name="connsiteX5" fmla="*/ 138470 w 189692"/>
                <a:gd name="connsiteY5" fmla="*/ 169801 h 185993"/>
                <a:gd name="connsiteX6" fmla="*/ 65127 w 189692"/>
                <a:gd name="connsiteY6" fmla="*/ 185041 h 185993"/>
                <a:gd name="connsiteX7" fmla="*/ 3215 w 189692"/>
                <a:gd name="connsiteY7" fmla="*/ 185993 h 185993"/>
                <a:gd name="connsiteX8" fmla="*/ 357 w 189692"/>
                <a:gd name="connsiteY8" fmla="*/ 178373 h 185993"/>
                <a:gd name="connsiteX9" fmla="*/ 2262 w 189692"/>
                <a:gd name="connsiteY9" fmla="*/ 174563 h 185993"/>
                <a:gd name="connsiteX10" fmla="*/ 14645 w 189692"/>
                <a:gd name="connsiteY10" fmla="*/ 167896 h 185993"/>
                <a:gd name="connsiteX11" fmla="*/ 114657 w 189692"/>
                <a:gd name="connsiteY11" fmla="*/ 138368 h 185993"/>
                <a:gd name="connsiteX12" fmla="*/ 147995 w 189692"/>
                <a:gd name="connsiteY12" fmla="*/ 84076 h 185993"/>
                <a:gd name="connsiteX13" fmla="*/ 97512 w 189692"/>
                <a:gd name="connsiteY13" fmla="*/ 45976 h 185993"/>
                <a:gd name="connsiteX14" fmla="*/ 13692 w 189692"/>
                <a:gd name="connsiteY14" fmla="*/ 59311 h 185993"/>
                <a:gd name="connsiteX15" fmla="*/ 2262 w 189692"/>
                <a:gd name="connsiteY15" fmla="*/ 45023 h 18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692" h="185993">
                  <a:moveTo>
                    <a:pt x="2262" y="45023"/>
                  </a:moveTo>
                  <a:cubicBezTo>
                    <a:pt x="12740" y="38356"/>
                    <a:pt x="22265" y="32641"/>
                    <a:pt x="32742" y="25973"/>
                  </a:cubicBezTo>
                  <a:cubicBezTo>
                    <a:pt x="63222" y="25021"/>
                    <a:pt x="88940" y="1208"/>
                    <a:pt x="120372" y="6923"/>
                  </a:cubicBezTo>
                  <a:cubicBezTo>
                    <a:pt x="131802" y="-5459"/>
                    <a:pt x="144185" y="2161"/>
                    <a:pt x="155615" y="4066"/>
                  </a:cubicBezTo>
                  <a:cubicBezTo>
                    <a:pt x="174665" y="38356"/>
                    <a:pt x="193715" y="71693"/>
                    <a:pt x="188952" y="114556"/>
                  </a:cubicBezTo>
                  <a:cubicBezTo>
                    <a:pt x="185142" y="147893"/>
                    <a:pt x="172760" y="164086"/>
                    <a:pt x="138470" y="169801"/>
                  </a:cubicBezTo>
                  <a:cubicBezTo>
                    <a:pt x="113705" y="173611"/>
                    <a:pt x="87987" y="171706"/>
                    <a:pt x="65127" y="185041"/>
                  </a:cubicBezTo>
                  <a:cubicBezTo>
                    <a:pt x="44172" y="185041"/>
                    <a:pt x="23217" y="185041"/>
                    <a:pt x="3215" y="185993"/>
                  </a:cubicBezTo>
                  <a:cubicBezTo>
                    <a:pt x="357" y="183136"/>
                    <a:pt x="-595" y="181231"/>
                    <a:pt x="357" y="178373"/>
                  </a:cubicBezTo>
                  <a:cubicBezTo>
                    <a:pt x="1310" y="175516"/>
                    <a:pt x="2262" y="174563"/>
                    <a:pt x="2262" y="174563"/>
                  </a:cubicBezTo>
                  <a:cubicBezTo>
                    <a:pt x="6072" y="171706"/>
                    <a:pt x="9882" y="169801"/>
                    <a:pt x="14645" y="167896"/>
                  </a:cubicBezTo>
                  <a:cubicBezTo>
                    <a:pt x="48935" y="162181"/>
                    <a:pt x="80367" y="145988"/>
                    <a:pt x="114657" y="138368"/>
                  </a:cubicBezTo>
                  <a:cubicBezTo>
                    <a:pt x="145137" y="131701"/>
                    <a:pt x="150852" y="108841"/>
                    <a:pt x="147995" y="84076"/>
                  </a:cubicBezTo>
                  <a:cubicBezTo>
                    <a:pt x="145137" y="56453"/>
                    <a:pt x="124182" y="45023"/>
                    <a:pt x="97512" y="45976"/>
                  </a:cubicBezTo>
                  <a:cubicBezTo>
                    <a:pt x="68937" y="46928"/>
                    <a:pt x="41315" y="55501"/>
                    <a:pt x="13692" y="59311"/>
                  </a:cubicBezTo>
                  <a:cubicBezTo>
                    <a:pt x="6072" y="56453"/>
                    <a:pt x="1310" y="53596"/>
                    <a:pt x="2262" y="45023"/>
                  </a:cubicBezTo>
                  <a:close/>
                </a:path>
              </a:pathLst>
            </a:custGeom>
            <a:solidFill>
              <a:srgbClr val="65B4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 xmlns:a16="http://schemas.microsoft.com/office/drawing/2014/main" id="{6E5CDDB5-7866-433D-B54B-994E3EF73AC3}"/>
                </a:ext>
              </a:extLst>
            </p:cNvPr>
            <p:cNvSpPr/>
            <p:nvPr/>
          </p:nvSpPr>
          <p:spPr>
            <a:xfrm>
              <a:off x="7122968" y="-1734426"/>
              <a:ext cx="38646" cy="98425"/>
            </a:xfrm>
            <a:custGeom>
              <a:avLst/>
              <a:gdLst>
                <a:gd name="connsiteX0" fmla="*/ 25311 w 38646"/>
                <a:gd name="connsiteY0" fmla="*/ 98425 h 98425"/>
                <a:gd name="connsiteX1" fmla="*/ 7214 w 38646"/>
                <a:gd name="connsiteY1" fmla="*/ 49848 h 98425"/>
                <a:gd name="connsiteX2" fmla="*/ 7214 w 38646"/>
                <a:gd name="connsiteY2" fmla="*/ 318 h 98425"/>
                <a:gd name="connsiteX3" fmla="*/ 26264 w 38646"/>
                <a:gd name="connsiteY3" fmla="*/ 22225 h 98425"/>
                <a:gd name="connsiteX4" fmla="*/ 26264 w 38646"/>
                <a:gd name="connsiteY4" fmla="*/ 22225 h 98425"/>
                <a:gd name="connsiteX5" fmla="*/ 38646 w 38646"/>
                <a:gd name="connsiteY5" fmla="*/ 75565 h 98425"/>
                <a:gd name="connsiteX6" fmla="*/ 25311 w 38646"/>
                <a:gd name="connsiteY6" fmla="*/ 9842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46" h="98425">
                  <a:moveTo>
                    <a:pt x="25311" y="98425"/>
                  </a:moveTo>
                  <a:cubicBezTo>
                    <a:pt x="14834" y="84138"/>
                    <a:pt x="7214" y="68898"/>
                    <a:pt x="7214" y="49848"/>
                  </a:cubicBezTo>
                  <a:cubicBezTo>
                    <a:pt x="9119" y="33655"/>
                    <a:pt x="-9931" y="17463"/>
                    <a:pt x="7214" y="318"/>
                  </a:cubicBezTo>
                  <a:cubicBezTo>
                    <a:pt x="25311" y="-2540"/>
                    <a:pt x="19596" y="14605"/>
                    <a:pt x="26264" y="22225"/>
                  </a:cubicBezTo>
                  <a:cubicBezTo>
                    <a:pt x="26264" y="22225"/>
                    <a:pt x="26264" y="22225"/>
                    <a:pt x="26264" y="22225"/>
                  </a:cubicBezTo>
                  <a:cubicBezTo>
                    <a:pt x="30074" y="40323"/>
                    <a:pt x="34836" y="57468"/>
                    <a:pt x="38646" y="75565"/>
                  </a:cubicBezTo>
                  <a:cubicBezTo>
                    <a:pt x="36741" y="85090"/>
                    <a:pt x="34836" y="93663"/>
                    <a:pt x="25311" y="98425"/>
                  </a:cubicBezTo>
                  <a:close/>
                </a:path>
              </a:pathLst>
            </a:custGeom>
            <a:solidFill>
              <a:srgbClr val="4B3C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 xmlns:a16="http://schemas.microsoft.com/office/drawing/2014/main" id="{BF5B09D5-1986-4624-9111-C98B32CA8228}"/>
                </a:ext>
              </a:extLst>
            </p:cNvPr>
            <p:cNvSpPr/>
            <p:nvPr/>
          </p:nvSpPr>
          <p:spPr>
            <a:xfrm>
              <a:off x="7105417" y="-1566096"/>
              <a:ext cx="42026" cy="31288"/>
            </a:xfrm>
            <a:custGeom>
              <a:avLst/>
              <a:gdLst>
                <a:gd name="connsiteX0" fmla="*/ 36195 w 42026"/>
                <a:gd name="connsiteY0" fmla="*/ 22487 h 31288"/>
                <a:gd name="connsiteX1" fmla="*/ 0 w 42026"/>
                <a:gd name="connsiteY1" fmla="*/ 25345 h 31288"/>
                <a:gd name="connsiteX2" fmla="*/ 35243 w 42026"/>
                <a:gd name="connsiteY2" fmla="*/ 580 h 31288"/>
                <a:gd name="connsiteX3" fmla="*/ 36195 w 42026"/>
                <a:gd name="connsiteY3" fmla="*/ 22487 h 31288"/>
              </a:gdLst>
              <a:ahLst/>
              <a:cxnLst>
                <a:cxn ang="0">
                  <a:pos x="connsiteX0" y="connsiteY0"/>
                </a:cxn>
                <a:cxn ang="0">
                  <a:pos x="connsiteX1" y="connsiteY1"/>
                </a:cxn>
                <a:cxn ang="0">
                  <a:pos x="connsiteX2" y="connsiteY2"/>
                </a:cxn>
                <a:cxn ang="0">
                  <a:pos x="connsiteX3" y="connsiteY3"/>
                </a:cxn>
              </a:cxnLst>
              <a:rect l="l" t="t" r="r" b="b"/>
              <a:pathLst>
                <a:path w="42026" h="31288">
                  <a:moveTo>
                    <a:pt x="36195" y="22487"/>
                  </a:moveTo>
                  <a:cubicBezTo>
                    <a:pt x="25718" y="41537"/>
                    <a:pt x="12383" y="23440"/>
                    <a:pt x="0" y="25345"/>
                  </a:cubicBezTo>
                  <a:cubicBezTo>
                    <a:pt x="2858" y="5342"/>
                    <a:pt x="19050" y="-2278"/>
                    <a:pt x="35243" y="580"/>
                  </a:cubicBezTo>
                  <a:cubicBezTo>
                    <a:pt x="47625" y="2485"/>
                    <a:pt x="40005" y="14867"/>
                    <a:pt x="36195" y="22487"/>
                  </a:cubicBezTo>
                  <a:close/>
                </a:path>
              </a:pathLst>
            </a:custGeom>
            <a:solidFill>
              <a:srgbClr val="7BB4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 xmlns:a16="http://schemas.microsoft.com/office/drawing/2014/main" id="{B3FEDB29-B73D-4B23-94A5-828C3CA99BBD}"/>
                </a:ext>
              </a:extLst>
            </p:cNvPr>
            <p:cNvSpPr/>
            <p:nvPr/>
          </p:nvSpPr>
          <p:spPr>
            <a:xfrm>
              <a:off x="6521018" y="-1552278"/>
              <a:ext cx="157897" cy="188373"/>
            </a:xfrm>
            <a:custGeom>
              <a:avLst/>
              <a:gdLst>
                <a:gd name="connsiteX0" fmla="*/ 21471 w 157897"/>
                <a:gd name="connsiteY0" fmla="*/ 97 h 188373"/>
                <a:gd name="connsiteX1" fmla="*/ 93861 w 157897"/>
                <a:gd name="connsiteY1" fmla="*/ 35340 h 188373"/>
                <a:gd name="connsiteX2" fmla="*/ 144344 w 157897"/>
                <a:gd name="connsiteY2" fmla="*/ 57247 h 188373"/>
                <a:gd name="connsiteX3" fmla="*/ 137676 w 157897"/>
                <a:gd name="connsiteY3" fmla="*/ 185835 h 188373"/>
                <a:gd name="connsiteX4" fmla="*/ 35759 w 157897"/>
                <a:gd name="connsiteY4" fmla="*/ 176310 h 188373"/>
                <a:gd name="connsiteX5" fmla="*/ 4326 w 157897"/>
                <a:gd name="connsiteY5" fmla="*/ 82012 h 188373"/>
                <a:gd name="connsiteX6" fmla="*/ 1469 w 157897"/>
                <a:gd name="connsiteY6" fmla="*/ 33435 h 188373"/>
                <a:gd name="connsiteX7" fmla="*/ 21471 w 157897"/>
                <a:gd name="connsiteY7" fmla="*/ 97 h 18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97" h="188373">
                  <a:moveTo>
                    <a:pt x="21471" y="97"/>
                  </a:moveTo>
                  <a:cubicBezTo>
                    <a:pt x="37664" y="28672"/>
                    <a:pt x="68144" y="25815"/>
                    <a:pt x="93861" y="35340"/>
                  </a:cubicBezTo>
                  <a:cubicBezTo>
                    <a:pt x="111006" y="41055"/>
                    <a:pt x="131009" y="42007"/>
                    <a:pt x="144344" y="57247"/>
                  </a:cubicBezTo>
                  <a:cubicBezTo>
                    <a:pt x="151964" y="101062"/>
                    <a:pt x="173871" y="144877"/>
                    <a:pt x="137676" y="185835"/>
                  </a:cubicBezTo>
                  <a:cubicBezTo>
                    <a:pt x="102434" y="192502"/>
                    <a:pt x="68144" y="184882"/>
                    <a:pt x="35759" y="176310"/>
                  </a:cubicBezTo>
                  <a:cubicBezTo>
                    <a:pt x="-14724" y="162022"/>
                    <a:pt x="2421" y="116302"/>
                    <a:pt x="4326" y="82012"/>
                  </a:cubicBezTo>
                  <a:cubicBezTo>
                    <a:pt x="5279" y="64867"/>
                    <a:pt x="14804" y="49627"/>
                    <a:pt x="1469" y="33435"/>
                  </a:cubicBezTo>
                  <a:cubicBezTo>
                    <a:pt x="11946" y="24862"/>
                    <a:pt x="-6151" y="-1808"/>
                    <a:pt x="21471" y="97"/>
                  </a:cubicBezTo>
                  <a:close/>
                </a:path>
              </a:pathLst>
            </a:custGeom>
            <a:solidFill>
              <a:srgbClr val="54B9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 xmlns:a16="http://schemas.microsoft.com/office/drawing/2014/main" id="{6F165A7F-0D85-45B9-932E-94C9175DDD12}"/>
                </a:ext>
              </a:extLst>
            </p:cNvPr>
            <p:cNvSpPr/>
            <p:nvPr/>
          </p:nvSpPr>
          <p:spPr>
            <a:xfrm>
              <a:off x="6658694" y="-1494078"/>
              <a:ext cx="154863" cy="133350"/>
            </a:xfrm>
            <a:custGeom>
              <a:avLst/>
              <a:gdLst>
                <a:gd name="connsiteX0" fmla="*/ 0 w 154863"/>
                <a:gd name="connsiteY0" fmla="*/ 128588 h 133350"/>
                <a:gd name="connsiteX1" fmla="*/ 6668 w 154863"/>
                <a:gd name="connsiteY1" fmla="*/ 0 h 133350"/>
                <a:gd name="connsiteX2" fmla="*/ 53340 w 154863"/>
                <a:gd name="connsiteY2" fmla="*/ 952 h 133350"/>
                <a:gd name="connsiteX3" fmla="*/ 113348 w 154863"/>
                <a:gd name="connsiteY3" fmla="*/ 5715 h 133350"/>
                <a:gd name="connsiteX4" fmla="*/ 145733 w 154863"/>
                <a:gd name="connsiteY4" fmla="*/ 50483 h 133350"/>
                <a:gd name="connsiteX5" fmla="*/ 149543 w 154863"/>
                <a:gd name="connsiteY5" fmla="*/ 67627 h 133350"/>
                <a:gd name="connsiteX6" fmla="*/ 103823 w 154863"/>
                <a:gd name="connsiteY6" fmla="*/ 133350 h 133350"/>
                <a:gd name="connsiteX7" fmla="*/ 0 w 154863"/>
                <a:gd name="connsiteY7" fmla="*/ 12858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63" h="133350">
                  <a:moveTo>
                    <a:pt x="0" y="128588"/>
                  </a:moveTo>
                  <a:cubicBezTo>
                    <a:pt x="16193" y="86677"/>
                    <a:pt x="-7620" y="41910"/>
                    <a:pt x="6668" y="0"/>
                  </a:cubicBezTo>
                  <a:cubicBezTo>
                    <a:pt x="21908" y="0"/>
                    <a:pt x="38100" y="0"/>
                    <a:pt x="53340" y="952"/>
                  </a:cubicBezTo>
                  <a:cubicBezTo>
                    <a:pt x="72390" y="11430"/>
                    <a:pt x="93345" y="4763"/>
                    <a:pt x="113348" y="5715"/>
                  </a:cubicBezTo>
                  <a:cubicBezTo>
                    <a:pt x="158115" y="7620"/>
                    <a:pt x="158115" y="6667"/>
                    <a:pt x="145733" y="50483"/>
                  </a:cubicBezTo>
                  <a:cubicBezTo>
                    <a:pt x="143828" y="57150"/>
                    <a:pt x="143828" y="62865"/>
                    <a:pt x="149543" y="67627"/>
                  </a:cubicBezTo>
                  <a:cubicBezTo>
                    <a:pt x="162878" y="117158"/>
                    <a:pt x="152400" y="133350"/>
                    <a:pt x="103823" y="133350"/>
                  </a:cubicBezTo>
                  <a:cubicBezTo>
                    <a:pt x="69533" y="132397"/>
                    <a:pt x="34290" y="129540"/>
                    <a:pt x="0" y="128588"/>
                  </a:cubicBezTo>
                  <a:close/>
                </a:path>
              </a:pathLst>
            </a:custGeom>
            <a:solidFill>
              <a:srgbClr val="0895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 xmlns:a16="http://schemas.microsoft.com/office/drawing/2014/main" id="{8FA75C4F-C85B-408F-9B7A-E28BF1F7EDC6}"/>
                </a:ext>
              </a:extLst>
            </p:cNvPr>
            <p:cNvSpPr/>
            <p:nvPr/>
          </p:nvSpPr>
          <p:spPr>
            <a:xfrm>
              <a:off x="6712035" y="-1494078"/>
              <a:ext cx="277177" cy="133609"/>
            </a:xfrm>
            <a:custGeom>
              <a:avLst/>
              <a:gdLst>
                <a:gd name="connsiteX0" fmla="*/ 96202 w 277177"/>
                <a:gd name="connsiteY0" fmla="*/ 66675 h 133609"/>
                <a:gd name="connsiteX1" fmla="*/ 83820 w 277177"/>
                <a:gd name="connsiteY1" fmla="*/ 61913 h 133609"/>
                <a:gd name="connsiteX2" fmla="*/ 29527 w 277177"/>
                <a:gd name="connsiteY2" fmla="*/ 9525 h 133609"/>
                <a:gd name="connsiteX3" fmla="*/ 0 w 277177"/>
                <a:gd name="connsiteY3" fmla="*/ 0 h 133609"/>
                <a:gd name="connsiteX4" fmla="*/ 180975 w 277177"/>
                <a:gd name="connsiteY4" fmla="*/ 0 h 133609"/>
                <a:gd name="connsiteX5" fmla="*/ 176213 w 277177"/>
                <a:gd name="connsiteY5" fmla="*/ 91440 h 133609"/>
                <a:gd name="connsiteX6" fmla="*/ 204788 w 277177"/>
                <a:gd name="connsiteY6" fmla="*/ 110490 h 133609"/>
                <a:gd name="connsiteX7" fmla="*/ 276225 w 277177"/>
                <a:gd name="connsiteY7" fmla="*/ 123825 h 133609"/>
                <a:gd name="connsiteX8" fmla="*/ 277178 w 277177"/>
                <a:gd name="connsiteY8" fmla="*/ 131445 h 133609"/>
                <a:gd name="connsiteX9" fmla="*/ 181927 w 277177"/>
                <a:gd name="connsiteY9" fmla="*/ 133350 h 133609"/>
                <a:gd name="connsiteX10" fmla="*/ 142875 w 277177"/>
                <a:gd name="connsiteY10" fmla="*/ 75247 h 133609"/>
                <a:gd name="connsiteX11" fmla="*/ 140017 w 277177"/>
                <a:gd name="connsiteY11" fmla="*/ 46672 h 133609"/>
                <a:gd name="connsiteX12" fmla="*/ 96202 w 277177"/>
                <a:gd name="connsiteY12" fmla="*/ 66675 h 13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177" h="133609">
                  <a:moveTo>
                    <a:pt x="96202" y="66675"/>
                  </a:moveTo>
                  <a:cubicBezTo>
                    <a:pt x="92392" y="64770"/>
                    <a:pt x="87630" y="63817"/>
                    <a:pt x="83820" y="61913"/>
                  </a:cubicBezTo>
                  <a:cubicBezTo>
                    <a:pt x="110490" y="-1905"/>
                    <a:pt x="63817" y="10477"/>
                    <a:pt x="29527" y="9525"/>
                  </a:cubicBezTo>
                  <a:cubicBezTo>
                    <a:pt x="19050" y="9525"/>
                    <a:pt x="7620" y="9525"/>
                    <a:pt x="0" y="0"/>
                  </a:cubicBezTo>
                  <a:cubicBezTo>
                    <a:pt x="60007" y="0"/>
                    <a:pt x="120967" y="0"/>
                    <a:pt x="180975" y="0"/>
                  </a:cubicBezTo>
                  <a:cubicBezTo>
                    <a:pt x="173355" y="29527"/>
                    <a:pt x="191452" y="59055"/>
                    <a:pt x="176213" y="91440"/>
                  </a:cubicBezTo>
                  <a:cubicBezTo>
                    <a:pt x="167640" y="108585"/>
                    <a:pt x="192405" y="108585"/>
                    <a:pt x="204788" y="110490"/>
                  </a:cubicBezTo>
                  <a:cubicBezTo>
                    <a:pt x="228600" y="114300"/>
                    <a:pt x="255270" y="103822"/>
                    <a:pt x="276225" y="123825"/>
                  </a:cubicBezTo>
                  <a:cubicBezTo>
                    <a:pt x="277178" y="126683"/>
                    <a:pt x="277178" y="129540"/>
                    <a:pt x="277178" y="131445"/>
                  </a:cubicBezTo>
                  <a:cubicBezTo>
                    <a:pt x="245745" y="132397"/>
                    <a:pt x="214313" y="134302"/>
                    <a:pt x="181927" y="133350"/>
                  </a:cubicBezTo>
                  <a:cubicBezTo>
                    <a:pt x="144780" y="131445"/>
                    <a:pt x="132397" y="111442"/>
                    <a:pt x="142875" y="75247"/>
                  </a:cubicBezTo>
                  <a:cubicBezTo>
                    <a:pt x="145732" y="64770"/>
                    <a:pt x="171450" y="53340"/>
                    <a:pt x="140017" y="46672"/>
                  </a:cubicBezTo>
                  <a:cubicBezTo>
                    <a:pt x="121920" y="42863"/>
                    <a:pt x="99060" y="31433"/>
                    <a:pt x="96202" y="66675"/>
                  </a:cubicBezTo>
                  <a:close/>
                </a:path>
              </a:pathLst>
            </a:custGeom>
            <a:solidFill>
              <a:srgbClr val="1578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 xmlns:a16="http://schemas.microsoft.com/office/drawing/2014/main" id="{B64FBC77-A978-45A1-B7AD-ED67508BACDB}"/>
                </a:ext>
              </a:extLst>
            </p:cNvPr>
            <p:cNvSpPr/>
            <p:nvPr/>
          </p:nvSpPr>
          <p:spPr>
            <a:xfrm>
              <a:off x="6503731" y="-1743633"/>
              <a:ext cx="66441" cy="224789"/>
            </a:xfrm>
            <a:custGeom>
              <a:avLst/>
              <a:gdLst>
                <a:gd name="connsiteX0" fmla="*/ 38758 w 66441"/>
                <a:gd name="connsiteY0" fmla="*/ 191452 h 224789"/>
                <a:gd name="connsiteX1" fmla="*/ 17803 w 66441"/>
                <a:gd name="connsiteY1" fmla="*/ 224790 h 224789"/>
                <a:gd name="connsiteX2" fmla="*/ 5421 w 66441"/>
                <a:gd name="connsiteY2" fmla="*/ 173355 h 224789"/>
                <a:gd name="connsiteX3" fmla="*/ 16851 w 66441"/>
                <a:gd name="connsiteY3" fmla="*/ 49530 h 224789"/>
                <a:gd name="connsiteX4" fmla="*/ 17803 w 66441"/>
                <a:gd name="connsiteY4" fmla="*/ 41910 h 224789"/>
                <a:gd name="connsiteX5" fmla="*/ 34948 w 66441"/>
                <a:gd name="connsiteY5" fmla="*/ 0 h 224789"/>
                <a:gd name="connsiteX6" fmla="*/ 47331 w 66441"/>
                <a:gd name="connsiteY6" fmla="*/ 50482 h 224789"/>
                <a:gd name="connsiteX7" fmla="*/ 45426 w 66441"/>
                <a:gd name="connsiteY7" fmla="*/ 103822 h 224789"/>
                <a:gd name="connsiteX8" fmla="*/ 50188 w 66441"/>
                <a:gd name="connsiteY8" fmla="*/ 157163 h 224789"/>
                <a:gd name="connsiteX9" fmla="*/ 66381 w 66441"/>
                <a:gd name="connsiteY9" fmla="*/ 182880 h 224789"/>
                <a:gd name="connsiteX10" fmla="*/ 38758 w 66441"/>
                <a:gd name="connsiteY10" fmla="*/ 191452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441" h="224789">
                  <a:moveTo>
                    <a:pt x="38758" y="191452"/>
                  </a:moveTo>
                  <a:cubicBezTo>
                    <a:pt x="23518" y="197167"/>
                    <a:pt x="26376" y="215265"/>
                    <a:pt x="17803" y="224790"/>
                  </a:cubicBezTo>
                  <a:cubicBezTo>
                    <a:pt x="13041" y="207645"/>
                    <a:pt x="24471" y="186690"/>
                    <a:pt x="5421" y="173355"/>
                  </a:cubicBezTo>
                  <a:cubicBezTo>
                    <a:pt x="-12677" y="130492"/>
                    <a:pt x="20661" y="91440"/>
                    <a:pt x="16851" y="49530"/>
                  </a:cubicBezTo>
                  <a:cubicBezTo>
                    <a:pt x="18756" y="46672"/>
                    <a:pt x="18756" y="44767"/>
                    <a:pt x="17803" y="41910"/>
                  </a:cubicBezTo>
                  <a:cubicBezTo>
                    <a:pt x="29233" y="30480"/>
                    <a:pt x="9231" y="6667"/>
                    <a:pt x="34948" y="0"/>
                  </a:cubicBezTo>
                  <a:cubicBezTo>
                    <a:pt x="40663" y="16192"/>
                    <a:pt x="28281" y="37147"/>
                    <a:pt x="47331" y="50482"/>
                  </a:cubicBezTo>
                  <a:cubicBezTo>
                    <a:pt x="57808" y="68580"/>
                    <a:pt x="47331" y="85725"/>
                    <a:pt x="45426" y="103822"/>
                  </a:cubicBezTo>
                  <a:cubicBezTo>
                    <a:pt x="40663" y="121920"/>
                    <a:pt x="33043" y="140970"/>
                    <a:pt x="50188" y="157163"/>
                  </a:cubicBezTo>
                  <a:cubicBezTo>
                    <a:pt x="56856" y="164782"/>
                    <a:pt x="67333" y="169545"/>
                    <a:pt x="66381" y="182880"/>
                  </a:cubicBezTo>
                  <a:cubicBezTo>
                    <a:pt x="57808" y="183832"/>
                    <a:pt x="45426" y="180022"/>
                    <a:pt x="38758" y="191452"/>
                  </a:cubicBezTo>
                  <a:close/>
                </a:path>
              </a:pathLst>
            </a:custGeom>
            <a:solidFill>
              <a:srgbClr val="4238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 xmlns:a16="http://schemas.microsoft.com/office/drawing/2014/main" id="{B2BE958A-755B-4AF3-BB47-ABFD41D2587D}"/>
                </a:ext>
              </a:extLst>
            </p:cNvPr>
            <p:cNvSpPr/>
            <p:nvPr/>
          </p:nvSpPr>
          <p:spPr>
            <a:xfrm>
              <a:off x="6609428" y="-1264526"/>
              <a:ext cx="180791" cy="114291"/>
            </a:xfrm>
            <a:custGeom>
              <a:avLst/>
              <a:gdLst>
                <a:gd name="connsiteX0" fmla="*/ 8309 w 180791"/>
                <a:gd name="connsiteY0" fmla="*/ 27623 h 114291"/>
                <a:gd name="connsiteX1" fmla="*/ 27359 w 180791"/>
                <a:gd name="connsiteY1" fmla="*/ 0 h 114291"/>
                <a:gd name="connsiteX2" fmla="*/ 170234 w 180791"/>
                <a:gd name="connsiteY2" fmla="*/ 0 h 114291"/>
                <a:gd name="connsiteX3" fmla="*/ 179759 w 180791"/>
                <a:gd name="connsiteY3" fmla="*/ 103823 h 114291"/>
                <a:gd name="connsiteX4" fmla="*/ 148327 w 180791"/>
                <a:gd name="connsiteY4" fmla="*/ 113348 h 114291"/>
                <a:gd name="connsiteX5" fmla="*/ 69269 w 180791"/>
                <a:gd name="connsiteY5" fmla="*/ 23813 h 114291"/>
                <a:gd name="connsiteX6" fmla="*/ 8309 w 180791"/>
                <a:gd name="connsiteY6" fmla="*/ 27623 h 11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91" h="114291">
                  <a:moveTo>
                    <a:pt x="8309" y="27623"/>
                  </a:moveTo>
                  <a:cubicBezTo>
                    <a:pt x="-11693" y="953"/>
                    <a:pt x="8309" y="0"/>
                    <a:pt x="27359" y="0"/>
                  </a:cubicBezTo>
                  <a:cubicBezTo>
                    <a:pt x="74984" y="0"/>
                    <a:pt x="122609" y="0"/>
                    <a:pt x="170234" y="0"/>
                  </a:cubicBezTo>
                  <a:cubicBezTo>
                    <a:pt x="189284" y="33338"/>
                    <a:pt x="175949" y="69533"/>
                    <a:pt x="179759" y="103823"/>
                  </a:cubicBezTo>
                  <a:cubicBezTo>
                    <a:pt x="172139" y="115253"/>
                    <a:pt x="160709" y="115253"/>
                    <a:pt x="148327" y="113348"/>
                  </a:cubicBezTo>
                  <a:cubicBezTo>
                    <a:pt x="160709" y="22860"/>
                    <a:pt x="160709" y="21908"/>
                    <a:pt x="69269" y="23813"/>
                  </a:cubicBezTo>
                  <a:cubicBezTo>
                    <a:pt x="48314" y="22860"/>
                    <a:pt x="28312" y="20003"/>
                    <a:pt x="8309" y="27623"/>
                  </a:cubicBezTo>
                  <a:close/>
                </a:path>
              </a:pathLst>
            </a:custGeom>
            <a:solidFill>
              <a:srgbClr val="6556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 xmlns:a16="http://schemas.microsoft.com/office/drawing/2014/main" id="{6C62EE39-716D-4270-827B-C17F8EDDDB1E}"/>
                </a:ext>
              </a:extLst>
            </p:cNvPr>
            <p:cNvSpPr/>
            <p:nvPr/>
          </p:nvSpPr>
          <p:spPr>
            <a:xfrm>
              <a:off x="6625357" y="-1341678"/>
              <a:ext cx="155257" cy="24288"/>
            </a:xfrm>
            <a:custGeom>
              <a:avLst/>
              <a:gdLst>
                <a:gd name="connsiteX0" fmla="*/ 0 w 155257"/>
                <a:gd name="connsiteY0" fmla="*/ 952 h 24288"/>
                <a:gd name="connsiteX1" fmla="*/ 152400 w 155257"/>
                <a:gd name="connsiteY1" fmla="*/ 0 h 24288"/>
                <a:gd name="connsiteX2" fmla="*/ 155258 w 155257"/>
                <a:gd name="connsiteY2" fmla="*/ 6667 h 24288"/>
                <a:gd name="connsiteX3" fmla="*/ 142875 w 155257"/>
                <a:gd name="connsiteY3" fmla="*/ 18097 h 24288"/>
                <a:gd name="connsiteX4" fmla="*/ 36195 w 155257"/>
                <a:gd name="connsiteY4" fmla="*/ 21908 h 24288"/>
                <a:gd name="connsiteX5" fmla="*/ 0 w 155257"/>
                <a:gd name="connsiteY5" fmla="*/ 952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24288">
                  <a:moveTo>
                    <a:pt x="0" y="952"/>
                  </a:moveTo>
                  <a:cubicBezTo>
                    <a:pt x="50482" y="952"/>
                    <a:pt x="101918" y="952"/>
                    <a:pt x="152400" y="0"/>
                  </a:cubicBezTo>
                  <a:cubicBezTo>
                    <a:pt x="153353" y="2858"/>
                    <a:pt x="154305" y="4763"/>
                    <a:pt x="155258" y="6667"/>
                  </a:cubicBezTo>
                  <a:cubicBezTo>
                    <a:pt x="152400" y="11430"/>
                    <a:pt x="147637" y="15240"/>
                    <a:pt x="142875" y="18097"/>
                  </a:cubicBezTo>
                  <a:cubicBezTo>
                    <a:pt x="107632" y="27622"/>
                    <a:pt x="71437" y="23813"/>
                    <a:pt x="36195" y="21908"/>
                  </a:cubicBezTo>
                  <a:cubicBezTo>
                    <a:pt x="20955" y="22860"/>
                    <a:pt x="3810" y="21908"/>
                    <a:pt x="0" y="952"/>
                  </a:cubicBezTo>
                  <a:close/>
                </a:path>
              </a:pathLst>
            </a:custGeom>
            <a:solidFill>
              <a:srgbClr val="6556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 xmlns:a16="http://schemas.microsoft.com/office/drawing/2014/main" id="{1966573D-E28F-49F8-B4F5-795FF12BC158}"/>
                </a:ext>
              </a:extLst>
            </p:cNvPr>
            <p:cNvSpPr/>
            <p:nvPr/>
          </p:nvSpPr>
          <p:spPr>
            <a:xfrm>
              <a:off x="6806332" y="-1354306"/>
              <a:ext cx="74295" cy="24057"/>
            </a:xfrm>
            <a:custGeom>
              <a:avLst/>
              <a:gdLst>
                <a:gd name="connsiteX0" fmla="*/ 11430 w 74295"/>
                <a:gd name="connsiteY0" fmla="*/ 13580 h 24057"/>
                <a:gd name="connsiteX1" fmla="*/ 0 w 74295"/>
                <a:gd name="connsiteY1" fmla="*/ 11675 h 24057"/>
                <a:gd name="connsiteX2" fmla="*/ 74295 w 74295"/>
                <a:gd name="connsiteY2" fmla="*/ 24058 h 24057"/>
                <a:gd name="connsiteX3" fmla="*/ 11430 w 74295"/>
                <a:gd name="connsiteY3" fmla="*/ 13580 h 24057"/>
              </a:gdLst>
              <a:ahLst/>
              <a:cxnLst>
                <a:cxn ang="0">
                  <a:pos x="connsiteX0" y="connsiteY0"/>
                </a:cxn>
                <a:cxn ang="0">
                  <a:pos x="connsiteX1" y="connsiteY1"/>
                </a:cxn>
                <a:cxn ang="0">
                  <a:pos x="connsiteX2" y="connsiteY2"/>
                </a:cxn>
                <a:cxn ang="0">
                  <a:pos x="connsiteX3" y="connsiteY3"/>
                </a:cxn>
              </a:cxnLst>
              <a:rect l="l" t="t" r="r" b="b"/>
              <a:pathLst>
                <a:path w="74295" h="24057">
                  <a:moveTo>
                    <a:pt x="11430" y="13580"/>
                  </a:moveTo>
                  <a:cubicBezTo>
                    <a:pt x="7620" y="12628"/>
                    <a:pt x="3810" y="12628"/>
                    <a:pt x="0" y="11675"/>
                  </a:cubicBezTo>
                  <a:cubicBezTo>
                    <a:pt x="27623" y="-707"/>
                    <a:pt x="55245" y="-11185"/>
                    <a:pt x="74295" y="24058"/>
                  </a:cubicBezTo>
                  <a:cubicBezTo>
                    <a:pt x="55245" y="16438"/>
                    <a:pt x="35243" y="6913"/>
                    <a:pt x="11430" y="13580"/>
                  </a:cubicBezTo>
                  <a:close/>
                </a:path>
              </a:pathLst>
            </a:custGeom>
            <a:solidFill>
              <a:srgbClr val="4542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 xmlns:a16="http://schemas.microsoft.com/office/drawing/2014/main" id="{D8184CDF-4280-432F-BA49-9E9F6E55E6ED}"/>
                </a:ext>
              </a:extLst>
            </p:cNvPr>
            <p:cNvSpPr/>
            <p:nvPr/>
          </p:nvSpPr>
          <p:spPr>
            <a:xfrm>
              <a:off x="6765184" y="-1334058"/>
              <a:ext cx="24478" cy="48577"/>
            </a:xfrm>
            <a:custGeom>
              <a:avLst/>
              <a:gdLst>
                <a:gd name="connsiteX0" fmla="*/ 22097 w 24478"/>
                <a:gd name="connsiteY0" fmla="*/ 48577 h 48577"/>
                <a:gd name="connsiteX1" fmla="*/ 3047 w 24478"/>
                <a:gd name="connsiteY1" fmla="*/ 48577 h 48577"/>
                <a:gd name="connsiteX2" fmla="*/ 12572 w 24478"/>
                <a:gd name="connsiteY2" fmla="*/ 2857 h 48577"/>
                <a:gd name="connsiteX3" fmla="*/ 15430 w 24478"/>
                <a:gd name="connsiteY3" fmla="*/ 0 h 48577"/>
                <a:gd name="connsiteX4" fmla="*/ 22097 w 24478"/>
                <a:gd name="connsiteY4" fmla="*/ 48577 h 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8" h="48577">
                  <a:moveTo>
                    <a:pt x="22097" y="48577"/>
                  </a:moveTo>
                  <a:cubicBezTo>
                    <a:pt x="15430" y="48577"/>
                    <a:pt x="9715" y="48577"/>
                    <a:pt x="3047" y="48577"/>
                  </a:cubicBezTo>
                  <a:cubicBezTo>
                    <a:pt x="-3620" y="31432"/>
                    <a:pt x="1143" y="16192"/>
                    <a:pt x="12572" y="2857"/>
                  </a:cubicBezTo>
                  <a:cubicBezTo>
                    <a:pt x="12572" y="2857"/>
                    <a:pt x="15430" y="0"/>
                    <a:pt x="15430" y="0"/>
                  </a:cubicBezTo>
                  <a:cubicBezTo>
                    <a:pt x="29718" y="14288"/>
                    <a:pt x="23050" y="31432"/>
                    <a:pt x="22097" y="48577"/>
                  </a:cubicBezTo>
                  <a:close/>
                </a:path>
              </a:pathLst>
            </a:custGeom>
            <a:solidFill>
              <a:srgbClr val="6556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 xmlns:a16="http://schemas.microsoft.com/office/drawing/2014/main" id="{4F66DAA1-D9A5-4FEE-8B47-A8AB86DB81DE}"/>
                </a:ext>
              </a:extLst>
            </p:cNvPr>
            <p:cNvSpPr/>
            <p:nvPr/>
          </p:nvSpPr>
          <p:spPr>
            <a:xfrm>
              <a:off x="6470580" y="-3141904"/>
              <a:ext cx="605652" cy="499463"/>
            </a:xfrm>
            <a:custGeom>
              <a:avLst/>
              <a:gdLst>
                <a:gd name="connsiteX0" fmla="*/ 518632 w 605652"/>
                <a:gd name="connsiteY0" fmla="*/ 0 h 499463"/>
                <a:gd name="connsiteX1" fmla="*/ 594832 w 605652"/>
                <a:gd name="connsiteY1" fmla="*/ 381953 h 499463"/>
                <a:gd name="connsiteX2" fmla="*/ 515774 w 605652"/>
                <a:gd name="connsiteY2" fmla="*/ 493395 h 499463"/>
                <a:gd name="connsiteX3" fmla="*/ 80482 w 605652"/>
                <a:gd name="connsiteY3" fmla="*/ 497205 h 499463"/>
                <a:gd name="connsiteX4" fmla="*/ 9044 w 605652"/>
                <a:gd name="connsiteY4" fmla="*/ 435293 h 499463"/>
                <a:gd name="connsiteX5" fmla="*/ 2377 w 605652"/>
                <a:gd name="connsiteY5" fmla="*/ 374333 h 499463"/>
                <a:gd name="connsiteX6" fmla="*/ 24284 w 605652"/>
                <a:gd name="connsiteY6" fmla="*/ 297180 h 499463"/>
                <a:gd name="connsiteX7" fmla="*/ 80482 w 605652"/>
                <a:gd name="connsiteY7" fmla="*/ 124778 h 499463"/>
                <a:gd name="connsiteX8" fmla="*/ 80482 w 605652"/>
                <a:gd name="connsiteY8" fmla="*/ 243840 h 499463"/>
                <a:gd name="connsiteX9" fmla="*/ 184304 w 605652"/>
                <a:gd name="connsiteY9" fmla="*/ 360998 h 499463"/>
                <a:gd name="connsiteX10" fmla="*/ 382424 w 605652"/>
                <a:gd name="connsiteY10" fmla="*/ 355283 h 499463"/>
                <a:gd name="connsiteX11" fmla="*/ 533872 w 605652"/>
                <a:gd name="connsiteY11" fmla="*/ 125730 h 499463"/>
                <a:gd name="connsiteX12" fmla="*/ 518632 w 605652"/>
                <a:gd name="connsiteY12" fmla="*/ 0 h 49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652" h="499463">
                  <a:moveTo>
                    <a:pt x="518632" y="0"/>
                  </a:moveTo>
                  <a:cubicBezTo>
                    <a:pt x="567209" y="122873"/>
                    <a:pt x="591022" y="250508"/>
                    <a:pt x="594832" y="381953"/>
                  </a:cubicBezTo>
                  <a:cubicBezTo>
                    <a:pt x="624359" y="457200"/>
                    <a:pt x="591974" y="503872"/>
                    <a:pt x="515774" y="493395"/>
                  </a:cubicBezTo>
                  <a:cubicBezTo>
                    <a:pt x="370042" y="474345"/>
                    <a:pt x="225261" y="478155"/>
                    <a:pt x="80482" y="497205"/>
                  </a:cubicBezTo>
                  <a:cubicBezTo>
                    <a:pt x="22379" y="504825"/>
                    <a:pt x="9997" y="495300"/>
                    <a:pt x="9044" y="435293"/>
                  </a:cubicBezTo>
                  <a:cubicBezTo>
                    <a:pt x="9044" y="414338"/>
                    <a:pt x="4282" y="394335"/>
                    <a:pt x="2377" y="374333"/>
                  </a:cubicBezTo>
                  <a:cubicBezTo>
                    <a:pt x="-481" y="346710"/>
                    <a:pt x="-6196" y="316230"/>
                    <a:pt x="24284" y="297180"/>
                  </a:cubicBezTo>
                  <a:cubicBezTo>
                    <a:pt x="50002" y="241935"/>
                    <a:pt x="49049" y="178118"/>
                    <a:pt x="80482" y="124778"/>
                  </a:cubicBezTo>
                  <a:cubicBezTo>
                    <a:pt x="80482" y="164783"/>
                    <a:pt x="80482" y="203835"/>
                    <a:pt x="80482" y="243840"/>
                  </a:cubicBezTo>
                  <a:cubicBezTo>
                    <a:pt x="81434" y="312420"/>
                    <a:pt x="115724" y="357188"/>
                    <a:pt x="184304" y="360998"/>
                  </a:cubicBezTo>
                  <a:cubicBezTo>
                    <a:pt x="250026" y="364808"/>
                    <a:pt x="316701" y="371475"/>
                    <a:pt x="382424" y="355283"/>
                  </a:cubicBezTo>
                  <a:cubicBezTo>
                    <a:pt x="529109" y="320993"/>
                    <a:pt x="551017" y="225743"/>
                    <a:pt x="533872" y="125730"/>
                  </a:cubicBezTo>
                  <a:cubicBezTo>
                    <a:pt x="525299" y="83820"/>
                    <a:pt x="523394" y="41910"/>
                    <a:pt x="518632" y="0"/>
                  </a:cubicBezTo>
                  <a:close/>
                </a:path>
              </a:pathLst>
            </a:custGeom>
            <a:solidFill>
              <a:srgbClr val="7F6F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 xmlns:a16="http://schemas.microsoft.com/office/drawing/2014/main" id="{6939FFE3-E194-44EE-A1EF-7941168A9EC0}"/>
                </a:ext>
              </a:extLst>
            </p:cNvPr>
            <p:cNvSpPr/>
            <p:nvPr/>
          </p:nvSpPr>
          <p:spPr>
            <a:xfrm>
              <a:off x="6131962" y="-2876156"/>
              <a:ext cx="1318518" cy="591394"/>
            </a:xfrm>
            <a:custGeom>
              <a:avLst/>
              <a:gdLst>
                <a:gd name="connsiteX0" fmla="*/ 361950 w 1318518"/>
                <a:gd name="connsiteY0" fmla="*/ 31432 h 591394"/>
                <a:gd name="connsiteX1" fmla="*/ 364808 w 1318518"/>
                <a:gd name="connsiteY1" fmla="*/ 208597 h 591394"/>
                <a:gd name="connsiteX2" fmla="*/ 392430 w 1318518"/>
                <a:gd name="connsiteY2" fmla="*/ 220980 h 591394"/>
                <a:gd name="connsiteX3" fmla="*/ 722948 w 1318518"/>
                <a:gd name="connsiteY3" fmla="*/ 201930 h 591394"/>
                <a:gd name="connsiteX4" fmla="*/ 863918 w 1318518"/>
                <a:gd name="connsiteY4" fmla="*/ 214312 h 591394"/>
                <a:gd name="connsiteX5" fmla="*/ 924878 w 1318518"/>
                <a:gd name="connsiteY5" fmla="*/ 172403 h 591394"/>
                <a:gd name="connsiteX6" fmla="*/ 933450 w 1318518"/>
                <a:gd name="connsiteY6" fmla="*/ 116205 h 591394"/>
                <a:gd name="connsiteX7" fmla="*/ 952500 w 1318518"/>
                <a:gd name="connsiteY7" fmla="*/ 116205 h 591394"/>
                <a:gd name="connsiteX8" fmla="*/ 987743 w 1318518"/>
                <a:gd name="connsiteY8" fmla="*/ 164783 h 591394"/>
                <a:gd name="connsiteX9" fmla="*/ 1063943 w 1318518"/>
                <a:gd name="connsiteY9" fmla="*/ 233362 h 591394"/>
                <a:gd name="connsiteX10" fmla="*/ 1246823 w 1318518"/>
                <a:gd name="connsiteY10" fmla="*/ 297180 h 591394"/>
                <a:gd name="connsiteX11" fmla="*/ 1265873 w 1318518"/>
                <a:gd name="connsiteY11" fmla="*/ 211455 h 591394"/>
                <a:gd name="connsiteX12" fmla="*/ 1265873 w 1318518"/>
                <a:gd name="connsiteY12" fmla="*/ 262890 h 591394"/>
                <a:gd name="connsiteX13" fmla="*/ 1301115 w 1318518"/>
                <a:gd name="connsiteY13" fmla="*/ 336233 h 591394"/>
                <a:gd name="connsiteX14" fmla="*/ 1305878 w 1318518"/>
                <a:gd name="connsiteY14" fmla="*/ 363855 h 591394"/>
                <a:gd name="connsiteX15" fmla="*/ 1307783 w 1318518"/>
                <a:gd name="connsiteY15" fmla="*/ 391478 h 591394"/>
                <a:gd name="connsiteX16" fmla="*/ 1303973 w 1318518"/>
                <a:gd name="connsiteY16" fmla="*/ 411480 h 591394"/>
                <a:gd name="connsiteX17" fmla="*/ 1289685 w 1318518"/>
                <a:gd name="connsiteY17" fmla="*/ 422910 h 591394"/>
                <a:gd name="connsiteX18" fmla="*/ 1265873 w 1318518"/>
                <a:gd name="connsiteY18" fmla="*/ 358140 h 591394"/>
                <a:gd name="connsiteX19" fmla="*/ 1229678 w 1318518"/>
                <a:gd name="connsiteY19" fmla="*/ 334328 h 591394"/>
                <a:gd name="connsiteX20" fmla="*/ 1159193 w 1318518"/>
                <a:gd name="connsiteY20" fmla="*/ 309562 h 591394"/>
                <a:gd name="connsiteX21" fmla="*/ 1117283 w 1318518"/>
                <a:gd name="connsiteY21" fmla="*/ 302895 h 591394"/>
                <a:gd name="connsiteX22" fmla="*/ 1128713 w 1318518"/>
                <a:gd name="connsiteY22" fmla="*/ 365760 h 591394"/>
                <a:gd name="connsiteX23" fmla="*/ 1126808 w 1318518"/>
                <a:gd name="connsiteY23" fmla="*/ 449580 h 591394"/>
                <a:gd name="connsiteX24" fmla="*/ 1111568 w 1318518"/>
                <a:gd name="connsiteY24" fmla="*/ 480060 h 591394"/>
                <a:gd name="connsiteX25" fmla="*/ 1091565 w 1318518"/>
                <a:gd name="connsiteY25" fmla="*/ 450533 h 591394"/>
                <a:gd name="connsiteX26" fmla="*/ 1060133 w 1318518"/>
                <a:gd name="connsiteY26" fmla="*/ 315278 h 591394"/>
                <a:gd name="connsiteX27" fmla="*/ 862013 w 1318518"/>
                <a:gd name="connsiteY27" fmla="*/ 286703 h 591394"/>
                <a:gd name="connsiteX28" fmla="*/ 901065 w 1318518"/>
                <a:gd name="connsiteY28" fmla="*/ 543878 h 591394"/>
                <a:gd name="connsiteX29" fmla="*/ 923925 w 1318518"/>
                <a:gd name="connsiteY29" fmla="*/ 554355 h 591394"/>
                <a:gd name="connsiteX30" fmla="*/ 969645 w 1318518"/>
                <a:gd name="connsiteY30" fmla="*/ 556260 h 591394"/>
                <a:gd name="connsiteX31" fmla="*/ 987743 w 1318518"/>
                <a:gd name="connsiteY31" fmla="*/ 552450 h 591394"/>
                <a:gd name="connsiteX32" fmla="*/ 1022985 w 1318518"/>
                <a:gd name="connsiteY32" fmla="*/ 541020 h 591394"/>
                <a:gd name="connsiteX33" fmla="*/ 1036320 w 1318518"/>
                <a:gd name="connsiteY33" fmla="*/ 539115 h 591394"/>
                <a:gd name="connsiteX34" fmla="*/ 1038225 w 1318518"/>
                <a:gd name="connsiteY34" fmla="*/ 572453 h 591394"/>
                <a:gd name="connsiteX35" fmla="*/ 981075 w 1318518"/>
                <a:gd name="connsiteY35" fmla="*/ 587693 h 591394"/>
                <a:gd name="connsiteX36" fmla="*/ 902970 w 1318518"/>
                <a:gd name="connsiteY36" fmla="*/ 583883 h 591394"/>
                <a:gd name="connsiteX37" fmla="*/ 854393 w 1318518"/>
                <a:gd name="connsiteY37" fmla="*/ 565785 h 591394"/>
                <a:gd name="connsiteX38" fmla="*/ 803910 w 1318518"/>
                <a:gd name="connsiteY38" fmla="*/ 541020 h 591394"/>
                <a:gd name="connsiteX39" fmla="*/ 779145 w 1318518"/>
                <a:gd name="connsiteY39" fmla="*/ 510540 h 591394"/>
                <a:gd name="connsiteX40" fmla="*/ 761048 w 1318518"/>
                <a:gd name="connsiteY40" fmla="*/ 463868 h 591394"/>
                <a:gd name="connsiteX41" fmla="*/ 744855 w 1318518"/>
                <a:gd name="connsiteY41" fmla="*/ 439103 h 591394"/>
                <a:gd name="connsiteX42" fmla="*/ 649605 w 1318518"/>
                <a:gd name="connsiteY42" fmla="*/ 443865 h 591394"/>
                <a:gd name="connsiteX43" fmla="*/ 635318 w 1318518"/>
                <a:gd name="connsiteY43" fmla="*/ 470535 h 591394"/>
                <a:gd name="connsiteX44" fmla="*/ 600075 w 1318518"/>
                <a:gd name="connsiteY44" fmla="*/ 531495 h 591394"/>
                <a:gd name="connsiteX45" fmla="*/ 593408 w 1318518"/>
                <a:gd name="connsiteY45" fmla="*/ 542925 h 591394"/>
                <a:gd name="connsiteX46" fmla="*/ 567690 w 1318518"/>
                <a:gd name="connsiteY46" fmla="*/ 556260 h 591394"/>
                <a:gd name="connsiteX47" fmla="*/ 388620 w 1318518"/>
                <a:gd name="connsiteY47" fmla="*/ 582930 h 591394"/>
                <a:gd name="connsiteX48" fmla="*/ 316230 w 1318518"/>
                <a:gd name="connsiteY48" fmla="*/ 533400 h 591394"/>
                <a:gd name="connsiteX49" fmla="*/ 332423 w 1318518"/>
                <a:gd name="connsiteY49" fmla="*/ 512445 h 591394"/>
                <a:gd name="connsiteX50" fmla="*/ 460058 w 1318518"/>
                <a:gd name="connsiteY50" fmla="*/ 550545 h 591394"/>
                <a:gd name="connsiteX51" fmla="*/ 518160 w 1318518"/>
                <a:gd name="connsiteY51" fmla="*/ 535305 h 591394"/>
                <a:gd name="connsiteX52" fmla="*/ 534353 w 1318518"/>
                <a:gd name="connsiteY52" fmla="*/ 285750 h 591394"/>
                <a:gd name="connsiteX53" fmla="*/ 356235 w 1318518"/>
                <a:gd name="connsiteY53" fmla="*/ 290512 h 591394"/>
                <a:gd name="connsiteX54" fmla="*/ 312420 w 1318518"/>
                <a:gd name="connsiteY54" fmla="*/ 318135 h 591394"/>
                <a:gd name="connsiteX55" fmla="*/ 297180 w 1318518"/>
                <a:gd name="connsiteY55" fmla="*/ 297180 h 591394"/>
                <a:gd name="connsiteX56" fmla="*/ 322898 w 1318518"/>
                <a:gd name="connsiteY56" fmla="*/ 169545 h 591394"/>
                <a:gd name="connsiteX57" fmla="*/ 189548 w 1318518"/>
                <a:gd name="connsiteY57" fmla="*/ 312420 h 591394"/>
                <a:gd name="connsiteX58" fmla="*/ 99060 w 1318518"/>
                <a:gd name="connsiteY58" fmla="*/ 364808 h 591394"/>
                <a:gd name="connsiteX59" fmla="*/ 76200 w 1318518"/>
                <a:gd name="connsiteY59" fmla="*/ 428625 h 591394"/>
                <a:gd name="connsiteX60" fmla="*/ 27623 w 1318518"/>
                <a:gd name="connsiteY60" fmla="*/ 380047 h 591394"/>
                <a:gd name="connsiteX61" fmla="*/ 0 w 1318518"/>
                <a:gd name="connsiteY61" fmla="*/ 380047 h 591394"/>
                <a:gd name="connsiteX62" fmla="*/ 9525 w 1318518"/>
                <a:gd name="connsiteY62" fmla="*/ 353378 h 591394"/>
                <a:gd name="connsiteX63" fmla="*/ 62865 w 1318518"/>
                <a:gd name="connsiteY63" fmla="*/ 321945 h 591394"/>
                <a:gd name="connsiteX64" fmla="*/ 105728 w 1318518"/>
                <a:gd name="connsiteY64" fmla="*/ 296228 h 591394"/>
                <a:gd name="connsiteX65" fmla="*/ 140970 w 1318518"/>
                <a:gd name="connsiteY65" fmla="*/ 275272 h 591394"/>
                <a:gd name="connsiteX66" fmla="*/ 294323 w 1318518"/>
                <a:gd name="connsiteY66" fmla="*/ 117157 h 591394"/>
                <a:gd name="connsiteX67" fmla="*/ 323850 w 1318518"/>
                <a:gd name="connsiteY67" fmla="*/ 41910 h 591394"/>
                <a:gd name="connsiteX68" fmla="*/ 351473 w 1318518"/>
                <a:gd name="connsiteY68" fmla="*/ 0 h 591394"/>
                <a:gd name="connsiteX69" fmla="*/ 361950 w 1318518"/>
                <a:gd name="connsiteY69" fmla="*/ 31432 h 59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18518" h="591394">
                  <a:moveTo>
                    <a:pt x="361950" y="31432"/>
                  </a:moveTo>
                  <a:cubicBezTo>
                    <a:pt x="337185" y="90488"/>
                    <a:pt x="370523" y="149543"/>
                    <a:pt x="364808" y="208597"/>
                  </a:cubicBezTo>
                  <a:cubicBezTo>
                    <a:pt x="362903" y="226695"/>
                    <a:pt x="379095" y="223837"/>
                    <a:pt x="392430" y="220980"/>
                  </a:cubicBezTo>
                  <a:cubicBezTo>
                    <a:pt x="501968" y="201930"/>
                    <a:pt x="612458" y="198120"/>
                    <a:pt x="722948" y="201930"/>
                  </a:cubicBezTo>
                  <a:cubicBezTo>
                    <a:pt x="770573" y="203835"/>
                    <a:pt x="818198" y="203835"/>
                    <a:pt x="863918" y="214312"/>
                  </a:cubicBezTo>
                  <a:cubicBezTo>
                    <a:pt x="904875" y="222885"/>
                    <a:pt x="924878" y="216218"/>
                    <a:pt x="924878" y="172403"/>
                  </a:cubicBezTo>
                  <a:cubicBezTo>
                    <a:pt x="924878" y="153353"/>
                    <a:pt x="930593" y="135255"/>
                    <a:pt x="933450" y="116205"/>
                  </a:cubicBezTo>
                  <a:cubicBezTo>
                    <a:pt x="940118" y="116205"/>
                    <a:pt x="945833" y="116205"/>
                    <a:pt x="952500" y="116205"/>
                  </a:cubicBezTo>
                  <a:cubicBezTo>
                    <a:pt x="972503" y="125730"/>
                    <a:pt x="983933" y="144780"/>
                    <a:pt x="987743" y="164783"/>
                  </a:cubicBezTo>
                  <a:cubicBezTo>
                    <a:pt x="997268" y="206693"/>
                    <a:pt x="1025843" y="222885"/>
                    <a:pt x="1063943" y="233362"/>
                  </a:cubicBezTo>
                  <a:cubicBezTo>
                    <a:pt x="1126808" y="249555"/>
                    <a:pt x="1190625" y="262890"/>
                    <a:pt x="1246823" y="297180"/>
                  </a:cubicBezTo>
                  <a:cubicBezTo>
                    <a:pt x="1271588" y="272415"/>
                    <a:pt x="1243013" y="236220"/>
                    <a:pt x="1265873" y="211455"/>
                  </a:cubicBezTo>
                  <a:cubicBezTo>
                    <a:pt x="1265873" y="228600"/>
                    <a:pt x="1266825" y="245745"/>
                    <a:pt x="1265873" y="262890"/>
                  </a:cubicBezTo>
                  <a:cubicBezTo>
                    <a:pt x="1263015" y="294322"/>
                    <a:pt x="1267778" y="321945"/>
                    <a:pt x="1301115" y="336233"/>
                  </a:cubicBezTo>
                  <a:cubicBezTo>
                    <a:pt x="1313498" y="341947"/>
                    <a:pt x="1330643" y="350520"/>
                    <a:pt x="1305878" y="363855"/>
                  </a:cubicBezTo>
                  <a:cubicBezTo>
                    <a:pt x="1291590" y="374333"/>
                    <a:pt x="1290638" y="382905"/>
                    <a:pt x="1307783" y="391478"/>
                  </a:cubicBezTo>
                  <a:cubicBezTo>
                    <a:pt x="1325880" y="401003"/>
                    <a:pt x="1303020" y="403860"/>
                    <a:pt x="1303973" y="411480"/>
                  </a:cubicBezTo>
                  <a:cubicBezTo>
                    <a:pt x="1302068" y="419100"/>
                    <a:pt x="1297305" y="423862"/>
                    <a:pt x="1289685" y="422910"/>
                  </a:cubicBezTo>
                  <a:cubicBezTo>
                    <a:pt x="1263968" y="407670"/>
                    <a:pt x="1285875" y="375285"/>
                    <a:pt x="1265873" y="358140"/>
                  </a:cubicBezTo>
                  <a:cubicBezTo>
                    <a:pt x="1255395" y="347662"/>
                    <a:pt x="1240155" y="343853"/>
                    <a:pt x="1229678" y="334328"/>
                  </a:cubicBezTo>
                  <a:cubicBezTo>
                    <a:pt x="1208723" y="318135"/>
                    <a:pt x="1184910" y="311468"/>
                    <a:pt x="1159193" y="309562"/>
                  </a:cubicBezTo>
                  <a:cubicBezTo>
                    <a:pt x="1146810" y="308610"/>
                    <a:pt x="1135380" y="304800"/>
                    <a:pt x="1117283" y="302895"/>
                  </a:cubicBezTo>
                  <a:cubicBezTo>
                    <a:pt x="1126808" y="324803"/>
                    <a:pt x="1129665" y="344805"/>
                    <a:pt x="1128713" y="365760"/>
                  </a:cubicBezTo>
                  <a:cubicBezTo>
                    <a:pt x="1127760" y="393383"/>
                    <a:pt x="1125855" y="421958"/>
                    <a:pt x="1126808" y="449580"/>
                  </a:cubicBezTo>
                  <a:cubicBezTo>
                    <a:pt x="1129665" y="463868"/>
                    <a:pt x="1123950" y="473393"/>
                    <a:pt x="1111568" y="480060"/>
                  </a:cubicBezTo>
                  <a:cubicBezTo>
                    <a:pt x="1096328" y="476250"/>
                    <a:pt x="1094423" y="463868"/>
                    <a:pt x="1091565" y="450533"/>
                  </a:cubicBezTo>
                  <a:cubicBezTo>
                    <a:pt x="1090613" y="402908"/>
                    <a:pt x="1093470" y="355283"/>
                    <a:pt x="1060133" y="315278"/>
                  </a:cubicBezTo>
                  <a:cubicBezTo>
                    <a:pt x="1006793" y="252412"/>
                    <a:pt x="935355" y="241935"/>
                    <a:pt x="862013" y="286703"/>
                  </a:cubicBezTo>
                  <a:cubicBezTo>
                    <a:pt x="766763" y="353378"/>
                    <a:pt x="783908" y="490537"/>
                    <a:pt x="901065" y="543878"/>
                  </a:cubicBezTo>
                  <a:cubicBezTo>
                    <a:pt x="908685" y="547687"/>
                    <a:pt x="916305" y="550545"/>
                    <a:pt x="923925" y="554355"/>
                  </a:cubicBezTo>
                  <a:cubicBezTo>
                    <a:pt x="939165" y="561975"/>
                    <a:pt x="954405" y="561023"/>
                    <a:pt x="969645" y="556260"/>
                  </a:cubicBezTo>
                  <a:cubicBezTo>
                    <a:pt x="975360" y="554355"/>
                    <a:pt x="981075" y="553403"/>
                    <a:pt x="987743" y="552450"/>
                  </a:cubicBezTo>
                  <a:cubicBezTo>
                    <a:pt x="1000125" y="551498"/>
                    <a:pt x="1011555" y="547687"/>
                    <a:pt x="1022985" y="541020"/>
                  </a:cubicBezTo>
                  <a:cubicBezTo>
                    <a:pt x="1026795" y="539115"/>
                    <a:pt x="1031558" y="539115"/>
                    <a:pt x="1036320" y="539115"/>
                  </a:cubicBezTo>
                  <a:cubicBezTo>
                    <a:pt x="1059180" y="548640"/>
                    <a:pt x="1046798" y="560070"/>
                    <a:pt x="1038225" y="572453"/>
                  </a:cubicBezTo>
                  <a:cubicBezTo>
                    <a:pt x="1022033" y="586740"/>
                    <a:pt x="1002030" y="590550"/>
                    <a:pt x="981075" y="587693"/>
                  </a:cubicBezTo>
                  <a:cubicBezTo>
                    <a:pt x="955358" y="585787"/>
                    <a:pt x="928688" y="591503"/>
                    <a:pt x="902970" y="583883"/>
                  </a:cubicBezTo>
                  <a:cubicBezTo>
                    <a:pt x="882968" y="587693"/>
                    <a:pt x="868680" y="578168"/>
                    <a:pt x="854393" y="565785"/>
                  </a:cubicBezTo>
                  <a:cubicBezTo>
                    <a:pt x="842010" y="547687"/>
                    <a:pt x="817245" y="557212"/>
                    <a:pt x="803910" y="541020"/>
                  </a:cubicBezTo>
                  <a:cubicBezTo>
                    <a:pt x="794385" y="532448"/>
                    <a:pt x="785813" y="521970"/>
                    <a:pt x="779145" y="510540"/>
                  </a:cubicBezTo>
                  <a:cubicBezTo>
                    <a:pt x="770573" y="496253"/>
                    <a:pt x="769620" y="478155"/>
                    <a:pt x="761048" y="463868"/>
                  </a:cubicBezTo>
                  <a:cubicBezTo>
                    <a:pt x="756285" y="455295"/>
                    <a:pt x="751523" y="446722"/>
                    <a:pt x="744855" y="439103"/>
                  </a:cubicBezTo>
                  <a:cubicBezTo>
                    <a:pt x="712470" y="432435"/>
                    <a:pt x="680085" y="426720"/>
                    <a:pt x="649605" y="443865"/>
                  </a:cubicBezTo>
                  <a:cubicBezTo>
                    <a:pt x="643890" y="452437"/>
                    <a:pt x="639128" y="461962"/>
                    <a:pt x="635318" y="470535"/>
                  </a:cubicBezTo>
                  <a:cubicBezTo>
                    <a:pt x="627698" y="493395"/>
                    <a:pt x="613410" y="512445"/>
                    <a:pt x="600075" y="531495"/>
                  </a:cubicBezTo>
                  <a:cubicBezTo>
                    <a:pt x="598170" y="535305"/>
                    <a:pt x="595313" y="539115"/>
                    <a:pt x="593408" y="542925"/>
                  </a:cubicBezTo>
                  <a:cubicBezTo>
                    <a:pt x="586740" y="550545"/>
                    <a:pt x="581025" y="561975"/>
                    <a:pt x="567690" y="556260"/>
                  </a:cubicBezTo>
                  <a:cubicBezTo>
                    <a:pt x="510540" y="584835"/>
                    <a:pt x="452438" y="602933"/>
                    <a:pt x="388620" y="582930"/>
                  </a:cubicBezTo>
                  <a:cubicBezTo>
                    <a:pt x="356235" y="579120"/>
                    <a:pt x="326708" y="569595"/>
                    <a:pt x="316230" y="533400"/>
                  </a:cubicBezTo>
                  <a:cubicBezTo>
                    <a:pt x="317183" y="522922"/>
                    <a:pt x="320040" y="514350"/>
                    <a:pt x="332423" y="512445"/>
                  </a:cubicBezTo>
                  <a:cubicBezTo>
                    <a:pt x="373380" y="530543"/>
                    <a:pt x="410528" y="558165"/>
                    <a:pt x="460058" y="550545"/>
                  </a:cubicBezTo>
                  <a:cubicBezTo>
                    <a:pt x="480060" y="547687"/>
                    <a:pt x="500063" y="546735"/>
                    <a:pt x="518160" y="535305"/>
                  </a:cubicBezTo>
                  <a:cubicBezTo>
                    <a:pt x="616268" y="465772"/>
                    <a:pt x="623888" y="351472"/>
                    <a:pt x="534353" y="285750"/>
                  </a:cubicBezTo>
                  <a:cubicBezTo>
                    <a:pt x="486728" y="251460"/>
                    <a:pt x="415290" y="253365"/>
                    <a:pt x="356235" y="290512"/>
                  </a:cubicBezTo>
                  <a:cubicBezTo>
                    <a:pt x="341948" y="300037"/>
                    <a:pt x="330518" y="314325"/>
                    <a:pt x="312420" y="318135"/>
                  </a:cubicBezTo>
                  <a:cubicBezTo>
                    <a:pt x="300990" y="316230"/>
                    <a:pt x="297180" y="307658"/>
                    <a:pt x="297180" y="297180"/>
                  </a:cubicBezTo>
                  <a:cubicBezTo>
                    <a:pt x="321945" y="256222"/>
                    <a:pt x="336233" y="212408"/>
                    <a:pt x="322898" y="169545"/>
                  </a:cubicBezTo>
                  <a:cubicBezTo>
                    <a:pt x="306705" y="238125"/>
                    <a:pt x="275273" y="297180"/>
                    <a:pt x="189548" y="312420"/>
                  </a:cubicBezTo>
                  <a:cubicBezTo>
                    <a:pt x="155258" y="318135"/>
                    <a:pt x="117158" y="327660"/>
                    <a:pt x="99060" y="364808"/>
                  </a:cubicBezTo>
                  <a:cubicBezTo>
                    <a:pt x="85725" y="383858"/>
                    <a:pt x="113348" y="418147"/>
                    <a:pt x="76200" y="428625"/>
                  </a:cubicBezTo>
                  <a:cubicBezTo>
                    <a:pt x="65723" y="406718"/>
                    <a:pt x="89535" y="351472"/>
                    <a:pt x="27623" y="380047"/>
                  </a:cubicBezTo>
                  <a:cubicBezTo>
                    <a:pt x="18098" y="380047"/>
                    <a:pt x="9525" y="380047"/>
                    <a:pt x="0" y="380047"/>
                  </a:cubicBezTo>
                  <a:cubicBezTo>
                    <a:pt x="2858" y="371475"/>
                    <a:pt x="6668" y="361950"/>
                    <a:pt x="9525" y="353378"/>
                  </a:cubicBezTo>
                  <a:cubicBezTo>
                    <a:pt x="32385" y="352425"/>
                    <a:pt x="54293" y="353378"/>
                    <a:pt x="62865" y="321945"/>
                  </a:cubicBezTo>
                  <a:cubicBezTo>
                    <a:pt x="65723" y="310515"/>
                    <a:pt x="90488" y="304800"/>
                    <a:pt x="105728" y="296228"/>
                  </a:cubicBezTo>
                  <a:cubicBezTo>
                    <a:pt x="115253" y="284797"/>
                    <a:pt x="129540" y="282893"/>
                    <a:pt x="140970" y="275272"/>
                  </a:cubicBezTo>
                  <a:cubicBezTo>
                    <a:pt x="227648" y="259080"/>
                    <a:pt x="267653" y="195262"/>
                    <a:pt x="294323" y="117157"/>
                  </a:cubicBezTo>
                  <a:cubicBezTo>
                    <a:pt x="302895" y="92393"/>
                    <a:pt x="316230" y="68580"/>
                    <a:pt x="323850" y="41910"/>
                  </a:cubicBezTo>
                  <a:cubicBezTo>
                    <a:pt x="328613" y="25718"/>
                    <a:pt x="332423" y="7620"/>
                    <a:pt x="351473" y="0"/>
                  </a:cubicBezTo>
                  <a:cubicBezTo>
                    <a:pt x="362903" y="7620"/>
                    <a:pt x="360045" y="20002"/>
                    <a:pt x="361950" y="31432"/>
                  </a:cubicBezTo>
                  <a:close/>
                </a:path>
              </a:pathLst>
            </a:custGeom>
            <a:solidFill>
              <a:srgbClr val="422C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 xmlns:a16="http://schemas.microsoft.com/office/drawing/2014/main" id="{6BEF29AF-1EBF-498A-A4DD-95901347C6D1}"/>
                </a:ext>
              </a:extLst>
            </p:cNvPr>
            <p:cNvSpPr/>
            <p:nvPr/>
          </p:nvSpPr>
          <p:spPr>
            <a:xfrm>
              <a:off x="6229231" y="-2940926"/>
              <a:ext cx="262776" cy="352425"/>
            </a:xfrm>
            <a:custGeom>
              <a:avLst/>
              <a:gdLst>
                <a:gd name="connsiteX0" fmla="*/ 253251 w 262776"/>
                <a:gd name="connsiteY0" fmla="*/ 65722 h 352425"/>
                <a:gd name="connsiteX1" fmla="*/ 177051 w 262776"/>
                <a:gd name="connsiteY1" fmla="*/ 257175 h 352425"/>
                <a:gd name="connsiteX2" fmla="*/ 92279 w 262776"/>
                <a:gd name="connsiteY2" fmla="*/ 333375 h 352425"/>
                <a:gd name="connsiteX3" fmla="*/ 44654 w 262776"/>
                <a:gd name="connsiteY3" fmla="*/ 352425 h 352425"/>
                <a:gd name="connsiteX4" fmla="*/ 6554 w 262776"/>
                <a:gd name="connsiteY4" fmla="*/ 306705 h 352425"/>
                <a:gd name="connsiteX5" fmla="*/ 5601 w 262776"/>
                <a:gd name="connsiteY5" fmla="*/ 100013 h 352425"/>
                <a:gd name="connsiteX6" fmla="*/ 34176 w 262776"/>
                <a:gd name="connsiteY6" fmla="*/ 56197 h 352425"/>
                <a:gd name="connsiteX7" fmla="*/ 42749 w 262776"/>
                <a:gd name="connsiteY7" fmla="*/ 97155 h 352425"/>
                <a:gd name="connsiteX8" fmla="*/ 150381 w 262776"/>
                <a:gd name="connsiteY8" fmla="*/ 135255 h 352425"/>
                <a:gd name="connsiteX9" fmla="*/ 223724 w 262776"/>
                <a:gd name="connsiteY9" fmla="*/ 44767 h 352425"/>
                <a:gd name="connsiteX10" fmla="*/ 262776 w 262776"/>
                <a:gd name="connsiteY10" fmla="*/ 0 h 352425"/>
                <a:gd name="connsiteX11" fmla="*/ 253251 w 262776"/>
                <a:gd name="connsiteY11" fmla="*/ 6572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776" h="352425">
                  <a:moveTo>
                    <a:pt x="253251" y="65722"/>
                  </a:moveTo>
                  <a:cubicBezTo>
                    <a:pt x="235154" y="132397"/>
                    <a:pt x="200864" y="192405"/>
                    <a:pt x="177051" y="257175"/>
                  </a:cubicBezTo>
                  <a:cubicBezTo>
                    <a:pt x="160859" y="300990"/>
                    <a:pt x="137046" y="325755"/>
                    <a:pt x="92279" y="333375"/>
                  </a:cubicBezTo>
                  <a:cubicBezTo>
                    <a:pt x="76086" y="336232"/>
                    <a:pt x="59894" y="345757"/>
                    <a:pt x="44654" y="352425"/>
                  </a:cubicBezTo>
                  <a:cubicBezTo>
                    <a:pt x="14174" y="352425"/>
                    <a:pt x="9411" y="327660"/>
                    <a:pt x="6554" y="306705"/>
                  </a:cubicBezTo>
                  <a:cubicBezTo>
                    <a:pt x="-2971" y="238125"/>
                    <a:pt x="-1066" y="168592"/>
                    <a:pt x="5601" y="100013"/>
                  </a:cubicBezTo>
                  <a:cubicBezTo>
                    <a:pt x="7506" y="83820"/>
                    <a:pt x="8459" y="60007"/>
                    <a:pt x="34176" y="56197"/>
                  </a:cubicBezTo>
                  <a:cubicBezTo>
                    <a:pt x="37034" y="69532"/>
                    <a:pt x="39891" y="83820"/>
                    <a:pt x="42749" y="97155"/>
                  </a:cubicBezTo>
                  <a:cubicBezTo>
                    <a:pt x="54179" y="151447"/>
                    <a:pt x="107519" y="171450"/>
                    <a:pt x="150381" y="135255"/>
                  </a:cubicBezTo>
                  <a:cubicBezTo>
                    <a:pt x="179909" y="109538"/>
                    <a:pt x="209436" y="81915"/>
                    <a:pt x="223724" y="44767"/>
                  </a:cubicBezTo>
                  <a:cubicBezTo>
                    <a:pt x="231344" y="24765"/>
                    <a:pt x="245631" y="10477"/>
                    <a:pt x="262776" y="0"/>
                  </a:cubicBezTo>
                  <a:cubicBezTo>
                    <a:pt x="259919" y="21907"/>
                    <a:pt x="257061" y="43815"/>
                    <a:pt x="253251" y="65722"/>
                  </a:cubicBezTo>
                  <a:close/>
                </a:path>
              </a:pathLst>
            </a:custGeom>
            <a:solidFill>
              <a:srgbClr val="7E6D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 xmlns:a16="http://schemas.microsoft.com/office/drawing/2014/main" id="{858EEFCB-357D-4974-A091-07A44321A20D}"/>
                </a:ext>
              </a:extLst>
            </p:cNvPr>
            <p:cNvSpPr/>
            <p:nvPr/>
          </p:nvSpPr>
          <p:spPr>
            <a:xfrm>
              <a:off x="6492717" y="-2999029"/>
              <a:ext cx="20244" cy="57150"/>
            </a:xfrm>
            <a:custGeom>
              <a:avLst/>
              <a:gdLst>
                <a:gd name="connsiteX0" fmla="*/ 242 w 20244"/>
                <a:gd name="connsiteY0" fmla="*/ 57150 h 57150"/>
                <a:gd name="connsiteX1" fmla="*/ 20245 w 20244"/>
                <a:gd name="connsiteY1" fmla="*/ 0 h 57150"/>
                <a:gd name="connsiteX2" fmla="*/ 242 w 20244"/>
                <a:gd name="connsiteY2" fmla="*/ 57150 h 57150"/>
              </a:gdLst>
              <a:ahLst/>
              <a:cxnLst>
                <a:cxn ang="0">
                  <a:pos x="connsiteX0" y="connsiteY0"/>
                </a:cxn>
                <a:cxn ang="0">
                  <a:pos x="connsiteX1" y="connsiteY1"/>
                </a:cxn>
                <a:cxn ang="0">
                  <a:pos x="connsiteX2" y="connsiteY2"/>
                </a:cxn>
              </a:cxnLst>
              <a:rect l="l" t="t" r="r" b="b"/>
              <a:pathLst>
                <a:path w="20244" h="57150">
                  <a:moveTo>
                    <a:pt x="242" y="57150"/>
                  </a:moveTo>
                  <a:cubicBezTo>
                    <a:pt x="-710" y="35243"/>
                    <a:pt x="242" y="15240"/>
                    <a:pt x="20245" y="0"/>
                  </a:cubicBezTo>
                  <a:cubicBezTo>
                    <a:pt x="17387" y="20955"/>
                    <a:pt x="13577" y="40957"/>
                    <a:pt x="242" y="57150"/>
                  </a:cubicBezTo>
                  <a:close/>
                </a:path>
              </a:pathLst>
            </a:custGeom>
            <a:solidFill>
              <a:srgbClr val="7E6D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 xmlns:a16="http://schemas.microsoft.com/office/drawing/2014/main" id="{5D294EC4-22BE-4894-A41C-0107E22E12AC}"/>
                </a:ext>
              </a:extLst>
            </p:cNvPr>
            <p:cNvSpPr/>
            <p:nvPr/>
          </p:nvSpPr>
          <p:spPr>
            <a:xfrm>
              <a:off x="6617737" y="-1257028"/>
              <a:ext cx="164680" cy="106515"/>
            </a:xfrm>
            <a:custGeom>
              <a:avLst/>
              <a:gdLst>
                <a:gd name="connsiteX0" fmla="*/ 0 w 164680"/>
                <a:gd name="connsiteY0" fmla="*/ 20125 h 106515"/>
                <a:gd name="connsiteX1" fmla="*/ 30480 w 164680"/>
                <a:gd name="connsiteY1" fmla="*/ 1075 h 106515"/>
                <a:gd name="connsiteX2" fmla="*/ 105727 w 164680"/>
                <a:gd name="connsiteY2" fmla="*/ 2027 h 106515"/>
                <a:gd name="connsiteX3" fmla="*/ 157163 w 164680"/>
                <a:gd name="connsiteY3" fmla="*/ 17267 h 106515"/>
                <a:gd name="connsiteX4" fmla="*/ 140017 w 164680"/>
                <a:gd name="connsiteY4" fmla="*/ 104897 h 106515"/>
                <a:gd name="connsiteX5" fmla="*/ 0 w 164680"/>
                <a:gd name="connsiteY5" fmla="*/ 20125 h 10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80" h="106515">
                  <a:moveTo>
                    <a:pt x="0" y="20125"/>
                  </a:moveTo>
                  <a:cubicBezTo>
                    <a:pt x="1905" y="122"/>
                    <a:pt x="15240" y="1075"/>
                    <a:pt x="30480" y="1075"/>
                  </a:cubicBezTo>
                  <a:cubicBezTo>
                    <a:pt x="55245" y="2027"/>
                    <a:pt x="80963" y="122"/>
                    <a:pt x="105727" y="2027"/>
                  </a:cubicBezTo>
                  <a:cubicBezTo>
                    <a:pt x="123825" y="3932"/>
                    <a:pt x="154305" y="-10355"/>
                    <a:pt x="157163" y="17267"/>
                  </a:cubicBezTo>
                  <a:cubicBezTo>
                    <a:pt x="160020" y="45842"/>
                    <a:pt x="180023" y="82990"/>
                    <a:pt x="140017" y="104897"/>
                  </a:cubicBezTo>
                  <a:cubicBezTo>
                    <a:pt x="39052" y="109660"/>
                    <a:pt x="39052" y="109660"/>
                    <a:pt x="0" y="20125"/>
                  </a:cubicBezTo>
                  <a:close/>
                </a:path>
              </a:pathLst>
            </a:custGeom>
            <a:solidFill>
              <a:srgbClr val="F4EC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 xmlns:a16="http://schemas.microsoft.com/office/drawing/2014/main" id="{FCF4AD01-9DCE-4173-A69C-8D5E162DDC78}"/>
                </a:ext>
              </a:extLst>
            </p:cNvPr>
            <p:cNvSpPr/>
            <p:nvPr/>
          </p:nvSpPr>
          <p:spPr>
            <a:xfrm>
              <a:off x="6588436" y="-1340726"/>
              <a:ext cx="191297" cy="61798"/>
            </a:xfrm>
            <a:custGeom>
              <a:avLst/>
              <a:gdLst>
                <a:gd name="connsiteX0" fmla="*/ 189321 w 191297"/>
                <a:gd name="connsiteY0" fmla="*/ 9525 h 61798"/>
                <a:gd name="connsiteX1" fmla="*/ 179796 w 191297"/>
                <a:gd name="connsiteY1" fmla="*/ 55245 h 61798"/>
                <a:gd name="connsiteX2" fmla="*/ 179796 w 191297"/>
                <a:gd name="connsiteY2" fmla="*/ 55245 h 61798"/>
                <a:gd name="connsiteX3" fmla="*/ 17871 w 191297"/>
                <a:gd name="connsiteY3" fmla="*/ 56198 h 61798"/>
                <a:gd name="connsiteX4" fmla="*/ 35968 w 191297"/>
                <a:gd name="connsiteY4" fmla="*/ 0 h 61798"/>
                <a:gd name="connsiteX5" fmla="*/ 189321 w 191297"/>
                <a:gd name="connsiteY5" fmla="*/ 9525 h 6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97" h="61798">
                  <a:moveTo>
                    <a:pt x="189321" y="9525"/>
                  </a:moveTo>
                  <a:cubicBezTo>
                    <a:pt x="193131" y="25718"/>
                    <a:pt x="192178" y="41910"/>
                    <a:pt x="179796" y="55245"/>
                  </a:cubicBezTo>
                  <a:cubicBezTo>
                    <a:pt x="179796" y="55245"/>
                    <a:pt x="179796" y="55245"/>
                    <a:pt x="179796" y="55245"/>
                  </a:cubicBezTo>
                  <a:cubicBezTo>
                    <a:pt x="126456" y="64770"/>
                    <a:pt x="72163" y="62865"/>
                    <a:pt x="17871" y="56198"/>
                  </a:cubicBezTo>
                  <a:cubicBezTo>
                    <a:pt x="-8799" y="4763"/>
                    <a:pt x="-7847" y="1905"/>
                    <a:pt x="35968" y="0"/>
                  </a:cubicBezTo>
                  <a:cubicBezTo>
                    <a:pt x="86451" y="15240"/>
                    <a:pt x="138838" y="6668"/>
                    <a:pt x="189321" y="9525"/>
                  </a:cubicBezTo>
                  <a:close/>
                </a:path>
              </a:pathLst>
            </a:custGeom>
            <a:solidFill>
              <a:srgbClr val="E6D5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 xmlns:a16="http://schemas.microsoft.com/office/drawing/2014/main" id="{B0F68DAC-7FBF-489E-82EE-71C7CF56BE4B}"/>
                </a:ext>
              </a:extLst>
            </p:cNvPr>
            <p:cNvSpPr/>
            <p:nvPr/>
          </p:nvSpPr>
          <p:spPr>
            <a:xfrm>
              <a:off x="6607259" y="-1285481"/>
              <a:ext cx="161925" cy="11917"/>
            </a:xfrm>
            <a:custGeom>
              <a:avLst/>
              <a:gdLst>
                <a:gd name="connsiteX0" fmla="*/ 0 w 161925"/>
                <a:gd name="connsiteY0" fmla="*/ 953 h 11917"/>
                <a:gd name="connsiteX1" fmla="*/ 161925 w 161925"/>
                <a:gd name="connsiteY1" fmla="*/ 0 h 11917"/>
                <a:gd name="connsiteX2" fmla="*/ 0 w 161925"/>
                <a:gd name="connsiteY2" fmla="*/ 953 h 11917"/>
              </a:gdLst>
              <a:ahLst/>
              <a:cxnLst>
                <a:cxn ang="0">
                  <a:pos x="connsiteX0" y="connsiteY0"/>
                </a:cxn>
                <a:cxn ang="0">
                  <a:pos x="connsiteX1" y="connsiteY1"/>
                </a:cxn>
                <a:cxn ang="0">
                  <a:pos x="connsiteX2" y="connsiteY2"/>
                </a:cxn>
              </a:cxnLst>
              <a:rect l="l" t="t" r="r" b="b"/>
              <a:pathLst>
                <a:path w="161925" h="11917">
                  <a:moveTo>
                    <a:pt x="0" y="953"/>
                  </a:moveTo>
                  <a:cubicBezTo>
                    <a:pt x="54293" y="953"/>
                    <a:pt x="107632" y="0"/>
                    <a:pt x="161925" y="0"/>
                  </a:cubicBezTo>
                  <a:cubicBezTo>
                    <a:pt x="107632" y="17145"/>
                    <a:pt x="54293" y="14288"/>
                    <a:pt x="0" y="953"/>
                  </a:cubicBezTo>
                  <a:close/>
                </a:path>
              </a:pathLst>
            </a:custGeom>
            <a:solidFill>
              <a:srgbClr val="6556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 xmlns:a16="http://schemas.microsoft.com/office/drawing/2014/main" id="{9D1B7787-AC36-4E2E-BF44-C2A03677C17A}"/>
                </a:ext>
              </a:extLst>
            </p:cNvPr>
            <p:cNvSpPr/>
            <p:nvPr/>
          </p:nvSpPr>
          <p:spPr>
            <a:xfrm>
              <a:off x="7385588" y="-2473356"/>
              <a:ext cx="183292" cy="282047"/>
            </a:xfrm>
            <a:custGeom>
              <a:avLst/>
              <a:gdLst>
                <a:gd name="connsiteX0" fmla="*/ 19867 w 183292"/>
                <a:gd name="connsiteY0" fmla="*/ 282047 h 282047"/>
                <a:gd name="connsiteX1" fmla="*/ 17009 w 183292"/>
                <a:gd name="connsiteY1" fmla="*/ 281095 h 282047"/>
                <a:gd name="connsiteX2" fmla="*/ 14152 w 183292"/>
                <a:gd name="connsiteY2" fmla="*/ 282047 h 282047"/>
                <a:gd name="connsiteX3" fmla="*/ 7484 w 183292"/>
                <a:gd name="connsiteY3" fmla="*/ 242042 h 282047"/>
                <a:gd name="connsiteX4" fmla="*/ 44632 w 183292"/>
                <a:gd name="connsiteY4" fmla="*/ 215372 h 282047"/>
                <a:gd name="connsiteX5" fmla="*/ 60824 w 183292"/>
                <a:gd name="connsiteY5" fmla="*/ 46780 h 282047"/>
                <a:gd name="connsiteX6" fmla="*/ 68444 w 183292"/>
                <a:gd name="connsiteY6" fmla="*/ 8680 h 282047"/>
                <a:gd name="connsiteX7" fmla="*/ 175124 w 183292"/>
                <a:gd name="connsiteY7" fmla="*/ 56305 h 282047"/>
                <a:gd name="connsiteX8" fmla="*/ 75112 w 183292"/>
                <a:gd name="connsiteY8" fmla="*/ 262045 h 282047"/>
                <a:gd name="connsiteX9" fmla="*/ 19867 w 183292"/>
                <a:gd name="connsiteY9" fmla="*/ 282047 h 28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292" h="282047">
                  <a:moveTo>
                    <a:pt x="19867" y="282047"/>
                  </a:moveTo>
                  <a:lnTo>
                    <a:pt x="17009" y="281095"/>
                  </a:lnTo>
                  <a:lnTo>
                    <a:pt x="14152" y="282047"/>
                  </a:lnTo>
                  <a:cubicBezTo>
                    <a:pt x="-9661" y="272522"/>
                    <a:pt x="2722" y="256330"/>
                    <a:pt x="7484" y="242042"/>
                  </a:cubicBezTo>
                  <a:cubicBezTo>
                    <a:pt x="17009" y="228707"/>
                    <a:pt x="31297" y="222040"/>
                    <a:pt x="44632" y="215372"/>
                  </a:cubicBezTo>
                  <a:cubicBezTo>
                    <a:pt x="124642" y="171557"/>
                    <a:pt x="132262" y="102977"/>
                    <a:pt x="60824" y="46780"/>
                  </a:cubicBezTo>
                  <a:cubicBezTo>
                    <a:pt x="36059" y="26777"/>
                    <a:pt x="55109" y="19157"/>
                    <a:pt x="68444" y="8680"/>
                  </a:cubicBezTo>
                  <a:cubicBezTo>
                    <a:pt x="121784" y="-9418"/>
                    <a:pt x="138929" y="-1798"/>
                    <a:pt x="175124" y="56305"/>
                  </a:cubicBezTo>
                  <a:cubicBezTo>
                    <a:pt x="201794" y="142982"/>
                    <a:pt x="161789" y="225850"/>
                    <a:pt x="75112" y="262045"/>
                  </a:cubicBezTo>
                  <a:cubicBezTo>
                    <a:pt x="57014" y="268712"/>
                    <a:pt x="37964" y="275380"/>
                    <a:pt x="19867" y="282047"/>
                  </a:cubicBezTo>
                  <a:close/>
                </a:path>
              </a:pathLst>
            </a:custGeom>
            <a:solidFill>
              <a:srgbClr val="F4DD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 xmlns:a16="http://schemas.microsoft.com/office/drawing/2014/main" id="{62CBCDE6-FD6F-4EA7-8A38-30257F90AAAF}"/>
                </a:ext>
              </a:extLst>
            </p:cNvPr>
            <p:cNvSpPr/>
            <p:nvPr/>
          </p:nvSpPr>
          <p:spPr>
            <a:xfrm>
              <a:off x="7379737" y="-2465628"/>
              <a:ext cx="130546" cy="239077"/>
            </a:xfrm>
            <a:custGeom>
              <a:avLst/>
              <a:gdLst>
                <a:gd name="connsiteX0" fmla="*/ 74295 w 130546"/>
                <a:gd name="connsiteY0" fmla="*/ 952 h 239077"/>
                <a:gd name="connsiteX1" fmla="*/ 80963 w 130546"/>
                <a:gd name="connsiteY1" fmla="*/ 32385 h 239077"/>
                <a:gd name="connsiteX2" fmla="*/ 121920 w 130546"/>
                <a:gd name="connsiteY2" fmla="*/ 150495 h 239077"/>
                <a:gd name="connsiteX3" fmla="*/ 19050 w 130546"/>
                <a:gd name="connsiteY3" fmla="*/ 239077 h 239077"/>
                <a:gd name="connsiteX4" fmla="*/ 0 w 130546"/>
                <a:gd name="connsiteY4" fmla="*/ 193357 h 239077"/>
                <a:gd name="connsiteX5" fmla="*/ 8573 w 130546"/>
                <a:gd name="connsiteY5" fmla="*/ 115252 h 239077"/>
                <a:gd name="connsiteX6" fmla="*/ 23813 w 130546"/>
                <a:gd name="connsiteY6" fmla="*/ 88582 h 239077"/>
                <a:gd name="connsiteX7" fmla="*/ 46673 w 130546"/>
                <a:gd name="connsiteY7" fmla="*/ 9525 h 239077"/>
                <a:gd name="connsiteX8" fmla="*/ 56198 w 130546"/>
                <a:gd name="connsiteY8" fmla="*/ 0 h 239077"/>
                <a:gd name="connsiteX9" fmla="*/ 74295 w 130546"/>
                <a:gd name="connsiteY9" fmla="*/ 952 h 23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46" h="239077">
                  <a:moveTo>
                    <a:pt x="74295" y="952"/>
                  </a:moveTo>
                  <a:cubicBezTo>
                    <a:pt x="72390" y="11430"/>
                    <a:pt x="46673" y="21907"/>
                    <a:pt x="80963" y="32385"/>
                  </a:cubicBezTo>
                  <a:cubicBezTo>
                    <a:pt x="126683" y="45720"/>
                    <a:pt x="141923" y="104775"/>
                    <a:pt x="121920" y="150495"/>
                  </a:cubicBezTo>
                  <a:cubicBezTo>
                    <a:pt x="100965" y="197167"/>
                    <a:pt x="60960" y="218122"/>
                    <a:pt x="19050" y="239077"/>
                  </a:cubicBezTo>
                  <a:cubicBezTo>
                    <a:pt x="3810" y="227647"/>
                    <a:pt x="19050" y="202882"/>
                    <a:pt x="0" y="193357"/>
                  </a:cubicBezTo>
                  <a:cubicBezTo>
                    <a:pt x="11430" y="168592"/>
                    <a:pt x="26670" y="143827"/>
                    <a:pt x="8573" y="115252"/>
                  </a:cubicBezTo>
                  <a:cubicBezTo>
                    <a:pt x="12383" y="105727"/>
                    <a:pt x="22860" y="100013"/>
                    <a:pt x="23813" y="88582"/>
                  </a:cubicBezTo>
                  <a:cubicBezTo>
                    <a:pt x="29528" y="61913"/>
                    <a:pt x="27623" y="32385"/>
                    <a:pt x="46673" y="9525"/>
                  </a:cubicBezTo>
                  <a:cubicBezTo>
                    <a:pt x="49530" y="6667"/>
                    <a:pt x="53340" y="3810"/>
                    <a:pt x="56198" y="0"/>
                  </a:cubicBezTo>
                  <a:cubicBezTo>
                    <a:pt x="61913" y="0"/>
                    <a:pt x="68580" y="0"/>
                    <a:pt x="74295" y="952"/>
                  </a:cubicBezTo>
                  <a:close/>
                </a:path>
              </a:pathLst>
            </a:custGeom>
            <a:solidFill>
              <a:srgbClr val="F1B8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 xmlns:a16="http://schemas.microsoft.com/office/drawing/2014/main" id="{BE7AAD52-3BEE-48C9-A9C9-357314E787F3}"/>
                </a:ext>
              </a:extLst>
            </p:cNvPr>
            <p:cNvSpPr/>
            <p:nvPr/>
          </p:nvSpPr>
          <p:spPr>
            <a:xfrm>
              <a:off x="6218640" y="-2738044"/>
              <a:ext cx="252183" cy="284797"/>
            </a:xfrm>
            <a:custGeom>
              <a:avLst/>
              <a:gdLst>
                <a:gd name="connsiteX0" fmla="*/ 0 w 252183"/>
                <a:gd name="connsiteY0" fmla="*/ 212408 h 284797"/>
                <a:gd name="connsiteX1" fmla="*/ 98107 w 252183"/>
                <a:gd name="connsiteY1" fmla="*/ 162878 h 284797"/>
                <a:gd name="connsiteX2" fmla="*/ 215265 w 252183"/>
                <a:gd name="connsiteY2" fmla="*/ 56198 h 284797"/>
                <a:gd name="connsiteX3" fmla="*/ 245745 w 252183"/>
                <a:gd name="connsiteY3" fmla="*/ 0 h 284797"/>
                <a:gd name="connsiteX4" fmla="*/ 216218 w 252183"/>
                <a:gd name="connsiteY4" fmla="*/ 158115 h 284797"/>
                <a:gd name="connsiteX5" fmla="*/ 187643 w 252183"/>
                <a:gd name="connsiteY5" fmla="*/ 205740 h 284797"/>
                <a:gd name="connsiteX6" fmla="*/ 158115 w 252183"/>
                <a:gd name="connsiteY6" fmla="*/ 177165 h 284797"/>
                <a:gd name="connsiteX7" fmla="*/ 38100 w 252183"/>
                <a:gd name="connsiteY7" fmla="*/ 227648 h 284797"/>
                <a:gd name="connsiteX8" fmla="*/ 15240 w 252183"/>
                <a:gd name="connsiteY8" fmla="*/ 284798 h 284797"/>
                <a:gd name="connsiteX9" fmla="*/ 0 w 252183"/>
                <a:gd name="connsiteY9" fmla="*/ 212408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83" h="284797">
                  <a:moveTo>
                    <a:pt x="0" y="212408"/>
                  </a:moveTo>
                  <a:cubicBezTo>
                    <a:pt x="22860" y="176213"/>
                    <a:pt x="63818" y="169545"/>
                    <a:pt x="98107" y="162878"/>
                  </a:cubicBezTo>
                  <a:cubicBezTo>
                    <a:pt x="161925" y="150495"/>
                    <a:pt x="198120" y="116205"/>
                    <a:pt x="215265" y="56198"/>
                  </a:cubicBezTo>
                  <a:cubicBezTo>
                    <a:pt x="220980" y="38100"/>
                    <a:pt x="225743" y="17145"/>
                    <a:pt x="245745" y="0"/>
                  </a:cubicBezTo>
                  <a:cubicBezTo>
                    <a:pt x="248602" y="58103"/>
                    <a:pt x="269558" y="114300"/>
                    <a:pt x="216218" y="158115"/>
                  </a:cubicBezTo>
                  <a:cubicBezTo>
                    <a:pt x="203835" y="172403"/>
                    <a:pt x="221933" y="204788"/>
                    <a:pt x="187643" y="205740"/>
                  </a:cubicBezTo>
                  <a:cubicBezTo>
                    <a:pt x="189548" y="184785"/>
                    <a:pt x="187643" y="170498"/>
                    <a:pt x="158115" y="177165"/>
                  </a:cubicBezTo>
                  <a:cubicBezTo>
                    <a:pt x="114300" y="186690"/>
                    <a:pt x="77153" y="209550"/>
                    <a:pt x="38100" y="227648"/>
                  </a:cubicBezTo>
                  <a:cubicBezTo>
                    <a:pt x="11430" y="239078"/>
                    <a:pt x="20003" y="264795"/>
                    <a:pt x="15240" y="284798"/>
                  </a:cubicBezTo>
                  <a:cubicBezTo>
                    <a:pt x="-12382" y="264795"/>
                    <a:pt x="12382" y="234315"/>
                    <a:pt x="0" y="212408"/>
                  </a:cubicBezTo>
                  <a:close/>
                </a:path>
              </a:pathLst>
            </a:custGeom>
            <a:solidFill>
              <a:srgbClr val="DCB7A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 xmlns:a16="http://schemas.microsoft.com/office/drawing/2014/main" id="{EE419C7A-C05E-4FDD-A887-02E8D5F02D34}"/>
                </a:ext>
              </a:extLst>
            </p:cNvPr>
            <p:cNvSpPr/>
            <p:nvPr/>
          </p:nvSpPr>
          <p:spPr>
            <a:xfrm>
              <a:off x="6359815" y="-2429434"/>
              <a:ext cx="160767" cy="147546"/>
            </a:xfrm>
            <a:custGeom>
              <a:avLst/>
              <a:gdLst>
                <a:gd name="connsiteX0" fmla="*/ 94092 w 160767"/>
                <a:gd name="connsiteY0" fmla="*/ 89535 h 147546"/>
                <a:gd name="connsiteX1" fmla="*/ 160767 w 160767"/>
                <a:gd name="connsiteY1" fmla="*/ 136208 h 147546"/>
                <a:gd name="connsiteX2" fmla="*/ 55040 w 160767"/>
                <a:gd name="connsiteY2" fmla="*/ 138113 h 147546"/>
                <a:gd name="connsiteX3" fmla="*/ 39800 w 160767"/>
                <a:gd name="connsiteY3" fmla="*/ 0 h 147546"/>
                <a:gd name="connsiteX4" fmla="*/ 94092 w 160767"/>
                <a:gd name="connsiteY4" fmla="*/ 89535 h 14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67" h="147546">
                  <a:moveTo>
                    <a:pt x="94092" y="89535"/>
                  </a:moveTo>
                  <a:cubicBezTo>
                    <a:pt x="109332" y="114300"/>
                    <a:pt x="138860" y="119063"/>
                    <a:pt x="160767" y="136208"/>
                  </a:cubicBezTo>
                  <a:cubicBezTo>
                    <a:pt x="125525" y="150495"/>
                    <a:pt x="89330" y="151448"/>
                    <a:pt x="55040" y="138113"/>
                  </a:cubicBezTo>
                  <a:cubicBezTo>
                    <a:pt x="-13540" y="111443"/>
                    <a:pt x="-17350" y="60008"/>
                    <a:pt x="39800" y="0"/>
                  </a:cubicBezTo>
                  <a:cubicBezTo>
                    <a:pt x="73137" y="20955"/>
                    <a:pt x="78852" y="58102"/>
                    <a:pt x="94092" y="89535"/>
                  </a:cubicBezTo>
                  <a:close/>
                </a:path>
              </a:pathLst>
            </a:custGeom>
            <a:solidFill>
              <a:srgbClr val="EEB4A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 xmlns:a16="http://schemas.microsoft.com/office/drawing/2014/main" id="{2F982604-CD49-4B6C-B189-0CC2C80781B4}"/>
                </a:ext>
              </a:extLst>
            </p:cNvPr>
            <p:cNvSpPr/>
            <p:nvPr/>
          </p:nvSpPr>
          <p:spPr>
            <a:xfrm>
              <a:off x="7230194" y="-2589369"/>
              <a:ext cx="184785" cy="238040"/>
            </a:xfrm>
            <a:custGeom>
              <a:avLst/>
              <a:gdLst>
                <a:gd name="connsiteX0" fmla="*/ 184785 w 184785"/>
                <a:gd name="connsiteY0" fmla="*/ 225658 h 238040"/>
                <a:gd name="connsiteX1" fmla="*/ 157163 w 184785"/>
                <a:gd name="connsiteY1" fmla="*/ 238041 h 238040"/>
                <a:gd name="connsiteX2" fmla="*/ 162878 w 184785"/>
                <a:gd name="connsiteY2" fmla="*/ 134218 h 238040"/>
                <a:gd name="connsiteX3" fmla="*/ 122873 w 184785"/>
                <a:gd name="connsiteY3" fmla="*/ 73258 h 238040"/>
                <a:gd name="connsiteX4" fmla="*/ 109538 w 184785"/>
                <a:gd name="connsiteY4" fmla="*/ 68496 h 238040"/>
                <a:gd name="connsiteX5" fmla="*/ 42863 w 184785"/>
                <a:gd name="connsiteY5" fmla="*/ 113263 h 238040"/>
                <a:gd name="connsiteX6" fmla="*/ 23813 w 184785"/>
                <a:gd name="connsiteY6" fmla="*/ 199941 h 238040"/>
                <a:gd name="connsiteX7" fmla="*/ 13335 w 184785"/>
                <a:gd name="connsiteY7" fmla="*/ 201846 h 238040"/>
                <a:gd name="connsiteX8" fmla="*/ 14288 w 184785"/>
                <a:gd name="connsiteY8" fmla="*/ 190416 h 238040"/>
                <a:gd name="connsiteX9" fmla="*/ 23813 w 184785"/>
                <a:gd name="connsiteY9" fmla="*/ 161841 h 238040"/>
                <a:gd name="connsiteX10" fmla="*/ 23813 w 184785"/>
                <a:gd name="connsiteY10" fmla="*/ 76116 h 238040"/>
                <a:gd name="connsiteX11" fmla="*/ 0 w 184785"/>
                <a:gd name="connsiteY11" fmla="*/ 2773 h 238040"/>
                <a:gd name="connsiteX12" fmla="*/ 60008 w 184785"/>
                <a:gd name="connsiteY12" fmla="*/ 11346 h 238040"/>
                <a:gd name="connsiteX13" fmla="*/ 138113 w 184785"/>
                <a:gd name="connsiteY13" fmla="*/ 40873 h 238040"/>
                <a:gd name="connsiteX14" fmla="*/ 175260 w 184785"/>
                <a:gd name="connsiteY14" fmla="*/ 58018 h 238040"/>
                <a:gd name="connsiteX15" fmla="*/ 181928 w 184785"/>
                <a:gd name="connsiteY15" fmla="*/ 160888 h 238040"/>
                <a:gd name="connsiteX16" fmla="*/ 177165 w 184785"/>
                <a:gd name="connsiteY16" fmla="*/ 217086 h 238040"/>
                <a:gd name="connsiteX17" fmla="*/ 184785 w 184785"/>
                <a:gd name="connsiteY17" fmla="*/ 225658 h 2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785" h="238040">
                  <a:moveTo>
                    <a:pt x="184785" y="225658"/>
                  </a:moveTo>
                  <a:cubicBezTo>
                    <a:pt x="180023" y="239946"/>
                    <a:pt x="168592" y="237088"/>
                    <a:pt x="157163" y="238041"/>
                  </a:cubicBezTo>
                  <a:cubicBezTo>
                    <a:pt x="139065" y="202798"/>
                    <a:pt x="157163" y="167556"/>
                    <a:pt x="162878" y="134218"/>
                  </a:cubicBezTo>
                  <a:cubicBezTo>
                    <a:pt x="169545" y="96118"/>
                    <a:pt x="162878" y="76116"/>
                    <a:pt x="122873" y="73258"/>
                  </a:cubicBezTo>
                  <a:cubicBezTo>
                    <a:pt x="118110" y="73258"/>
                    <a:pt x="114300" y="70401"/>
                    <a:pt x="109538" y="68496"/>
                  </a:cubicBezTo>
                  <a:cubicBezTo>
                    <a:pt x="42863" y="48493"/>
                    <a:pt x="42863" y="48493"/>
                    <a:pt x="42863" y="113263"/>
                  </a:cubicBezTo>
                  <a:cubicBezTo>
                    <a:pt x="42863" y="143743"/>
                    <a:pt x="35243" y="172318"/>
                    <a:pt x="23813" y="199941"/>
                  </a:cubicBezTo>
                  <a:cubicBezTo>
                    <a:pt x="20955" y="202798"/>
                    <a:pt x="17145" y="203751"/>
                    <a:pt x="13335" y="201846"/>
                  </a:cubicBezTo>
                  <a:cubicBezTo>
                    <a:pt x="11430" y="198036"/>
                    <a:pt x="11430" y="194226"/>
                    <a:pt x="14288" y="190416"/>
                  </a:cubicBezTo>
                  <a:cubicBezTo>
                    <a:pt x="19050" y="181843"/>
                    <a:pt x="25718" y="173271"/>
                    <a:pt x="23813" y="161841"/>
                  </a:cubicBezTo>
                  <a:cubicBezTo>
                    <a:pt x="18098" y="133266"/>
                    <a:pt x="24765" y="104691"/>
                    <a:pt x="23813" y="76116"/>
                  </a:cubicBezTo>
                  <a:cubicBezTo>
                    <a:pt x="25718" y="48493"/>
                    <a:pt x="4763" y="28491"/>
                    <a:pt x="0" y="2773"/>
                  </a:cubicBezTo>
                  <a:cubicBezTo>
                    <a:pt x="22860" y="-7704"/>
                    <a:pt x="39053" y="15156"/>
                    <a:pt x="60008" y="11346"/>
                  </a:cubicBezTo>
                  <a:cubicBezTo>
                    <a:pt x="85725" y="20871"/>
                    <a:pt x="114300" y="24681"/>
                    <a:pt x="138113" y="40873"/>
                  </a:cubicBezTo>
                  <a:cubicBezTo>
                    <a:pt x="147638" y="53256"/>
                    <a:pt x="163830" y="50398"/>
                    <a:pt x="175260" y="58018"/>
                  </a:cubicBezTo>
                  <a:cubicBezTo>
                    <a:pt x="189548" y="91356"/>
                    <a:pt x="180975" y="126598"/>
                    <a:pt x="181928" y="160888"/>
                  </a:cubicBezTo>
                  <a:cubicBezTo>
                    <a:pt x="179070" y="179938"/>
                    <a:pt x="174308" y="198036"/>
                    <a:pt x="177165" y="217086"/>
                  </a:cubicBezTo>
                  <a:cubicBezTo>
                    <a:pt x="180023" y="220896"/>
                    <a:pt x="181928" y="223753"/>
                    <a:pt x="184785" y="225658"/>
                  </a:cubicBezTo>
                  <a:close/>
                </a:path>
              </a:pathLst>
            </a:custGeom>
            <a:solidFill>
              <a:srgbClr val="DEB8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 xmlns:a16="http://schemas.microsoft.com/office/drawing/2014/main" id="{797AEF65-C5FC-42D3-8F25-B90692BA4B0C}"/>
                </a:ext>
              </a:extLst>
            </p:cNvPr>
            <p:cNvSpPr/>
            <p:nvPr/>
          </p:nvSpPr>
          <p:spPr>
            <a:xfrm>
              <a:off x="6699652" y="-2341803"/>
              <a:ext cx="286702" cy="137000"/>
            </a:xfrm>
            <a:custGeom>
              <a:avLst/>
              <a:gdLst>
                <a:gd name="connsiteX0" fmla="*/ 0 w 286702"/>
                <a:gd name="connsiteY0" fmla="*/ 21907 h 137000"/>
                <a:gd name="connsiteX1" fmla="*/ 20955 w 286702"/>
                <a:gd name="connsiteY1" fmla="*/ 0 h 137000"/>
                <a:gd name="connsiteX2" fmla="*/ 50483 w 286702"/>
                <a:gd name="connsiteY2" fmla="*/ 60007 h 137000"/>
                <a:gd name="connsiteX3" fmla="*/ 211455 w 286702"/>
                <a:gd name="connsiteY3" fmla="*/ 60007 h 137000"/>
                <a:gd name="connsiteX4" fmla="*/ 240983 w 286702"/>
                <a:gd name="connsiteY4" fmla="*/ 952 h 137000"/>
                <a:gd name="connsiteX5" fmla="*/ 286703 w 286702"/>
                <a:gd name="connsiteY5" fmla="*/ 31432 h 137000"/>
                <a:gd name="connsiteX6" fmla="*/ 258127 w 286702"/>
                <a:gd name="connsiteY6" fmla="*/ 48577 h 137000"/>
                <a:gd name="connsiteX7" fmla="*/ 119063 w 286702"/>
                <a:gd name="connsiteY7" fmla="*/ 136207 h 137000"/>
                <a:gd name="connsiteX8" fmla="*/ 0 w 286702"/>
                <a:gd name="connsiteY8" fmla="*/ 21907 h 1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702" h="137000">
                  <a:moveTo>
                    <a:pt x="0" y="21907"/>
                  </a:moveTo>
                  <a:cubicBezTo>
                    <a:pt x="6667" y="14288"/>
                    <a:pt x="14288" y="7620"/>
                    <a:pt x="20955" y="0"/>
                  </a:cubicBezTo>
                  <a:cubicBezTo>
                    <a:pt x="41910" y="14288"/>
                    <a:pt x="38100" y="40957"/>
                    <a:pt x="50483" y="60007"/>
                  </a:cubicBezTo>
                  <a:cubicBezTo>
                    <a:pt x="104775" y="116205"/>
                    <a:pt x="161925" y="116205"/>
                    <a:pt x="211455" y="60007"/>
                  </a:cubicBezTo>
                  <a:cubicBezTo>
                    <a:pt x="223838" y="41910"/>
                    <a:pt x="220027" y="15240"/>
                    <a:pt x="240983" y="952"/>
                  </a:cubicBezTo>
                  <a:cubicBezTo>
                    <a:pt x="255270" y="13335"/>
                    <a:pt x="281940" y="6667"/>
                    <a:pt x="286703" y="31432"/>
                  </a:cubicBezTo>
                  <a:cubicBezTo>
                    <a:pt x="267653" y="22860"/>
                    <a:pt x="261938" y="32385"/>
                    <a:pt x="258127" y="48577"/>
                  </a:cubicBezTo>
                  <a:cubicBezTo>
                    <a:pt x="242888" y="117157"/>
                    <a:pt x="173355" y="141922"/>
                    <a:pt x="119063" y="136207"/>
                  </a:cubicBezTo>
                  <a:cubicBezTo>
                    <a:pt x="51435" y="129540"/>
                    <a:pt x="13335" y="93345"/>
                    <a:pt x="0" y="21907"/>
                  </a:cubicBezTo>
                  <a:close/>
                </a:path>
              </a:pathLst>
            </a:custGeom>
            <a:solidFill>
              <a:srgbClr val="7F4E4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 xmlns:a16="http://schemas.microsoft.com/office/drawing/2014/main" id="{DB1DC864-1D3B-4031-9099-4D711155D314}"/>
                </a:ext>
              </a:extLst>
            </p:cNvPr>
            <p:cNvSpPr/>
            <p:nvPr/>
          </p:nvSpPr>
          <p:spPr>
            <a:xfrm>
              <a:off x="7119285" y="-2389428"/>
              <a:ext cx="144580" cy="122249"/>
            </a:xfrm>
            <a:custGeom>
              <a:avLst/>
              <a:gdLst>
                <a:gd name="connsiteX0" fmla="*/ 128055 w 144580"/>
                <a:gd name="connsiteY0" fmla="*/ 0 h 122249"/>
                <a:gd name="connsiteX1" fmla="*/ 136627 w 144580"/>
                <a:gd name="connsiteY1" fmla="*/ 0 h 122249"/>
                <a:gd name="connsiteX2" fmla="*/ 106147 w 144580"/>
                <a:gd name="connsiteY2" fmla="*/ 99060 h 122249"/>
                <a:gd name="connsiteX3" fmla="*/ 3277 w 144580"/>
                <a:gd name="connsiteY3" fmla="*/ 104775 h 122249"/>
                <a:gd name="connsiteX4" fmla="*/ 6135 w 144580"/>
                <a:gd name="connsiteY4" fmla="*/ 97155 h 122249"/>
                <a:gd name="connsiteX5" fmla="*/ 50902 w 144580"/>
                <a:gd name="connsiteY5" fmla="*/ 76200 h 122249"/>
                <a:gd name="connsiteX6" fmla="*/ 128055 w 144580"/>
                <a:gd name="connsiteY6" fmla="*/ 0 h 12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80" h="122249">
                  <a:moveTo>
                    <a:pt x="128055" y="0"/>
                  </a:moveTo>
                  <a:cubicBezTo>
                    <a:pt x="130912" y="0"/>
                    <a:pt x="133770" y="0"/>
                    <a:pt x="136627" y="0"/>
                  </a:cubicBezTo>
                  <a:cubicBezTo>
                    <a:pt x="155677" y="41910"/>
                    <a:pt x="138532" y="75247"/>
                    <a:pt x="106147" y="99060"/>
                  </a:cubicBezTo>
                  <a:cubicBezTo>
                    <a:pt x="75667" y="120967"/>
                    <a:pt x="39472" y="135255"/>
                    <a:pt x="3277" y="104775"/>
                  </a:cubicBezTo>
                  <a:cubicBezTo>
                    <a:pt x="-1485" y="100013"/>
                    <a:pt x="-1485" y="98107"/>
                    <a:pt x="6135" y="97155"/>
                  </a:cubicBezTo>
                  <a:cubicBezTo>
                    <a:pt x="21375" y="90488"/>
                    <a:pt x="36615" y="82867"/>
                    <a:pt x="50902" y="76200"/>
                  </a:cubicBezTo>
                  <a:cubicBezTo>
                    <a:pt x="79477" y="55245"/>
                    <a:pt x="92812" y="16192"/>
                    <a:pt x="128055" y="0"/>
                  </a:cubicBezTo>
                  <a:close/>
                </a:path>
              </a:pathLst>
            </a:custGeom>
            <a:solidFill>
              <a:srgbClr val="E8B6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 xmlns:a16="http://schemas.microsoft.com/office/drawing/2014/main" id="{73741149-CBB6-476B-986D-60E6DAECDB74}"/>
                </a:ext>
              </a:extLst>
            </p:cNvPr>
            <p:cNvSpPr/>
            <p:nvPr/>
          </p:nvSpPr>
          <p:spPr>
            <a:xfrm>
              <a:off x="6399005" y="-2579928"/>
              <a:ext cx="68889" cy="240029"/>
            </a:xfrm>
            <a:custGeom>
              <a:avLst/>
              <a:gdLst>
                <a:gd name="connsiteX0" fmla="*/ 54902 w 68889"/>
                <a:gd name="connsiteY0" fmla="*/ 240030 h 240029"/>
                <a:gd name="connsiteX1" fmla="*/ 610 w 68889"/>
                <a:gd name="connsiteY1" fmla="*/ 150495 h 240029"/>
                <a:gd name="connsiteX2" fmla="*/ 8230 w 68889"/>
                <a:gd name="connsiteY2" fmla="*/ 47625 h 240029"/>
                <a:gd name="connsiteX3" fmla="*/ 36805 w 68889"/>
                <a:gd name="connsiteY3" fmla="*/ 0 h 240029"/>
                <a:gd name="connsiteX4" fmla="*/ 47282 w 68889"/>
                <a:gd name="connsiteY4" fmla="*/ 20002 h 240029"/>
                <a:gd name="connsiteX5" fmla="*/ 52997 w 68889"/>
                <a:gd name="connsiteY5" fmla="*/ 40957 h 240029"/>
                <a:gd name="connsiteX6" fmla="*/ 57760 w 68889"/>
                <a:gd name="connsiteY6" fmla="*/ 176213 h 240029"/>
                <a:gd name="connsiteX7" fmla="*/ 66332 w 68889"/>
                <a:gd name="connsiteY7" fmla="*/ 220027 h 240029"/>
                <a:gd name="connsiteX8" fmla="*/ 54902 w 68889"/>
                <a:gd name="connsiteY8" fmla="*/ 240030 h 24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9" h="240029">
                  <a:moveTo>
                    <a:pt x="54902" y="240030"/>
                  </a:moveTo>
                  <a:cubicBezTo>
                    <a:pt x="26327" y="217170"/>
                    <a:pt x="14897" y="182880"/>
                    <a:pt x="610" y="150495"/>
                  </a:cubicBezTo>
                  <a:cubicBezTo>
                    <a:pt x="610" y="116205"/>
                    <a:pt x="-3200" y="80963"/>
                    <a:pt x="8230" y="47625"/>
                  </a:cubicBezTo>
                  <a:cubicBezTo>
                    <a:pt x="17755" y="31432"/>
                    <a:pt x="27280" y="16192"/>
                    <a:pt x="36805" y="0"/>
                  </a:cubicBezTo>
                  <a:cubicBezTo>
                    <a:pt x="37757" y="7620"/>
                    <a:pt x="39662" y="15240"/>
                    <a:pt x="47282" y="20002"/>
                  </a:cubicBezTo>
                  <a:cubicBezTo>
                    <a:pt x="52045" y="25717"/>
                    <a:pt x="53950" y="33338"/>
                    <a:pt x="52997" y="40957"/>
                  </a:cubicBezTo>
                  <a:cubicBezTo>
                    <a:pt x="35852" y="86677"/>
                    <a:pt x="33947" y="131445"/>
                    <a:pt x="57760" y="176213"/>
                  </a:cubicBezTo>
                  <a:cubicBezTo>
                    <a:pt x="65380" y="189547"/>
                    <a:pt x="73000" y="203835"/>
                    <a:pt x="66332" y="220027"/>
                  </a:cubicBezTo>
                  <a:cubicBezTo>
                    <a:pt x="56807" y="223838"/>
                    <a:pt x="56807" y="232410"/>
                    <a:pt x="54902" y="240030"/>
                  </a:cubicBezTo>
                  <a:close/>
                </a:path>
              </a:pathLst>
            </a:custGeom>
            <a:solidFill>
              <a:srgbClr val="5E3B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 xmlns:a16="http://schemas.microsoft.com/office/drawing/2014/main" id="{71F60F42-439F-47B0-A8C7-F47514F065D3}"/>
                </a:ext>
              </a:extLst>
            </p:cNvPr>
            <p:cNvSpPr/>
            <p:nvPr/>
          </p:nvSpPr>
          <p:spPr>
            <a:xfrm>
              <a:off x="6208162" y="-2525636"/>
              <a:ext cx="31106" cy="154304"/>
            </a:xfrm>
            <a:custGeom>
              <a:avLst/>
              <a:gdLst>
                <a:gd name="connsiteX0" fmla="*/ 10478 w 31106"/>
                <a:gd name="connsiteY0" fmla="*/ 0 h 154304"/>
                <a:gd name="connsiteX1" fmla="*/ 26670 w 31106"/>
                <a:gd name="connsiteY1" fmla="*/ 71438 h 154304"/>
                <a:gd name="connsiteX2" fmla="*/ 27622 w 31106"/>
                <a:gd name="connsiteY2" fmla="*/ 154305 h 154304"/>
                <a:gd name="connsiteX3" fmla="*/ 0 w 31106"/>
                <a:gd name="connsiteY3" fmla="*/ 79058 h 154304"/>
                <a:gd name="connsiteX4" fmla="*/ 10478 w 31106"/>
                <a:gd name="connsiteY4" fmla="*/ 0 h 15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6" h="154304">
                  <a:moveTo>
                    <a:pt x="10478" y="0"/>
                  </a:moveTo>
                  <a:cubicBezTo>
                    <a:pt x="26670" y="21908"/>
                    <a:pt x="12383" y="49530"/>
                    <a:pt x="26670" y="71438"/>
                  </a:cubicBezTo>
                  <a:cubicBezTo>
                    <a:pt x="23813" y="99060"/>
                    <a:pt x="37147" y="126683"/>
                    <a:pt x="27622" y="154305"/>
                  </a:cubicBezTo>
                  <a:cubicBezTo>
                    <a:pt x="-8572" y="139065"/>
                    <a:pt x="2858" y="106680"/>
                    <a:pt x="0" y="79058"/>
                  </a:cubicBezTo>
                  <a:cubicBezTo>
                    <a:pt x="19050" y="55245"/>
                    <a:pt x="2858" y="25717"/>
                    <a:pt x="10478" y="0"/>
                  </a:cubicBezTo>
                  <a:close/>
                </a:path>
              </a:pathLst>
            </a:custGeom>
            <a:solidFill>
              <a:srgbClr val="5D402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 xmlns:a16="http://schemas.microsoft.com/office/drawing/2014/main" id="{20456C0C-C313-4368-9ABC-67AD87C7D7B9}"/>
                </a:ext>
              </a:extLst>
            </p:cNvPr>
            <p:cNvSpPr/>
            <p:nvPr/>
          </p:nvSpPr>
          <p:spPr>
            <a:xfrm>
              <a:off x="7368307" y="-2273309"/>
              <a:ext cx="38033" cy="83511"/>
            </a:xfrm>
            <a:custGeom>
              <a:avLst/>
              <a:gdLst>
                <a:gd name="connsiteX0" fmla="*/ 11430 w 38033"/>
                <a:gd name="connsiteY0" fmla="*/ 85 h 83511"/>
                <a:gd name="connsiteX1" fmla="*/ 30480 w 38033"/>
                <a:gd name="connsiteY1" fmla="*/ 45805 h 83511"/>
                <a:gd name="connsiteX2" fmla="*/ 31433 w 38033"/>
                <a:gd name="connsiteY2" fmla="*/ 82000 h 83511"/>
                <a:gd name="connsiteX3" fmla="*/ 0 w 38033"/>
                <a:gd name="connsiteY3" fmla="*/ 55330 h 83511"/>
                <a:gd name="connsiteX4" fmla="*/ 11430 w 38033"/>
                <a:gd name="connsiteY4" fmla="*/ 85 h 8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3" h="83511">
                  <a:moveTo>
                    <a:pt x="11430" y="85"/>
                  </a:moveTo>
                  <a:cubicBezTo>
                    <a:pt x="59055" y="-1820"/>
                    <a:pt x="27623" y="28660"/>
                    <a:pt x="30480" y="45805"/>
                  </a:cubicBezTo>
                  <a:cubicBezTo>
                    <a:pt x="24765" y="58188"/>
                    <a:pt x="21908" y="70570"/>
                    <a:pt x="31433" y="82000"/>
                  </a:cubicBezTo>
                  <a:cubicBezTo>
                    <a:pt x="6667" y="90573"/>
                    <a:pt x="14288" y="60093"/>
                    <a:pt x="0" y="55330"/>
                  </a:cubicBezTo>
                  <a:cubicBezTo>
                    <a:pt x="4763" y="37233"/>
                    <a:pt x="7620" y="18183"/>
                    <a:pt x="11430" y="85"/>
                  </a:cubicBezTo>
                  <a:close/>
                </a:path>
              </a:pathLst>
            </a:custGeom>
            <a:solidFill>
              <a:srgbClr val="644A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 xmlns:a16="http://schemas.microsoft.com/office/drawing/2014/main" id="{14E7E293-D548-44C2-8AF3-1A0F5EC1C376}"/>
                </a:ext>
              </a:extLst>
            </p:cNvPr>
            <p:cNvSpPr/>
            <p:nvPr/>
          </p:nvSpPr>
          <p:spPr>
            <a:xfrm>
              <a:off x="7033979" y="-2293226"/>
              <a:ext cx="89535" cy="8572"/>
            </a:xfrm>
            <a:custGeom>
              <a:avLst/>
              <a:gdLst>
                <a:gd name="connsiteX0" fmla="*/ 89535 w 89535"/>
                <a:gd name="connsiteY0" fmla="*/ 952 h 8572"/>
                <a:gd name="connsiteX1" fmla="*/ 86677 w 89535"/>
                <a:gd name="connsiteY1" fmla="*/ 8573 h 8572"/>
                <a:gd name="connsiteX2" fmla="*/ 0 w 89535"/>
                <a:gd name="connsiteY2" fmla="*/ 0 h 8572"/>
                <a:gd name="connsiteX3" fmla="*/ 89535 w 89535"/>
                <a:gd name="connsiteY3" fmla="*/ 952 h 8572"/>
              </a:gdLst>
              <a:ahLst/>
              <a:cxnLst>
                <a:cxn ang="0">
                  <a:pos x="connsiteX0" y="connsiteY0"/>
                </a:cxn>
                <a:cxn ang="0">
                  <a:pos x="connsiteX1" y="connsiteY1"/>
                </a:cxn>
                <a:cxn ang="0">
                  <a:pos x="connsiteX2" y="connsiteY2"/>
                </a:cxn>
                <a:cxn ang="0">
                  <a:pos x="connsiteX3" y="connsiteY3"/>
                </a:cxn>
              </a:cxnLst>
              <a:rect l="l" t="t" r="r" b="b"/>
              <a:pathLst>
                <a:path w="89535" h="8572">
                  <a:moveTo>
                    <a:pt x="89535" y="952"/>
                  </a:moveTo>
                  <a:cubicBezTo>
                    <a:pt x="88583" y="3810"/>
                    <a:pt x="87630" y="5715"/>
                    <a:pt x="86677" y="8573"/>
                  </a:cubicBezTo>
                  <a:cubicBezTo>
                    <a:pt x="58102" y="5715"/>
                    <a:pt x="27623" y="14288"/>
                    <a:pt x="0" y="0"/>
                  </a:cubicBezTo>
                  <a:cubicBezTo>
                    <a:pt x="30480" y="0"/>
                    <a:pt x="60008" y="0"/>
                    <a:pt x="89535" y="952"/>
                  </a:cubicBezTo>
                  <a:close/>
                </a:path>
              </a:pathLst>
            </a:custGeom>
            <a:solidFill>
              <a:srgbClr val="673F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 xmlns:a16="http://schemas.microsoft.com/office/drawing/2014/main" id="{8006A2BC-3CA2-429C-B1C5-7A68AD96684D}"/>
                </a:ext>
              </a:extLst>
            </p:cNvPr>
            <p:cNvSpPr/>
            <p:nvPr/>
          </p:nvSpPr>
          <p:spPr>
            <a:xfrm>
              <a:off x="6535196" y="-1770303"/>
              <a:ext cx="91414" cy="226695"/>
            </a:xfrm>
            <a:custGeom>
              <a:avLst/>
              <a:gdLst>
                <a:gd name="connsiteX0" fmla="*/ 4436 w 91414"/>
                <a:gd name="connsiteY0" fmla="*/ 131445 h 226695"/>
                <a:gd name="connsiteX1" fmla="*/ 16818 w 91414"/>
                <a:gd name="connsiteY1" fmla="*/ 77152 h 226695"/>
                <a:gd name="connsiteX2" fmla="*/ 91113 w 91414"/>
                <a:gd name="connsiteY2" fmla="*/ 0 h 226695"/>
                <a:gd name="connsiteX3" fmla="*/ 64443 w 91414"/>
                <a:gd name="connsiteY3" fmla="*/ 63817 h 226695"/>
                <a:gd name="connsiteX4" fmla="*/ 91113 w 91414"/>
                <a:gd name="connsiteY4" fmla="*/ 226695 h 226695"/>
                <a:gd name="connsiteX5" fmla="*/ 35868 w 91414"/>
                <a:gd name="connsiteY5" fmla="*/ 207645 h 226695"/>
                <a:gd name="connsiteX6" fmla="*/ 14913 w 91414"/>
                <a:gd name="connsiteY6" fmla="*/ 190500 h 226695"/>
                <a:gd name="connsiteX7" fmla="*/ 4436 w 91414"/>
                <a:gd name="connsiteY7" fmla="*/ 13144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14" h="226695">
                  <a:moveTo>
                    <a:pt x="4436" y="131445"/>
                  </a:moveTo>
                  <a:cubicBezTo>
                    <a:pt x="1578" y="111442"/>
                    <a:pt x="9198" y="94297"/>
                    <a:pt x="16818" y="77152"/>
                  </a:cubicBezTo>
                  <a:cubicBezTo>
                    <a:pt x="41583" y="51435"/>
                    <a:pt x="66348" y="25717"/>
                    <a:pt x="91113" y="0"/>
                  </a:cubicBezTo>
                  <a:cubicBezTo>
                    <a:pt x="93971" y="26670"/>
                    <a:pt x="75873" y="43815"/>
                    <a:pt x="64443" y="63817"/>
                  </a:cubicBezTo>
                  <a:cubicBezTo>
                    <a:pt x="29201" y="127635"/>
                    <a:pt x="37773" y="180975"/>
                    <a:pt x="91113" y="226695"/>
                  </a:cubicBezTo>
                  <a:cubicBezTo>
                    <a:pt x="73016" y="220027"/>
                    <a:pt x="53966" y="214313"/>
                    <a:pt x="35868" y="207645"/>
                  </a:cubicBezTo>
                  <a:cubicBezTo>
                    <a:pt x="29201" y="201930"/>
                    <a:pt x="21581" y="196215"/>
                    <a:pt x="14913" y="190500"/>
                  </a:cubicBezTo>
                  <a:cubicBezTo>
                    <a:pt x="-6994" y="174308"/>
                    <a:pt x="626" y="152400"/>
                    <a:pt x="4436" y="131445"/>
                  </a:cubicBezTo>
                  <a:close/>
                </a:path>
              </a:pathLst>
            </a:custGeom>
            <a:solidFill>
              <a:srgbClr val="EAD0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 xmlns:a16="http://schemas.microsoft.com/office/drawing/2014/main" id="{2A2A89C9-9F51-4CD6-A5EF-3632F551CC97}"/>
                </a:ext>
              </a:extLst>
            </p:cNvPr>
            <p:cNvSpPr/>
            <p:nvPr/>
          </p:nvSpPr>
          <p:spPr>
            <a:xfrm>
              <a:off x="6634882" y="-1828060"/>
              <a:ext cx="123824" cy="38706"/>
            </a:xfrm>
            <a:custGeom>
              <a:avLst/>
              <a:gdLst>
                <a:gd name="connsiteX0" fmla="*/ 18097 w 123824"/>
                <a:gd name="connsiteY0" fmla="*/ 8226 h 38706"/>
                <a:gd name="connsiteX1" fmla="*/ 30480 w 123824"/>
                <a:gd name="connsiteY1" fmla="*/ 22514 h 38706"/>
                <a:gd name="connsiteX2" fmla="*/ 123825 w 123824"/>
                <a:gd name="connsiteY2" fmla="*/ 38706 h 38706"/>
                <a:gd name="connsiteX3" fmla="*/ 0 w 123824"/>
                <a:gd name="connsiteY3" fmla="*/ 37754 h 38706"/>
                <a:gd name="connsiteX4" fmla="*/ 18097 w 123824"/>
                <a:gd name="connsiteY4" fmla="*/ 8226 h 3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4" h="38706">
                  <a:moveTo>
                    <a:pt x="18097" y="8226"/>
                  </a:moveTo>
                  <a:cubicBezTo>
                    <a:pt x="20002" y="14894"/>
                    <a:pt x="24765" y="29181"/>
                    <a:pt x="30480" y="22514"/>
                  </a:cubicBezTo>
                  <a:cubicBezTo>
                    <a:pt x="71437" y="-24159"/>
                    <a:pt x="96203" y="12036"/>
                    <a:pt x="123825" y="38706"/>
                  </a:cubicBezTo>
                  <a:cubicBezTo>
                    <a:pt x="82868" y="38706"/>
                    <a:pt x="40957" y="38706"/>
                    <a:pt x="0" y="37754"/>
                  </a:cubicBezTo>
                  <a:cubicBezTo>
                    <a:pt x="1905" y="25371"/>
                    <a:pt x="8572" y="15846"/>
                    <a:pt x="18097" y="8226"/>
                  </a:cubicBezTo>
                  <a:close/>
                </a:path>
              </a:pathLst>
            </a:custGeom>
            <a:solidFill>
              <a:srgbClr val="ADA7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 xmlns:a16="http://schemas.microsoft.com/office/drawing/2014/main" id="{F935ADE0-FA44-4A93-85D8-0204B2587A12}"/>
                </a:ext>
              </a:extLst>
            </p:cNvPr>
            <p:cNvSpPr/>
            <p:nvPr/>
          </p:nvSpPr>
          <p:spPr>
            <a:xfrm>
              <a:off x="6848212" y="-1845551"/>
              <a:ext cx="35695" cy="33723"/>
            </a:xfrm>
            <a:custGeom>
              <a:avLst/>
              <a:gdLst>
                <a:gd name="connsiteX0" fmla="*/ 35273 w 35695"/>
                <a:gd name="connsiteY0" fmla="*/ 28575 h 33723"/>
                <a:gd name="connsiteX1" fmla="*/ 30 w 35695"/>
                <a:gd name="connsiteY1" fmla="*/ 18098 h 33723"/>
                <a:gd name="connsiteX2" fmla="*/ 35273 w 35695"/>
                <a:gd name="connsiteY2" fmla="*/ 0 h 33723"/>
                <a:gd name="connsiteX3" fmla="*/ 35273 w 35695"/>
                <a:gd name="connsiteY3" fmla="*/ 28575 h 33723"/>
              </a:gdLst>
              <a:ahLst/>
              <a:cxnLst>
                <a:cxn ang="0">
                  <a:pos x="connsiteX0" y="connsiteY0"/>
                </a:cxn>
                <a:cxn ang="0">
                  <a:pos x="connsiteX1" y="connsiteY1"/>
                </a:cxn>
                <a:cxn ang="0">
                  <a:pos x="connsiteX2" y="connsiteY2"/>
                </a:cxn>
                <a:cxn ang="0">
                  <a:pos x="connsiteX3" y="connsiteY3"/>
                </a:cxn>
              </a:cxnLst>
              <a:rect l="l" t="t" r="r" b="b"/>
              <a:pathLst>
                <a:path w="35695" h="33723">
                  <a:moveTo>
                    <a:pt x="35273" y="28575"/>
                  </a:moveTo>
                  <a:cubicBezTo>
                    <a:pt x="20985" y="33338"/>
                    <a:pt x="983" y="40958"/>
                    <a:pt x="30" y="18098"/>
                  </a:cubicBezTo>
                  <a:cubicBezTo>
                    <a:pt x="-922" y="-2857"/>
                    <a:pt x="20985" y="953"/>
                    <a:pt x="35273" y="0"/>
                  </a:cubicBezTo>
                  <a:cubicBezTo>
                    <a:pt x="36225" y="8573"/>
                    <a:pt x="35273" y="19050"/>
                    <a:pt x="35273" y="28575"/>
                  </a:cubicBezTo>
                  <a:close/>
                </a:path>
              </a:pathLst>
            </a:custGeom>
            <a:solidFill>
              <a:srgbClr val="4443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 xmlns:a16="http://schemas.microsoft.com/office/drawing/2014/main" id="{F90D407C-1D2F-427A-A374-A6BAB70B04A7}"/>
                </a:ext>
              </a:extLst>
            </p:cNvPr>
            <p:cNvSpPr/>
            <p:nvPr/>
          </p:nvSpPr>
          <p:spPr>
            <a:xfrm>
              <a:off x="6846185" y="-1789868"/>
              <a:ext cx="36347" cy="35995"/>
            </a:xfrm>
            <a:custGeom>
              <a:avLst/>
              <a:gdLst>
                <a:gd name="connsiteX0" fmla="*/ 152 w 36347"/>
                <a:gd name="connsiteY0" fmla="*/ 28137 h 35995"/>
                <a:gd name="connsiteX1" fmla="*/ 36347 w 36347"/>
                <a:gd name="connsiteY1" fmla="*/ 1467 h 35995"/>
                <a:gd name="connsiteX2" fmla="*/ 36347 w 36347"/>
                <a:gd name="connsiteY2" fmla="*/ 28137 h 35995"/>
                <a:gd name="connsiteX3" fmla="*/ 152 w 36347"/>
                <a:gd name="connsiteY3" fmla="*/ 28137 h 35995"/>
                <a:gd name="connsiteX4" fmla="*/ 152 w 36347"/>
                <a:gd name="connsiteY4" fmla="*/ 28137 h 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35995">
                  <a:moveTo>
                    <a:pt x="152" y="28137"/>
                  </a:moveTo>
                  <a:cubicBezTo>
                    <a:pt x="-1753" y="-438"/>
                    <a:pt x="14440" y="-2343"/>
                    <a:pt x="36347" y="1467"/>
                  </a:cubicBezTo>
                  <a:cubicBezTo>
                    <a:pt x="36347" y="10040"/>
                    <a:pt x="36347" y="19565"/>
                    <a:pt x="36347" y="28137"/>
                  </a:cubicBezTo>
                  <a:cubicBezTo>
                    <a:pt x="23965" y="38615"/>
                    <a:pt x="12535" y="38615"/>
                    <a:pt x="152" y="28137"/>
                  </a:cubicBezTo>
                  <a:lnTo>
                    <a:pt x="152" y="28137"/>
                  </a:lnTo>
                  <a:close/>
                </a:path>
              </a:pathLst>
            </a:custGeom>
            <a:solidFill>
              <a:srgbClr val="4444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 xmlns:a16="http://schemas.microsoft.com/office/drawing/2014/main" id="{5278A400-C4A9-4A4E-9BBB-8953CC9E0CFB}"/>
                </a:ext>
              </a:extLst>
            </p:cNvPr>
            <p:cNvSpPr/>
            <p:nvPr/>
          </p:nvSpPr>
          <p:spPr>
            <a:xfrm>
              <a:off x="6846337" y="-1761731"/>
              <a:ext cx="36194" cy="18232"/>
            </a:xfrm>
            <a:custGeom>
              <a:avLst/>
              <a:gdLst>
                <a:gd name="connsiteX0" fmla="*/ 0 w 36194"/>
                <a:gd name="connsiteY0" fmla="*/ 0 h 18232"/>
                <a:gd name="connsiteX1" fmla="*/ 36195 w 36194"/>
                <a:gd name="connsiteY1" fmla="*/ 0 h 18232"/>
                <a:gd name="connsiteX2" fmla="*/ 0 w 36194"/>
                <a:gd name="connsiteY2" fmla="*/ 0 h 18232"/>
              </a:gdLst>
              <a:ahLst/>
              <a:cxnLst>
                <a:cxn ang="0">
                  <a:pos x="connsiteX0" y="connsiteY0"/>
                </a:cxn>
                <a:cxn ang="0">
                  <a:pos x="connsiteX1" y="connsiteY1"/>
                </a:cxn>
                <a:cxn ang="0">
                  <a:pos x="connsiteX2" y="connsiteY2"/>
                </a:cxn>
              </a:cxnLst>
              <a:rect l="l" t="t" r="r" b="b"/>
              <a:pathLst>
                <a:path w="36194" h="18232">
                  <a:moveTo>
                    <a:pt x="0" y="0"/>
                  </a:moveTo>
                  <a:cubicBezTo>
                    <a:pt x="12382" y="0"/>
                    <a:pt x="24765" y="0"/>
                    <a:pt x="36195" y="0"/>
                  </a:cubicBezTo>
                  <a:cubicBezTo>
                    <a:pt x="23813" y="25717"/>
                    <a:pt x="12382" y="22860"/>
                    <a:pt x="0" y="0"/>
                  </a:cubicBezTo>
                  <a:close/>
                </a:path>
              </a:pathLst>
            </a:custGeom>
            <a:solidFill>
              <a:srgbClr val="B2AF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 xmlns:a16="http://schemas.microsoft.com/office/drawing/2014/main" id="{6A338DB3-0FE1-421A-BF2D-16B377169763}"/>
                </a:ext>
              </a:extLst>
            </p:cNvPr>
            <p:cNvSpPr/>
            <p:nvPr/>
          </p:nvSpPr>
          <p:spPr>
            <a:xfrm>
              <a:off x="6521818" y="-1807451"/>
              <a:ext cx="29243" cy="105727"/>
            </a:xfrm>
            <a:custGeom>
              <a:avLst/>
              <a:gdLst>
                <a:gd name="connsiteX0" fmla="*/ 17814 w 29243"/>
                <a:gd name="connsiteY0" fmla="*/ 63818 h 105727"/>
                <a:gd name="connsiteX1" fmla="*/ 669 w 29243"/>
                <a:gd name="connsiteY1" fmla="*/ 105728 h 105727"/>
                <a:gd name="connsiteX2" fmla="*/ 29244 w 29243"/>
                <a:gd name="connsiteY2" fmla="*/ 0 h 105727"/>
                <a:gd name="connsiteX3" fmla="*/ 17814 w 29243"/>
                <a:gd name="connsiteY3" fmla="*/ 63818 h 105727"/>
              </a:gdLst>
              <a:ahLst/>
              <a:cxnLst>
                <a:cxn ang="0">
                  <a:pos x="connsiteX0" y="connsiteY0"/>
                </a:cxn>
                <a:cxn ang="0">
                  <a:pos x="connsiteX1" y="connsiteY1"/>
                </a:cxn>
                <a:cxn ang="0">
                  <a:pos x="connsiteX2" y="connsiteY2"/>
                </a:cxn>
                <a:cxn ang="0">
                  <a:pos x="connsiteX3" y="connsiteY3"/>
                </a:cxn>
              </a:cxnLst>
              <a:rect l="l" t="t" r="r" b="b"/>
              <a:pathLst>
                <a:path w="29243" h="105727">
                  <a:moveTo>
                    <a:pt x="17814" y="63818"/>
                  </a:moveTo>
                  <a:cubicBezTo>
                    <a:pt x="12099" y="78105"/>
                    <a:pt x="6384" y="91440"/>
                    <a:pt x="669" y="105728"/>
                  </a:cubicBezTo>
                  <a:cubicBezTo>
                    <a:pt x="-2189" y="66675"/>
                    <a:pt x="3526" y="30480"/>
                    <a:pt x="29244" y="0"/>
                  </a:cubicBezTo>
                  <a:cubicBezTo>
                    <a:pt x="25434" y="20955"/>
                    <a:pt x="21624" y="41910"/>
                    <a:pt x="17814" y="63818"/>
                  </a:cubicBezTo>
                  <a:close/>
                </a:path>
              </a:pathLst>
            </a:custGeom>
            <a:solidFill>
              <a:srgbClr val="C8B4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 xmlns:a16="http://schemas.microsoft.com/office/drawing/2014/main" id="{2E3C357E-C97D-4D9D-A65F-213FD773C3A7}"/>
                </a:ext>
              </a:extLst>
            </p:cNvPr>
            <p:cNvSpPr/>
            <p:nvPr/>
          </p:nvSpPr>
          <p:spPr>
            <a:xfrm>
              <a:off x="7002338" y="-1927466"/>
              <a:ext cx="134637" cy="242887"/>
            </a:xfrm>
            <a:custGeom>
              <a:avLst/>
              <a:gdLst>
                <a:gd name="connsiteX0" fmla="*/ 129749 w 134637"/>
                <a:gd name="connsiteY0" fmla="*/ 193358 h 242887"/>
                <a:gd name="connsiteX1" fmla="*/ 127844 w 134637"/>
                <a:gd name="connsiteY1" fmla="*/ 242888 h 242887"/>
                <a:gd name="connsiteX2" fmla="*/ 51644 w 134637"/>
                <a:gd name="connsiteY2" fmla="*/ 178117 h 242887"/>
                <a:gd name="connsiteX3" fmla="*/ 60217 w 134637"/>
                <a:gd name="connsiteY3" fmla="*/ 157163 h 242887"/>
                <a:gd name="connsiteX4" fmla="*/ 66884 w 134637"/>
                <a:gd name="connsiteY4" fmla="*/ 142875 h 242887"/>
                <a:gd name="connsiteX5" fmla="*/ 12592 w 134637"/>
                <a:gd name="connsiteY5" fmla="*/ 60960 h 242887"/>
                <a:gd name="connsiteX6" fmla="*/ 3067 w 134637"/>
                <a:gd name="connsiteY6" fmla="*/ 18097 h 242887"/>
                <a:gd name="connsiteX7" fmla="*/ 5924 w 134637"/>
                <a:gd name="connsiteY7" fmla="*/ 0 h 242887"/>
                <a:gd name="connsiteX8" fmla="*/ 108794 w 134637"/>
                <a:gd name="connsiteY8" fmla="*/ 138113 h 242887"/>
                <a:gd name="connsiteX9" fmla="*/ 110699 w 134637"/>
                <a:gd name="connsiteY9" fmla="*/ 147638 h 242887"/>
                <a:gd name="connsiteX10" fmla="*/ 129749 w 134637"/>
                <a:gd name="connsiteY10" fmla="*/ 193358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637" h="242887">
                  <a:moveTo>
                    <a:pt x="129749" y="193358"/>
                  </a:moveTo>
                  <a:cubicBezTo>
                    <a:pt x="121177" y="209550"/>
                    <a:pt x="145942" y="226695"/>
                    <a:pt x="127844" y="242888"/>
                  </a:cubicBezTo>
                  <a:cubicBezTo>
                    <a:pt x="105937" y="217170"/>
                    <a:pt x="69742" y="208597"/>
                    <a:pt x="51644" y="178117"/>
                  </a:cubicBezTo>
                  <a:cubicBezTo>
                    <a:pt x="54502" y="171450"/>
                    <a:pt x="57359" y="163830"/>
                    <a:pt x="60217" y="157163"/>
                  </a:cubicBezTo>
                  <a:cubicBezTo>
                    <a:pt x="77362" y="159067"/>
                    <a:pt x="74504" y="151447"/>
                    <a:pt x="66884" y="142875"/>
                  </a:cubicBezTo>
                  <a:cubicBezTo>
                    <a:pt x="45929" y="117158"/>
                    <a:pt x="27832" y="90488"/>
                    <a:pt x="12592" y="60960"/>
                  </a:cubicBezTo>
                  <a:cubicBezTo>
                    <a:pt x="5924" y="47625"/>
                    <a:pt x="-5506" y="34290"/>
                    <a:pt x="3067" y="18097"/>
                  </a:cubicBezTo>
                  <a:cubicBezTo>
                    <a:pt x="4019" y="12383"/>
                    <a:pt x="4972" y="6667"/>
                    <a:pt x="5924" y="0"/>
                  </a:cubicBezTo>
                  <a:cubicBezTo>
                    <a:pt x="59264" y="32385"/>
                    <a:pt x="84982" y="84772"/>
                    <a:pt x="108794" y="138113"/>
                  </a:cubicBezTo>
                  <a:cubicBezTo>
                    <a:pt x="108794" y="140970"/>
                    <a:pt x="109747" y="144780"/>
                    <a:pt x="110699" y="147638"/>
                  </a:cubicBezTo>
                  <a:cubicBezTo>
                    <a:pt x="122129" y="160972"/>
                    <a:pt x="135464" y="173355"/>
                    <a:pt x="129749" y="193358"/>
                  </a:cubicBezTo>
                  <a:close/>
                </a:path>
              </a:pathLst>
            </a:custGeom>
            <a:solidFill>
              <a:srgbClr val="4435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 xmlns:a16="http://schemas.microsoft.com/office/drawing/2014/main" id="{3205BACF-094F-47B1-BBE0-4ED865CE5569}"/>
                </a:ext>
              </a:extLst>
            </p:cNvPr>
            <p:cNvSpPr/>
            <p:nvPr/>
          </p:nvSpPr>
          <p:spPr>
            <a:xfrm>
              <a:off x="7113337" y="-1779828"/>
              <a:ext cx="36167" cy="68579"/>
            </a:xfrm>
            <a:custGeom>
              <a:avLst/>
              <a:gdLst>
                <a:gd name="connsiteX0" fmla="*/ 18750 w 36167"/>
                <a:gd name="connsiteY0" fmla="*/ 45720 h 68579"/>
                <a:gd name="connsiteX1" fmla="*/ 653 w 36167"/>
                <a:gd name="connsiteY1" fmla="*/ 0 h 68579"/>
                <a:gd name="connsiteX2" fmla="*/ 35895 w 36167"/>
                <a:gd name="connsiteY2" fmla="*/ 68580 h 68579"/>
                <a:gd name="connsiteX3" fmla="*/ 18750 w 36167"/>
                <a:gd name="connsiteY3" fmla="*/ 45720 h 68579"/>
              </a:gdLst>
              <a:ahLst/>
              <a:cxnLst>
                <a:cxn ang="0">
                  <a:pos x="connsiteX0" y="connsiteY0"/>
                </a:cxn>
                <a:cxn ang="0">
                  <a:pos x="connsiteX1" y="connsiteY1"/>
                </a:cxn>
                <a:cxn ang="0">
                  <a:pos x="connsiteX2" y="connsiteY2"/>
                </a:cxn>
                <a:cxn ang="0">
                  <a:pos x="connsiteX3" y="connsiteY3"/>
                </a:cxn>
              </a:cxnLst>
              <a:rect l="l" t="t" r="r" b="b"/>
              <a:pathLst>
                <a:path w="36167" h="68579">
                  <a:moveTo>
                    <a:pt x="18750" y="45720"/>
                  </a:moveTo>
                  <a:cubicBezTo>
                    <a:pt x="18750" y="27622"/>
                    <a:pt x="-4110" y="19050"/>
                    <a:pt x="653" y="0"/>
                  </a:cubicBezTo>
                  <a:cubicBezTo>
                    <a:pt x="41610" y="7620"/>
                    <a:pt x="35895" y="40005"/>
                    <a:pt x="35895" y="68580"/>
                  </a:cubicBezTo>
                  <a:cubicBezTo>
                    <a:pt x="30180" y="60960"/>
                    <a:pt x="24465" y="53340"/>
                    <a:pt x="18750" y="45720"/>
                  </a:cubicBezTo>
                  <a:close/>
                </a:path>
              </a:pathLst>
            </a:custGeom>
            <a:solidFill>
              <a:srgbClr val="E3CD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 xmlns:a16="http://schemas.microsoft.com/office/drawing/2014/main" id="{1E63E8A4-982C-4CCB-8966-31DB7DB2FE7E}"/>
                </a:ext>
              </a:extLst>
            </p:cNvPr>
            <p:cNvSpPr/>
            <p:nvPr/>
          </p:nvSpPr>
          <p:spPr>
            <a:xfrm>
              <a:off x="6572017" y="-1926514"/>
              <a:ext cx="83336" cy="171450"/>
            </a:xfrm>
            <a:custGeom>
              <a:avLst/>
              <a:gdLst>
                <a:gd name="connsiteX0" fmla="*/ 82868 w 83336"/>
                <a:gd name="connsiteY0" fmla="*/ 0 h 171450"/>
                <a:gd name="connsiteX1" fmla="*/ 0 w 83336"/>
                <a:gd name="connsiteY1" fmla="*/ 171450 h 171450"/>
                <a:gd name="connsiteX2" fmla="*/ 82868 w 83336"/>
                <a:gd name="connsiteY2" fmla="*/ 0 h 171450"/>
              </a:gdLst>
              <a:ahLst/>
              <a:cxnLst>
                <a:cxn ang="0">
                  <a:pos x="connsiteX0" y="connsiteY0"/>
                </a:cxn>
                <a:cxn ang="0">
                  <a:pos x="connsiteX1" y="connsiteY1"/>
                </a:cxn>
                <a:cxn ang="0">
                  <a:pos x="connsiteX2" y="connsiteY2"/>
                </a:cxn>
              </a:cxnLst>
              <a:rect l="l" t="t" r="r" b="b"/>
              <a:pathLst>
                <a:path w="83336" h="171450">
                  <a:moveTo>
                    <a:pt x="82868" y="0"/>
                  </a:moveTo>
                  <a:cubicBezTo>
                    <a:pt x="88583" y="73343"/>
                    <a:pt x="40958" y="120968"/>
                    <a:pt x="0" y="171450"/>
                  </a:cubicBezTo>
                  <a:cubicBezTo>
                    <a:pt x="2858" y="102870"/>
                    <a:pt x="62865" y="60960"/>
                    <a:pt x="82868" y="0"/>
                  </a:cubicBezTo>
                  <a:close/>
                </a:path>
              </a:pathLst>
            </a:custGeom>
            <a:solidFill>
              <a:srgbClr val="B9AF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 xmlns:a16="http://schemas.microsoft.com/office/drawing/2014/main" id="{4940E978-B43A-438A-9BFF-54E7BFEC0D34}"/>
                </a:ext>
              </a:extLst>
            </p:cNvPr>
            <p:cNvSpPr/>
            <p:nvPr/>
          </p:nvSpPr>
          <p:spPr>
            <a:xfrm>
              <a:off x="6990783" y="-1909369"/>
              <a:ext cx="113681" cy="162709"/>
            </a:xfrm>
            <a:custGeom>
              <a:avLst/>
              <a:gdLst>
                <a:gd name="connsiteX0" fmla="*/ 14622 w 113681"/>
                <a:gd name="connsiteY0" fmla="*/ 0 h 162709"/>
                <a:gd name="connsiteX1" fmla="*/ 113682 w 113681"/>
                <a:gd name="connsiteY1" fmla="*/ 161925 h 162709"/>
                <a:gd name="connsiteX2" fmla="*/ 71772 w 113681"/>
                <a:gd name="connsiteY2" fmla="*/ 139065 h 162709"/>
                <a:gd name="connsiteX3" fmla="*/ 11764 w 113681"/>
                <a:gd name="connsiteY3" fmla="*/ 42863 h 162709"/>
                <a:gd name="connsiteX4" fmla="*/ 14622 w 113681"/>
                <a:gd name="connsiteY4" fmla="*/ 0 h 16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1" h="162709">
                  <a:moveTo>
                    <a:pt x="14622" y="0"/>
                  </a:moveTo>
                  <a:cubicBezTo>
                    <a:pt x="33672" y="60008"/>
                    <a:pt x="83202" y="102870"/>
                    <a:pt x="113682" y="161925"/>
                  </a:cubicBezTo>
                  <a:cubicBezTo>
                    <a:pt x="87964" y="166688"/>
                    <a:pt x="82249" y="148590"/>
                    <a:pt x="71772" y="139065"/>
                  </a:cubicBezTo>
                  <a:cubicBezTo>
                    <a:pt x="51769" y="106680"/>
                    <a:pt x="29862" y="76200"/>
                    <a:pt x="11764" y="42863"/>
                  </a:cubicBezTo>
                  <a:cubicBezTo>
                    <a:pt x="3192" y="29528"/>
                    <a:pt x="-11096" y="12383"/>
                    <a:pt x="14622" y="0"/>
                  </a:cubicBezTo>
                  <a:close/>
                </a:path>
              </a:pathLst>
            </a:custGeom>
            <a:solidFill>
              <a:srgbClr val="B0A0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 xmlns:a16="http://schemas.microsoft.com/office/drawing/2014/main" id="{49F99011-489E-485B-BD55-58947F739B58}"/>
                </a:ext>
              </a:extLst>
            </p:cNvPr>
            <p:cNvSpPr/>
            <p:nvPr/>
          </p:nvSpPr>
          <p:spPr>
            <a:xfrm>
              <a:off x="7065412" y="-2988551"/>
              <a:ext cx="314891" cy="408622"/>
            </a:xfrm>
            <a:custGeom>
              <a:avLst/>
              <a:gdLst>
                <a:gd name="connsiteX0" fmla="*/ 313373 w 314891"/>
                <a:gd name="connsiteY0" fmla="*/ 408623 h 408622"/>
                <a:gd name="connsiteX1" fmla="*/ 73342 w 314891"/>
                <a:gd name="connsiteY1" fmla="*/ 340042 h 408622"/>
                <a:gd name="connsiteX2" fmla="*/ 53340 w 314891"/>
                <a:gd name="connsiteY2" fmla="*/ 315278 h 408622"/>
                <a:gd name="connsiteX3" fmla="*/ 19050 w 314891"/>
                <a:gd name="connsiteY3" fmla="*/ 228600 h 408622"/>
                <a:gd name="connsiteX4" fmla="*/ 0 w 314891"/>
                <a:gd name="connsiteY4" fmla="*/ 0 h 408622"/>
                <a:gd name="connsiteX5" fmla="*/ 97155 w 314891"/>
                <a:gd name="connsiteY5" fmla="*/ 120967 h 408622"/>
                <a:gd name="connsiteX6" fmla="*/ 196215 w 314891"/>
                <a:gd name="connsiteY6" fmla="*/ 171450 h 408622"/>
                <a:gd name="connsiteX7" fmla="*/ 266700 w 314891"/>
                <a:gd name="connsiteY7" fmla="*/ 104775 h 408622"/>
                <a:gd name="connsiteX8" fmla="*/ 313373 w 314891"/>
                <a:gd name="connsiteY8" fmla="*/ 408623 h 4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891" h="408622">
                  <a:moveTo>
                    <a:pt x="313373" y="408623"/>
                  </a:moveTo>
                  <a:cubicBezTo>
                    <a:pt x="233362" y="385763"/>
                    <a:pt x="153352" y="362903"/>
                    <a:pt x="73342" y="340042"/>
                  </a:cubicBezTo>
                  <a:cubicBezTo>
                    <a:pt x="60960" y="336232"/>
                    <a:pt x="55245" y="325755"/>
                    <a:pt x="53340" y="315278"/>
                  </a:cubicBezTo>
                  <a:cubicBezTo>
                    <a:pt x="48577" y="283845"/>
                    <a:pt x="30480" y="257175"/>
                    <a:pt x="19050" y="228600"/>
                  </a:cubicBezTo>
                  <a:cubicBezTo>
                    <a:pt x="27623" y="151447"/>
                    <a:pt x="2857" y="76200"/>
                    <a:pt x="0" y="0"/>
                  </a:cubicBezTo>
                  <a:cubicBezTo>
                    <a:pt x="40005" y="34290"/>
                    <a:pt x="55245" y="88582"/>
                    <a:pt x="97155" y="120967"/>
                  </a:cubicBezTo>
                  <a:cubicBezTo>
                    <a:pt x="126682" y="143827"/>
                    <a:pt x="153352" y="171450"/>
                    <a:pt x="196215" y="171450"/>
                  </a:cubicBezTo>
                  <a:cubicBezTo>
                    <a:pt x="245745" y="171450"/>
                    <a:pt x="262890" y="156210"/>
                    <a:pt x="266700" y="104775"/>
                  </a:cubicBezTo>
                  <a:cubicBezTo>
                    <a:pt x="299085" y="202883"/>
                    <a:pt x="320993" y="303848"/>
                    <a:pt x="313373" y="408623"/>
                  </a:cubicBezTo>
                  <a:close/>
                </a:path>
              </a:pathLst>
            </a:custGeom>
            <a:solidFill>
              <a:srgbClr val="7E6E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 xmlns:a16="http://schemas.microsoft.com/office/drawing/2014/main" id="{D4315343-731B-497B-AE24-7B05C5507F5D}"/>
                </a:ext>
              </a:extLst>
            </p:cNvPr>
            <p:cNvSpPr/>
            <p:nvPr/>
          </p:nvSpPr>
          <p:spPr>
            <a:xfrm>
              <a:off x="6209593" y="-3200006"/>
              <a:ext cx="226216" cy="621030"/>
            </a:xfrm>
            <a:custGeom>
              <a:avLst/>
              <a:gdLst>
                <a:gd name="connsiteX0" fmla="*/ 53814 w 226216"/>
                <a:gd name="connsiteY0" fmla="*/ 315278 h 621030"/>
                <a:gd name="connsiteX1" fmla="*/ 42384 w 226216"/>
                <a:gd name="connsiteY1" fmla="*/ 577215 h 621030"/>
                <a:gd name="connsiteX2" fmla="*/ 64291 w 226216"/>
                <a:gd name="connsiteY2" fmla="*/ 611505 h 621030"/>
                <a:gd name="connsiteX3" fmla="*/ 26191 w 226216"/>
                <a:gd name="connsiteY3" fmla="*/ 621030 h 621030"/>
                <a:gd name="connsiteX4" fmla="*/ 6189 w 226216"/>
                <a:gd name="connsiteY4" fmla="*/ 392430 h 621030"/>
                <a:gd name="connsiteX5" fmla="*/ 32859 w 226216"/>
                <a:gd name="connsiteY5" fmla="*/ 238125 h 621030"/>
                <a:gd name="connsiteX6" fmla="*/ 130966 w 226216"/>
                <a:gd name="connsiteY6" fmla="*/ 78105 h 621030"/>
                <a:gd name="connsiteX7" fmla="*/ 213834 w 226216"/>
                <a:gd name="connsiteY7" fmla="*/ 0 h 621030"/>
                <a:gd name="connsiteX8" fmla="*/ 226216 w 226216"/>
                <a:gd name="connsiteY8" fmla="*/ 12382 h 621030"/>
                <a:gd name="connsiteX9" fmla="*/ 66196 w 226216"/>
                <a:gd name="connsiteY9" fmla="*/ 256222 h 621030"/>
                <a:gd name="connsiteX10" fmla="*/ 53814 w 226216"/>
                <a:gd name="connsiteY10" fmla="*/ 315278 h 6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6" h="621030">
                  <a:moveTo>
                    <a:pt x="53814" y="315278"/>
                  </a:moveTo>
                  <a:cubicBezTo>
                    <a:pt x="22381" y="401003"/>
                    <a:pt x="33811" y="489585"/>
                    <a:pt x="42384" y="577215"/>
                  </a:cubicBezTo>
                  <a:cubicBezTo>
                    <a:pt x="43336" y="591503"/>
                    <a:pt x="49051" y="604837"/>
                    <a:pt x="64291" y="611505"/>
                  </a:cubicBezTo>
                  <a:cubicBezTo>
                    <a:pt x="53814" y="624840"/>
                    <a:pt x="39526" y="619125"/>
                    <a:pt x="26191" y="621030"/>
                  </a:cubicBezTo>
                  <a:cubicBezTo>
                    <a:pt x="-1431" y="546735"/>
                    <a:pt x="9046" y="468630"/>
                    <a:pt x="6189" y="392430"/>
                  </a:cubicBezTo>
                  <a:cubicBezTo>
                    <a:pt x="-12861" y="336233"/>
                    <a:pt x="16666" y="288608"/>
                    <a:pt x="32859" y="238125"/>
                  </a:cubicBezTo>
                  <a:cubicBezTo>
                    <a:pt x="51909" y="177165"/>
                    <a:pt x="89056" y="125730"/>
                    <a:pt x="130966" y="78105"/>
                  </a:cubicBezTo>
                  <a:cubicBezTo>
                    <a:pt x="156684" y="49530"/>
                    <a:pt x="182401" y="21907"/>
                    <a:pt x="213834" y="0"/>
                  </a:cubicBezTo>
                  <a:cubicBezTo>
                    <a:pt x="217644" y="3810"/>
                    <a:pt x="222406" y="8572"/>
                    <a:pt x="226216" y="12382"/>
                  </a:cubicBezTo>
                  <a:cubicBezTo>
                    <a:pt x="154779" y="81915"/>
                    <a:pt x="99534" y="161925"/>
                    <a:pt x="66196" y="256222"/>
                  </a:cubicBezTo>
                  <a:cubicBezTo>
                    <a:pt x="60481" y="274320"/>
                    <a:pt x="51909" y="293370"/>
                    <a:pt x="53814" y="315278"/>
                  </a:cubicBezTo>
                  <a:close/>
                </a:path>
              </a:pathLst>
            </a:custGeom>
            <a:solidFill>
              <a:srgbClr val="4F3F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 xmlns:a16="http://schemas.microsoft.com/office/drawing/2014/main" id="{4AFAE800-A993-4C48-8469-A2A1C438B3A4}"/>
                </a:ext>
              </a:extLst>
            </p:cNvPr>
            <p:cNvSpPr/>
            <p:nvPr/>
          </p:nvSpPr>
          <p:spPr>
            <a:xfrm>
              <a:off x="6139582" y="-3121901"/>
              <a:ext cx="200977" cy="381000"/>
            </a:xfrm>
            <a:custGeom>
              <a:avLst/>
              <a:gdLst>
                <a:gd name="connsiteX0" fmla="*/ 200978 w 200977"/>
                <a:gd name="connsiteY0" fmla="*/ 0 h 381000"/>
                <a:gd name="connsiteX1" fmla="*/ 96202 w 200977"/>
                <a:gd name="connsiteY1" fmla="*/ 221933 h 381000"/>
                <a:gd name="connsiteX2" fmla="*/ 76200 w 200977"/>
                <a:gd name="connsiteY2" fmla="*/ 314325 h 381000"/>
                <a:gd name="connsiteX3" fmla="*/ 40958 w 200977"/>
                <a:gd name="connsiteY3" fmla="*/ 339090 h 381000"/>
                <a:gd name="connsiteX4" fmla="*/ 0 w 200977"/>
                <a:gd name="connsiteY4" fmla="*/ 381000 h 381000"/>
                <a:gd name="connsiteX5" fmla="*/ 200978 w 200977"/>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77" h="381000">
                  <a:moveTo>
                    <a:pt x="200978" y="0"/>
                  </a:moveTo>
                  <a:cubicBezTo>
                    <a:pt x="162878" y="72390"/>
                    <a:pt x="114300" y="139065"/>
                    <a:pt x="96202" y="221933"/>
                  </a:cubicBezTo>
                  <a:cubicBezTo>
                    <a:pt x="89535" y="252413"/>
                    <a:pt x="82868" y="283845"/>
                    <a:pt x="76200" y="314325"/>
                  </a:cubicBezTo>
                  <a:cubicBezTo>
                    <a:pt x="57150" y="312420"/>
                    <a:pt x="44768" y="321945"/>
                    <a:pt x="40958" y="339090"/>
                  </a:cubicBezTo>
                  <a:cubicBezTo>
                    <a:pt x="36195" y="362903"/>
                    <a:pt x="19050" y="372428"/>
                    <a:pt x="0" y="381000"/>
                  </a:cubicBezTo>
                  <a:cubicBezTo>
                    <a:pt x="18098" y="227648"/>
                    <a:pt x="81915" y="99060"/>
                    <a:pt x="200978" y="0"/>
                  </a:cubicBezTo>
                  <a:close/>
                </a:path>
              </a:pathLst>
            </a:custGeom>
            <a:solidFill>
              <a:srgbClr val="9482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 xmlns:a16="http://schemas.microsoft.com/office/drawing/2014/main" id="{147E23E9-7584-42CA-A832-11452FC28769}"/>
                </a:ext>
              </a:extLst>
            </p:cNvPr>
            <p:cNvSpPr/>
            <p:nvPr/>
          </p:nvSpPr>
          <p:spPr>
            <a:xfrm>
              <a:off x="6866195" y="-1503603"/>
              <a:ext cx="148258" cy="134540"/>
            </a:xfrm>
            <a:custGeom>
              <a:avLst/>
              <a:gdLst>
                <a:gd name="connsiteX0" fmla="*/ 122065 w 148258"/>
                <a:gd name="connsiteY0" fmla="*/ 134302 h 134540"/>
                <a:gd name="connsiteX1" fmla="*/ 33482 w 148258"/>
                <a:gd name="connsiteY1" fmla="*/ 133350 h 134540"/>
                <a:gd name="connsiteX2" fmla="*/ 11575 w 148258"/>
                <a:gd name="connsiteY2" fmla="*/ 84772 h 134540"/>
                <a:gd name="connsiteX3" fmla="*/ 16337 w 148258"/>
                <a:gd name="connsiteY3" fmla="*/ 54292 h 134540"/>
                <a:gd name="connsiteX4" fmla="*/ 26815 w 148258"/>
                <a:gd name="connsiteY4" fmla="*/ 9525 h 134540"/>
                <a:gd name="connsiteX5" fmla="*/ 121112 w 148258"/>
                <a:gd name="connsiteY5" fmla="*/ 0 h 134540"/>
                <a:gd name="connsiteX6" fmla="*/ 130637 w 148258"/>
                <a:gd name="connsiteY6" fmla="*/ 9525 h 134540"/>
                <a:gd name="connsiteX7" fmla="*/ 131590 w 148258"/>
                <a:gd name="connsiteY7" fmla="*/ 132397 h 134540"/>
                <a:gd name="connsiteX8" fmla="*/ 122065 w 148258"/>
                <a:gd name="connsiteY8" fmla="*/ 134302 h 1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58" h="134540">
                  <a:moveTo>
                    <a:pt x="122065" y="134302"/>
                  </a:moveTo>
                  <a:cubicBezTo>
                    <a:pt x="92537" y="134302"/>
                    <a:pt x="63010" y="135255"/>
                    <a:pt x="33482" y="133350"/>
                  </a:cubicBezTo>
                  <a:cubicBezTo>
                    <a:pt x="-808" y="131445"/>
                    <a:pt x="-9380" y="112395"/>
                    <a:pt x="11575" y="84772"/>
                  </a:cubicBezTo>
                  <a:cubicBezTo>
                    <a:pt x="20147" y="74295"/>
                    <a:pt x="30625" y="64770"/>
                    <a:pt x="16337" y="54292"/>
                  </a:cubicBezTo>
                  <a:cubicBezTo>
                    <a:pt x="-18905" y="28575"/>
                    <a:pt x="11575" y="21908"/>
                    <a:pt x="26815" y="9525"/>
                  </a:cubicBezTo>
                  <a:cubicBezTo>
                    <a:pt x="58247" y="6667"/>
                    <a:pt x="89680" y="2858"/>
                    <a:pt x="121112" y="0"/>
                  </a:cubicBezTo>
                  <a:cubicBezTo>
                    <a:pt x="123970" y="2858"/>
                    <a:pt x="127780" y="6667"/>
                    <a:pt x="130637" y="9525"/>
                  </a:cubicBezTo>
                  <a:cubicBezTo>
                    <a:pt x="154450" y="50483"/>
                    <a:pt x="153497" y="91440"/>
                    <a:pt x="131590" y="132397"/>
                  </a:cubicBezTo>
                  <a:cubicBezTo>
                    <a:pt x="128732" y="133350"/>
                    <a:pt x="124922" y="133350"/>
                    <a:pt x="122065" y="134302"/>
                  </a:cubicBezTo>
                  <a:close/>
                </a:path>
              </a:pathLst>
            </a:custGeom>
            <a:solidFill>
              <a:srgbClr val="1092E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 xmlns:a16="http://schemas.microsoft.com/office/drawing/2014/main" id="{F4A7C1FF-BAE0-4E4B-8C67-4A19198BF58E}"/>
                </a:ext>
              </a:extLst>
            </p:cNvPr>
            <p:cNvSpPr/>
            <p:nvPr/>
          </p:nvSpPr>
          <p:spPr>
            <a:xfrm>
              <a:off x="6996832" y="-1515259"/>
              <a:ext cx="153099" cy="145344"/>
            </a:xfrm>
            <a:custGeom>
              <a:avLst/>
              <a:gdLst>
                <a:gd name="connsiteX0" fmla="*/ 953 w 153099"/>
                <a:gd name="connsiteY0" fmla="*/ 145005 h 145344"/>
                <a:gd name="connsiteX1" fmla="*/ 0 w 153099"/>
                <a:gd name="connsiteY1" fmla="*/ 22133 h 145344"/>
                <a:gd name="connsiteX2" fmla="*/ 103823 w 153099"/>
                <a:gd name="connsiteY2" fmla="*/ 1178 h 145344"/>
                <a:gd name="connsiteX3" fmla="*/ 152400 w 153099"/>
                <a:gd name="connsiteY3" fmla="*/ 53565 h 145344"/>
                <a:gd name="connsiteX4" fmla="*/ 104775 w 153099"/>
                <a:gd name="connsiteY4" fmla="*/ 119288 h 145344"/>
                <a:gd name="connsiteX5" fmla="*/ 953 w 153099"/>
                <a:gd name="connsiteY5" fmla="*/ 145005 h 14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099" h="145344">
                  <a:moveTo>
                    <a:pt x="953" y="145005"/>
                  </a:moveTo>
                  <a:cubicBezTo>
                    <a:pt x="953" y="104048"/>
                    <a:pt x="953" y="63090"/>
                    <a:pt x="0" y="22133"/>
                  </a:cubicBezTo>
                  <a:cubicBezTo>
                    <a:pt x="30480" y="-3585"/>
                    <a:pt x="68580" y="-727"/>
                    <a:pt x="103823" y="1178"/>
                  </a:cubicBezTo>
                  <a:cubicBezTo>
                    <a:pt x="127635" y="2130"/>
                    <a:pt x="158115" y="18323"/>
                    <a:pt x="152400" y="53565"/>
                  </a:cubicBezTo>
                  <a:cubicBezTo>
                    <a:pt x="148590" y="81188"/>
                    <a:pt x="155258" y="118335"/>
                    <a:pt x="104775" y="119288"/>
                  </a:cubicBezTo>
                  <a:cubicBezTo>
                    <a:pt x="69533" y="119288"/>
                    <a:pt x="39053" y="148815"/>
                    <a:pt x="953" y="145005"/>
                  </a:cubicBezTo>
                  <a:close/>
                </a:path>
              </a:pathLst>
            </a:custGeom>
            <a:solidFill>
              <a:srgbClr val="55C1F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 xmlns:a16="http://schemas.microsoft.com/office/drawing/2014/main" id="{3C356CD2-A8D0-4825-A2BC-07E93AD392E2}"/>
                </a:ext>
              </a:extLst>
            </p:cNvPr>
            <p:cNvSpPr/>
            <p:nvPr/>
          </p:nvSpPr>
          <p:spPr>
            <a:xfrm>
              <a:off x="6528372" y="-1638858"/>
              <a:ext cx="21737" cy="59054"/>
            </a:xfrm>
            <a:custGeom>
              <a:avLst/>
              <a:gdLst>
                <a:gd name="connsiteX0" fmla="*/ 11260 w 21737"/>
                <a:gd name="connsiteY0" fmla="*/ 0 h 59054"/>
                <a:gd name="connsiteX1" fmla="*/ 21737 w 21737"/>
                <a:gd name="connsiteY1" fmla="*/ 59055 h 59054"/>
                <a:gd name="connsiteX2" fmla="*/ 11260 w 21737"/>
                <a:gd name="connsiteY2" fmla="*/ 0 h 59054"/>
              </a:gdLst>
              <a:ahLst/>
              <a:cxnLst>
                <a:cxn ang="0">
                  <a:pos x="connsiteX0" y="connsiteY0"/>
                </a:cxn>
                <a:cxn ang="0">
                  <a:pos x="connsiteX1" y="connsiteY1"/>
                </a:cxn>
                <a:cxn ang="0">
                  <a:pos x="connsiteX2" y="connsiteY2"/>
                </a:cxn>
              </a:cxnLst>
              <a:rect l="l" t="t" r="r" b="b"/>
              <a:pathLst>
                <a:path w="21737" h="59054">
                  <a:moveTo>
                    <a:pt x="11260" y="0"/>
                  </a:moveTo>
                  <a:cubicBezTo>
                    <a:pt x="14117" y="20002"/>
                    <a:pt x="9355" y="40957"/>
                    <a:pt x="21737" y="59055"/>
                  </a:cubicBezTo>
                  <a:cubicBezTo>
                    <a:pt x="-13505" y="45720"/>
                    <a:pt x="2687" y="21907"/>
                    <a:pt x="11260" y="0"/>
                  </a:cubicBezTo>
                  <a:close/>
                </a:path>
              </a:pathLst>
            </a:custGeom>
            <a:solidFill>
              <a:srgbClr val="C8B4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 xmlns:a16="http://schemas.microsoft.com/office/drawing/2014/main" id="{286E1E23-E52C-4C52-8849-22DD9F9F0CBF}"/>
                </a:ext>
              </a:extLst>
            </p:cNvPr>
            <p:cNvSpPr/>
            <p:nvPr/>
          </p:nvSpPr>
          <p:spPr>
            <a:xfrm>
              <a:off x="6428324" y="-2630361"/>
              <a:ext cx="316255" cy="312442"/>
            </a:xfrm>
            <a:custGeom>
              <a:avLst/>
              <a:gdLst>
                <a:gd name="connsiteX0" fmla="*/ 16058 w 316255"/>
                <a:gd name="connsiteY0" fmla="*/ 88533 h 312442"/>
                <a:gd name="connsiteX1" fmla="*/ 17963 w 316255"/>
                <a:gd name="connsiteY1" fmla="*/ 69483 h 312442"/>
                <a:gd name="connsiteX2" fmla="*/ 220846 w 316255"/>
                <a:gd name="connsiteY2" fmla="*/ 12333 h 312442"/>
                <a:gd name="connsiteX3" fmla="*/ 315143 w 316255"/>
                <a:gd name="connsiteY3" fmla="*/ 172353 h 312442"/>
                <a:gd name="connsiteX4" fmla="*/ 226561 w 316255"/>
                <a:gd name="connsiteY4" fmla="*/ 299035 h 312442"/>
                <a:gd name="connsiteX5" fmla="*/ 177031 w 316255"/>
                <a:gd name="connsiteY5" fmla="*/ 312370 h 312442"/>
                <a:gd name="connsiteX6" fmla="*/ 132263 w 316255"/>
                <a:gd name="connsiteY6" fmla="*/ 290463 h 312442"/>
                <a:gd name="connsiteX7" fmla="*/ 160838 w 316255"/>
                <a:gd name="connsiteY7" fmla="*/ 238075 h 312442"/>
                <a:gd name="connsiteX8" fmla="*/ 181793 w 316255"/>
                <a:gd name="connsiteY8" fmla="*/ 228550 h 312442"/>
                <a:gd name="connsiteX9" fmla="*/ 206558 w 316255"/>
                <a:gd name="connsiteY9" fmla="*/ 199975 h 312442"/>
                <a:gd name="connsiteX10" fmla="*/ 197986 w 316255"/>
                <a:gd name="connsiteY10" fmla="*/ 112345 h 312442"/>
                <a:gd name="connsiteX11" fmla="*/ 116071 w 316255"/>
                <a:gd name="connsiteY11" fmla="*/ 124728 h 312442"/>
                <a:gd name="connsiteX12" fmla="*/ 104641 w 316255"/>
                <a:gd name="connsiteY12" fmla="*/ 139968 h 312442"/>
                <a:gd name="connsiteX13" fmla="*/ 99878 w 316255"/>
                <a:gd name="connsiteY13" fmla="*/ 190450 h 312442"/>
                <a:gd name="connsiteX14" fmla="*/ 92258 w 316255"/>
                <a:gd name="connsiteY14" fmla="*/ 202833 h 312442"/>
                <a:gd name="connsiteX15" fmla="*/ 16058 w 316255"/>
                <a:gd name="connsiteY15" fmla="*/ 88533 h 3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255" h="312442">
                  <a:moveTo>
                    <a:pt x="16058" y="88533"/>
                  </a:moveTo>
                  <a:cubicBezTo>
                    <a:pt x="17011" y="81865"/>
                    <a:pt x="17011" y="76150"/>
                    <a:pt x="17963" y="69483"/>
                  </a:cubicBezTo>
                  <a:cubicBezTo>
                    <a:pt x="72256" y="5665"/>
                    <a:pt x="149408" y="-16242"/>
                    <a:pt x="220846" y="12333"/>
                  </a:cubicBezTo>
                  <a:cubicBezTo>
                    <a:pt x="281806" y="37098"/>
                    <a:pt x="323716" y="104725"/>
                    <a:pt x="315143" y="172353"/>
                  </a:cubicBezTo>
                  <a:cubicBezTo>
                    <a:pt x="307523" y="227598"/>
                    <a:pt x="277996" y="271413"/>
                    <a:pt x="226561" y="299035"/>
                  </a:cubicBezTo>
                  <a:cubicBezTo>
                    <a:pt x="210368" y="303798"/>
                    <a:pt x="195128" y="313323"/>
                    <a:pt x="177031" y="312370"/>
                  </a:cubicBezTo>
                  <a:cubicBezTo>
                    <a:pt x="158933" y="311418"/>
                    <a:pt x="137026" y="318085"/>
                    <a:pt x="132263" y="290463"/>
                  </a:cubicBezTo>
                  <a:cubicBezTo>
                    <a:pt x="127501" y="265698"/>
                    <a:pt x="134168" y="246648"/>
                    <a:pt x="160838" y="238075"/>
                  </a:cubicBezTo>
                  <a:cubicBezTo>
                    <a:pt x="168458" y="236170"/>
                    <a:pt x="176078" y="233313"/>
                    <a:pt x="181793" y="228550"/>
                  </a:cubicBezTo>
                  <a:cubicBezTo>
                    <a:pt x="189413" y="219025"/>
                    <a:pt x="198938" y="210453"/>
                    <a:pt x="206558" y="199975"/>
                  </a:cubicBezTo>
                  <a:cubicBezTo>
                    <a:pt x="229418" y="167590"/>
                    <a:pt x="226561" y="136158"/>
                    <a:pt x="197986" y="112345"/>
                  </a:cubicBezTo>
                  <a:cubicBezTo>
                    <a:pt x="171316" y="90438"/>
                    <a:pt x="144646" y="94248"/>
                    <a:pt x="116071" y="124728"/>
                  </a:cubicBezTo>
                  <a:cubicBezTo>
                    <a:pt x="111308" y="129490"/>
                    <a:pt x="108451" y="134253"/>
                    <a:pt x="104641" y="139968"/>
                  </a:cubicBezTo>
                  <a:cubicBezTo>
                    <a:pt x="92258" y="156160"/>
                    <a:pt x="100831" y="173305"/>
                    <a:pt x="99878" y="190450"/>
                  </a:cubicBezTo>
                  <a:cubicBezTo>
                    <a:pt x="98926" y="195213"/>
                    <a:pt x="96068" y="199975"/>
                    <a:pt x="92258" y="202833"/>
                  </a:cubicBezTo>
                  <a:cubicBezTo>
                    <a:pt x="-3944" y="199975"/>
                    <a:pt x="-16327" y="181878"/>
                    <a:pt x="16058" y="88533"/>
                  </a:cubicBezTo>
                  <a:close/>
                </a:path>
              </a:pathLst>
            </a:custGeom>
            <a:solidFill>
              <a:srgbClr val="F7E2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 xmlns:a16="http://schemas.microsoft.com/office/drawing/2014/main" id="{42B712D4-D4FD-43FC-BDF7-ACA20C40A04E}"/>
                </a:ext>
              </a:extLst>
            </p:cNvPr>
            <p:cNvSpPr/>
            <p:nvPr/>
          </p:nvSpPr>
          <p:spPr>
            <a:xfrm>
              <a:off x="6918723" y="-2606496"/>
              <a:ext cx="319057" cy="287476"/>
            </a:xfrm>
            <a:custGeom>
              <a:avLst/>
              <a:gdLst>
                <a:gd name="connsiteX0" fmla="*/ 280039 w 319057"/>
                <a:gd name="connsiteY0" fmla="*/ 36092 h 287476"/>
                <a:gd name="connsiteX1" fmla="*/ 316234 w 319057"/>
                <a:gd name="connsiteY1" fmla="*/ 177062 h 287476"/>
                <a:gd name="connsiteX2" fmla="*/ 305757 w 319057"/>
                <a:gd name="connsiteY2" fmla="*/ 193255 h 287476"/>
                <a:gd name="connsiteX3" fmla="*/ 200982 w 319057"/>
                <a:gd name="connsiteY3" fmla="*/ 134200 h 287476"/>
                <a:gd name="connsiteX4" fmla="*/ 169549 w 319057"/>
                <a:gd name="connsiteY4" fmla="*/ 109435 h 287476"/>
                <a:gd name="connsiteX5" fmla="*/ 142879 w 319057"/>
                <a:gd name="connsiteY5" fmla="*/ 78955 h 287476"/>
                <a:gd name="connsiteX6" fmla="*/ 97159 w 319057"/>
                <a:gd name="connsiteY6" fmla="*/ 113245 h 287476"/>
                <a:gd name="connsiteX7" fmla="*/ 118114 w 319057"/>
                <a:gd name="connsiteY7" fmla="*/ 199922 h 287476"/>
                <a:gd name="connsiteX8" fmla="*/ 145737 w 319057"/>
                <a:gd name="connsiteY8" fmla="*/ 261835 h 287476"/>
                <a:gd name="connsiteX9" fmla="*/ 116209 w 319057"/>
                <a:gd name="connsiteY9" fmla="*/ 285647 h 287476"/>
                <a:gd name="connsiteX10" fmla="*/ 7624 w 319057"/>
                <a:gd name="connsiteY10" fmla="*/ 171347 h 287476"/>
                <a:gd name="connsiteX11" fmla="*/ 68584 w 319057"/>
                <a:gd name="connsiteY11" fmla="*/ 6565 h 287476"/>
                <a:gd name="connsiteX12" fmla="*/ 280039 w 319057"/>
                <a:gd name="connsiteY12" fmla="*/ 36092 h 28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57" h="287476">
                  <a:moveTo>
                    <a:pt x="280039" y="36092"/>
                  </a:moveTo>
                  <a:cubicBezTo>
                    <a:pt x="322902" y="75145"/>
                    <a:pt x="321949" y="125627"/>
                    <a:pt x="316234" y="177062"/>
                  </a:cubicBezTo>
                  <a:cubicBezTo>
                    <a:pt x="314329" y="183730"/>
                    <a:pt x="312424" y="190397"/>
                    <a:pt x="305757" y="193255"/>
                  </a:cubicBezTo>
                  <a:cubicBezTo>
                    <a:pt x="259084" y="194207"/>
                    <a:pt x="214317" y="193255"/>
                    <a:pt x="200982" y="134200"/>
                  </a:cubicBezTo>
                  <a:cubicBezTo>
                    <a:pt x="188599" y="128485"/>
                    <a:pt x="171454" y="128485"/>
                    <a:pt x="169549" y="109435"/>
                  </a:cubicBezTo>
                  <a:cubicBezTo>
                    <a:pt x="167644" y="92290"/>
                    <a:pt x="163834" y="77050"/>
                    <a:pt x="142879" y="78955"/>
                  </a:cubicBezTo>
                  <a:cubicBezTo>
                    <a:pt x="120019" y="79907"/>
                    <a:pt x="102874" y="91337"/>
                    <a:pt x="97159" y="113245"/>
                  </a:cubicBezTo>
                  <a:cubicBezTo>
                    <a:pt x="88587" y="145630"/>
                    <a:pt x="91444" y="176110"/>
                    <a:pt x="118114" y="199922"/>
                  </a:cubicBezTo>
                  <a:cubicBezTo>
                    <a:pt x="138117" y="215162"/>
                    <a:pt x="146689" y="236117"/>
                    <a:pt x="145737" y="261835"/>
                  </a:cubicBezTo>
                  <a:cubicBezTo>
                    <a:pt x="144784" y="279932"/>
                    <a:pt x="138117" y="292315"/>
                    <a:pt x="116209" y="285647"/>
                  </a:cubicBezTo>
                  <a:cubicBezTo>
                    <a:pt x="51439" y="274217"/>
                    <a:pt x="24769" y="221830"/>
                    <a:pt x="7624" y="171347"/>
                  </a:cubicBezTo>
                  <a:cubicBezTo>
                    <a:pt x="-13331" y="105625"/>
                    <a:pt x="9529" y="47522"/>
                    <a:pt x="68584" y="6565"/>
                  </a:cubicBezTo>
                  <a:cubicBezTo>
                    <a:pt x="141927" y="-9628"/>
                    <a:pt x="212412" y="5612"/>
                    <a:pt x="280039" y="36092"/>
                  </a:cubicBezTo>
                  <a:close/>
                </a:path>
              </a:pathLst>
            </a:custGeom>
            <a:solidFill>
              <a:srgbClr val="F5E0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 xmlns:a16="http://schemas.microsoft.com/office/drawing/2014/main" id="{DE6DA0F6-6A4D-4A7D-9A0C-42C9A9BE6DE1}"/>
                </a:ext>
              </a:extLst>
            </p:cNvPr>
            <p:cNvSpPr/>
            <p:nvPr/>
          </p:nvSpPr>
          <p:spPr>
            <a:xfrm>
              <a:off x="6719410" y="-2632112"/>
              <a:ext cx="211499" cy="151243"/>
            </a:xfrm>
            <a:custGeom>
              <a:avLst/>
              <a:gdLst>
                <a:gd name="connsiteX0" fmla="*/ 204080 w 211499"/>
                <a:gd name="connsiteY0" fmla="*/ 55041 h 151243"/>
                <a:gd name="connsiteX1" fmla="*/ 185982 w 211499"/>
                <a:gd name="connsiteY1" fmla="*/ 97903 h 151243"/>
                <a:gd name="connsiteX2" fmla="*/ 113592 w 211499"/>
                <a:gd name="connsiteY2" fmla="*/ 151243 h 151243"/>
                <a:gd name="connsiteX3" fmla="*/ 39297 w 211499"/>
                <a:gd name="connsiteY3" fmla="*/ 97903 h 151243"/>
                <a:gd name="connsiteX4" fmla="*/ 3102 w 211499"/>
                <a:gd name="connsiteY4" fmla="*/ 33133 h 151243"/>
                <a:gd name="connsiteX5" fmla="*/ 27867 w 211499"/>
                <a:gd name="connsiteY5" fmla="*/ 5511 h 151243"/>
                <a:gd name="connsiteX6" fmla="*/ 191697 w 211499"/>
                <a:gd name="connsiteY6" fmla="*/ 12178 h 151243"/>
                <a:gd name="connsiteX7" fmla="*/ 204080 w 211499"/>
                <a:gd name="connsiteY7" fmla="*/ 55041 h 1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99" h="151243">
                  <a:moveTo>
                    <a:pt x="204080" y="55041"/>
                  </a:moveTo>
                  <a:cubicBezTo>
                    <a:pt x="197412" y="69328"/>
                    <a:pt x="187887" y="82663"/>
                    <a:pt x="185982" y="97903"/>
                  </a:cubicBezTo>
                  <a:cubicBezTo>
                    <a:pt x="181220" y="143623"/>
                    <a:pt x="155502" y="151243"/>
                    <a:pt x="113592" y="151243"/>
                  </a:cubicBezTo>
                  <a:cubicBezTo>
                    <a:pt x="71682" y="151243"/>
                    <a:pt x="46917" y="144576"/>
                    <a:pt x="39297" y="97903"/>
                  </a:cubicBezTo>
                  <a:cubicBezTo>
                    <a:pt x="35487" y="75043"/>
                    <a:pt x="15485" y="55041"/>
                    <a:pt x="3102" y="33133"/>
                  </a:cubicBezTo>
                  <a:cubicBezTo>
                    <a:pt x="-8328" y="6463"/>
                    <a:pt x="14532" y="8368"/>
                    <a:pt x="27867" y="5511"/>
                  </a:cubicBezTo>
                  <a:cubicBezTo>
                    <a:pt x="83112" y="-4967"/>
                    <a:pt x="137405" y="748"/>
                    <a:pt x="191697" y="12178"/>
                  </a:cubicBezTo>
                  <a:cubicBezTo>
                    <a:pt x="220272" y="18846"/>
                    <a:pt x="211700" y="36943"/>
                    <a:pt x="204080" y="55041"/>
                  </a:cubicBezTo>
                  <a:close/>
                </a:path>
              </a:pathLst>
            </a:custGeom>
            <a:solidFill>
              <a:srgbClr val="F9E0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 xmlns:a16="http://schemas.microsoft.com/office/drawing/2014/main" id="{060FFD4F-B1BC-445E-9A95-B093EE9C8316}"/>
                </a:ext>
              </a:extLst>
            </p:cNvPr>
            <p:cNvSpPr/>
            <p:nvPr/>
          </p:nvSpPr>
          <p:spPr>
            <a:xfrm>
              <a:off x="6425518" y="-2541828"/>
              <a:ext cx="229366" cy="229893"/>
            </a:xfrm>
            <a:custGeom>
              <a:avLst/>
              <a:gdLst>
                <a:gd name="connsiteX0" fmla="*/ 200791 w 229366"/>
                <a:gd name="connsiteY0" fmla="*/ 142875 h 229893"/>
                <a:gd name="connsiteX1" fmla="*/ 170311 w 229366"/>
                <a:gd name="connsiteY1" fmla="*/ 161925 h 229893"/>
                <a:gd name="connsiteX2" fmla="*/ 144594 w 229366"/>
                <a:gd name="connsiteY2" fmla="*/ 197167 h 229893"/>
                <a:gd name="connsiteX3" fmla="*/ 182694 w 229366"/>
                <a:gd name="connsiteY3" fmla="*/ 218122 h 229893"/>
                <a:gd name="connsiteX4" fmla="*/ 229366 w 229366"/>
                <a:gd name="connsiteY4" fmla="*/ 210502 h 229893"/>
                <a:gd name="connsiteX5" fmla="*/ 39819 w 229366"/>
                <a:gd name="connsiteY5" fmla="*/ 180975 h 229893"/>
                <a:gd name="connsiteX6" fmla="*/ 19816 w 229366"/>
                <a:gd name="connsiteY6" fmla="*/ 0 h 229893"/>
                <a:gd name="connsiteX7" fmla="*/ 13149 w 229366"/>
                <a:gd name="connsiteY7" fmla="*/ 36195 h 229893"/>
                <a:gd name="connsiteX8" fmla="*/ 55059 w 229366"/>
                <a:gd name="connsiteY8" fmla="*/ 94297 h 229893"/>
                <a:gd name="connsiteX9" fmla="*/ 97921 w 229366"/>
                <a:gd name="connsiteY9" fmla="*/ 102870 h 229893"/>
                <a:gd name="connsiteX10" fmla="*/ 200791 w 229366"/>
                <a:gd name="connsiteY10" fmla="*/ 142875 h 22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366" h="229893">
                  <a:moveTo>
                    <a:pt x="200791" y="142875"/>
                  </a:moveTo>
                  <a:cubicBezTo>
                    <a:pt x="195076" y="156210"/>
                    <a:pt x="184599" y="161925"/>
                    <a:pt x="170311" y="161925"/>
                  </a:cubicBezTo>
                  <a:cubicBezTo>
                    <a:pt x="144594" y="160972"/>
                    <a:pt x="143641" y="178117"/>
                    <a:pt x="144594" y="197167"/>
                  </a:cubicBezTo>
                  <a:cubicBezTo>
                    <a:pt x="145546" y="224790"/>
                    <a:pt x="166501" y="219075"/>
                    <a:pt x="182694" y="218122"/>
                  </a:cubicBezTo>
                  <a:cubicBezTo>
                    <a:pt x="197934" y="217170"/>
                    <a:pt x="214126" y="213360"/>
                    <a:pt x="229366" y="210502"/>
                  </a:cubicBezTo>
                  <a:cubicBezTo>
                    <a:pt x="166501" y="243840"/>
                    <a:pt x="100779" y="234315"/>
                    <a:pt x="39819" y="180975"/>
                  </a:cubicBezTo>
                  <a:cubicBezTo>
                    <a:pt x="9339" y="122872"/>
                    <a:pt x="-21141" y="65722"/>
                    <a:pt x="19816" y="0"/>
                  </a:cubicBezTo>
                  <a:cubicBezTo>
                    <a:pt x="17911" y="12382"/>
                    <a:pt x="15054" y="24765"/>
                    <a:pt x="13149" y="36195"/>
                  </a:cubicBezTo>
                  <a:cubicBezTo>
                    <a:pt x="8386" y="69532"/>
                    <a:pt x="3624" y="103822"/>
                    <a:pt x="55059" y="94297"/>
                  </a:cubicBezTo>
                  <a:cubicBezTo>
                    <a:pt x="71251" y="91440"/>
                    <a:pt x="80776" y="115252"/>
                    <a:pt x="97921" y="102870"/>
                  </a:cubicBezTo>
                  <a:cubicBezTo>
                    <a:pt x="128401" y="125730"/>
                    <a:pt x="163644" y="135255"/>
                    <a:pt x="200791" y="142875"/>
                  </a:cubicBezTo>
                  <a:close/>
                </a:path>
              </a:pathLst>
            </a:custGeom>
            <a:solidFill>
              <a:srgbClr val="F3B2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 xmlns:a16="http://schemas.microsoft.com/office/drawing/2014/main" id="{C3CB6B96-3B93-461D-B6E8-875143976799}"/>
                </a:ext>
              </a:extLst>
            </p:cNvPr>
            <p:cNvSpPr/>
            <p:nvPr/>
          </p:nvSpPr>
          <p:spPr>
            <a:xfrm>
              <a:off x="7027312" y="-2492298"/>
              <a:ext cx="198376" cy="184070"/>
            </a:xfrm>
            <a:custGeom>
              <a:avLst/>
              <a:gdLst>
                <a:gd name="connsiteX0" fmla="*/ 6667 w 198376"/>
                <a:gd name="connsiteY0" fmla="*/ 171450 h 184070"/>
                <a:gd name="connsiteX1" fmla="*/ 0 w 198376"/>
                <a:gd name="connsiteY1" fmla="*/ 94298 h 184070"/>
                <a:gd name="connsiteX2" fmla="*/ 11430 w 198376"/>
                <a:gd name="connsiteY2" fmla="*/ 86677 h 184070"/>
                <a:gd name="connsiteX3" fmla="*/ 96202 w 198376"/>
                <a:gd name="connsiteY3" fmla="*/ 12383 h 184070"/>
                <a:gd name="connsiteX4" fmla="*/ 102870 w 198376"/>
                <a:gd name="connsiteY4" fmla="*/ 0 h 184070"/>
                <a:gd name="connsiteX5" fmla="*/ 198120 w 198376"/>
                <a:gd name="connsiteY5" fmla="*/ 74295 h 184070"/>
                <a:gd name="connsiteX6" fmla="*/ 132398 w 198376"/>
                <a:gd name="connsiteY6" fmla="*/ 160020 h 184070"/>
                <a:gd name="connsiteX7" fmla="*/ 132398 w 198376"/>
                <a:gd name="connsiteY7" fmla="*/ 160020 h 184070"/>
                <a:gd name="connsiteX8" fmla="*/ 91440 w 198376"/>
                <a:gd name="connsiteY8" fmla="*/ 177165 h 184070"/>
                <a:gd name="connsiteX9" fmla="*/ 75248 w 198376"/>
                <a:gd name="connsiteY9" fmla="*/ 179070 h 184070"/>
                <a:gd name="connsiteX10" fmla="*/ 27623 w 198376"/>
                <a:gd name="connsiteY10" fmla="*/ 179070 h 184070"/>
                <a:gd name="connsiteX11" fmla="*/ 6667 w 198376"/>
                <a:gd name="connsiteY11" fmla="*/ 171450 h 18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376" h="184070">
                  <a:moveTo>
                    <a:pt x="6667" y="171450"/>
                  </a:moveTo>
                  <a:cubicBezTo>
                    <a:pt x="45720" y="141923"/>
                    <a:pt x="21907" y="118110"/>
                    <a:pt x="0" y="94298"/>
                  </a:cubicBezTo>
                  <a:cubicBezTo>
                    <a:pt x="2857" y="90488"/>
                    <a:pt x="6667" y="86677"/>
                    <a:pt x="11430" y="86677"/>
                  </a:cubicBezTo>
                  <a:cubicBezTo>
                    <a:pt x="64770" y="90488"/>
                    <a:pt x="88582" y="60960"/>
                    <a:pt x="96202" y="12383"/>
                  </a:cubicBezTo>
                  <a:cubicBezTo>
                    <a:pt x="97155" y="7620"/>
                    <a:pt x="100013" y="3810"/>
                    <a:pt x="102870" y="0"/>
                  </a:cubicBezTo>
                  <a:cubicBezTo>
                    <a:pt x="105727" y="61913"/>
                    <a:pt x="152400" y="66675"/>
                    <a:pt x="198120" y="74295"/>
                  </a:cubicBezTo>
                  <a:cubicBezTo>
                    <a:pt x="200977" y="116205"/>
                    <a:pt x="180023" y="142875"/>
                    <a:pt x="132398" y="160020"/>
                  </a:cubicBezTo>
                  <a:lnTo>
                    <a:pt x="132398" y="160020"/>
                  </a:lnTo>
                  <a:cubicBezTo>
                    <a:pt x="120015" y="169545"/>
                    <a:pt x="105727" y="174308"/>
                    <a:pt x="91440" y="177165"/>
                  </a:cubicBezTo>
                  <a:cubicBezTo>
                    <a:pt x="85725" y="178117"/>
                    <a:pt x="80963" y="178117"/>
                    <a:pt x="75248" y="179070"/>
                  </a:cubicBezTo>
                  <a:cubicBezTo>
                    <a:pt x="59055" y="185738"/>
                    <a:pt x="43815" y="185738"/>
                    <a:pt x="27623" y="179070"/>
                  </a:cubicBezTo>
                  <a:cubicBezTo>
                    <a:pt x="20955" y="177165"/>
                    <a:pt x="13335" y="174308"/>
                    <a:pt x="6667" y="171450"/>
                  </a:cubicBezTo>
                  <a:close/>
                </a:path>
              </a:pathLst>
            </a:custGeom>
            <a:solidFill>
              <a:srgbClr val="F0AFA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 xmlns:a16="http://schemas.microsoft.com/office/drawing/2014/main" id="{DEC4AE7D-7466-41F3-9A5B-96A5401501F1}"/>
                </a:ext>
              </a:extLst>
            </p:cNvPr>
            <p:cNvSpPr/>
            <p:nvPr/>
          </p:nvSpPr>
          <p:spPr>
            <a:xfrm>
              <a:off x="6720607" y="-2374427"/>
              <a:ext cx="220027" cy="99298"/>
            </a:xfrm>
            <a:custGeom>
              <a:avLst/>
              <a:gdLst>
                <a:gd name="connsiteX0" fmla="*/ 220028 w 220027"/>
                <a:gd name="connsiteY0" fmla="*/ 32623 h 99298"/>
                <a:gd name="connsiteX1" fmla="*/ 201930 w 220027"/>
                <a:gd name="connsiteY1" fmla="*/ 99298 h 99298"/>
                <a:gd name="connsiteX2" fmla="*/ 19050 w 220027"/>
                <a:gd name="connsiteY2" fmla="*/ 98346 h 99298"/>
                <a:gd name="connsiteX3" fmla="*/ 0 w 220027"/>
                <a:gd name="connsiteY3" fmla="*/ 31671 h 99298"/>
                <a:gd name="connsiteX4" fmla="*/ 953 w 220027"/>
                <a:gd name="connsiteY4" fmla="*/ 31671 h 99298"/>
                <a:gd name="connsiteX5" fmla="*/ 43815 w 220027"/>
                <a:gd name="connsiteY5" fmla="*/ 1191 h 99298"/>
                <a:gd name="connsiteX6" fmla="*/ 187643 w 220027"/>
                <a:gd name="connsiteY6" fmla="*/ 238 h 99298"/>
                <a:gd name="connsiteX7" fmla="*/ 199073 w 220027"/>
                <a:gd name="connsiteY7" fmla="*/ 5953 h 99298"/>
                <a:gd name="connsiteX8" fmla="*/ 220028 w 220027"/>
                <a:gd name="connsiteY8" fmla="*/ 32623 h 9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7" h="99298">
                  <a:moveTo>
                    <a:pt x="220028" y="32623"/>
                  </a:moveTo>
                  <a:cubicBezTo>
                    <a:pt x="214313" y="55483"/>
                    <a:pt x="216218" y="79296"/>
                    <a:pt x="201930" y="99298"/>
                  </a:cubicBezTo>
                  <a:cubicBezTo>
                    <a:pt x="140970" y="81201"/>
                    <a:pt x="80010" y="82153"/>
                    <a:pt x="19050" y="98346"/>
                  </a:cubicBezTo>
                  <a:cubicBezTo>
                    <a:pt x="6668" y="77391"/>
                    <a:pt x="4763" y="54531"/>
                    <a:pt x="0" y="31671"/>
                  </a:cubicBezTo>
                  <a:cubicBezTo>
                    <a:pt x="0" y="31671"/>
                    <a:pt x="953" y="31671"/>
                    <a:pt x="953" y="31671"/>
                  </a:cubicBezTo>
                  <a:cubicBezTo>
                    <a:pt x="13335" y="18336"/>
                    <a:pt x="19050" y="-2619"/>
                    <a:pt x="43815" y="1191"/>
                  </a:cubicBezTo>
                  <a:cubicBezTo>
                    <a:pt x="91440" y="14526"/>
                    <a:pt x="140018" y="13573"/>
                    <a:pt x="187643" y="238"/>
                  </a:cubicBezTo>
                  <a:cubicBezTo>
                    <a:pt x="193358" y="-714"/>
                    <a:pt x="197168" y="1191"/>
                    <a:pt x="199073" y="5953"/>
                  </a:cubicBezTo>
                  <a:cubicBezTo>
                    <a:pt x="206693" y="15478"/>
                    <a:pt x="213360" y="24051"/>
                    <a:pt x="220028" y="32623"/>
                  </a:cubicBezTo>
                  <a:close/>
                </a:path>
              </a:pathLst>
            </a:custGeom>
            <a:solidFill>
              <a:srgbClr val="EB5E7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 xmlns:a16="http://schemas.microsoft.com/office/drawing/2014/main" id="{1A8F123E-6B81-44F8-80EB-8DEDEEF0B544}"/>
                </a:ext>
              </a:extLst>
            </p:cNvPr>
            <p:cNvSpPr/>
            <p:nvPr/>
          </p:nvSpPr>
          <p:spPr>
            <a:xfrm>
              <a:off x="6666315" y="-2646558"/>
              <a:ext cx="317182" cy="69487"/>
            </a:xfrm>
            <a:custGeom>
              <a:avLst/>
              <a:gdLst>
                <a:gd name="connsiteX0" fmla="*/ 257175 w 317182"/>
                <a:gd name="connsiteY0" fmla="*/ 69487 h 69487"/>
                <a:gd name="connsiteX1" fmla="*/ 242888 w 317182"/>
                <a:gd name="connsiteY1" fmla="*/ 38055 h 69487"/>
                <a:gd name="connsiteX2" fmla="*/ 65723 w 317182"/>
                <a:gd name="connsiteY2" fmla="*/ 34245 h 69487"/>
                <a:gd name="connsiteX3" fmla="*/ 55245 w 317182"/>
                <a:gd name="connsiteY3" fmla="*/ 47580 h 69487"/>
                <a:gd name="connsiteX4" fmla="*/ 0 w 317182"/>
                <a:gd name="connsiteY4" fmla="*/ 1860 h 69487"/>
                <a:gd name="connsiteX5" fmla="*/ 317183 w 317182"/>
                <a:gd name="connsiteY5" fmla="*/ 11385 h 69487"/>
                <a:gd name="connsiteX6" fmla="*/ 257175 w 317182"/>
                <a:gd name="connsiteY6" fmla="*/ 69487 h 6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2" h="69487">
                  <a:moveTo>
                    <a:pt x="257175" y="69487"/>
                  </a:moveTo>
                  <a:cubicBezTo>
                    <a:pt x="252413" y="59010"/>
                    <a:pt x="269558" y="39960"/>
                    <a:pt x="242888" y="38055"/>
                  </a:cubicBezTo>
                  <a:cubicBezTo>
                    <a:pt x="183833" y="32340"/>
                    <a:pt x="124777" y="21862"/>
                    <a:pt x="65723" y="34245"/>
                  </a:cubicBezTo>
                  <a:cubicBezTo>
                    <a:pt x="58102" y="36150"/>
                    <a:pt x="56198" y="40912"/>
                    <a:pt x="55245" y="47580"/>
                  </a:cubicBezTo>
                  <a:cubicBezTo>
                    <a:pt x="40958" y="35197"/>
                    <a:pt x="26670" y="23767"/>
                    <a:pt x="0" y="1860"/>
                  </a:cubicBezTo>
                  <a:cubicBezTo>
                    <a:pt x="111442" y="-45"/>
                    <a:pt x="208598" y="-3855"/>
                    <a:pt x="317183" y="11385"/>
                  </a:cubicBezTo>
                  <a:cubicBezTo>
                    <a:pt x="292417" y="35197"/>
                    <a:pt x="274320" y="52342"/>
                    <a:pt x="257175" y="69487"/>
                  </a:cubicBezTo>
                  <a:close/>
                </a:path>
              </a:pathLst>
            </a:custGeom>
            <a:solidFill>
              <a:srgbClr val="E3BA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 xmlns:a16="http://schemas.microsoft.com/office/drawing/2014/main" id="{73D80116-3651-4655-822E-575B88A17887}"/>
                </a:ext>
              </a:extLst>
            </p:cNvPr>
            <p:cNvSpPr/>
            <p:nvPr/>
          </p:nvSpPr>
          <p:spPr>
            <a:xfrm>
              <a:off x="6986354" y="-2629748"/>
              <a:ext cx="212407" cy="59344"/>
            </a:xfrm>
            <a:custGeom>
              <a:avLst/>
              <a:gdLst>
                <a:gd name="connsiteX0" fmla="*/ 212408 w 212407"/>
                <a:gd name="connsiteY0" fmla="*/ 59345 h 59344"/>
                <a:gd name="connsiteX1" fmla="*/ 0 w 212407"/>
                <a:gd name="connsiteY1" fmla="*/ 29817 h 59344"/>
                <a:gd name="connsiteX2" fmla="*/ 212408 w 212407"/>
                <a:gd name="connsiteY2" fmla="*/ 59345 h 59344"/>
              </a:gdLst>
              <a:ahLst/>
              <a:cxnLst>
                <a:cxn ang="0">
                  <a:pos x="connsiteX0" y="connsiteY0"/>
                </a:cxn>
                <a:cxn ang="0">
                  <a:pos x="connsiteX1" y="connsiteY1"/>
                </a:cxn>
                <a:cxn ang="0">
                  <a:pos x="connsiteX2" y="connsiteY2"/>
                </a:cxn>
              </a:cxnLst>
              <a:rect l="l" t="t" r="r" b="b"/>
              <a:pathLst>
                <a:path w="212407" h="59344">
                  <a:moveTo>
                    <a:pt x="212408" y="59345"/>
                  </a:moveTo>
                  <a:cubicBezTo>
                    <a:pt x="141923" y="49820"/>
                    <a:pt x="71438" y="39342"/>
                    <a:pt x="0" y="29817"/>
                  </a:cubicBezTo>
                  <a:cubicBezTo>
                    <a:pt x="77152" y="-18760"/>
                    <a:pt x="165735" y="-7330"/>
                    <a:pt x="212408" y="59345"/>
                  </a:cubicBezTo>
                  <a:close/>
                </a:path>
              </a:pathLst>
            </a:custGeom>
            <a:solidFill>
              <a:srgbClr val="E2B9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 xmlns:a16="http://schemas.microsoft.com/office/drawing/2014/main" id="{8B0B8CEF-560C-4757-8ED8-0DCFB0E4E099}"/>
                </a:ext>
              </a:extLst>
            </p:cNvPr>
            <p:cNvSpPr/>
            <p:nvPr/>
          </p:nvSpPr>
          <p:spPr>
            <a:xfrm>
              <a:off x="6721560" y="-2417051"/>
              <a:ext cx="198119" cy="75247"/>
            </a:xfrm>
            <a:custGeom>
              <a:avLst/>
              <a:gdLst>
                <a:gd name="connsiteX0" fmla="*/ 39052 w 198119"/>
                <a:gd name="connsiteY0" fmla="*/ 50482 h 75247"/>
                <a:gd name="connsiteX1" fmla="*/ 0 w 198119"/>
                <a:gd name="connsiteY1" fmla="*/ 75248 h 75247"/>
                <a:gd name="connsiteX2" fmla="*/ 36195 w 198119"/>
                <a:gd name="connsiteY2" fmla="*/ 8573 h 75247"/>
                <a:gd name="connsiteX3" fmla="*/ 180022 w 198119"/>
                <a:gd name="connsiteY3" fmla="*/ 0 h 75247"/>
                <a:gd name="connsiteX4" fmla="*/ 198120 w 198119"/>
                <a:gd name="connsiteY4" fmla="*/ 50482 h 75247"/>
                <a:gd name="connsiteX5" fmla="*/ 188595 w 198119"/>
                <a:gd name="connsiteY5" fmla="*/ 51435 h 75247"/>
                <a:gd name="connsiteX6" fmla="*/ 39052 w 198119"/>
                <a:gd name="connsiteY6" fmla="*/ 50482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19" h="75247">
                  <a:moveTo>
                    <a:pt x="39052" y="50482"/>
                  </a:moveTo>
                  <a:cubicBezTo>
                    <a:pt x="21907" y="51435"/>
                    <a:pt x="15240" y="70485"/>
                    <a:pt x="0" y="75248"/>
                  </a:cubicBezTo>
                  <a:cubicBezTo>
                    <a:pt x="4763" y="48577"/>
                    <a:pt x="32385" y="35242"/>
                    <a:pt x="36195" y="8573"/>
                  </a:cubicBezTo>
                  <a:cubicBezTo>
                    <a:pt x="83820" y="952"/>
                    <a:pt x="132397" y="10477"/>
                    <a:pt x="180022" y="0"/>
                  </a:cubicBezTo>
                  <a:cubicBezTo>
                    <a:pt x="196215" y="13335"/>
                    <a:pt x="185738" y="35242"/>
                    <a:pt x="198120" y="50482"/>
                  </a:cubicBezTo>
                  <a:cubicBezTo>
                    <a:pt x="195263" y="50482"/>
                    <a:pt x="191452" y="51435"/>
                    <a:pt x="188595" y="51435"/>
                  </a:cubicBezTo>
                  <a:cubicBezTo>
                    <a:pt x="139065" y="59055"/>
                    <a:pt x="89535" y="60960"/>
                    <a:pt x="39052" y="50482"/>
                  </a:cubicBezTo>
                  <a:close/>
                </a:path>
              </a:pathLst>
            </a:custGeom>
            <a:solidFill>
              <a:srgbClr val="856D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 xmlns:a16="http://schemas.microsoft.com/office/drawing/2014/main" id="{A46257EB-39BE-41CD-9193-EDCBBD963542}"/>
                </a:ext>
              </a:extLst>
            </p:cNvPr>
            <p:cNvSpPr/>
            <p:nvPr/>
          </p:nvSpPr>
          <p:spPr>
            <a:xfrm>
              <a:off x="6769185" y="-2457305"/>
              <a:ext cx="123825" cy="54595"/>
            </a:xfrm>
            <a:custGeom>
              <a:avLst/>
              <a:gdLst>
                <a:gd name="connsiteX0" fmla="*/ 0 w 123825"/>
                <a:gd name="connsiteY0" fmla="*/ 19299 h 54595"/>
                <a:gd name="connsiteX1" fmla="*/ 6667 w 123825"/>
                <a:gd name="connsiteY1" fmla="*/ 4059 h 54595"/>
                <a:gd name="connsiteX2" fmla="*/ 123825 w 123825"/>
                <a:gd name="connsiteY2" fmla="*/ 10727 h 54595"/>
                <a:gd name="connsiteX3" fmla="*/ 81915 w 123825"/>
                <a:gd name="connsiteY3" fmla="*/ 51684 h 54595"/>
                <a:gd name="connsiteX4" fmla="*/ 0 w 123825"/>
                <a:gd name="connsiteY4" fmla="*/ 19299 h 5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4595">
                  <a:moveTo>
                    <a:pt x="0" y="19299"/>
                  </a:moveTo>
                  <a:cubicBezTo>
                    <a:pt x="1905" y="13584"/>
                    <a:pt x="4763" y="4059"/>
                    <a:pt x="6667" y="4059"/>
                  </a:cubicBezTo>
                  <a:cubicBezTo>
                    <a:pt x="45720" y="5012"/>
                    <a:pt x="85725" y="-9276"/>
                    <a:pt x="123825" y="10727"/>
                  </a:cubicBezTo>
                  <a:cubicBezTo>
                    <a:pt x="107632" y="22157"/>
                    <a:pt x="104775" y="47874"/>
                    <a:pt x="81915" y="51684"/>
                  </a:cubicBezTo>
                  <a:cubicBezTo>
                    <a:pt x="49530" y="57399"/>
                    <a:pt x="17145" y="58352"/>
                    <a:pt x="0" y="19299"/>
                  </a:cubicBezTo>
                  <a:close/>
                </a:path>
              </a:pathLst>
            </a:custGeom>
            <a:solidFill>
              <a:srgbClr val="D79C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 xmlns:a16="http://schemas.microsoft.com/office/drawing/2014/main" id="{D4F1A373-52B5-4342-981F-39C1AF7B1783}"/>
                </a:ext>
              </a:extLst>
            </p:cNvPr>
            <p:cNvSpPr/>
            <p:nvPr/>
          </p:nvSpPr>
          <p:spPr>
            <a:xfrm>
              <a:off x="6757754" y="-2446578"/>
              <a:ext cx="143827" cy="51704"/>
            </a:xfrm>
            <a:custGeom>
              <a:avLst/>
              <a:gdLst>
                <a:gd name="connsiteX0" fmla="*/ 11430 w 143827"/>
                <a:gd name="connsiteY0" fmla="*/ 8572 h 51704"/>
                <a:gd name="connsiteX1" fmla="*/ 24765 w 143827"/>
                <a:gd name="connsiteY1" fmla="*/ 6667 h 51704"/>
                <a:gd name="connsiteX2" fmla="*/ 117158 w 143827"/>
                <a:gd name="connsiteY2" fmla="*/ 2857 h 51704"/>
                <a:gd name="connsiteX3" fmla="*/ 135255 w 143827"/>
                <a:gd name="connsiteY3" fmla="*/ 0 h 51704"/>
                <a:gd name="connsiteX4" fmla="*/ 143827 w 143827"/>
                <a:gd name="connsiteY4" fmla="*/ 29527 h 51704"/>
                <a:gd name="connsiteX5" fmla="*/ 136208 w 143827"/>
                <a:gd name="connsiteY5" fmla="*/ 45720 h 51704"/>
                <a:gd name="connsiteX6" fmla="*/ 0 w 143827"/>
                <a:gd name="connsiteY6" fmla="*/ 38100 h 51704"/>
                <a:gd name="connsiteX7" fmla="*/ 11430 w 143827"/>
                <a:gd name="connsiteY7" fmla="*/ 8572 h 5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27" h="51704">
                  <a:moveTo>
                    <a:pt x="11430" y="8572"/>
                  </a:moveTo>
                  <a:cubicBezTo>
                    <a:pt x="16193" y="7620"/>
                    <a:pt x="22860" y="4763"/>
                    <a:pt x="24765" y="6667"/>
                  </a:cubicBezTo>
                  <a:cubicBezTo>
                    <a:pt x="69533" y="51435"/>
                    <a:pt x="70485" y="51435"/>
                    <a:pt x="117158" y="2857"/>
                  </a:cubicBezTo>
                  <a:cubicBezTo>
                    <a:pt x="120015" y="-953"/>
                    <a:pt x="129540" y="952"/>
                    <a:pt x="135255" y="0"/>
                  </a:cubicBezTo>
                  <a:cubicBezTo>
                    <a:pt x="138113" y="9525"/>
                    <a:pt x="140970" y="20002"/>
                    <a:pt x="143827" y="29527"/>
                  </a:cubicBezTo>
                  <a:cubicBezTo>
                    <a:pt x="140970" y="35242"/>
                    <a:pt x="139065" y="44767"/>
                    <a:pt x="136208" y="45720"/>
                  </a:cubicBezTo>
                  <a:cubicBezTo>
                    <a:pt x="90488" y="47625"/>
                    <a:pt x="43815" y="61913"/>
                    <a:pt x="0" y="38100"/>
                  </a:cubicBezTo>
                  <a:cubicBezTo>
                    <a:pt x="3810" y="27622"/>
                    <a:pt x="7620" y="18097"/>
                    <a:pt x="11430" y="8572"/>
                  </a:cubicBezTo>
                  <a:close/>
                </a:path>
              </a:pathLst>
            </a:custGeom>
            <a:solidFill>
              <a:srgbClr val="F0D9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 xmlns:a16="http://schemas.microsoft.com/office/drawing/2014/main" id="{A3B00620-AC8D-4464-886C-2FB72AAEB9BC}"/>
                </a:ext>
              </a:extLst>
            </p:cNvPr>
            <p:cNvSpPr/>
            <p:nvPr/>
          </p:nvSpPr>
          <p:spPr>
            <a:xfrm>
              <a:off x="7159710" y="-2429434"/>
              <a:ext cx="87629" cy="115252"/>
            </a:xfrm>
            <a:custGeom>
              <a:avLst/>
              <a:gdLst>
                <a:gd name="connsiteX0" fmla="*/ 0 w 87629"/>
                <a:gd name="connsiteY0" fmla="*/ 97155 h 115252"/>
                <a:gd name="connsiteX1" fmla="*/ 65722 w 87629"/>
                <a:gd name="connsiteY1" fmla="*/ 11430 h 115252"/>
                <a:gd name="connsiteX2" fmla="*/ 75247 w 87629"/>
                <a:gd name="connsiteY2" fmla="*/ 0 h 115252"/>
                <a:gd name="connsiteX3" fmla="*/ 85725 w 87629"/>
                <a:gd name="connsiteY3" fmla="*/ 30480 h 115252"/>
                <a:gd name="connsiteX4" fmla="*/ 87630 w 87629"/>
                <a:gd name="connsiteY4" fmla="*/ 40005 h 115252"/>
                <a:gd name="connsiteX5" fmla="*/ 9525 w 87629"/>
                <a:gd name="connsiteY5" fmla="*/ 115252 h 115252"/>
                <a:gd name="connsiteX6" fmla="*/ 0 w 87629"/>
                <a:gd name="connsiteY6" fmla="*/ 9715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29" h="115252">
                  <a:moveTo>
                    <a:pt x="0" y="97155"/>
                  </a:moveTo>
                  <a:cubicBezTo>
                    <a:pt x="25717" y="71438"/>
                    <a:pt x="56197" y="49530"/>
                    <a:pt x="65722" y="11430"/>
                  </a:cubicBezTo>
                  <a:cubicBezTo>
                    <a:pt x="68580" y="7620"/>
                    <a:pt x="71438" y="3810"/>
                    <a:pt x="75247" y="0"/>
                  </a:cubicBezTo>
                  <a:cubicBezTo>
                    <a:pt x="78105" y="10477"/>
                    <a:pt x="74295" y="23813"/>
                    <a:pt x="85725" y="30480"/>
                  </a:cubicBezTo>
                  <a:cubicBezTo>
                    <a:pt x="86677" y="33338"/>
                    <a:pt x="86677" y="37148"/>
                    <a:pt x="87630" y="40005"/>
                  </a:cubicBezTo>
                  <a:cubicBezTo>
                    <a:pt x="66675" y="70485"/>
                    <a:pt x="49530" y="104775"/>
                    <a:pt x="9525" y="115252"/>
                  </a:cubicBezTo>
                  <a:cubicBezTo>
                    <a:pt x="15240" y="104775"/>
                    <a:pt x="15240" y="98108"/>
                    <a:pt x="0" y="97155"/>
                  </a:cubicBezTo>
                  <a:close/>
                </a:path>
              </a:pathLst>
            </a:custGeom>
            <a:solidFill>
              <a:srgbClr val="673F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 xmlns:a16="http://schemas.microsoft.com/office/drawing/2014/main" id="{5874C506-CE2B-4340-9415-6969F6D2D669}"/>
                </a:ext>
              </a:extLst>
            </p:cNvPr>
            <p:cNvSpPr/>
            <p:nvPr/>
          </p:nvSpPr>
          <p:spPr>
            <a:xfrm>
              <a:off x="7398787" y="-2531351"/>
              <a:ext cx="26670" cy="168592"/>
            </a:xfrm>
            <a:custGeom>
              <a:avLst/>
              <a:gdLst>
                <a:gd name="connsiteX0" fmla="*/ 0 w 26670"/>
                <a:gd name="connsiteY0" fmla="*/ 114300 h 168592"/>
                <a:gd name="connsiteX1" fmla="*/ 5715 w 26670"/>
                <a:gd name="connsiteY1" fmla="*/ 0 h 168592"/>
                <a:gd name="connsiteX2" fmla="*/ 26670 w 26670"/>
                <a:gd name="connsiteY2" fmla="*/ 75248 h 168592"/>
                <a:gd name="connsiteX3" fmla="*/ 16193 w 26670"/>
                <a:gd name="connsiteY3" fmla="*/ 167640 h 168592"/>
                <a:gd name="connsiteX4" fmla="*/ 7620 w 26670"/>
                <a:gd name="connsiteY4" fmla="*/ 168592 h 168592"/>
                <a:gd name="connsiteX5" fmla="*/ 0 w 26670"/>
                <a:gd name="connsiteY5" fmla="*/ 114300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 h="168592">
                  <a:moveTo>
                    <a:pt x="0" y="114300"/>
                  </a:moveTo>
                  <a:cubicBezTo>
                    <a:pt x="1905" y="76200"/>
                    <a:pt x="16193" y="39052"/>
                    <a:pt x="5715" y="0"/>
                  </a:cubicBezTo>
                  <a:cubicBezTo>
                    <a:pt x="33338" y="19050"/>
                    <a:pt x="3810" y="55245"/>
                    <a:pt x="26670" y="75248"/>
                  </a:cubicBezTo>
                  <a:cubicBezTo>
                    <a:pt x="22860" y="105727"/>
                    <a:pt x="19050" y="137160"/>
                    <a:pt x="16193" y="167640"/>
                  </a:cubicBezTo>
                  <a:cubicBezTo>
                    <a:pt x="13335" y="167640"/>
                    <a:pt x="10478" y="168592"/>
                    <a:pt x="7620" y="168592"/>
                  </a:cubicBezTo>
                  <a:cubicBezTo>
                    <a:pt x="-5715" y="152400"/>
                    <a:pt x="11430" y="131445"/>
                    <a:pt x="0" y="114300"/>
                  </a:cubicBezTo>
                  <a:close/>
                </a:path>
              </a:pathLst>
            </a:custGeom>
            <a:solidFill>
              <a:srgbClr val="4635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 xmlns:a16="http://schemas.microsoft.com/office/drawing/2014/main" id="{6A054A0A-64FF-437B-8FCD-97E11B8D30E9}"/>
                </a:ext>
              </a:extLst>
            </p:cNvPr>
            <p:cNvSpPr/>
            <p:nvPr/>
          </p:nvSpPr>
          <p:spPr>
            <a:xfrm>
              <a:off x="7244958" y="-2513253"/>
              <a:ext cx="15738" cy="85725"/>
            </a:xfrm>
            <a:custGeom>
              <a:avLst/>
              <a:gdLst>
                <a:gd name="connsiteX0" fmla="*/ 10001 w 15738"/>
                <a:gd name="connsiteY0" fmla="*/ 0 h 85725"/>
                <a:gd name="connsiteX1" fmla="*/ 10001 w 15738"/>
                <a:gd name="connsiteY1" fmla="*/ 85725 h 85725"/>
                <a:gd name="connsiteX2" fmla="*/ 10001 w 15738"/>
                <a:gd name="connsiteY2" fmla="*/ 0 h 85725"/>
              </a:gdLst>
              <a:ahLst/>
              <a:cxnLst>
                <a:cxn ang="0">
                  <a:pos x="connsiteX0" y="connsiteY0"/>
                </a:cxn>
                <a:cxn ang="0">
                  <a:pos x="connsiteX1" y="connsiteY1"/>
                </a:cxn>
                <a:cxn ang="0">
                  <a:pos x="connsiteX2" y="connsiteY2"/>
                </a:cxn>
              </a:cxnLst>
              <a:rect l="l" t="t" r="r" b="b"/>
              <a:pathLst>
                <a:path w="15738" h="85725">
                  <a:moveTo>
                    <a:pt x="10001" y="0"/>
                  </a:moveTo>
                  <a:cubicBezTo>
                    <a:pt x="18574" y="28575"/>
                    <a:pt x="16669" y="57150"/>
                    <a:pt x="10001" y="85725"/>
                  </a:cubicBezTo>
                  <a:cubicBezTo>
                    <a:pt x="-3334" y="57150"/>
                    <a:pt x="-3334" y="28575"/>
                    <a:pt x="10001" y="0"/>
                  </a:cubicBezTo>
                  <a:close/>
                </a:path>
              </a:pathLst>
            </a:custGeom>
            <a:solidFill>
              <a:srgbClr val="151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 xmlns:a16="http://schemas.microsoft.com/office/drawing/2014/main" id="{47188746-84BB-41C1-9526-D0234AAD27C6}"/>
                </a:ext>
              </a:extLst>
            </p:cNvPr>
            <p:cNvSpPr/>
            <p:nvPr/>
          </p:nvSpPr>
          <p:spPr>
            <a:xfrm>
              <a:off x="7290202" y="-2578023"/>
              <a:ext cx="78104" cy="29527"/>
            </a:xfrm>
            <a:custGeom>
              <a:avLst/>
              <a:gdLst>
                <a:gd name="connsiteX0" fmla="*/ 78105 w 78104"/>
                <a:gd name="connsiteY0" fmla="*/ 29527 h 29527"/>
                <a:gd name="connsiteX1" fmla="*/ 0 w 78104"/>
                <a:gd name="connsiteY1" fmla="*/ 0 h 29527"/>
                <a:gd name="connsiteX2" fmla="*/ 78105 w 78104"/>
                <a:gd name="connsiteY2" fmla="*/ 29527 h 29527"/>
              </a:gdLst>
              <a:ahLst/>
              <a:cxnLst>
                <a:cxn ang="0">
                  <a:pos x="connsiteX0" y="connsiteY0"/>
                </a:cxn>
                <a:cxn ang="0">
                  <a:pos x="connsiteX1" y="connsiteY1"/>
                </a:cxn>
                <a:cxn ang="0">
                  <a:pos x="connsiteX2" y="connsiteY2"/>
                </a:cxn>
              </a:cxnLst>
              <a:rect l="l" t="t" r="r" b="b"/>
              <a:pathLst>
                <a:path w="78104" h="29527">
                  <a:moveTo>
                    <a:pt x="78105" y="29527"/>
                  </a:moveTo>
                  <a:cubicBezTo>
                    <a:pt x="52388" y="20002"/>
                    <a:pt x="26670" y="9525"/>
                    <a:pt x="0" y="0"/>
                  </a:cubicBezTo>
                  <a:cubicBezTo>
                    <a:pt x="29528" y="0"/>
                    <a:pt x="58103" y="3810"/>
                    <a:pt x="78105" y="29527"/>
                  </a:cubicBezTo>
                  <a:close/>
                </a:path>
              </a:pathLst>
            </a:custGeom>
            <a:solidFill>
              <a:srgbClr val="50403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 xmlns:a16="http://schemas.microsoft.com/office/drawing/2014/main" id="{8EC5045E-4C7B-410A-8138-F65C8A26AF1D}"/>
                </a:ext>
              </a:extLst>
            </p:cNvPr>
            <p:cNvSpPr/>
            <p:nvPr/>
          </p:nvSpPr>
          <p:spPr>
            <a:xfrm>
              <a:off x="7075703" y="-2679941"/>
              <a:ext cx="16126" cy="19576"/>
            </a:xfrm>
            <a:custGeom>
              <a:avLst/>
              <a:gdLst>
                <a:gd name="connsiteX0" fmla="*/ 15427 w 16126"/>
                <a:gd name="connsiteY0" fmla="*/ 16192 h 19576"/>
                <a:gd name="connsiteX1" fmla="*/ 4949 w 16126"/>
                <a:gd name="connsiteY1" fmla="*/ 19050 h 19576"/>
                <a:gd name="connsiteX2" fmla="*/ 187 w 16126"/>
                <a:gd name="connsiteY2" fmla="*/ 7620 h 19576"/>
                <a:gd name="connsiteX3" fmla="*/ 8759 w 16126"/>
                <a:gd name="connsiteY3" fmla="*/ 0 h 19576"/>
                <a:gd name="connsiteX4" fmla="*/ 15427 w 16126"/>
                <a:gd name="connsiteY4" fmla="*/ 16192 h 1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6" h="19576">
                  <a:moveTo>
                    <a:pt x="15427" y="16192"/>
                  </a:moveTo>
                  <a:cubicBezTo>
                    <a:pt x="12569" y="17145"/>
                    <a:pt x="6854" y="20955"/>
                    <a:pt x="4949" y="19050"/>
                  </a:cubicBezTo>
                  <a:cubicBezTo>
                    <a:pt x="2092" y="17145"/>
                    <a:pt x="-766" y="11430"/>
                    <a:pt x="187" y="7620"/>
                  </a:cubicBezTo>
                  <a:cubicBezTo>
                    <a:pt x="1139" y="4763"/>
                    <a:pt x="6854" y="0"/>
                    <a:pt x="8759" y="0"/>
                  </a:cubicBezTo>
                  <a:cubicBezTo>
                    <a:pt x="15427" y="1905"/>
                    <a:pt x="17332" y="7620"/>
                    <a:pt x="15427" y="16192"/>
                  </a:cubicBezTo>
                  <a:close/>
                </a:path>
              </a:pathLst>
            </a:custGeom>
            <a:solidFill>
              <a:srgbClr val="7166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 xmlns:a16="http://schemas.microsoft.com/office/drawing/2014/main" id="{7BBDCFF3-3A20-4CB2-A04E-ECB5E0BDF83D}"/>
                </a:ext>
              </a:extLst>
            </p:cNvPr>
            <p:cNvSpPr/>
            <p:nvPr/>
          </p:nvSpPr>
          <p:spPr>
            <a:xfrm>
              <a:off x="7054935" y="-2313228"/>
              <a:ext cx="47625" cy="10715"/>
            </a:xfrm>
            <a:custGeom>
              <a:avLst/>
              <a:gdLst>
                <a:gd name="connsiteX0" fmla="*/ 0 w 47625"/>
                <a:gd name="connsiteY0" fmla="*/ 0 h 10715"/>
                <a:gd name="connsiteX1" fmla="*/ 47625 w 47625"/>
                <a:gd name="connsiteY1" fmla="*/ 0 h 10715"/>
                <a:gd name="connsiteX2" fmla="*/ 0 w 47625"/>
                <a:gd name="connsiteY2" fmla="*/ 0 h 10715"/>
              </a:gdLst>
              <a:ahLst/>
              <a:cxnLst>
                <a:cxn ang="0">
                  <a:pos x="connsiteX0" y="connsiteY0"/>
                </a:cxn>
                <a:cxn ang="0">
                  <a:pos x="connsiteX1" y="connsiteY1"/>
                </a:cxn>
                <a:cxn ang="0">
                  <a:pos x="connsiteX2" y="connsiteY2"/>
                </a:cxn>
              </a:cxnLst>
              <a:rect l="l" t="t" r="r" b="b"/>
              <a:pathLst>
                <a:path w="47625" h="10715">
                  <a:moveTo>
                    <a:pt x="0" y="0"/>
                  </a:moveTo>
                  <a:cubicBezTo>
                    <a:pt x="16192" y="0"/>
                    <a:pt x="31432" y="0"/>
                    <a:pt x="47625" y="0"/>
                  </a:cubicBezTo>
                  <a:cubicBezTo>
                    <a:pt x="31432" y="14288"/>
                    <a:pt x="16192" y="14288"/>
                    <a:pt x="0" y="0"/>
                  </a:cubicBezTo>
                  <a:close/>
                </a:path>
              </a:pathLst>
            </a:custGeom>
            <a:solidFill>
              <a:srgbClr val="673F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 xmlns:a16="http://schemas.microsoft.com/office/drawing/2014/main" id="{74977D17-AF72-4BBA-9F82-3212A6A12834}"/>
                </a:ext>
              </a:extLst>
            </p:cNvPr>
            <p:cNvSpPr/>
            <p:nvPr/>
          </p:nvSpPr>
          <p:spPr>
            <a:xfrm>
              <a:off x="7118752" y="-2332278"/>
              <a:ext cx="40957" cy="18757"/>
            </a:xfrm>
            <a:custGeom>
              <a:avLst/>
              <a:gdLst>
                <a:gd name="connsiteX0" fmla="*/ 0 w 40957"/>
                <a:gd name="connsiteY0" fmla="*/ 17145 h 18757"/>
                <a:gd name="connsiteX1" fmla="*/ 40958 w 40957"/>
                <a:gd name="connsiteY1" fmla="*/ 0 h 18757"/>
                <a:gd name="connsiteX2" fmla="*/ 0 w 40957"/>
                <a:gd name="connsiteY2" fmla="*/ 17145 h 18757"/>
              </a:gdLst>
              <a:ahLst/>
              <a:cxnLst>
                <a:cxn ang="0">
                  <a:pos x="connsiteX0" y="connsiteY0"/>
                </a:cxn>
                <a:cxn ang="0">
                  <a:pos x="connsiteX1" y="connsiteY1"/>
                </a:cxn>
                <a:cxn ang="0">
                  <a:pos x="connsiteX2" y="connsiteY2"/>
                </a:cxn>
              </a:cxnLst>
              <a:rect l="l" t="t" r="r" b="b"/>
              <a:pathLst>
                <a:path w="40957" h="18757">
                  <a:moveTo>
                    <a:pt x="0" y="17145"/>
                  </a:moveTo>
                  <a:cubicBezTo>
                    <a:pt x="13335" y="11430"/>
                    <a:pt x="27623" y="5715"/>
                    <a:pt x="40958" y="0"/>
                  </a:cubicBezTo>
                  <a:cubicBezTo>
                    <a:pt x="32385" y="19050"/>
                    <a:pt x="17145" y="20955"/>
                    <a:pt x="0" y="17145"/>
                  </a:cubicBezTo>
                  <a:close/>
                </a:path>
              </a:pathLst>
            </a:custGeom>
            <a:solidFill>
              <a:srgbClr val="673F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 xmlns:a16="http://schemas.microsoft.com/office/drawing/2014/main" id="{2B53FE09-439C-42E5-BE37-0080D335B98E}"/>
                </a:ext>
              </a:extLst>
            </p:cNvPr>
            <p:cNvSpPr/>
            <p:nvPr/>
          </p:nvSpPr>
          <p:spPr>
            <a:xfrm>
              <a:off x="7392515" y="-2417051"/>
              <a:ext cx="14470" cy="54292"/>
            </a:xfrm>
            <a:custGeom>
              <a:avLst/>
              <a:gdLst>
                <a:gd name="connsiteX0" fmla="*/ 6272 w 14470"/>
                <a:gd name="connsiteY0" fmla="*/ 0 h 54292"/>
                <a:gd name="connsiteX1" fmla="*/ 13892 w 14470"/>
                <a:gd name="connsiteY1" fmla="*/ 54292 h 54292"/>
                <a:gd name="connsiteX2" fmla="*/ 6272 w 14470"/>
                <a:gd name="connsiteY2" fmla="*/ 0 h 54292"/>
              </a:gdLst>
              <a:ahLst/>
              <a:cxnLst>
                <a:cxn ang="0">
                  <a:pos x="connsiteX0" y="connsiteY0"/>
                </a:cxn>
                <a:cxn ang="0">
                  <a:pos x="connsiteX1" y="connsiteY1"/>
                </a:cxn>
                <a:cxn ang="0">
                  <a:pos x="connsiteX2" y="connsiteY2"/>
                </a:cxn>
              </a:cxnLst>
              <a:rect l="l" t="t" r="r" b="b"/>
              <a:pathLst>
                <a:path w="14470" h="54292">
                  <a:moveTo>
                    <a:pt x="6272" y="0"/>
                  </a:moveTo>
                  <a:cubicBezTo>
                    <a:pt x="21512" y="16192"/>
                    <a:pt x="10082" y="36195"/>
                    <a:pt x="13892" y="54292"/>
                  </a:cubicBezTo>
                  <a:cubicBezTo>
                    <a:pt x="-15636" y="40005"/>
                    <a:pt x="11987" y="18098"/>
                    <a:pt x="6272" y="0"/>
                  </a:cubicBezTo>
                  <a:close/>
                </a:path>
              </a:pathLst>
            </a:custGeom>
            <a:solidFill>
              <a:srgbClr val="300F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 xmlns:a16="http://schemas.microsoft.com/office/drawing/2014/main" id="{8D0EE6FB-DD00-4D60-9B4D-66EC305856E0}"/>
                </a:ext>
              </a:extLst>
            </p:cNvPr>
            <p:cNvSpPr/>
            <p:nvPr/>
          </p:nvSpPr>
          <p:spPr>
            <a:xfrm>
              <a:off x="6739657" y="-2303586"/>
              <a:ext cx="182880" cy="75370"/>
            </a:xfrm>
            <a:custGeom>
              <a:avLst/>
              <a:gdLst>
                <a:gd name="connsiteX0" fmla="*/ 0 w 182880"/>
                <a:gd name="connsiteY0" fmla="*/ 28457 h 75370"/>
                <a:gd name="connsiteX1" fmla="*/ 182880 w 182880"/>
                <a:gd name="connsiteY1" fmla="*/ 29410 h 75370"/>
                <a:gd name="connsiteX2" fmla="*/ 0 w 182880"/>
                <a:gd name="connsiteY2" fmla="*/ 28457 h 75370"/>
              </a:gdLst>
              <a:ahLst/>
              <a:cxnLst>
                <a:cxn ang="0">
                  <a:pos x="connsiteX0" y="connsiteY0"/>
                </a:cxn>
                <a:cxn ang="0">
                  <a:pos x="connsiteX1" y="connsiteY1"/>
                </a:cxn>
                <a:cxn ang="0">
                  <a:pos x="connsiteX2" y="connsiteY2"/>
                </a:cxn>
              </a:cxnLst>
              <a:rect l="l" t="t" r="r" b="b"/>
              <a:pathLst>
                <a:path w="182880" h="75370">
                  <a:moveTo>
                    <a:pt x="0" y="28457"/>
                  </a:moveTo>
                  <a:cubicBezTo>
                    <a:pt x="39053" y="-9643"/>
                    <a:pt x="145733" y="-9643"/>
                    <a:pt x="182880" y="29410"/>
                  </a:cubicBezTo>
                  <a:cubicBezTo>
                    <a:pt x="133350" y="91322"/>
                    <a:pt x="54293" y="90370"/>
                    <a:pt x="0" y="28457"/>
                  </a:cubicBezTo>
                  <a:close/>
                </a:path>
              </a:pathLst>
            </a:custGeom>
            <a:solidFill>
              <a:srgbClr val="F790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 xmlns:a16="http://schemas.microsoft.com/office/drawing/2014/main" id="{E8CA3EA7-6040-472A-AFFC-E52C563A5939}"/>
                </a:ext>
              </a:extLst>
            </p:cNvPr>
            <p:cNvSpPr/>
            <p:nvPr/>
          </p:nvSpPr>
          <p:spPr>
            <a:xfrm>
              <a:off x="6516534" y="-2547281"/>
              <a:ext cx="145033" cy="152935"/>
            </a:xfrm>
            <a:custGeom>
              <a:avLst/>
              <a:gdLst>
                <a:gd name="connsiteX0" fmla="*/ 109776 w 145033"/>
                <a:gd name="connsiteY0" fmla="*/ 148328 h 152935"/>
                <a:gd name="connsiteX1" fmla="*/ 5953 w 145033"/>
                <a:gd name="connsiteY1" fmla="*/ 108322 h 152935"/>
                <a:gd name="connsiteX2" fmla="*/ 5001 w 145033"/>
                <a:gd name="connsiteY2" fmla="*/ 100703 h 152935"/>
                <a:gd name="connsiteX3" fmla="*/ 5001 w 145033"/>
                <a:gd name="connsiteY3" fmla="*/ 54030 h 152935"/>
                <a:gd name="connsiteX4" fmla="*/ 97393 w 145033"/>
                <a:gd name="connsiteY4" fmla="*/ 6405 h 152935"/>
                <a:gd name="connsiteX5" fmla="*/ 144066 w 145033"/>
                <a:gd name="connsiteY5" fmla="*/ 94035 h 152935"/>
                <a:gd name="connsiteX6" fmla="*/ 109776 w 145033"/>
                <a:gd name="connsiteY6" fmla="*/ 148328 h 15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033" h="152935">
                  <a:moveTo>
                    <a:pt x="109776" y="148328"/>
                  </a:moveTo>
                  <a:cubicBezTo>
                    <a:pt x="65961" y="159757"/>
                    <a:pt x="29766" y="151185"/>
                    <a:pt x="5953" y="108322"/>
                  </a:cubicBezTo>
                  <a:cubicBezTo>
                    <a:pt x="6906" y="105465"/>
                    <a:pt x="6906" y="102607"/>
                    <a:pt x="5001" y="100703"/>
                  </a:cubicBezTo>
                  <a:cubicBezTo>
                    <a:pt x="-1667" y="85462"/>
                    <a:pt x="-1667" y="69270"/>
                    <a:pt x="5001" y="54030"/>
                  </a:cubicBezTo>
                  <a:cubicBezTo>
                    <a:pt x="26908" y="19740"/>
                    <a:pt x="47863" y="-14550"/>
                    <a:pt x="97393" y="6405"/>
                  </a:cubicBezTo>
                  <a:cubicBezTo>
                    <a:pt x="136446" y="22597"/>
                    <a:pt x="148828" y="54030"/>
                    <a:pt x="144066" y="94035"/>
                  </a:cubicBezTo>
                  <a:cubicBezTo>
                    <a:pt x="141208" y="117847"/>
                    <a:pt x="124063" y="133087"/>
                    <a:pt x="109776" y="148328"/>
                  </a:cubicBezTo>
                  <a:close/>
                </a:path>
              </a:pathLst>
            </a:custGeom>
            <a:solidFill>
              <a:srgbClr val="3C30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 xmlns:a16="http://schemas.microsoft.com/office/drawing/2014/main" id="{F04E9FFA-2ACA-4B05-A0FF-142510E8D9D5}"/>
                </a:ext>
              </a:extLst>
            </p:cNvPr>
            <p:cNvSpPr/>
            <p:nvPr/>
          </p:nvSpPr>
          <p:spPr>
            <a:xfrm>
              <a:off x="6511173" y="-2493251"/>
              <a:ext cx="10361" cy="46672"/>
            </a:xfrm>
            <a:custGeom>
              <a:avLst/>
              <a:gdLst>
                <a:gd name="connsiteX0" fmla="*/ 10362 w 10361"/>
                <a:gd name="connsiteY0" fmla="*/ 0 h 46672"/>
                <a:gd name="connsiteX1" fmla="*/ 10362 w 10361"/>
                <a:gd name="connsiteY1" fmla="*/ 46673 h 46672"/>
                <a:gd name="connsiteX2" fmla="*/ 10362 w 10361"/>
                <a:gd name="connsiteY2" fmla="*/ 0 h 46672"/>
              </a:gdLst>
              <a:ahLst/>
              <a:cxnLst>
                <a:cxn ang="0">
                  <a:pos x="connsiteX0" y="connsiteY0"/>
                </a:cxn>
                <a:cxn ang="0">
                  <a:pos x="connsiteX1" y="connsiteY1"/>
                </a:cxn>
                <a:cxn ang="0">
                  <a:pos x="connsiteX2" y="connsiteY2"/>
                </a:cxn>
              </a:cxnLst>
              <a:rect l="l" t="t" r="r" b="b"/>
              <a:pathLst>
                <a:path w="10361" h="46672">
                  <a:moveTo>
                    <a:pt x="10362" y="0"/>
                  </a:moveTo>
                  <a:cubicBezTo>
                    <a:pt x="10362" y="15240"/>
                    <a:pt x="10362" y="31432"/>
                    <a:pt x="10362" y="46673"/>
                  </a:cubicBezTo>
                  <a:cubicBezTo>
                    <a:pt x="-2973" y="31432"/>
                    <a:pt x="-3926" y="15240"/>
                    <a:pt x="10362" y="0"/>
                  </a:cubicBezTo>
                  <a:close/>
                </a:path>
              </a:pathLst>
            </a:custGeom>
            <a:solidFill>
              <a:srgbClr val="F3B2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 xmlns:a16="http://schemas.microsoft.com/office/drawing/2014/main" id="{0E6A4179-07C9-4EF4-88AD-1188159DF957}"/>
                </a:ext>
              </a:extLst>
            </p:cNvPr>
            <p:cNvSpPr/>
            <p:nvPr/>
          </p:nvSpPr>
          <p:spPr>
            <a:xfrm>
              <a:off x="6993891" y="-2545331"/>
              <a:ext cx="136809" cy="149963"/>
            </a:xfrm>
            <a:custGeom>
              <a:avLst/>
              <a:gdLst>
                <a:gd name="connsiteX0" fmla="*/ 136291 w 136809"/>
                <a:gd name="connsiteY0" fmla="*/ 53032 h 149963"/>
                <a:gd name="connsiteX1" fmla="*/ 33422 w 136809"/>
                <a:gd name="connsiteY1" fmla="*/ 147330 h 149963"/>
                <a:gd name="connsiteX2" fmla="*/ 11514 w 136809"/>
                <a:gd name="connsiteY2" fmla="*/ 36840 h 149963"/>
                <a:gd name="connsiteX3" fmla="*/ 104859 w 136809"/>
                <a:gd name="connsiteY3" fmla="*/ 11122 h 149963"/>
                <a:gd name="connsiteX4" fmla="*/ 111526 w 136809"/>
                <a:gd name="connsiteY4" fmla="*/ 35887 h 149963"/>
                <a:gd name="connsiteX5" fmla="*/ 106764 w 136809"/>
                <a:gd name="connsiteY5" fmla="*/ 58747 h 149963"/>
                <a:gd name="connsiteX6" fmla="*/ 136291 w 136809"/>
                <a:gd name="connsiteY6" fmla="*/ 53032 h 14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09" h="149963">
                  <a:moveTo>
                    <a:pt x="136291" y="53032"/>
                  </a:moveTo>
                  <a:cubicBezTo>
                    <a:pt x="141054" y="133995"/>
                    <a:pt x="113432" y="158760"/>
                    <a:pt x="33422" y="147330"/>
                  </a:cubicBezTo>
                  <a:cubicBezTo>
                    <a:pt x="84" y="115897"/>
                    <a:pt x="-10393" y="78750"/>
                    <a:pt x="11514" y="36840"/>
                  </a:cubicBezTo>
                  <a:cubicBezTo>
                    <a:pt x="30564" y="645"/>
                    <a:pt x="75332" y="-10785"/>
                    <a:pt x="104859" y="11122"/>
                  </a:cubicBezTo>
                  <a:cubicBezTo>
                    <a:pt x="112479" y="16837"/>
                    <a:pt x="126766" y="23505"/>
                    <a:pt x="111526" y="35887"/>
                  </a:cubicBezTo>
                  <a:cubicBezTo>
                    <a:pt x="103907" y="42555"/>
                    <a:pt x="96286" y="51127"/>
                    <a:pt x="106764" y="58747"/>
                  </a:cubicBezTo>
                  <a:cubicBezTo>
                    <a:pt x="117241" y="68272"/>
                    <a:pt x="126766" y="58747"/>
                    <a:pt x="136291" y="53032"/>
                  </a:cubicBezTo>
                  <a:close/>
                </a:path>
              </a:pathLst>
            </a:custGeom>
            <a:solidFill>
              <a:srgbClr val="2821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 xmlns:a16="http://schemas.microsoft.com/office/drawing/2014/main" id="{2C80AD80-0998-4CED-8895-2BB0741F30BD}"/>
                </a:ext>
              </a:extLst>
            </p:cNvPr>
            <p:cNvSpPr/>
            <p:nvPr/>
          </p:nvSpPr>
          <p:spPr>
            <a:xfrm>
              <a:off x="6760612" y="-2370743"/>
              <a:ext cx="149542" cy="21088"/>
            </a:xfrm>
            <a:custGeom>
              <a:avLst/>
              <a:gdLst>
                <a:gd name="connsiteX0" fmla="*/ 0 w 149542"/>
                <a:gd name="connsiteY0" fmla="*/ 4174 h 21088"/>
                <a:gd name="connsiteX1" fmla="*/ 149542 w 149542"/>
                <a:gd name="connsiteY1" fmla="*/ 5127 h 21088"/>
                <a:gd name="connsiteX2" fmla="*/ 0 w 149542"/>
                <a:gd name="connsiteY2" fmla="*/ 4174 h 21088"/>
              </a:gdLst>
              <a:ahLst/>
              <a:cxnLst>
                <a:cxn ang="0">
                  <a:pos x="connsiteX0" y="connsiteY0"/>
                </a:cxn>
                <a:cxn ang="0">
                  <a:pos x="connsiteX1" y="connsiteY1"/>
                </a:cxn>
                <a:cxn ang="0">
                  <a:pos x="connsiteX2" y="connsiteY2"/>
                </a:cxn>
              </a:cxnLst>
              <a:rect l="l" t="t" r="r" b="b"/>
              <a:pathLst>
                <a:path w="149542" h="21088">
                  <a:moveTo>
                    <a:pt x="0" y="4174"/>
                  </a:moveTo>
                  <a:cubicBezTo>
                    <a:pt x="49530" y="-589"/>
                    <a:pt x="100013" y="-2493"/>
                    <a:pt x="149542" y="5127"/>
                  </a:cubicBezTo>
                  <a:cubicBezTo>
                    <a:pt x="112395" y="27034"/>
                    <a:pt x="29527" y="26082"/>
                    <a:pt x="0" y="4174"/>
                  </a:cubicBezTo>
                  <a:close/>
                </a:path>
              </a:pathLst>
            </a:custGeom>
            <a:solidFill>
              <a:srgbClr val="F1AA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 xmlns:a16="http://schemas.microsoft.com/office/drawing/2014/main" id="{30ADCAB0-B2DA-4F5C-8B2A-CD94CB780AD2}"/>
                </a:ext>
              </a:extLst>
            </p:cNvPr>
            <p:cNvSpPr/>
            <p:nvPr/>
          </p:nvSpPr>
          <p:spPr>
            <a:xfrm>
              <a:off x="6538679" y="-2506586"/>
              <a:ext cx="26670" cy="23812"/>
            </a:xfrm>
            <a:custGeom>
              <a:avLst/>
              <a:gdLst>
                <a:gd name="connsiteX0" fmla="*/ 26670 w 26670"/>
                <a:gd name="connsiteY0" fmla="*/ 11430 h 23812"/>
                <a:gd name="connsiteX1" fmla="*/ 10478 w 26670"/>
                <a:gd name="connsiteY1" fmla="*/ 23813 h 23812"/>
                <a:gd name="connsiteX2" fmla="*/ 0 w 26670"/>
                <a:gd name="connsiteY2" fmla="*/ 12383 h 23812"/>
                <a:gd name="connsiteX3" fmla="*/ 15240 w 26670"/>
                <a:gd name="connsiteY3" fmla="*/ 0 h 23812"/>
                <a:gd name="connsiteX4" fmla="*/ 26670 w 26670"/>
                <a:gd name="connsiteY4" fmla="*/ 1143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 h="23812">
                  <a:moveTo>
                    <a:pt x="26670" y="11430"/>
                  </a:moveTo>
                  <a:cubicBezTo>
                    <a:pt x="24765" y="20002"/>
                    <a:pt x="19050" y="23813"/>
                    <a:pt x="10478" y="23813"/>
                  </a:cubicBezTo>
                  <a:cubicBezTo>
                    <a:pt x="2858" y="23813"/>
                    <a:pt x="0" y="18098"/>
                    <a:pt x="0" y="12383"/>
                  </a:cubicBezTo>
                  <a:cubicBezTo>
                    <a:pt x="0" y="3810"/>
                    <a:pt x="6668" y="0"/>
                    <a:pt x="15240" y="0"/>
                  </a:cubicBezTo>
                  <a:cubicBezTo>
                    <a:pt x="22860" y="0"/>
                    <a:pt x="25718" y="4763"/>
                    <a:pt x="26670" y="11430"/>
                  </a:cubicBezTo>
                  <a:close/>
                </a:path>
              </a:pathLst>
            </a:custGeom>
            <a:solidFill>
              <a:srgbClr val="DBDF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65" name="Graphic 837">
            <a:extLst>
              <a:ext uri="{FF2B5EF4-FFF2-40B4-BE49-F238E27FC236}">
                <a16:creationId xmlns="" xmlns:a16="http://schemas.microsoft.com/office/drawing/2014/main" id="{A70F7C4F-2341-441F-BF0A-5E899662CAE0}"/>
              </a:ext>
            </a:extLst>
          </p:cNvPr>
          <p:cNvGrpSpPr/>
          <p:nvPr/>
        </p:nvGrpSpPr>
        <p:grpSpPr>
          <a:xfrm>
            <a:off x="231670" y="125657"/>
            <a:ext cx="969490" cy="1048470"/>
            <a:chOff x="5681545" y="3195637"/>
            <a:chExt cx="2191520" cy="2054559"/>
          </a:xfrm>
        </p:grpSpPr>
        <p:grpSp>
          <p:nvGrpSpPr>
            <p:cNvPr id="1066"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1070"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1"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67"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1068"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9"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9719" name="Graphic 19325">
            <a:extLst>
              <a:ext uri="{FF2B5EF4-FFF2-40B4-BE49-F238E27FC236}">
                <a16:creationId xmlns="" xmlns:a16="http://schemas.microsoft.com/office/drawing/2014/main" id="{076BFB6E-8AA9-41EA-B47A-E86D43AF214F}"/>
              </a:ext>
            </a:extLst>
          </p:cNvPr>
          <p:cNvSpPr/>
          <p:nvPr/>
        </p:nvSpPr>
        <p:spPr>
          <a:xfrm>
            <a:off x="598677" y="1041160"/>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1"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 name="TextBox 5">
            <a:extLst>
              <a:ext uri="{FF2B5EF4-FFF2-40B4-BE49-F238E27FC236}">
                <a16:creationId xmlns="" xmlns:a16="http://schemas.microsoft.com/office/drawing/2014/main" id="{1D05260A-B36C-4370-89E6-AF294FBC0242}"/>
              </a:ext>
            </a:extLst>
          </p:cNvPr>
          <p:cNvSpPr txBox="1"/>
          <p:nvPr/>
        </p:nvSpPr>
        <p:spPr>
          <a:xfrm>
            <a:off x="1919176" y="128474"/>
            <a:ext cx="9617646"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97D9E"/>
                </a:solidFill>
                <a:effectLst/>
                <a:uLnTx/>
                <a:uFillTx/>
                <a:latin typeface="+mj-lt"/>
                <a:ea typeface="+mn-ea"/>
                <a:cs typeface="+mn-cs"/>
              </a:rPr>
              <a:t>Nêu tên </a:t>
            </a:r>
            <a:r>
              <a:rPr kumimoji="0" lang="vi-VN" sz="3200" b="0" i="0" u="none" strike="noStrike" kern="1200" cap="none" spc="0" normalizeH="0" baseline="0" noProof="0" dirty="0" err="1">
                <a:ln>
                  <a:noFill/>
                </a:ln>
                <a:solidFill>
                  <a:srgbClr val="297D9E"/>
                </a:solidFill>
                <a:effectLst/>
                <a:uLnTx/>
                <a:uFillTx/>
                <a:latin typeface="+mj-lt"/>
                <a:ea typeface="+mn-ea"/>
                <a:cs typeface="+mn-cs"/>
              </a:rPr>
              <a:t>các</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hình</a:t>
            </a:r>
            <a:r>
              <a:rPr kumimoji="0" lang="vi-VN" sz="3200" b="0" i="0" u="none" strike="noStrike" kern="1200" cap="none" spc="0" normalizeH="0" baseline="0" noProof="0" dirty="0">
                <a:ln>
                  <a:noFill/>
                </a:ln>
                <a:solidFill>
                  <a:srgbClr val="297D9E"/>
                </a:solidFill>
                <a:effectLst/>
                <a:uLnTx/>
                <a:uFillTx/>
                <a:latin typeface="+mj-lt"/>
                <a:ea typeface="+mn-ea"/>
                <a:cs typeface="+mn-cs"/>
              </a:rPr>
              <a:t> tam </a:t>
            </a:r>
            <a:r>
              <a:rPr kumimoji="0" lang="vi-VN" sz="3200" b="0" i="0" u="none" strike="noStrike" kern="1200" cap="none" spc="0" normalizeH="0" baseline="0" noProof="0" dirty="0" err="1">
                <a:ln>
                  <a:noFill/>
                </a:ln>
                <a:solidFill>
                  <a:srgbClr val="297D9E"/>
                </a:solidFill>
                <a:effectLst/>
                <a:uLnTx/>
                <a:uFillTx/>
                <a:latin typeface="+mj-lt"/>
                <a:ea typeface="+mn-ea"/>
                <a:cs typeface="+mn-cs"/>
              </a:rPr>
              <a:t>giác</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và</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các</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hình</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tứ</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giác</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có</a:t>
            </a:r>
            <a:r>
              <a:rPr kumimoji="0" lang="vi-VN" sz="3200" b="0" i="0" u="none" strike="noStrike" kern="1200" cap="none" spc="0" normalizeH="0" baseline="0" noProof="0" dirty="0">
                <a:ln>
                  <a:noFill/>
                </a:ln>
                <a:solidFill>
                  <a:srgbClr val="297D9E"/>
                </a:solidFill>
                <a:effectLst/>
                <a:uLnTx/>
                <a:uFillTx/>
                <a:latin typeface="+mj-lt"/>
                <a:ea typeface="+mn-ea"/>
                <a:cs typeface="+mn-cs"/>
              </a:rPr>
              <a:t> trong </a:t>
            </a:r>
            <a:r>
              <a:rPr kumimoji="0" lang="vi-VN" sz="3200" b="0" i="0" u="none" strike="noStrike" kern="1200" cap="none" spc="0" normalizeH="0" baseline="0" noProof="0" dirty="0" err="1">
                <a:ln>
                  <a:noFill/>
                </a:ln>
                <a:solidFill>
                  <a:srgbClr val="297D9E"/>
                </a:solidFill>
                <a:effectLst/>
                <a:uLnTx/>
                <a:uFillTx/>
                <a:latin typeface="+mj-lt"/>
                <a:ea typeface="+mn-ea"/>
                <a:cs typeface="+mn-cs"/>
              </a:rPr>
              <a:t>hình</a:t>
            </a:r>
            <a:r>
              <a:rPr kumimoji="0" lang="vi-VN" sz="3200" b="0" i="0" u="none" strike="noStrike" kern="1200" cap="none" spc="0" normalizeH="0" baseline="0" noProof="0" dirty="0">
                <a:ln>
                  <a:noFill/>
                </a:ln>
                <a:solidFill>
                  <a:srgbClr val="297D9E"/>
                </a:solidFill>
                <a:effectLst/>
                <a:uLnTx/>
                <a:uFillTx/>
                <a:latin typeface="+mj-lt"/>
                <a:ea typeface="+mn-ea"/>
                <a:cs typeface="+mn-cs"/>
              </a:rPr>
              <a:t> </a:t>
            </a:r>
            <a:r>
              <a:rPr kumimoji="0" lang="vi-VN" sz="3200" b="0" i="0" u="none" strike="noStrike" kern="1200" cap="none" spc="0" normalizeH="0" baseline="0" noProof="0" dirty="0" err="1">
                <a:ln>
                  <a:noFill/>
                </a:ln>
                <a:solidFill>
                  <a:srgbClr val="297D9E"/>
                </a:solidFill>
                <a:effectLst/>
                <a:uLnTx/>
                <a:uFillTx/>
                <a:latin typeface="+mj-lt"/>
                <a:ea typeface="+mn-ea"/>
                <a:cs typeface="+mn-cs"/>
              </a:rPr>
              <a:t>dưới</a:t>
            </a:r>
            <a:r>
              <a:rPr kumimoji="0" lang="vi-VN" sz="3200" b="0" i="0" u="none" strike="noStrike" kern="1200" cap="none" spc="0" normalizeH="0" baseline="0" noProof="0" dirty="0">
                <a:ln>
                  <a:noFill/>
                </a:ln>
                <a:solidFill>
                  <a:srgbClr val="297D9E"/>
                </a:solidFill>
                <a:effectLst/>
                <a:uLnTx/>
                <a:uFillTx/>
                <a:latin typeface="+mj-lt"/>
                <a:ea typeface="+mn-ea"/>
                <a:cs typeface="+mn-cs"/>
              </a:rPr>
              <a:t> đây:</a:t>
            </a:r>
            <a:endParaRPr kumimoji="0" lang="en-US" sz="3200" b="0" i="0" u="none" strike="noStrike" kern="1200" cap="none" spc="0" normalizeH="0" baseline="0" noProof="0" dirty="0">
              <a:ln>
                <a:noFill/>
              </a:ln>
              <a:solidFill>
                <a:srgbClr val="297D9E"/>
              </a:solidFill>
              <a:effectLst/>
              <a:uLnTx/>
              <a:uFillTx/>
              <a:latin typeface="+mj-lt"/>
              <a:ea typeface="+mn-ea"/>
              <a:cs typeface="+mn-cs"/>
            </a:endParaRPr>
          </a:p>
        </p:txBody>
      </p:sp>
      <p:sp>
        <p:nvSpPr>
          <p:cNvPr id="7" name="Oval 6">
            <a:extLst>
              <a:ext uri="{FF2B5EF4-FFF2-40B4-BE49-F238E27FC236}">
                <a16:creationId xmlns="" xmlns:a16="http://schemas.microsoft.com/office/drawing/2014/main" id="{99DBD305-6DD5-496E-ACF0-4F3C8CBD56A3}"/>
              </a:ext>
            </a:extLst>
          </p:cNvPr>
          <p:cNvSpPr/>
          <p:nvPr/>
        </p:nvSpPr>
        <p:spPr>
          <a:xfrm>
            <a:off x="1211164" y="187262"/>
            <a:ext cx="670328" cy="585605"/>
          </a:xfrm>
          <a:prstGeom prst="ellipse">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2</a:t>
            </a:r>
          </a:p>
        </p:txBody>
      </p:sp>
      <p:grpSp>
        <p:nvGrpSpPr>
          <p:cNvPr id="29" name="Group 28">
            <a:extLst>
              <a:ext uri="{FF2B5EF4-FFF2-40B4-BE49-F238E27FC236}">
                <a16:creationId xmlns="" xmlns:a16="http://schemas.microsoft.com/office/drawing/2014/main" id="{741DEE76-4831-425F-A016-53DDCB52FE30}"/>
              </a:ext>
            </a:extLst>
          </p:cNvPr>
          <p:cNvGrpSpPr/>
          <p:nvPr/>
        </p:nvGrpSpPr>
        <p:grpSpPr>
          <a:xfrm>
            <a:off x="-32616" y="1341679"/>
            <a:ext cx="6128616" cy="3685673"/>
            <a:chOff x="715593" y="1665226"/>
            <a:chExt cx="6128616" cy="3685673"/>
          </a:xfrm>
        </p:grpSpPr>
        <p:cxnSp>
          <p:nvCxnSpPr>
            <p:cNvPr id="10" name="Straight Connector 9">
              <a:extLst>
                <a:ext uri="{FF2B5EF4-FFF2-40B4-BE49-F238E27FC236}">
                  <a16:creationId xmlns="" xmlns:a16="http://schemas.microsoft.com/office/drawing/2014/main" id="{8B122873-1EEF-47CA-BAFF-F28F5F920043}"/>
                </a:ext>
              </a:extLst>
            </p:cNvPr>
            <p:cNvCxnSpPr>
              <a:cxnSpLocks/>
            </p:cNvCxnSpPr>
            <p:nvPr/>
          </p:nvCxnSpPr>
          <p:spPr>
            <a:xfrm>
              <a:off x="1920240" y="2367280"/>
              <a:ext cx="351764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 xmlns:a16="http://schemas.microsoft.com/office/drawing/2014/main" id="{EF57C973-9C48-4500-973C-433E18195120}"/>
                </a:ext>
              </a:extLst>
            </p:cNvPr>
            <p:cNvCxnSpPr>
              <a:cxnSpLocks/>
            </p:cNvCxnSpPr>
            <p:nvPr/>
          </p:nvCxnSpPr>
          <p:spPr>
            <a:xfrm flipV="1">
              <a:off x="992502" y="2367280"/>
              <a:ext cx="946409"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 xmlns:a16="http://schemas.microsoft.com/office/drawing/2014/main" id="{F9E3C132-E068-4B7D-9410-E53E55DF1939}"/>
                </a:ext>
              </a:extLst>
            </p:cNvPr>
            <p:cNvCxnSpPr>
              <a:cxnSpLocks/>
            </p:cNvCxnSpPr>
            <p:nvPr/>
          </p:nvCxnSpPr>
          <p:spPr>
            <a:xfrm flipH="1" flipV="1">
              <a:off x="5437880" y="2367280"/>
              <a:ext cx="927738"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 xmlns:a16="http://schemas.microsoft.com/office/drawing/2014/main" id="{1CC2C4CB-9D16-4270-A357-F770665A65B4}"/>
                </a:ext>
              </a:extLst>
            </p:cNvPr>
            <p:cNvCxnSpPr>
              <a:cxnSpLocks/>
            </p:cNvCxnSpPr>
            <p:nvPr/>
          </p:nvCxnSpPr>
          <p:spPr>
            <a:xfrm flipH="1">
              <a:off x="992502" y="4602480"/>
              <a:ext cx="5373116" cy="0"/>
            </a:xfrm>
            <a:prstGeom prst="line">
              <a:avLst/>
            </a:prstGeom>
            <a:ln w="5715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 xmlns:a16="http://schemas.microsoft.com/office/drawing/2014/main" id="{6C7F4820-64A6-4897-8FE1-677FFFAC7C1A}"/>
                </a:ext>
              </a:extLst>
            </p:cNvPr>
            <p:cNvSpPr txBox="1"/>
            <p:nvPr/>
          </p:nvSpPr>
          <p:spPr>
            <a:xfrm>
              <a:off x="1642521" y="1766172"/>
              <a:ext cx="748209" cy="707886"/>
            </a:xfrm>
            <a:prstGeom prst="rect">
              <a:avLst/>
            </a:prstGeom>
            <a:noFill/>
          </p:spPr>
          <p:txBody>
            <a:bodyPr wrap="square" rtlCol="0">
              <a:spAutoFit/>
            </a:bodyPr>
            <a:lstStyle/>
            <a:p>
              <a:r>
                <a:rPr lang="en-US" sz="4000" dirty="0"/>
                <a:t>A</a:t>
              </a:r>
            </a:p>
          </p:txBody>
        </p:sp>
        <p:sp>
          <p:nvSpPr>
            <p:cNvPr id="147" name="TextBox 146">
              <a:extLst>
                <a:ext uri="{FF2B5EF4-FFF2-40B4-BE49-F238E27FC236}">
                  <a16:creationId xmlns="" xmlns:a16="http://schemas.microsoft.com/office/drawing/2014/main" id="{865A7C94-F214-473D-8820-1CEB34FE18F0}"/>
                </a:ext>
              </a:extLst>
            </p:cNvPr>
            <p:cNvSpPr txBox="1"/>
            <p:nvPr/>
          </p:nvSpPr>
          <p:spPr>
            <a:xfrm>
              <a:off x="5229001" y="1665226"/>
              <a:ext cx="748209" cy="707886"/>
            </a:xfrm>
            <a:prstGeom prst="rect">
              <a:avLst/>
            </a:prstGeom>
            <a:noFill/>
          </p:spPr>
          <p:txBody>
            <a:bodyPr wrap="square" rtlCol="0">
              <a:spAutoFit/>
            </a:bodyPr>
            <a:lstStyle/>
            <a:p>
              <a:r>
                <a:rPr lang="en-US" sz="4000" dirty="0"/>
                <a:t>B</a:t>
              </a:r>
            </a:p>
          </p:txBody>
        </p:sp>
        <p:sp>
          <p:nvSpPr>
            <p:cNvPr id="148" name="TextBox 147">
              <a:extLst>
                <a:ext uri="{FF2B5EF4-FFF2-40B4-BE49-F238E27FC236}">
                  <a16:creationId xmlns="" xmlns:a16="http://schemas.microsoft.com/office/drawing/2014/main" id="{2DAC1141-56DB-4B6A-BB11-7DB180E96919}"/>
                </a:ext>
              </a:extLst>
            </p:cNvPr>
            <p:cNvSpPr txBox="1"/>
            <p:nvPr/>
          </p:nvSpPr>
          <p:spPr>
            <a:xfrm>
              <a:off x="715593" y="4602480"/>
              <a:ext cx="748209" cy="707886"/>
            </a:xfrm>
            <a:prstGeom prst="rect">
              <a:avLst/>
            </a:prstGeom>
            <a:noFill/>
          </p:spPr>
          <p:txBody>
            <a:bodyPr wrap="square" rtlCol="0">
              <a:spAutoFit/>
            </a:bodyPr>
            <a:lstStyle/>
            <a:p>
              <a:r>
                <a:rPr lang="en-US" sz="4000" dirty="0"/>
                <a:t>D</a:t>
              </a:r>
            </a:p>
          </p:txBody>
        </p:sp>
        <p:sp>
          <p:nvSpPr>
            <p:cNvPr id="149" name="TextBox 148">
              <a:extLst>
                <a:ext uri="{FF2B5EF4-FFF2-40B4-BE49-F238E27FC236}">
                  <a16:creationId xmlns="" xmlns:a16="http://schemas.microsoft.com/office/drawing/2014/main" id="{9B5BF221-4EF8-4729-8461-742F78D9255D}"/>
                </a:ext>
              </a:extLst>
            </p:cNvPr>
            <p:cNvSpPr txBox="1"/>
            <p:nvPr/>
          </p:nvSpPr>
          <p:spPr>
            <a:xfrm>
              <a:off x="6096000" y="4612639"/>
              <a:ext cx="748209" cy="707886"/>
            </a:xfrm>
            <a:prstGeom prst="rect">
              <a:avLst/>
            </a:prstGeom>
            <a:noFill/>
          </p:spPr>
          <p:txBody>
            <a:bodyPr wrap="square" rtlCol="0">
              <a:spAutoFit/>
            </a:bodyPr>
            <a:lstStyle/>
            <a:p>
              <a:r>
                <a:rPr lang="en-US" sz="4000" dirty="0"/>
                <a:t>E</a:t>
              </a:r>
            </a:p>
          </p:txBody>
        </p:sp>
        <p:cxnSp>
          <p:nvCxnSpPr>
            <p:cNvPr id="150" name="Straight Connector 149">
              <a:extLst>
                <a:ext uri="{FF2B5EF4-FFF2-40B4-BE49-F238E27FC236}">
                  <a16:creationId xmlns="" xmlns:a16="http://schemas.microsoft.com/office/drawing/2014/main" id="{13635F92-EFAF-4416-B44B-F6698F680096}"/>
                </a:ext>
              </a:extLst>
            </p:cNvPr>
            <p:cNvCxnSpPr>
              <a:cxnSpLocks/>
            </p:cNvCxnSpPr>
            <p:nvPr/>
          </p:nvCxnSpPr>
          <p:spPr>
            <a:xfrm>
              <a:off x="1938911" y="2357122"/>
              <a:ext cx="1740149"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 xmlns:a16="http://schemas.microsoft.com/office/drawing/2014/main" id="{7DEFBAAA-E0D6-44A3-AB3F-647AC6CCD327}"/>
                </a:ext>
              </a:extLst>
            </p:cNvPr>
            <p:cNvCxnSpPr>
              <a:cxnSpLocks/>
            </p:cNvCxnSpPr>
            <p:nvPr/>
          </p:nvCxnSpPr>
          <p:spPr>
            <a:xfrm flipH="1">
              <a:off x="3697731" y="2377438"/>
              <a:ext cx="1740149" cy="2245358"/>
            </a:xfrm>
            <a:prstGeom prst="line">
              <a:avLst/>
            </a:prstGeom>
            <a:ln w="57150"/>
          </p:spPr>
          <p:style>
            <a:lnRef idx="1">
              <a:schemeClr val="dk1"/>
            </a:lnRef>
            <a:fillRef idx="0">
              <a:schemeClr val="dk1"/>
            </a:fillRef>
            <a:effectRef idx="0">
              <a:schemeClr val="dk1"/>
            </a:effectRef>
            <a:fontRef idx="minor">
              <a:schemeClr val="tx1"/>
            </a:fontRef>
          </p:style>
        </p:cxnSp>
        <p:sp>
          <p:nvSpPr>
            <p:cNvPr id="155" name="TextBox 154">
              <a:extLst>
                <a:ext uri="{FF2B5EF4-FFF2-40B4-BE49-F238E27FC236}">
                  <a16:creationId xmlns="" xmlns:a16="http://schemas.microsoft.com/office/drawing/2014/main" id="{6DE4E3DE-93D8-4681-A6D0-0F3C2ABF98BF}"/>
                </a:ext>
              </a:extLst>
            </p:cNvPr>
            <p:cNvSpPr txBox="1"/>
            <p:nvPr/>
          </p:nvSpPr>
          <p:spPr>
            <a:xfrm>
              <a:off x="3535680" y="4643013"/>
              <a:ext cx="748209" cy="707886"/>
            </a:xfrm>
            <a:prstGeom prst="rect">
              <a:avLst/>
            </a:prstGeom>
            <a:noFill/>
          </p:spPr>
          <p:txBody>
            <a:bodyPr wrap="square" rtlCol="0">
              <a:spAutoFit/>
            </a:bodyPr>
            <a:lstStyle/>
            <a:p>
              <a:r>
                <a:rPr lang="en-US" sz="4000" dirty="0"/>
                <a:t>E</a:t>
              </a:r>
            </a:p>
          </p:txBody>
        </p:sp>
      </p:grpSp>
      <p:grpSp>
        <p:nvGrpSpPr>
          <p:cNvPr id="754" name="组合 18">
            <a:extLst>
              <a:ext uri="{FF2B5EF4-FFF2-40B4-BE49-F238E27FC236}">
                <a16:creationId xmlns="" xmlns:a16="http://schemas.microsoft.com/office/drawing/2014/main" id="{F8D7C239-014F-43D6-9FFF-D1330A160F29}"/>
              </a:ext>
            </a:extLst>
          </p:cNvPr>
          <p:cNvGrpSpPr/>
          <p:nvPr/>
        </p:nvGrpSpPr>
        <p:grpSpPr>
          <a:xfrm>
            <a:off x="5930024" y="772867"/>
            <a:ext cx="6377465" cy="5417999"/>
            <a:chOff x="1317" y="3053"/>
            <a:chExt cx="17721" cy="4020"/>
          </a:xfrm>
        </p:grpSpPr>
        <p:grpSp>
          <p:nvGrpSpPr>
            <p:cNvPr id="755" name="组合 15">
              <a:extLst>
                <a:ext uri="{FF2B5EF4-FFF2-40B4-BE49-F238E27FC236}">
                  <a16:creationId xmlns="" xmlns:a16="http://schemas.microsoft.com/office/drawing/2014/main" id="{A7926AF2-13E1-4848-8336-343D4796DDC8}"/>
                </a:ext>
              </a:extLst>
            </p:cNvPr>
            <p:cNvGrpSpPr/>
            <p:nvPr/>
          </p:nvGrpSpPr>
          <p:grpSpPr>
            <a:xfrm>
              <a:off x="1317" y="3053"/>
              <a:ext cx="16811" cy="4020"/>
              <a:chOff x="1020" y="2328"/>
              <a:chExt cx="11098" cy="8282"/>
            </a:xfrm>
          </p:grpSpPr>
          <p:sp>
            <p:nvSpPr>
              <p:cNvPr id="757" name="圆角矩形 14">
                <a:extLst>
                  <a:ext uri="{FF2B5EF4-FFF2-40B4-BE49-F238E27FC236}">
                    <a16:creationId xmlns="" xmlns:a16="http://schemas.microsoft.com/office/drawing/2014/main" id="{41BC40C0-6E19-44BE-AD3E-F4AFD3B340B2}"/>
                  </a:ext>
                </a:extLst>
              </p:cNvPr>
              <p:cNvSpPr/>
              <p:nvPr/>
            </p:nvSpPr>
            <p:spPr>
              <a:xfrm>
                <a:off x="1220" y="2481"/>
                <a:ext cx="10898" cy="8129"/>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Calibri" panose="020F0502020204030204"/>
                  <a:ea typeface="等线" panose="02010600030101010101" pitchFamily="2" charset="-122"/>
                  <a:cs typeface="+mn-cs"/>
                </a:endParaRPr>
              </a:p>
            </p:txBody>
          </p:sp>
          <p:sp>
            <p:nvSpPr>
              <p:cNvPr id="758" name="圆角矩形 13">
                <a:extLst>
                  <a:ext uri="{FF2B5EF4-FFF2-40B4-BE49-F238E27FC236}">
                    <a16:creationId xmlns="" xmlns:a16="http://schemas.microsoft.com/office/drawing/2014/main" id="{120AB7F7-22DA-44C7-87D3-E459B09A2BD8}"/>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756" name="文本框 17">
              <a:extLst>
                <a:ext uri="{FF2B5EF4-FFF2-40B4-BE49-F238E27FC236}">
                  <a16:creationId xmlns="" xmlns:a16="http://schemas.microsoft.com/office/drawing/2014/main" id="{37DCD4D8-B2F8-48C4-B530-EA9D2C072A81}"/>
                </a:ext>
              </a:extLst>
            </p:cNvPr>
            <p:cNvSpPr txBox="1"/>
            <p:nvPr/>
          </p:nvSpPr>
          <p:spPr>
            <a:xfrm>
              <a:off x="1924" y="3106"/>
              <a:ext cx="17114" cy="69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yriad Pro"/>
                  <a:cs typeface="Calibri" panose="020F0502020204030204" pitchFamily="34" charset="0"/>
                </a:rPr>
                <a:t>Trò</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yriad Pro"/>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yriad Pro"/>
                  <a:cs typeface="Calibri" panose="020F0502020204030204" pitchFamily="34" charset="0"/>
                </a:rPr>
                <a:t>chơi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yriad Pro"/>
                  <a:cs typeface="Calibri" panose="020F0502020204030204" pitchFamily="34" charset="0"/>
                </a:rPr>
                <a:t>: Ai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yriad Pro"/>
                  <a:cs typeface="Calibri" panose="020F0502020204030204" pitchFamily="34" charset="0"/>
                </a:rPr>
                <a:t>nhanh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yriad Pro"/>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yriad Pro"/>
                  <a:cs typeface="Calibri" panose="020F0502020204030204" pitchFamily="34" charset="0"/>
                </a:rPr>
                <a:t>hơn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59" name="文本框 17">
              <a:extLst>
                <a:ext uri="{FF2B5EF4-FFF2-40B4-BE49-F238E27FC236}">
                  <a16:creationId xmlns="" xmlns:a16="http://schemas.microsoft.com/office/drawing/2014/main" id="{4A68CE38-E9AD-4047-8C9B-27B384B080A9}"/>
                </a:ext>
              </a:extLst>
            </p:cNvPr>
            <p:cNvSpPr txBox="1"/>
            <p:nvPr/>
          </p:nvSpPr>
          <p:spPr>
            <a:xfrm>
              <a:off x="1692" y="3606"/>
              <a:ext cx="15640" cy="2951"/>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100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Luật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chơi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Chia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lớp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lang="en-US" sz="3200" b="1" dirty="0">
                  <a:solidFill>
                    <a:srgbClr val="0070C0"/>
                  </a:solidFill>
                  <a:latin typeface="Times New Roman" panose="02020603050405020304" pitchFamily="18" charset="0"/>
                  <a:ea typeface="Myriad Pro"/>
                  <a:cs typeface="Times New Roman" panose="02020603050405020304" pitchFamily="18" charset="0"/>
                </a:rPr>
                <a:t>4</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đội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đội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chia 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nhóm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nhỏ</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nhóm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viết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vào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bảng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phụ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tam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giác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giác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tìm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được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Đội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nào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hoàn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chính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xác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yriad Pro"/>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yriad Pro"/>
                  <a:cs typeface="Times New Roman" panose="02020603050405020304" pitchFamily="18" charset="0"/>
                </a:rPr>
                <a:t>nhất</a:t>
              </a:r>
              <a:r>
                <a:rPr lang="en-US" sz="3200" b="1" dirty="0">
                  <a:solidFill>
                    <a:srgbClr val="0070C0"/>
                  </a:solidFill>
                  <a:latin typeface="Times New Roman" panose="02020603050405020304" pitchFamily="18" charset="0"/>
                  <a:ea typeface="Myriad Pro"/>
                  <a:cs typeface="Times New Roman" panose="02020603050405020304" pitchFamily="18" charset="0"/>
                </a:rPr>
                <a:t> </a:t>
              </a:r>
              <a:r>
                <a:rPr lang="en-US" sz="3200" b="1" dirty="0" err="1">
                  <a:solidFill>
                    <a:srgbClr val="0070C0"/>
                  </a:solidFill>
                  <a:latin typeface="Times New Roman" panose="02020603050405020304" pitchFamily="18" charset="0"/>
                  <a:ea typeface="Myriad Pro"/>
                  <a:cs typeface="Times New Roman" panose="02020603050405020304" pitchFamily="18" charset="0"/>
                </a:rPr>
                <a:t>sẽ</a:t>
              </a:r>
              <a:r>
                <a:rPr lang="en-US" sz="3200" b="1" dirty="0">
                  <a:solidFill>
                    <a:srgbClr val="0070C0"/>
                  </a:solidFill>
                  <a:latin typeface="Times New Roman" panose="02020603050405020304" pitchFamily="18" charset="0"/>
                  <a:ea typeface="Myriad Pro"/>
                  <a:cs typeface="Times New Roman" panose="02020603050405020304" pitchFamily="18" charset="0"/>
                </a:rPr>
                <a:t> </a:t>
              </a:r>
              <a:r>
                <a:rPr lang="en-US" sz="3200" b="1" dirty="0" err="1">
                  <a:solidFill>
                    <a:srgbClr val="0070C0"/>
                  </a:solidFill>
                  <a:latin typeface="Times New Roman" panose="02020603050405020304" pitchFamily="18" charset="0"/>
                  <a:ea typeface="Myriad Pro"/>
                  <a:cs typeface="Times New Roman" panose="02020603050405020304" pitchFamily="18" charset="0"/>
                </a:rPr>
                <a:t>được</a:t>
              </a:r>
              <a:r>
                <a:rPr lang="en-US" sz="3200" b="1" dirty="0">
                  <a:solidFill>
                    <a:srgbClr val="0070C0"/>
                  </a:solidFill>
                  <a:latin typeface="Times New Roman" panose="02020603050405020304" pitchFamily="18" charset="0"/>
                  <a:ea typeface="Myriad Pro"/>
                  <a:cs typeface="Times New Roman" panose="02020603050405020304" pitchFamily="18" charset="0"/>
                </a:rPr>
                <a:t> </a:t>
              </a:r>
              <a:r>
                <a:rPr lang="en-US" sz="3200" b="1" dirty="0" err="1">
                  <a:solidFill>
                    <a:srgbClr val="0070C0"/>
                  </a:solidFill>
                  <a:latin typeface="Times New Roman" panose="02020603050405020304" pitchFamily="18" charset="0"/>
                  <a:ea typeface="Myriad Pro"/>
                  <a:cs typeface="Times New Roman" panose="02020603050405020304" pitchFamily="18" charset="0"/>
                </a:rPr>
                <a:t>cộng</a:t>
              </a:r>
              <a:r>
                <a:rPr lang="en-US" sz="3200" b="1" dirty="0">
                  <a:solidFill>
                    <a:srgbClr val="0070C0"/>
                  </a:solidFill>
                  <a:latin typeface="Times New Roman" panose="02020603050405020304" pitchFamily="18" charset="0"/>
                  <a:ea typeface="Myriad Pro"/>
                  <a:cs typeface="Times New Roman" panose="02020603050405020304" pitchFamily="18" charset="0"/>
                </a:rPr>
                <a:t> 6 </a:t>
              </a:r>
              <a:r>
                <a:rPr lang="en-US" sz="3200" b="1" dirty="0" err="1">
                  <a:solidFill>
                    <a:srgbClr val="0070C0"/>
                  </a:solidFill>
                  <a:latin typeface="Times New Roman" panose="02020603050405020304" pitchFamily="18" charset="0"/>
                  <a:ea typeface="Myriad Pro"/>
                  <a:cs typeface="Times New Roman" panose="02020603050405020304" pitchFamily="18" charset="0"/>
                </a:rPr>
                <a:t>điểm</a:t>
              </a:r>
              <a:r>
                <a:rPr lang="en-US" sz="3200" b="1" dirty="0">
                  <a:solidFill>
                    <a:srgbClr val="0070C0"/>
                  </a:solidFill>
                  <a:latin typeface="Times New Roman" panose="02020603050405020304" pitchFamily="18" charset="0"/>
                  <a:ea typeface="Myriad Pro"/>
                  <a:cs typeface="Times New Roman" panose="02020603050405020304" pitchFamily="18" charset="0"/>
                </a:rPr>
                <a:t>.</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grpSp>
        <p:nvGrpSpPr>
          <p:cNvPr id="163" name="Group 162">
            <a:extLst>
              <a:ext uri="{FF2B5EF4-FFF2-40B4-BE49-F238E27FC236}">
                <a16:creationId xmlns="" xmlns:a16="http://schemas.microsoft.com/office/drawing/2014/main" id="{BF189486-020A-4AC9-A860-A43F0240EEC8}"/>
              </a:ext>
            </a:extLst>
          </p:cNvPr>
          <p:cNvGrpSpPr/>
          <p:nvPr/>
        </p:nvGrpSpPr>
        <p:grpSpPr>
          <a:xfrm>
            <a:off x="11005469" y="5405835"/>
            <a:ext cx="1219633" cy="1452165"/>
            <a:chOff x="9827995" y="-3348465"/>
            <a:chExt cx="1557034" cy="2225957"/>
          </a:xfrm>
        </p:grpSpPr>
        <p:sp>
          <p:nvSpPr>
            <p:cNvPr id="164" name="Freeform: Shape 163">
              <a:extLst>
                <a:ext uri="{FF2B5EF4-FFF2-40B4-BE49-F238E27FC236}">
                  <a16:creationId xmlns="" xmlns:a16="http://schemas.microsoft.com/office/drawing/2014/main" id="{807DBAA5-0F9A-4375-A9E1-CC7D5ACED818}"/>
                </a:ext>
              </a:extLst>
            </p:cNvPr>
            <p:cNvSpPr/>
            <p:nvPr/>
          </p:nvSpPr>
          <p:spPr>
            <a:xfrm>
              <a:off x="10451905" y="-3348465"/>
              <a:ext cx="933124" cy="1810609"/>
            </a:xfrm>
            <a:custGeom>
              <a:avLst/>
              <a:gdLst>
                <a:gd name="connsiteX0" fmla="*/ 612102 w 933124"/>
                <a:gd name="connsiteY0" fmla="*/ 1653409 h 1810609"/>
                <a:gd name="connsiteX1" fmla="*/ 609245 w 933124"/>
                <a:gd name="connsiteY1" fmla="*/ 1700081 h 1810609"/>
                <a:gd name="connsiteX2" fmla="*/ 614007 w 933124"/>
                <a:gd name="connsiteY2" fmla="*/ 1807714 h 1810609"/>
                <a:gd name="connsiteX3" fmla="*/ 601624 w 933124"/>
                <a:gd name="connsiteY3" fmla="*/ 1809619 h 1810609"/>
                <a:gd name="connsiteX4" fmla="*/ 571145 w 933124"/>
                <a:gd name="connsiteY4" fmla="*/ 1752469 h 1810609"/>
                <a:gd name="connsiteX5" fmla="*/ 568287 w 933124"/>
                <a:gd name="connsiteY5" fmla="*/ 1701986 h 1810609"/>
                <a:gd name="connsiteX6" fmla="*/ 398742 w 933124"/>
                <a:gd name="connsiteY6" fmla="*/ 1449574 h 1810609"/>
                <a:gd name="connsiteX7" fmla="*/ 373977 w 933124"/>
                <a:gd name="connsiteY7" fmla="*/ 1438144 h 1810609"/>
                <a:gd name="connsiteX8" fmla="*/ 468274 w 933124"/>
                <a:gd name="connsiteY8" fmla="*/ 1656266 h 1810609"/>
                <a:gd name="connsiteX9" fmla="*/ 454939 w 933124"/>
                <a:gd name="connsiteY9" fmla="*/ 1678174 h 1810609"/>
                <a:gd name="connsiteX10" fmla="*/ 324447 w 933124"/>
                <a:gd name="connsiteY10" fmla="*/ 1561016 h 1810609"/>
                <a:gd name="connsiteX11" fmla="*/ 234912 w 933124"/>
                <a:gd name="connsiteY11" fmla="*/ 1505771 h 1810609"/>
                <a:gd name="connsiteX12" fmla="*/ 226339 w 933124"/>
                <a:gd name="connsiteY12" fmla="*/ 1491484 h 1810609"/>
                <a:gd name="connsiteX13" fmla="*/ 202527 w 933124"/>
                <a:gd name="connsiteY13" fmla="*/ 1472434 h 1810609"/>
                <a:gd name="connsiteX14" fmla="*/ 248247 w 933124"/>
                <a:gd name="connsiteY14" fmla="*/ 1455289 h 1810609"/>
                <a:gd name="connsiteX15" fmla="*/ 213004 w 933124"/>
                <a:gd name="connsiteY15" fmla="*/ 1440049 h 1810609"/>
                <a:gd name="connsiteX16" fmla="*/ 207289 w 933124"/>
                <a:gd name="connsiteY16" fmla="*/ 1427666 h 1810609"/>
                <a:gd name="connsiteX17" fmla="*/ 208242 w 933124"/>
                <a:gd name="connsiteY17" fmla="*/ 1420999 h 1810609"/>
                <a:gd name="connsiteX18" fmla="*/ 217767 w 933124"/>
                <a:gd name="connsiteY18" fmla="*/ 1410521 h 1810609"/>
                <a:gd name="connsiteX19" fmla="*/ 295872 w 933124"/>
                <a:gd name="connsiteY19" fmla="*/ 1399091 h 1810609"/>
                <a:gd name="connsiteX20" fmla="*/ 554952 w 933124"/>
                <a:gd name="connsiteY20" fmla="*/ 1299079 h 1810609"/>
                <a:gd name="connsiteX21" fmla="*/ 694017 w 933124"/>
                <a:gd name="connsiteY21" fmla="*/ 1113341 h 1810609"/>
                <a:gd name="connsiteX22" fmla="*/ 708304 w 933124"/>
                <a:gd name="connsiteY22" fmla="*/ 1089529 h 1810609"/>
                <a:gd name="connsiteX23" fmla="*/ 741642 w 933124"/>
                <a:gd name="connsiteY23" fmla="*/ 1135249 h 1810609"/>
                <a:gd name="connsiteX24" fmla="*/ 764502 w 933124"/>
                <a:gd name="connsiteY24" fmla="*/ 1151441 h 1810609"/>
                <a:gd name="connsiteX25" fmla="*/ 882612 w 933124"/>
                <a:gd name="connsiteY25" fmla="*/ 955226 h 1810609"/>
                <a:gd name="connsiteX26" fmla="*/ 772122 w 933124"/>
                <a:gd name="connsiteY26" fmla="*/ 928556 h 1810609"/>
                <a:gd name="connsiteX27" fmla="*/ 762597 w 933124"/>
                <a:gd name="connsiteY27" fmla="*/ 974276 h 1810609"/>
                <a:gd name="connsiteX28" fmla="*/ 733070 w 933124"/>
                <a:gd name="connsiteY28" fmla="*/ 1010471 h 1810609"/>
                <a:gd name="connsiteX29" fmla="*/ 713067 w 933124"/>
                <a:gd name="connsiteY29" fmla="*/ 972371 h 1810609"/>
                <a:gd name="connsiteX30" fmla="*/ 722592 w 933124"/>
                <a:gd name="connsiteY30" fmla="*/ 887599 h 1810609"/>
                <a:gd name="connsiteX31" fmla="*/ 678777 w 933124"/>
                <a:gd name="connsiteY31" fmla="*/ 822829 h 1810609"/>
                <a:gd name="connsiteX32" fmla="*/ 505422 w 933124"/>
                <a:gd name="connsiteY32" fmla="*/ 773299 h 1810609"/>
                <a:gd name="connsiteX33" fmla="*/ 449224 w 933124"/>
                <a:gd name="connsiteY33" fmla="*/ 750439 h 1810609"/>
                <a:gd name="connsiteX34" fmla="*/ 477799 w 933124"/>
                <a:gd name="connsiteY34" fmla="*/ 731389 h 1810609"/>
                <a:gd name="connsiteX35" fmla="*/ 513042 w 933124"/>
                <a:gd name="connsiteY35" fmla="*/ 724721 h 1810609"/>
                <a:gd name="connsiteX36" fmla="*/ 695922 w 933124"/>
                <a:gd name="connsiteY36" fmla="*/ 778061 h 1810609"/>
                <a:gd name="connsiteX37" fmla="*/ 735927 w 933124"/>
                <a:gd name="connsiteY37" fmla="*/ 789491 h 1810609"/>
                <a:gd name="connsiteX38" fmla="*/ 796887 w 933124"/>
                <a:gd name="connsiteY38" fmla="*/ 841879 h 1810609"/>
                <a:gd name="connsiteX39" fmla="*/ 842607 w 933124"/>
                <a:gd name="connsiteY39" fmla="*/ 850451 h 1810609"/>
                <a:gd name="connsiteX40" fmla="*/ 864514 w 933124"/>
                <a:gd name="connsiteY40" fmla="*/ 824734 h 1810609"/>
                <a:gd name="connsiteX41" fmla="*/ 861657 w 933124"/>
                <a:gd name="connsiteY41" fmla="*/ 678049 h 1810609"/>
                <a:gd name="connsiteX42" fmla="*/ 831177 w 933124"/>
                <a:gd name="connsiteY42" fmla="*/ 534221 h 1810609"/>
                <a:gd name="connsiteX43" fmla="*/ 626389 w 933124"/>
                <a:gd name="connsiteY43" fmla="*/ 203704 h 1810609"/>
                <a:gd name="connsiteX44" fmla="*/ 403504 w 933124"/>
                <a:gd name="connsiteY44" fmla="*/ 74164 h 1810609"/>
                <a:gd name="connsiteX45" fmla="*/ 353022 w 933124"/>
                <a:gd name="connsiteY45" fmla="*/ 71306 h 1810609"/>
                <a:gd name="connsiteX46" fmla="*/ 279679 w 933124"/>
                <a:gd name="connsiteY46" fmla="*/ 45589 h 1810609"/>
                <a:gd name="connsiteX47" fmla="*/ 233959 w 933124"/>
                <a:gd name="connsiteY47" fmla="*/ 55114 h 1810609"/>
                <a:gd name="connsiteX48" fmla="*/ 48222 w 933124"/>
                <a:gd name="connsiteY48" fmla="*/ 55114 h 1810609"/>
                <a:gd name="connsiteX49" fmla="*/ 28219 w 933124"/>
                <a:gd name="connsiteY49" fmla="*/ 54161 h 1810609"/>
                <a:gd name="connsiteX50" fmla="*/ 6312 w 933124"/>
                <a:gd name="connsiteY50" fmla="*/ 37016 h 1810609"/>
                <a:gd name="connsiteX51" fmla="*/ 597 w 933124"/>
                <a:gd name="connsiteY51" fmla="*/ 17966 h 1810609"/>
                <a:gd name="connsiteX52" fmla="*/ 59652 w 933124"/>
                <a:gd name="connsiteY52" fmla="*/ 5584 h 1810609"/>
                <a:gd name="connsiteX53" fmla="*/ 848322 w 933124"/>
                <a:gd name="connsiteY53" fmla="*/ 468499 h 1810609"/>
                <a:gd name="connsiteX54" fmla="*/ 902614 w 933124"/>
                <a:gd name="connsiteY54" fmla="*/ 873311 h 1810609"/>
                <a:gd name="connsiteX55" fmla="*/ 911187 w 933124"/>
                <a:gd name="connsiteY55" fmla="*/ 918079 h 1810609"/>
                <a:gd name="connsiteX56" fmla="*/ 917854 w 933124"/>
                <a:gd name="connsiteY56" fmla="*/ 1055239 h 1810609"/>
                <a:gd name="connsiteX57" fmla="*/ 888327 w 933124"/>
                <a:gd name="connsiteY57" fmla="*/ 1216211 h 1810609"/>
                <a:gd name="connsiteX58" fmla="*/ 875945 w 933124"/>
                <a:gd name="connsiteY58" fmla="*/ 1220974 h 1810609"/>
                <a:gd name="connsiteX59" fmla="*/ 850227 w 933124"/>
                <a:gd name="connsiteY59" fmla="*/ 1179064 h 1810609"/>
                <a:gd name="connsiteX60" fmla="*/ 736879 w 933124"/>
                <a:gd name="connsiteY60" fmla="*/ 1208591 h 1810609"/>
                <a:gd name="connsiteX61" fmla="*/ 694017 w 933124"/>
                <a:gd name="connsiteY61" fmla="*/ 1234309 h 1810609"/>
                <a:gd name="connsiteX62" fmla="*/ 481609 w 933124"/>
                <a:gd name="connsiteY62" fmla="*/ 1396234 h 1810609"/>
                <a:gd name="connsiteX63" fmla="*/ 466369 w 933124"/>
                <a:gd name="connsiteY63" fmla="*/ 1456241 h 1810609"/>
                <a:gd name="connsiteX64" fmla="*/ 582574 w 933124"/>
                <a:gd name="connsiteY64" fmla="*/ 1623881 h 1810609"/>
                <a:gd name="connsiteX65" fmla="*/ 612102 w 933124"/>
                <a:gd name="connsiteY65" fmla="*/ 1653409 h 181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33124" h="1810609">
                  <a:moveTo>
                    <a:pt x="612102" y="1653409"/>
                  </a:moveTo>
                  <a:cubicBezTo>
                    <a:pt x="601624" y="1668649"/>
                    <a:pt x="597814" y="1681031"/>
                    <a:pt x="609245" y="1700081"/>
                  </a:cubicBezTo>
                  <a:cubicBezTo>
                    <a:pt x="629247" y="1733419"/>
                    <a:pt x="626389" y="1771519"/>
                    <a:pt x="614007" y="1807714"/>
                  </a:cubicBezTo>
                  <a:cubicBezTo>
                    <a:pt x="610197" y="1810571"/>
                    <a:pt x="606387" y="1811524"/>
                    <a:pt x="601624" y="1809619"/>
                  </a:cubicBezTo>
                  <a:cubicBezTo>
                    <a:pt x="591147" y="1790569"/>
                    <a:pt x="582574" y="1770566"/>
                    <a:pt x="571145" y="1752469"/>
                  </a:cubicBezTo>
                  <a:cubicBezTo>
                    <a:pt x="574002" y="1735324"/>
                    <a:pt x="577812" y="1719131"/>
                    <a:pt x="568287" y="1701986"/>
                  </a:cubicBezTo>
                  <a:cubicBezTo>
                    <a:pt x="519709" y="1613404"/>
                    <a:pt x="462559" y="1529584"/>
                    <a:pt x="398742" y="1449574"/>
                  </a:cubicBezTo>
                  <a:cubicBezTo>
                    <a:pt x="393979" y="1443859"/>
                    <a:pt x="388264" y="1438144"/>
                    <a:pt x="373977" y="1438144"/>
                  </a:cubicBezTo>
                  <a:cubicBezTo>
                    <a:pt x="422554" y="1505771"/>
                    <a:pt x="453034" y="1578161"/>
                    <a:pt x="468274" y="1656266"/>
                  </a:cubicBezTo>
                  <a:cubicBezTo>
                    <a:pt x="467322" y="1665791"/>
                    <a:pt x="464464" y="1674364"/>
                    <a:pt x="454939" y="1678174"/>
                  </a:cubicBezTo>
                  <a:cubicBezTo>
                    <a:pt x="401599" y="1650551"/>
                    <a:pt x="357784" y="1610546"/>
                    <a:pt x="324447" y="1561016"/>
                  </a:cubicBezTo>
                  <a:cubicBezTo>
                    <a:pt x="301587" y="1526726"/>
                    <a:pt x="279679" y="1500056"/>
                    <a:pt x="234912" y="1505771"/>
                  </a:cubicBezTo>
                  <a:cubicBezTo>
                    <a:pt x="224434" y="1505771"/>
                    <a:pt x="243484" y="1489579"/>
                    <a:pt x="226339" y="1491484"/>
                  </a:cubicBezTo>
                  <a:cubicBezTo>
                    <a:pt x="213957" y="1492436"/>
                    <a:pt x="199669" y="1491484"/>
                    <a:pt x="202527" y="1472434"/>
                  </a:cubicBezTo>
                  <a:cubicBezTo>
                    <a:pt x="213957" y="1461004"/>
                    <a:pt x="231102" y="1464814"/>
                    <a:pt x="248247" y="1455289"/>
                  </a:cubicBezTo>
                  <a:cubicBezTo>
                    <a:pt x="237769" y="1444811"/>
                    <a:pt x="221577" y="1448621"/>
                    <a:pt x="213004" y="1440049"/>
                  </a:cubicBezTo>
                  <a:cubicBezTo>
                    <a:pt x="210147" y="1436239"/>
                    <a:pt x="208242" y="1432429"/>
                    <a:pt x="207289" y="1427666"/>
                  </a:cubicBezTo>
                  <a:cubicBezTo>
                    <a:pt x="207289" y="1424809"/>
                    <a:pt x="208242" y="1422904"/>
                    <a:pt x="208242" y="1420999"/>
                  </a:cubicBezTo>
                  <a:cubicBezTo>
                    <a:pt x="210147" y="1416236"/>
                    <a:pt x="213957" y="1413379"/>
                    <a:pt x="217767" y="1410521"/>
                  </a:cubicBezTo>
                  <a:cubicBezTo>
                    <a:pt x="242532" y="1400044"/>
                    <a:pt x="271107" y="1409569"/>
                    <a:pt x="295872" y="1399091"/>
                  </a:cubicBezTo>
                  <a:cubicBezTo>
                    <a:pt x="387312" y="1379089"/>
                    <a:pt x="476847" y="1354324"/>
                    <a:pt x="554952" y="1299079"/>
                  </a:cubicBezTo>
                  <a:cubicBezTo>
                    <a:pt x="621627" y="1252406"/>
                    <a:pt x="674014" y="1195256"/>
                    <a:pt x="694017" y="1113341"/>
                  </a:cubicBezTo>
                  <a:cubicBezTo>
                    <a:pt x="695922" y="1103816"/>
                    <a:pt x="699732" y="1095244"/>
                    <a:pt x="708304" y="1089529"/>
                  </a:cubicBezTo>
                  <a:cubicBezTo>
                    <a:pt x="751167" y="1081909"/>
                    <a:pt x="743547" y="1110484"/>
                    <a:pt x="741642" y="1135249"/>
                  </a:cubicBezTo>
                  <a:cubicBezTo>
                    <a:pt x="743547" y="1149536"/>
                    <a:pt x="750214" y="1153346"/>
                    <a:pt x="764502" y="1151441"/>
                  </a:cubicBezTo>
                  <a:cubicBezTo>
                    <a:pt x="845464" y="1140011"/>
                    <a:pt x="911187" y="1031426"/>
                    <a:pt x="882612" y="955226"/>
                  </a:cubicBezTo>
                  <a:cubicBezTo>
                    <a:pt x="862609" y="900934"/>
                    <a:pt x="816889" y="889504"/>
                    <a:pt x="772122" y="928556"/>
                  </a:cubicBezTo>
                  <a:cubicBezTo>
                    <a:pt x="766407" y="943796"/>
                    <a:pt x="768312" y="959989"/>
                    <a:pt x="762597" y="974276"/>
                  </a:cubicBezTo>
                  <a:cubicBezTo>
                    <a:pt x="756882" y="989516"/>
                    <a:pt x="755929" y="1012376"/>
                    <a:pt x="733070" y="1010471"/>
                  </a:cubicBezTo>
                  <a:cubicBezTo>
                    <a:pt x="714020" y="1008566"/>
                    <a:pt x="714972" y="988564"/>
                    <a:pt x="713067" y="972371"/>
                  </a:cubicBezTo>
                  <a:cubicBezTo>
                    <a:pt x="713067" y="943796"/>
                    <a:pt x="722592" y="917126"/>
                    <a:pt x="722592" y="887599"/>
                  </a:cubicBezTo>
                  <a:cubicBezTo>
                    <a:pt x="722592" y="854261"/>
                    <a:pt x="711162" y="834259"/>
                    <a:pt x="678777" y="822829"/>
                  </a:cubicBezTo>
                  <a:cubicBezTo>
                    <a:pt x="621627" y="802826"/>
                    <a:pt x="564477" y="784729"/>
                    <a:pt x="505422" y="773299"/>
                  </a:cubicBezTo>
                  <a:cubicBezTo>
                    <a:pt x="485419" y="769489"/>
                    <a:pt x="464464" y="767584"/>
                    <a:pt x="449224" y="750439"/>
                  </a:cubicBezTo>
                  <a:cubicBezTo>
                    <a:pt x="449224" y="729484"/>
                    <a:pt x="465417" y="731389"/>
                    <a:pt x="477799" y="731389"/>
                  </a:cubicBezTo>
                  <a:cubicBezTo>
                    <a:pt x="490182" y="731389"/>
                    <a:pt x="501612" y="730436"/>
                    <a:pt x="513042" y="724721"/>
                  </a:cubicBezTo>
                  <a:cubicBezTo>
                    <a:pt x="578764" y="724721"/>
                    <a:pt x="636867" y="753296"/>
                    <a:pt x="695922" y="778061"/>
                  </a:cubicBezTo>
                  <a:cubicBezTo>
                    <a:pt x="708304" y="783776"/>
                    <a:pt x="722592" y="785681"/>
                    <a:pt x="735927" y="789491"/>
                  </a:cubicBezTo>
                  <a:cubicBezTo>
                    <a:pt x="758787" y="803779"/>
                    <a:pt x="789267" y="805684"/>
                    <a:pt x="796887" y="841879"/>
                  </a:cubicBezTo>
                  <a:cubicBezTo>
                    <a:pt x="801649" y="861881"/>
                    <a:pt x="826414" y="849499"/>
                    <a:pt x="842607" y="850451"/>
                  </a:cubicBezTo>
                  <a:cubicBezTo>
                    <a:pt x="858799" y="852356"/>
                    <a:pt x="863562" y="839021"/>
                    <a:pt x="864514" y="824734"/>
                  </a:cubicBezTo>
                  <a:cubicBezTo>
                    <a:pt x="868324" y="776156"/>
                    <a:pt x="868324" y="726626"/>
                    <a:pt x="861657" y="678049"/>
                  </a:cubicBezTo>
                  <a:cubicBezTo>
                    <a:pt x="854989" y="629471"/>
                    <a:pt x="846417" y="580894"/>
                    <a:pt x="831177" y="534221"/>
                  </a:cubicBezTo>
                  <a:cubicBezTo>
                    <a:pt x="784504" y="410396"/>
                    <a:pt x="724497" y="296096"/>
                    <a:pt x="626389" y="203704"/>
                  </a:cubicBezTo>
                  <a:cubicBezTo>
                    <a:pt x="561620" y="142744"/>
                    <a:pt x="482562" y="108454"/>
                    <a:pt x="403504" y="74164"/>
                  </a:cubicBezTo>
                  <a:cubicBezTo>
                    <a:pt x="387312" y="65591"/>
                    <a:pt x="370167" y="73211"/>
                    <a:pt x="353022" y="71306"/>
                  </a:cubicBezTo>
                  <a:cubicBezTo>
                    <a:pt x="327304" y="65591"/>
                    <a:pt x="304444" y="53209"/>
                    <a:pt x="279679" y="45589"/>
                  </a:cubicBezTo>
                  <a:cubicBezTo>
                    <a:pt x="261582" y="36064"/>
                    <a:pt x="252057" y="63686"/>
                    <a:pt x="233959" y="55114"/>
                  </a:cubicBezTo>
                  <a:cubicBezTo>
                    <a:pt x="172047" y="28444"/>
                    <a:pt x="110134" y="30349"/>
                    <a:pt x="48222" y="55114"/>
                  </a:cubicBezTo>
                  <a:cubicBezTo>
                    <a:pt x="41554" y="57019"/>
                    <a:pt x="34887" y="57019"/>
                    <a:pt x="28219" y="54161"/>
                  </a:cubicBezTo>
                  <a:cubicBezTo>
                    <a:pt x="20599" y="49399"/>
                    <a:pt x="12979" y="43684"/>
                    <a:pt x="6312" y="37016"/>
                  </a:cubicBezTo>
                  <a:cubicBezTo>
                    <a:pt x="1549" y="31301"/>
                    <a:pt x="-1308" y="25586"/>
                    <a:pt x="597" y="17966"/>
                  </a:cubicBezTo>
                  <a:cubicBezTo>
                    <a:pt x="17742" y="821"/>
                    <a:pt x="41554" y="19871"/>
                    <a:pt x="59652" y="5584"/>
                  </a:cubicBezTo>
                  <a:cubicBezTo>
                    <a:pt x="401599" y="-30611"/>
                    <a:pt x="707352" y="107501"/>
                    <a:pt x="848322" y="468499"/>
                  </a:cubicBezTo>
                  <a:cubicBezTo>
                    <a:pt x="899757" y="598991"/>
                    <a:pt x="920712" y="734246"/>
                    <a:pt x="902614" y="873311"/>
                  </a:cubicBezTo>
                  <a:cubicBezTo>
                    <a:pt x="900709" y="890456"/>
                    <a:pt x="903567" y="903791"/>
                    <a:pt x="911187" y="918079"/>
                  </a:cubicBezTo>
                  <a:cubicBezTo>
                    <a:pt x="934999" y="961894"/>
                    <a:pt x="942620" y="1011424"/>
                    <a:pt x="917854" y="1055239"/>
                  </a:cubicBezTo>
                  <a:cubicBezTo>
                    <a:pt x="887374" y="1106674"/>
                    <a:pt x="878802" y="1159061"/>
                    <a:pt x="888327" y="1216211"/>
                  </a:cubicBezTo>
                  <a:cubicBezTo>
                    <a:pt x="884517" y="1219069"/>
                    <a:pt x="880707" y="1220974"/>
                    <a:pt x="875945" y="1220974"/>
                  </a:cubicBezTo>
                  <a:cubicBezTo>
                    <a:pt x="854989" y="1214306"/>
                    <a:pt x="861657" y="1191446"/>
                    <a:pt x="850227" y="1179064"/>
                  </a:cubicBezTo>
                  <a:cubicBezTo>
                    <a:pt x="809270" y="1176206"/>
                    <a:pt x="776884" y="1208591"/>
                    <a:pt x="736879" y="1208591"/>
                  </a:cubicBezTo>
                  <a:cubicBezTo>
                    <a:pt x="717829" y="1209544"/>
                    <a:pt x="704495" y="1219069"/>
                    <a:pt x="694017" y="1234309"/>
                  </a:cubicBezTo>
                  <a:cubicBezTo>
                    <a:pt x="640677" y="1311461"/>
                    <a:pt x="566382" y="1360039"/>
                    <a:pt x="481609" y="1396234"/>
                  </a:cubicBezTo>
                  <a:cubicBezTo>
                    <a:pt x="437794" y="1415284"/>
                    <a:pt x="437794" y="1417189"/>
                    <a:pt x="466369" y="1456241"/>
                  </a:cubicBezTo>
                  <a:cubicBezTo>
                    <a:pt x="507327" y="1510534"/>
                    <a:pt x="544474" y="1567684"/>
                    <a:pt x="582574" y="1623881"/>
                  </a:cubicBezTo>
                  <a:cubicBezTo>
                    <a:pt x="591147" y="1635311"/>
                    <a:pt x="614959" y="1633406"/>
                    <a:pt x="612102" y="1653409"/>
                  </a:cubicBezTo>
                  <a:close/>
                </a:path>
              </a:pathLst>
            </a:custGeom>
            <a:solidFill>
              <a:srgbClr val="4535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2B987080-7866-4504-BCA4-95F9FB3AEEA7}"/>
                </a:ext>
              </a:extLst>
            </p:cNvPr>
            <p:cNvSpPr/>
            <p:nvPr/>
          </p:nvSpPr>
          <p:spPr>
            <a:xfrm>
              <a:off x="9827995" y="-3266681"/>
              <a:ext cx="589264" cy="1750973"/>
            </a:xfrm>
            <a:custGeom>
              <a:avLst/>
              <a:gdLst>
                <a:gd name="connsiteX0" fmla="*/ 329232 w 589264"/>
                <a:gd name="connsiteY0" fmla="*/ 1697355 h 1750973"/>
                <a:gd name="connsiteX1" fmla="*/ 325422 w 589264"/>
                <a:gd name="connsiteY1" fmla="*/ 1601153 h 1750973"/>
                <a:gd name="connsiteX2" fmla="*/ 222552 w 589264"/>
                <a:gd name="connsiteY2" fmla="*/ 1598295 h 1750973"/>
                <a:gd name="connsiteX3" fmla="*/ 101585 w 589264"/>
                <a:gd name="connsiteY3" fmla="*/ 1531620 h 1750973"/>
                <a:gd name="connsiteX4" fmla="*/ 32052 w 589264"/>
                <a:gd name="connsiteY4" fmla="*/ 1358265 h 1750973"/>
                <a:gd name="connsiteX5" fmla="*/ 49197 w 589264"/>
                <a:gd name="connsiteY5" fmla="*/ 1069658 h 1750973"/>
                <a:gd name="connsiteX6" fmla="*/ 35862 w 589264"/>
                <a:gd name="connsiteY6" fmla="*/ 1012508 h 1750973"/>
                <a:gd name="connsiteX7" fmla="*/ 33957 w 589264"/>
                <a:gd name="connsiteY7" fmla="*/ 799148 h 1750973"/>
                <a:gd name="connsiteX8" fmla="*/ 42530 w 589264"/>
                <a:gd name="connsiteY8" fmla="*/ 749618 h 1750973"/>
                <a:gd name="connsiteX9" fmla="*/ 100632 w 589264"/>
                <a:gd name="connsiteY9" fmla="*/ 352425 h 1750973"/>
                <a:gd name="connsiteX10" fmla="*/ 434007 w 589264"/>
                <a:gd name="connsiteY10" fmla="*/ 0 h 1750973"/>
                <a:gd name="connsiteX11" fmla="*/ 439722 w 589264"/>
                <a:gd name="connsiteY11" fmla="*/ 11430 h 1750973"/>
                <a:gd name="connsiteX12" fmla="*/ 411147 w 589264"/>
                <a:gd name="connsiteY12" fmla="*/ 45720 h 1750973"/>
                <a:gd name="connsiteX13" fmla="*/ 344472 w 589264"/>
                <a:gd name="connsiteY13" fmla="*/ 96202 h 1750973"/>
                <a:gd name="connsiteX14" fmla="*/ 166355 w 589264"/>
                <a:gd name="connsiteY14" fmla="*/ 298133 h 1750973"/>
                <a:gd name="connsiteX15" fmla="*/ 146352 w 589264"/>
                <a:gd name="connsiteY15" fmla="*/ 339090 h 1750973"/>
                <a:gd name="connsiteX16" fmla="*/ 130160 w 589264"/>
                <a:gd name="connsiteY16" fmla="*/ 378143 h 1750973"/>
                <a:gd name="connsiteX17" fmla="*/ 85392 w 589264"/>
                <a:gd name="connsiteY17" fmla="*/ 728663 h 1750973"/>
                <a:gd name="connsiteX18" fmla="*/ 100632 w 589264"/>
                <a:gd name="connsiteY18" fmla="*/ 746760 h 1750973"/>
                <a:gd name="connsiteX19" fmla="*/ 135875 w 589264"/>
                <a:gd name="connsiteY19" fmla="*/ 739140 h 1750973"/>
                <a:gd name="connsiteX20" fmla="*/ 189215 w 589264"/>
                <a:gd name="connsiteY20" fmla="*/ 770573 h 1750973"/>
                <a:gd name="connsiteX21" fmla="*/ 199692 w 589264"/>
                <a:gd name="connsiteY21" fmla="*/ 799148 h 1750973"/>
                <a:gd name="connsiteX22" fmla="*/ 201597 w 589264"/>
                <a:gd name="connsiteY22" fmla="*/ 906780 h 1750973"/>
                <a:gd name="connsiteX23" fmla="*/ 156830 w 589264"/>
                <a:gd name="connsiteY23" fmla="*/ 887730 h 1750973"/>
                <a:gd name="connsiteX24" fmla="*/ 145400 w 589264"/>
                <a:gd name="connsiteY24" fmla="*/ 828675 h 1750973"/>
                <a:gd name="connsiteX25" fmla="*/ 108252 w 589264"/>
                <a:gd name="connsiteY25" fmla="*/ 801053 h 1750973"/>
                <a:gd name="connsiteX26" fmla="*/ 38720 w 589264"/>
                <a:gd name="connsiteY26" fmla="*/ 910590 h 1750973"/>
                <a:gd name="connsiteX27" fmla="*/ 135875 w 589264"/>
                <a:gd name="connsiteY27" fmla="*/ 1047750 h 1750973"/>
                <a:gd name="connsiteX28" fmla="*/ 167307 w 589264"/>
                <a:gd name="connsiteY28" fmla="*/ 1053465 h 1750973"/>
                <a:gd name="connsiteX29" fmla="*/ 165402 w 589264"/>
                <a:gd name="connsiteY29" fmla="*/ 1019175 h 1750973"/>
                <a:gd name="connsiteX30" fmla="*/ 195882 w 589264"/>
                <a:gd name="connsiteY30" fmla="*/ 969645 h 1750973"/>
                <a:gd name="connsiteX31" fmla="*/ 215885 w 589264"/>
                <a:gd name="connsiteY31" fmla="*/ 1005840 h 1750973"/>
                <a:gd name="connsiteX32" fmla="*/ 446390 w 589264"/>
                <a:gd name="connsiteY32" fmla="*/ 1251585 h 1750973"/>
                <a:gd name="connsiteX33" fmla="*/ 548307 w 589264"/>
                <a:gd name="connsiteY33" fmla="*/ 1287780 h 1750973"/>
                <a:gd name="connsiteX34" fmla="*/ 589265 w 589264"/>
                <a:gd name="connsiteY34" fmla="*/ 1314450 h 1750973"/>
                <a:gd name="connsiteX35" fmla="*/ 560690 w 589264"/>
                <a:gd name="connsiteY35" fmla="*/ 1332548 h 1750973"/>
                <a:gd name="connsiteX36" fmla="*/ 540688 w 589264"/>
                <a:gd name="connsiteY36" fmla="*/ 1330643 h 1750973"/>
                <a:gd name="connsiteX37" fmla="*/ 529257 w 589264"/>
                <a:gd name="connsiteY37" fmla="*/ 1323975 h 1750973"/>
                <a:gd name="connsiteX38" fmla="*/ 534972 w 589264"/>
                <a:gd name="connsiteY38" fmla="*/ 1330643 h 1750973"/>
                <a:gd name="connsiteX39" fmla="*/ 509255 w 589264"/>
                <a:gd name="connsiteY39" fmla="*/ 1386840 h 1750973"/>
                <a:gd name="connsiteX40" fmla="*/ 368285 w 589264"/>
                <a:gd name="connsiteY40" fmla="*/ 1610678 h 1750973"/>
                <a:gd name="connsiteX41" fmla="*/ 397813 w 589264"/>
                <a:gd name="connsiteY41" fmla="*/ 1689735 h 1750973"/>
                <a:gd name="connsiteX42" fmla="*/ 442580 w 589264"/>
                <a:gd name="connsiteY42" fmla="*/ 1705928 h 1750973"/>
                <a:gd name="connsiteX43" fmla="*/ 443532 w 589264"/>
                <a:gd name="connsiteY43" fmla="*/ 1748790 h 1750973"/>
                <a:gd name="connsiteX44" fmla="*/ 397813 w 589264"/>
                <a:gd name="connsiteY44" fmla="*/ 1742123 h 1750973"/>
                <a:gd name="connsiteX45" fmla="*/ 353997 w 589264"/>
                <a:gd name="connsiteY45" fmla="*/ 1744980 h 1750973"/>
                <a:gd name="connsiteX46" fmla="*/ 341615 w 589264"/>
                <a:gd name="connsiteY46" fmla="*/ 1745933 h 1750973"/>
                <a:gd name="connsiteX47" fmla="*/ 329232 w 589264"/>
                <a:gd name="connsiteY47" fmla="*/ 1697355 h 175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89264" h="1750973">
                  <a:moveTo>
                    <a:pt x="329232" y="1697355"/>
                  </a:moveTo>
                  <a:cubicBezTo>
                    <a:pt x="308277" y="1672590"/>
                    <a:pt x="308277" y="1672590"/>
                    <a:pt x="325422" y="1601153"/>
                  </a:cubicBezTo>
                  <a:cubicBezTo>
                    <a:pt x="291132" y="1602105"/>
                    <a:pt x="256842" y="1598295"/>
                    <a:pt x="222552" y="1598295"/>
                  </a:cubicBezTo>
                  <a:cubicBezTo>
                    <a:pt x="173022" y="1599248"/>
                    <a:pt x="134922" y="1566863"/>
                    <a:pt x="101585" y="1531620"/>
                  </a:cubicBezTo>
                  <a:cubicBezTo>
                    <a:pt x="56817" y="1483043"/>
                    <a:pt x="38720" y="1423035"/>
                    <a:pt x="32052" y="1358265"/>
                  </a:cubicBezTo>
                  <a:cubicBezTo>
                    <a:pt x="21575" y="1261110"/>
                    <a:pt x="40625" y="1165860"/>
                    <a:pt x="49197" y="1069658"/>
                  </a:cubicBezTo>
                  <a:cubicBezTo>
                    <a:pt x="51102" y="1047750"/>
                    <a:pt x="46340" y="1031558"/>
                    <a:pt x="35862" y="1012508"/>
                  </a:cubicBezTo>
                  <a:cubicBezTo>
                    <a:pt x="-4143" y="942975"/>
                    <a:pt x="-18430" y="869633"/>
                    <a:pt x="33957" y="799148"/>
                  </a:cubicBezTo>
                  <a:cubicBezTo>
                    <a:pt x="46340" y="782955"/>
                    <a:pt x="42530" y="765810"/>
                    <a:pt x="42530" y="749618"/>
                  </a:cubicBezTo>
                  <a:cubicBezTo>
                    <a:pt x="41577" y="614363"/>
                    <a:pt x="51102" y="480060"/>
                    <a:pt x="100632" y="352425"/>
                  </a:cubicBezTo>
                  <a:cubicBezTo>
                    <a:pt x="164450" y="190500"/>
                    <a:pt x="279702" y="76200"/>
                    <a:pt x="434007" y="0"/>
                  </a:cubicBezTo>
                  <a:cubicBezTo>
                    <a:pt x="437817" y="2858"/>
                    <a:pt x="439722" y="6667"/>
                    <a:pt x="439722" y="11430"/>
                  </a:cubicBezTo>
                  <a:cubicBezTo>
                    <a:pt x="436865" y="28575"/>
                    <a:pt x="421625" y="35243"/>
                    <a:pt x="411147" y="45720"/>
                  </a:cubicBezTo>
                  <a:cubicBezTo>
                    <a:pt x="388288" y="61913"/>
                    <a:pt x="366380" y="79058"/>
                    <a:pt x="344472" y="96202"/>
                  </a:cubicBezTo>
                  <a:cubicBezTo>
                    <a:pt x="273035" y="152400"/>
                    <a:pt x="209217" y="216218"/>
                    <a:pt x="166355" y="298133"/>
                  </a:cubicBezTo>
                  <a:cubicBezTo>
                    <a:pt x="156830" y="310515"/>
                    <a:pt x="151115" y="324803"/>
                    <a:pt x="146352" y="339090"/>
                  </a:cubicBezTo>
                  <a:cubicBezTo>
                    <a:pt x="140638" y="352425"/>
                    <a:pt x="134922" y="364808"/>
                    <a:pt x="130160" y="378143"/>
                  </a:cubicBezTo>
                  <a:cubicBezTo>
                    <a:pt x="96822" y="492443"/>
                    <a:pt x="81582" y="609600"/>
                    <a:pt x="85392" y="728663"/>
                  </a:cubicBezTo>
                  <a:cubicBezTo>
                    <a:pt x="82535" y="741045"/>
                    <a:pt x="84440" y="749618"/>
                    <a:pt x="100632" y="746760"/>
                  </a:cubicBezTo>
                  <a:cubicBezTo>
                    <a:pt x="112062" y="743903"/>
                    <a:pt x="124445" y="741998"/>
                    <a:pt x="135875" y="739140"/>
                  </a:cubicBezTo>
                  <a:cubicBezTo>
                    <a:pt x="173022" y="717233"/>
                    <a:pt x="177785" y="749618"/>
                    <a:pt x="189215" y="770573"/>
                  </a:cubicBezTo>
                  <a:cubicBezTo>
                    <a:pt x="193977" y="779145"/>
                    <a:pt x="197788" y="788670"/>
                    <a:pt x="199692" y="799148"/>
                  </a:cubicBezTo>
                  <a:cubicBezTo>
                    <a:pt x="198740" y="835343"/>
                    <a:pt x="215885" y="870585"/>
                    <a:pt x="201597" y="906780"/>
                  </a:cubicBezTo>
                  <a:cubicBezTo>
                    <a:pt x="177785" y="922973"/>
                    <a:pt x="164450" y="910590"/>
                    <a:pt x="156830" y="887730"/>
                  </a:cubicBezTo>
                  <a:cubicBezTo>
                    <a:pt x="150163" y="868680"/>
                    <a:pt x="147305" y="848678"/>
                    <a:pt x="145400" y="828675"/>
                  </a:cubicBezTo>
                  <a:cubicBezTo>
                    <a:pt x="144447" y="804863"/>
                    <a:pt x="132065" y="795338"/>
                    <a:pt x="108252" y="801053"/>
                  </a:cubicBezTo>
                  <a:cubicBezTo>
                    <a:pt x="58722" y="820103"/>
                    <a:pt x="33005" y="859155"/>
                    <a:pt x="38720" y="910590"/>
                  </a:cubicBezTo>
                  <a:cubicBezTo>
                    <a:pt x="46340" y="973455"/>
                    <a:pt x="78725" y="1019175"/>
                    <a:pt x="135875" y="1047750"/>
                  </a:cubicBezTo>
                  <a:cubicBezTo>
                    <a:pt x="145400" y="1052513"/>
                    <a:pt x="157782" y="1061085"/>
                    <a:pt x="167307" y="1053465"/>
                  </a:cubicBezTo>
                  <a:cubicBezTo>
                    <a:pt x="180642" y="1042988"/>
                    <a:pt x="166355" y="1030605"/>
                    <a:pt x="165402" y="1019175"/>
                  </a:cubicBezTo>
                  <a:cubicBezTo>
                    <a:pt x="160640" y="993458"/>
                    <a:pt x="154925" y="966788"/>
                    <a:pt x="195882" y="969645"/>
                  </a:cubicBezTo>
                  <a:cubicBezTo>
                    <a:pt x="208265" y="978218"/>
                    <a:pt x="213027" y="992505"/>
                    <a:pt x="215885" y="1005840"/>
                  </a:cubicBezTo>
                  <a:cubicBezTo>
                    <a:pt x="248270" y="1129665"/>
                    <a:pt x="333042" y="1203008"/>
                    <a:pt x="446390" y="1251585"/>
                  </a:cubicBezTo>
                  <a:cubicBezTo>
                    <a:pt x="479727" y="1265873"/>
                    <a:pt x="513065" y="1280160"/>
                    <a:pt x="548307" y="1287780"/>
                  </a:cubicBezTo>
                  <a:cubicBezTo>
                    <a:pt x="564500" y="1291590"/>
                    <a:pt x="583550" y="1293495"/>
                    <a:pt x="589265" y="1314450"/>
                  </a:cubicBezTo>
                  <a:cubicBezTo>
                    <a:pt x="583550" y="1326833"/>
                    <a:pt x="572120" y="1329690"/>
                    <a:pt x="560690" y="1332548"/>
                  </a:cubicBezTo>
                  <a:cubicBezTo>
                    <a:pt x="554022" y="1333500"/>
                    <a:pt x="547355" y="1333500"/>
                    <a:pt x="540688" y="1330643"/>
                  </a:cubicBezTo>
                  <a:cubicBezTo>
                    <a:pt x="536877" y="1328738"/>
                    <a:pt x="535925" y="1321118"/>
                    <a:pt x="529257" y="1323975"/>
                  </a:cubicBezTo>
                  <a:cubicBezTo>
                    <a:pt x="532115" y="1325880"/>
                    <a:pt x="534020" y="1327785"/>
                    <a:pt x="534972" y="1330643"/>
                  </a:cubicBezTo>
                  <a:cubicBezTo>
                    <a:pt x="538782" y="1355408"/>
                    <a:pt x="515922" y="1367790"/>
                    <a:pt x="509255" y="1386840"/>
                  </a:cubicBezTo>
                  <a:cubicBezTo>
                    <a:pt x="459725" y="1459230"/>
                    <a:pt x="407338" y="1531620"/>
                    <a:pt x="368285" y="1610678"/>
                  </a:cubicBezTo>
                  <a:cubicBezTo>
                    <a:pt x="342567" y="1663065"/>
                    <a:pt x="344472" y="1667828"/>
                    <a:pt x="397813" y="1689735"/>
                  </a:cubicBezTo>
                  <a:cubicBezTo>
                    <a:pt x="412100" y="1695450"/>
                    <a:pt x="427340" y="1700213"/>
                    <a:pt x="442580" y="1705928"/>
                  </a:cubicBezTo>
                  <a:cubicBezTo>
                    <a:pt x="466392" y="1720215"/>
                    <a:pt x="464488" y="1734503"/>
                    <a:pt x="443532" y="1748790"/>
                  </a:cubicBezTo>
                  <a:cubicBezTo>
                    <a:pt x="427340" y="1754505"/>
                    <a:pt x="412100" y="1747838"/>
                    <a:pt x="397813" y="1742123"/>
                  </a:cubicBezTo>
                  <a:cubicBezTo>
                    <a:pt x="382572" y="1736408"/>
                    <a:pt x="367332" y="1730693"/>
                    <a:pt x="353997" y="1744980"/>
                  </a:cubicBezTo>
                  <a:cubicBezTo>
                    <a:pt x="350188" y="1746885"/>
                    <a:pt x="345425" y="1747838"/>
                    <a:pt x="341615" y="1745933"/>
                  </a:cubicBezTo>
                  <a:cubicBezTo>
                    <a:pt x="328280" y="1732598"/>
                    <a:pt x="344472" y="1710690"/>
                    <a:pt x="329232" y="1697355"/>
                  </a:cubicBezTo>
                  <a:close/>
                </a:path>
              </a:pathLst>
            </a:custGeom>
            <a:solidFill>
              <a:srgbClr val="4838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2EB76DBD-1306-4680-A9E9-4658C63A9AC2}"/>
                </a:ext>
              </a:extLst>
            </p:cNvPr>
            <p:cNvSpPr/>
            <p:nvPr/>
          </p:nvSpPr>
          <p:spPr>
            <a:xfrm>
              <a:off x="11129601" y="-2194428"/>
              <a:ext cx="206206" cy="501277"/>
            </a:xfrm>
            <a:custGeom>
              <a:avLst/>
              <a:gdLst>
                <a:gd name="connsiteX0" fmla="*/ 59183 w 206206"/>
                <a:gd name="connsiteY0" fmla="*/ 44077 h 501277"/>
                <a:gd name="connsiteX1" fmla="*/ 162053 w 206206"/>
                <a:gd name="connsiteY1" fmla="*/ 4072 h 501277"/>
                <a:gd name="connsiteX2" fmla="*/ 183961 w 206206"/>
                <a:gd name="connsiteY2" fmla="*/ 15502 h 501277"/>
                <a:gd name="connsiteX3" fmla="*/ 205868 w 206206"/>
                <a:gd name="connsiteY3" fmla="*/ 282202 h 501277"/>
                <a:gd name="connsiteX4" fmla="*/ 83948 w 206206"/>
                <a:gd name="connsiteY4" fmla="*/ 501277 h 501277"/>
                <a:gd name="connsiteX5" fmla="*/ 58231 w 206206"/>
                <a:gd name="connsiteY5" fmla="*/ 490800 h 501277"/>
                <a:gd name="connsiteX6" fmla="*/ 38228 w 206206"/>
                <a:gd name="connsiteY6" fmla="*/ 472702 h 501277"/>
                <a:gd name="connsiteX7" fmla="*/ 4890 w 206206"/>
                <a:gd name="connsiteY7" fmla="*/ 406027 h 501277"/>
                <a:gd name="connsiteX8" fmla="*/ 45848 w 206206"/>
                <a:gd name="connsiteY8" fmla="*/ 148852 h 501277"/>
                <a:gd name="connsiteX9" fmla="*/ 34418 w 206206"/>
                <a:gd name="connsiteY9" fmla="*/ 84082 h 501277"/>
                <a:gd name="connsiteX10" fmla="*/ 59183 w 206206"/>
                <a:gd name="connsiteY10" fmla="*/ 44077 h 50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206" h="501277">
                  <a:moveTo>
                    <a:pt x="59183" y="44077"/>
                  </a:moveTo>
                  <a:cubicBezTo>
                    <a:pt x="93473" y="31695"/>
                    <a:pt x="131573" y="26932"/>
                    <a:pt x="162053" y="4072"/>
                  </a:cubicBezTo>
                  <a:cubicBezTo>
                    <a:pt x="175388" y="-5453"/>
                    <a:pt x="181103" y="3120"/>
                    <a:pt x="183961" y="15502"/>
                  </a:cubicBezTo>
                  <a:cubicBezTo>
                    <a:pt x="211583" y="103132"/>
                    <a:pt x="203011" y="193620"/>
                    <a:pt x="205868" y="282202"/>
                  </a:cubicBezTo>
                  <a:cubicBezTo>
                    <a:pt x="209678" y="381262"/>
                    <a:pt x="182056" y="460320"/>
                    <a:pt x="83948" y="501277"/>
                  </a:cubicBezTo>
                  <a:cubicBezTo>
                    <a:pt x="75376" y="497467"/>
                    <a:pt x="66803" y="494610"/>
                    <a:pt x="58231" y="490800"/>
                  </a:cubicBezTo>
                  <a:cubicBezTo>
                    <a:pt x="52515" y="484132"/>
                    <a:pt x="44896" y="478417"/>
                    <a:pt x="38228" y="472702"/>
                  </a:cubicBezTo>
                  <a:cubicBezTo>
                    <a:pt x="1081" y="463177"/>
                    <a:pt x="-6539" y="442222"/>
                    <a:pt x="4890" y="406027"/>
                  </a:cubicBezTo>
                  <a:cubicBezTo>
                    <a:pt x="32513" y="323160"/>
                    <a:pt x="30608" y="234577"/>
                    <a:pt x="45848" y="148852"/>
                  </a:cubicBezTo>
                  <a:cubicBezTo>
                    <a:pt x="49658" y="126945"/>
                    <a:pt x="43943" y="104085"/>
                    <a:pt x="34418" y="84082"/>
                  </a:cubicBezTo>
                  <a:cubicBezTo>
                    <a:pt x="22036" y="56460"/>
                    <a:pt x="34418" y="46935"/>
                    <a:pt x="59183" y="44077"/>
                  </a:cubicBezTo>
                  <a:close/>
                </a:path>
              </a:pathLst>
            </a:custGeom>
            <a:solidFill>
              <a:srgbClr val="EACC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D3DC929E-E127-4A28-A748-CCAD1DCDE494}"/>
                </a:ext>
              </a:extLst>
            </p:cNvPr>
            <p:cNvSpPr/>
            <p:nvPr/>
          </p:nvSpPr>
          <p:spPr>
            <a:xfrm>
              <a:off x="10157344" y="-1614602"/>
              <a:ext cx="798331" cy="191848"/>
            </a:xfrm>
            <a:custGeom>
              <a:avLst/>
              <a:gdLst>
                <a:gd name="connsiteX0" fmla="*/ 109421 w 798331"/>
                <a:gd name="connsiteY0" fmla="*/ 91949 h 191848"/>
                <a:gd name="connsiteX1" fmla="*/ 104658 w 798331"/>
                <a:gd name="connsiteY1" fmla="*/ 61469 h 191848"/>
                <a:gd name="connsiteX2" fmla="*/ 113231 w 798331"/>
                <a:gd name="connsiteY2" fmla="*/ 42419 h 191848"/>
                <a:gd name="connsiteX3" fmla="*/ 152283 w 798331"/>
                <a:gd name="connsiteY3" fmla="*/ 25274 h 191848"/>
                <a:gd name="connsiteX4" fmla="*/ 351356 w 798331"/>
                <a:gd name="connsiteY4" fmla="*/ 81471 h 191848"/>
                <a:gd name="connsiteX5" fmla="*/ 717116 w 798331"/>
                <a:gd name="connsiteY5" fmla="*/ 11939 h 191848"/>
                <a:gd name="connsiteX6" fmla="*/ 742833 w 798331"/>
                <a:gd name="connsiteY6" fmla="*/ 509 h 191848"/>
                <a:gd name="connsiteX7" fmla="*/ 776171 w 798331"/>
                <a:gd name="connsiteY7" fmla="*/ 20511 h 191848"/>
                <a:gd name="connsiteX8" fmla="*/ 782838 w 798331"/>
                <a:gd name="connsiteY8" fmla="*/ 31941 h 191848"/>
                <a:gd name="connsiteX9" fmla="*/ 793316 w 798331"/>
                <a:gd name="connsiteY9" fmla="*/ 61469 h 191848"/>
                <a:gd name="connsiteX10" fmla="*/ 795221 w 798331"/>
                <a:gd name="connsiteY10" fmla="*/ 73851 h 191848"/>
                <a:gd name="connsiteX11" fmla="*/ 798078 w 798331"/>
                <a:gd name="connsiteY11" fmla="*/ 100521 h 191848"/>
                <a:gd name="connsiteX12" fmla="*/ 784743 w 798331"/>
                <a:gd name="connsiteY12" fmla="*/ 115761 h 191848"/>
                <a:gd name="connsiteX13" fmla="*/ 766646 w 798331"/>
                <a:gd name="connsiteY13" fmla="*/ 110999 h 191848"/>
                <a:gd name="connsiteX14" fmla="*/ 662823 w 798331"/>
                <a:gd name="connsiteY14" fmla="*/ 97664 h 191848"/>
                <a:gd name="connsiteX15" fmla="*/ 197051 w 798331"/>
                <a:gd name="connsiteY15" fmla="*/ 102426 h 191848"/>
                <a:gd name="connsiteX16" fmla="*/ 139901 w 798331"/>
                <a:gd name="connsiteY16" fmla="*/ 116714 h 191848"/>
                <a:gd name="connsiteX17" fmla="*/ 83703 w 798331"/>
                <a:gd name="connsiteY17" fmla="*/ 151956 h 191848"/>
                <a:gd name="connsiteX18" fmla="*/ 44651 w 798331"/>
                <a:gd name="connsiteY18" fmla="*/ 168149 h 191848"/>
                <a:gd name="connsiteX19" fmla="*/ 40841 w 798331"/>
                <a:gd name="connsiteY19" fmla="*/ 186246 h 191848"/>
                <a:gd name="connsiteX20" fmla="*/ 17981 w 798331"/>
                <a:gd name="connsiteY20" fmla="*/ 188151 h 191848"/>
                <a:gd name="connsiteX21" fmla="*/ 8456 w 798331"/>
                <a:gd name="connsiteY21" fmla="*/ 149099 h 191848"/>
                <a:gd name="connsiteX22" fmla="*/ 19886 w 798331"/>
                <a:gd name="connsiteY22" fmla="*/ 112904 h 191848"/>
                <a:gd name="connsiteX23" fmla="*/ 20838 w 798331"/>
                <a:gd name="connsiteY23" fmla="*/ 92901 h 191848"/>
                <a:gd name="connsiteX24" fmla="*/ 22743 w 798331"/>
                <a:gd name="connsiteY24" fmla="*/ 90996 h 191848"/>
                <a:gd name="connsiteX25" fmla="*/ 62748 w 798331"/>
                <a:gd name="connsiteY25" fmla="*/ 103379 h 191848"/>
                <a:gd name="connsiteX26" fmla="*/ 95133 w 798331"/>
                <a:gd name="connsiteY26" fmla="*/ 101474 h 191848"/>
                <a:gd name="connsiteX27" fmla="*/ 109421 w 798331"/>
                <a:gd name="connsiteY27" fmla="*/ 91949 h 19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8331" h="191848">
                  <a:moveTo>
                    <a:pt x="109421" y="91949"/>
                  </a:moveTo>
                  <a:cubicBezTo>
                    <a:pt x="126566" y="78614"/>
                    <a:pt x="131328" y="68136"/>
                    <a:pt x="104658" y="61469"/>
                  </a:cubicBezTo>
                  <a:cubicBezTo>
                    <a:pt x="104658" y="53849"/>
                    <a:pt x="107516" y="48134"/>
                    <a:pt x="113231" y="42419"/>
                  </a:cubicBezTo>
                  <a:cubicBezTo>
                    <a:pt x="123708" y="30989"/>
                    <a:pt x="136091" y="24321"/>
                    <a:pt x="152283" y="25274"/>
                  </a:cubicBezTo>
                  <a:cubicBezTo>
                    <a:pt x="218006" y="46229"/>
                    <a:pt x="280871" y="75756"/>
                    <a:pt x="351356" y="81471"/>
                  </a:cubicBezTo>
                  <a:cubicBezTo>
                    <a:pt x="480896" y="92901"/>
                    <a:pt x="602816" y="75756"/>
                    <a:pt x="717116" y="11939"/>
                  </a:cubicBezTo>
                  <a:cubicBezTo>
                    <a:pt x="725688" y="7176"/>
                    <a:pt x="734261" y="3366"/>
                    <a:pt x="742833" y="509"/>
                  </a:cubicBezTo>
                  <a:cubicBezTo>
                    <a:pt x="759978" y="-2349"/>
                    <a:pt x="768551" y="7176"/>
                    <a:pt x="776171" y="20511"/>
                  </a:cubicBezTo>
                  <a:cubicBezTo>
                    <a:pt x="778076" y="24321"/>
                    <a:pt x="780933" y="28131"/>
                    <a:pt x="782838" y="31941"/>
                  </a:cubicBezTo>
                  <a:cubicBezTo>
                    <a:pt x="787601" y="41466"/>
                    <a:pt x="791410" y="50991"/>
                    <a:pt x="793316" y="61469"/>
                  </a:cubicBezTo>
                  <a:cubicBezTo>
                    <a:pt x="794268" y="65279"/>
                    <a:pt x="795221" y="70041"/>
                    <a:pt x="795221" y="73851"/>
                  </a:cubicBezTo>
                  <a:cubicBezTo>
                    <a:pt x="797126" y="82424"/>
                    <a:pt x="799031" y="90996"/>
                    <a:pt x="798078" y="100521"/>
                  </a:cubicBezTo>
                  <a:cubicBezTo>
                    <a:pt x="796173" y="108141"/>
                    <a:pt x="792363" y="113856"/>
                    <a:pt x="784743" y="115761"/>
                  </a:cubicBezTo>
                  <a:cubicBezTo>
                    <a:pt x="778076" y="115761"/>
                    <a:pt x="769503" y="115761"/>
                    <a:pt x="766646" y="110999"/>
                  </a:cubicBezTo>
                  <a:cubicBezTo>
                    <a:pt x="738071" y="57659"/>
                    <a:pt x="701876" y="83376"/>
                    <a:pt x="662823" y="97664"/>
                  </a:cubicBezTo>
                  <a:cubicBezTo>
                    <a:pt x="508518" y="151956"/>
                    <a:pt x="352308" y="149099"/>
                    <a:pt x="197051" y="102426"/>
                  </a:cubicBezTo>
                  <a:cubicBezTo>
                    <a:pt x="174191" y="91949"/>
                    <a:pt x="149426" y="61469"/>
                    <a:pt x="139901" y="116714"/>
                  </a:cubicBezTo>
                  <a:cubicBezTo>
                    <a:pt x="135138" y="141479"/>
                    <a:pt x="108468" y="149099"/>
                    <a:pt x="83703" y="151956"/>
                  </a:cubicBezTo>
                  <a:cubicBezTo>
                    <a:pt x="69416" y="155766"/>
                    <a:pt x="50366" y="147194"/>
                    <a:pt x="44651" y="168149"/>
                  </a:cubicBezTo>
                  <a:cubicBezTo>
                    <a:pt x="44651" y="174816"/>
                    <a:pt x="43698" y="180531"/>
                    <a:pt x="40841" y="186246"/>
                  </a:cubicBezTo>
                  <a:cubicBezTo>
                    <a:pt x="34173" y="193866"/>
                    <a:pt x="26553" y="192914"/>
                    <a:pt x="17981" y="188151"/>
                  </a:cubicBezTo>
                  <a:cubicBezTo>
                    <a:pt x="-2974" y="179579"/>
                    <a:pt x="-4879" y="166244"/>
                    <a:pt x="8456" y="149099"/>
                  </a:cubicBezTo>
                  <a:cubicBezTo>
                    <a:pt x="16076" y="138621"/>
                    <a:pt x="29411" y="129096"/>
                    <a:pt x="19886" y="112904"/>
                  </a:cubicBezTo>
                  <a:cubicBezTo>
                    <a:pt x="15123" y="106236"/>
                    <a:pt x="14171" y="99569"/>
                    <a:pt x="20838" y="92901"/>
                  </a:cubicBezTo>
                  <a:lnTo>
                    <a:pt x="22743" y="90996"/>
                  </a:lnTo>
                  <a:cubicBezTo>
                    <a:pt x="37983" y="88139"/>
                    <a:pt x="49413" y="99569"/>
                    <a:pt x="62748" y="103379"/>
                  </a:cubicBezTo>
                  <a:cubicBezTo>
                    <a:pt x="74178" y="107189"/>
                    <a:pt x="84656" y="110046"/>
                    <a:pt x="95133" y="101474"/>
                  </a:cubicBezTo>
                  <a:cubicBezTo>
                    <a:pt x="99896" y="97664"/>
                    <a:pt x="104658" y="94806"/>
                    <a:pt x="109421" y="91949"/>
                  </a:cubicBezTo>
                  <a:close/>
                </a:path>
              </a:pathLst>
            </a:custGeom>
            <a:solidFill>
              <a:srgbClr val="233D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9978F6E9-C32A-4218-AF62-F19F8212774B}"/>
                </a:ext>
              </a:extLst>
            </p:cNvPr>
            <p:cNvSpPr/>
            <p:nvPr/>
          </p:nvSpPr>
          <p:spPr>
            <a:xfrm>
              <a:off x="10215983" y="-1461518"/>
              <a:ext cx="753726" cy="176989"/>
            </a:xfrm>
            <a:custGeom>
              <a:avLst/>
              <a:gdLst>
                <a:gd name="connsiteX0" fmla="*/ 448926 w 753726"/>
                <a:gd name="connsiteY0" fmla="*/ 176990 h 176989"/>
                <a:gd name="connsiteX1" fmla="*/ 439401 w 753726"/>
                <a:gd name="connsiteY1" fmla="*/ 138890 h 176989"/>
                <a:gd name="connsiteX2" fmla="*/ 367964 w 753726"/>
                <a:gd name="connsiteY2" fmla="*/ 124602 h 176989"/>
                <a:gd name="connsiteX3" fmla="*/ 190799 w 753726"/>
                <a:gd name="connsiteY3" fmla="*/ 114125 h 176989"/>
                <a:gd name="connsiteX4" fmla="*/ 134601 w 753726"/>
                <a:gd name="connsiteY4" fmla="*/ 118887 h 176989"/>
                <a:gd name="connsiteX5" fmla="*/ 103169 w 753726"/>
                <a:gd name="connsiteY5" fmla="*/ 101742 h 176989"/>
                <a:gd name="connsiteX6" fmla="*/ 9824 w 753726"/>
                <a:gd name="connsiteY6" fmla="*/ 63642 h 176989"/>
                <a:gd name="connsiteX7" fmla="*/ 10776 w 753726"/>
                <a:gd name="connsiteY7" fmla="*/ 37925 h 176989"/>
                <a:gd name="connsiteX8" fmla="*/ 46019 w 753726"/>
                <a:gd name="connsiteY8" fmla="*/ 46497 h 176989"/>
                <a:gd name="connsiteX9" fmla="*/ 103169 w 753726"/>
                <a:gd name="connsiteY9" fmla="*/ 31257 h 176989"/>
                <a:gd name="connsiteX10" fmla="*/ 147937 w 753726"/>
                <a:gd name="connsiteY10" fmla="*/ 18875 h 176989"/>
                <a:gd name="connsiteX11" fmla="*/ 167939 w 753726"/>
                <a:gd name="connsiteY11" fmla="*/ 66500 h 176989"/>
                <a:gd name="connsiteX12" fmla="*/ 252712 w 753726"/>
                <a:gd name="connsiteY12" fmla="*/ 53165 h 176989"/>
                <a:gd name="connsiteX13" fmla="*/ 307957 w 753726"/>
                <a:gd name="connsiteY13" fmla="*/ 55070 h 176989"/>
                <a:gd name="connsiteX14" fmla="*/ 411779 w 753726"/>
                <a:gd name="connsiteY14" fmla="*/ 70310 h 176989"/>
                <a:gd name="connsiteX15" fmla="*/ 448926 w 753726"/>
                <a:gd name="connsiteY15" fmla="*/ 25542 h 176989"/>
                <a:gd name="connsiteX16" fmla="*/ 484169 w 753726"/>
                <a:gd name="connsiteY16" fmla="*/ 9350 h 176989"/>
                <a:gd name="connsiteX17" fmla="*/ 617519 w 753726"/>
                <a:gd name="connsiteY17" fmla="*/ 32210 h 176989"/>
                <a:gd name="connsiteX18" fmla="*/ 663239 w 753726"/>
                <a:gd name="connsiteY18" fmla="*/ 20780 h 176989"/>
                <a:gd name="connsiteX19" fmla="*/ 691814 w 753726"/>
                <a:gd name="connsiteY19" fmla="*/ 20780 h 176989"/>
                <a:gd name="connsiteX20" fmla="*/ 753726 w 753726"/>
                <a:gd name="connsiteY20" fmla="*/ 34115 h 176989"/>
                <a:gd name="connsiteX21" fmla="*/ 696576 w 753726"/>
                <a:gd name="connsiteY21" fmla="*/ 110315 h 176989"/>
                <a:gd name="connsiteX22" fmla="*/ 674669 w 753726"/>
                <a:gd name="connsiteY22" fmla="*/ 86502 h 176989"/>
                <a:gd name="connsiteX23" fmla="*/ 642284 w 753726"/>
                <a:gd name="connsiteY23" fmla="*/ 76025 h 176989"/>
                <a:gd name="connsiteX24" fmla="*/ 582276 w 753726"/>
                <a:gd name="connsiteY24" fmla="*/ 94122 h 176989"/>
                <a:gd name="connsiteX25" fmla="*/ 482264 w 753726"/>
                <a:gd name="connsiteY25" fmla="*/ 101742 h 176989"/>
                <a:gd name="connsiteX26" fmla="*/ 476549 w 753726"/>
                <a:gd name="connsiteY26" fmla="*/ 129365 h 176989"/>
                <a:gd name="connsiteX27" fmla="*/ 448926 w 753726"/>
                <a:gd name="connsiteY27" fmla="*/ 176990 h 1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3726" h="176989">
                  <a:moveTo>
                    <a:pt x="448926" y="176990"/>
                  </a:moveTo>
                  <a:cubicBezTo>
                    <a:pt x="443212" y="164607"/>
                    <a:pt x="450832" y="149367"/>
                    <a:pt x="439401" y="138890"/>
                  </a:cubicBezTo>
                  <a:cubicBezTo>
                    <a:pt x="417494" y="125555"/>
                    <a:pt x="392729" y="122697"/>
                    <a:pt x="367964" y="124602"/>
                  </a:cubicBezTo>
                  <a:cubicBezTo>
                    <a:pt x="308909" y="120792"/>
                    <a:pt x="249854" y="109362"/>
                    <a:pt x="190799" y="114125"/>
                  </a:cubicBezTo>
                  <a:cubicBezTo>
                    <a:pt x="171749" y="116030"/>
                    <a:pt x="152699" y="111267"/>
                    <a:pt x="134601" y="118887"/>
                  </a:cubicBezTo>
                  <a:cubicBezTo>
                    <a:pt x="115551" y="127460"/>
                    <a:pt x="111741" y="109362"/>
                    <a:pt x="103169" y="101742"/>
                  </a:cubicBezTo>
                  <a:cubicBezTo>
                    <a:pt x="73641" y="83645"/>
                    <a:pt x="34589" y="92217"/>
                    <a:pt x="9824" y="63642"/>
                  </a:cubicBezTo>
                  <a:cubicBezTo>
                    <a:pt x="2204" y="55070"/>
                    <a:pt x="-8274" y="45545"/>
                    <a:pt x="10776" y="37925"/>
                  </a:cubicBezTo>
                  <a:cubicBezTo>
                    <a:pt x="24112" y="36020"/>
                    <a:pt x="34589" y="42687"/>
                    <a:pt x="46019" y="46497"/>
                  </a:cubicBezTo>
                  <a:cubicBezTo>
                    <a:pt x="68879" y="54117"/>
                    <a:pt x="87929" y="52212"/>
                    <a:pt x="103169" y="31257"/>
                  </a:cubicBezTo>
                  <a:cubicBezTo>
                    <a:pt x="113647" y="16970"/>
                    <a:pt x="126982" y="-1128"/>
                    <a:pt x="147937" y="18875"/>
                  </a:cubicBezTo>
                  <a:cubicBezTo>
                    <a:pt x="159366" y="33162"/>
                    <a:pt x="140316" y="63642"/>
                    <a:pt x="167939" y="66500"/>
                  </a:cubicBezTo>
                  <a:cubicBezTo>
                    <a:pt x="196514" y="69357"/>
                    <a:pt x="228899" y="80787"/>
                    <a:pt x="252712" y="53165"/>
                  </a:cubicBezTo>
                  <a:cubicBezTo>
                    <a:pt x="272714" y="30305"/>
                    <a:pt x="288907" y="25542"/>
                    <a:pt x="307957" y="55070"/>
                  </a:cubicBezTo>
                  <a:cubicBezTo>
                    <a:pt x="335579" y="98885"/>
                    <a:pt x="376537" y="70310"/>
                    <a:pt x="411779" y="70310"/>
                  </a:cubicBezTo>
                  <a:cubicBezTo>
                    <a:pt x="442259" y="70310"/>
                    <a:pt x="445117" y="50307"/>
                    <a:pt x="448926" y="25542"/>
                  </a:cubicBezTo>
                  <a:cubicBezTo>
                    <a:pt x="451784" y="4587"/>
                    <a:pt x="471787" y="-10653"/>
                    <a:pt x="484169" y="9350"/>
                  </a:cubicBezTo>
                  <a:cubicBezTo>
                    <a:pt x="522269" y="70310"/>
                    <a:pt x="568942" y="47450"/>
                    <a:pt x="617519" y="32210"/>
                  </a:cubicBezTo>
                  <a:cubicBezTo>
                    <a:pt x="632759" y="26495"/>
                    <a:pt x="646094" y="17922"/>
                    <a:pt x="663239" y="20780"/>
                  </a:cubicBezTo>
                  <a:cubicBezTo>
                    <a:pt x="672764" y="20780"/>
                    <a:pt x="682289" y="20780"/>
                    <a:pt x="691814" y="20780"/>
                  </a:cubicBezTo>
                  <a:cubicBezTo>
                    <a:pt x="711817" y="28400"/>
                    <a:pt x="740392" y="-2080"/>
                    <a:pt x="753726" y="34115"/>
                  </a:cubicBezTo>
                  <a:cubicBezTo>
                    <a:pt x="715626" y="45545"/>
                    <a:pt x="704197" y="76977"/>
                    <a:pt x="696576" y="110315"/>
                  </a:cubicBezTo>
                  <a:cubicBezTo>
                    <a:pt x="677526" y="113172"/>
                    <a:pt x="678479" y="96980"/>
                    <a:pt x="674669" y="86502"/>
                  </a:cubicBezTo>
                  <a:cubicBezTo>
                    <a:pt x="668954" y="65547"/>
                    <a:pt x="656572" y="68405"/>
                    <a:pt x="642284" y="76025"/>
                  </a:cubicBezTo>
                  <a:cubicBezTo>
                    <a:pt x="623234" y="86502"/>
                    <a:pt x="603232" y="93170"/>
                    <a:pt x="582276" y="94122"/>
                  </a:cubicBezTo>
                  <a:cubicBezTo>
                    <a:pt x="548939" y="96980"/>
                    <a:pt x="514649" y="86502"/>
                    <a:pt x="482264" y="101742"/>
                  </a:cubicBezTo>
                  <a:cubicBezTo>
                    <a:pt x="474644" y="109362"/>
                    <a:pt x="472739" y="118887"/>
                    <a:pt x="476549" y="129365"/>
                  </a:cubicBezTo>
                  <a:cubicBezTo>
                    <a:pt x="481312" y="153177"/>
                    <a:pt x="479407" y="174132"/>
                    <a:pt x="448926" y="176990"/>
                  </a:cubicBezTo>
                  <a:close/>
                </a:path>
              </a:pathLst>
            </a:custGeom>
            <a:solidFill>
              <a:srgbClr val="2235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F5A99D6F-EC61-43DA-A187-58A07C823FDF}"/>
                </a:ext>
              </a:extLst>
            </p:cNvPr>
            <p:cNvSpPr/>
            <p:nvPr/>
          </p:nvSpPr>
          <p:spPr>
            <a:xfrm>
              <a:off x="10319152" y="-1362707"/>
              <a:ext cx="270509" cy="240199"/>
            </a:xfrm>
            <a:custGeom>
              <a:avLst/>
              <a:gdLst>
                <a:gd name="connsiteX0" fmla="*/ 0 w 270509"/>
                <a:gd name="connsiteY0" fmla="*/ 2931 h 240199"/>
                <a:gd name="connsiteX1" fmla="*/ 69532 w 270509"/>
                <a:gd name="connsiteY1" fmla="*/ 73 h 240199"/>
                <a:gd name="connsiteX2" fmla="*/ 270510 w 270509"/>
                <a:gd name="connsiteY2" fmla="*/ 12456 h 240199"/>
                <a:gd name="connsiteX3" fmla="*/ 251460 w 270509"/>
                <a:gd name="connsiteY3" fmla="*/ 87703 h 240199"/>
                <a:gd name="connsiteX4" fmla="*/ 255270 w 270509"/>
                <a:gd name="connsiteY4" fmla="*/ 172476 h 240199"/>
                <a:gd name="connsiteX5" fmla="*/ 249555 w 270509"/>
                <a:gd name="connsiteY5" fmla="*/ 217243 h 240199"/>
                <a:gd name="connsiteX6" fmla="*/ 66675 w 270509"/>
                <a:gd name="connsiteY6" fmla="*/ 194383 h 240199"/>
                <a:gd name="connsiteX7" fmla="*/ 22860 w 270509"/>
                <a:gd name="connsiteY7" fmla="*/ 85798 h 240199"/>
                <a:gd name="connsiteX8" fmla="*/ 0 w 270509"/>
                <a:gd name="connsiteY8" fmla="*/ 2931 h 24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09" h="240199">
                  <a:moveTo>
                    <a:pt x="0" y="2931"/>
                  </a:moveTo>
                  <a:cubicBezTo>
                    <a:pt x="23813" y="21981"/>
                    <a:pt x="46672" y="1026"/>
                    <a:pt x="69532" y="73"/>
                  </a:cubicBezTo>
                  <a:cubicBezTo>
                    <a:pt x="137160" y="-879"/>
                    <a:pt x="203835" y="7693"/>
                    <a:pt x="270510" y="12456"/>
                  </a:cubicBezTo>
                  <a:cubicBezTo>
                    <a:pt x="266700" y="38173"/>
                    <a:pt x="266700" y="64843"/>
                    <a:pt x="251460" y="87703"/>
                  </a:cubicBezTo>
                  <a:cubicBezTo>
                    <a:pt x="248603" y="116278"/>
                    <a:pt x="248603" y="143901"/>
                    <a:pt x="255270" y="172476"/>
                  </a:cubicBezTo>
                  <a:cubicBezTo>
                    <a:pt x="259080" y="187716"/>
                    <a:pt x="260032" y="203908"/>
                    <a:pt x="249555" y="217243"/>
                  </a:cubicBezTo>
                  <a:cubicBezTo>
                    <a:pt x="218122" y="257248"/>
                    <a:pt x="87630" y="242008"/>
                    <a:pt x="66675" y="194383"/>
                  </a:cubicBezTo>
                  <a:cubicBezTo>
                    <a:pt x="50482" y="159141"/>
                    <a:pt x="37147" y="121993"/>
                    <a:pt x="22860" y="85798"/>
                  </a:cubicBezTo>
                  <a:cubicBezTo>
                    <a:pt x="15240" y="59128"/>
                    <a:pt x="7620" y="31506"/>
                    <a:pt x="0" y="2931"/>
                  </a:cubicBezTo>
                  <a:close/>
                </a:path>
              </a:pathLst>
            </a:custGeom>
            <a:solidFill>
              <a:srgbClr val="463C3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25D4630A-D682-47EE-BD1D-152CF5DD8C71}"/>
                </a:ext>
              </a:extLst>
            </p:cNvPr>
            <p:cNvSpPr/>
            <p:nvPr/>
          </p:nvSpPr>
          <p:spPr>
            <a:xfrm>
              <a:off x="11214502" y="-2178926"/>
              <a:ext cx="127175" cy="493394"/>
            </a:xfrm>
            <a:custGeom>
              <a:avLst/>
              <a:gdLst>
                <a:gd name="connsiteX0" fmla="*/ 0 w 127175"/>
                <a:gd name="connsiteY0" fmla="*/ 485775 h 493394"/>
                <a:gd name="connsiteX1" fmla="*/ 18098 w 127175"/>
                <a:gd name="connsiteY1" fmla="*/ 456248 h 493394"/>
                <a:gd name="connsiteX2" fmla="*/ 108585 w 127175"/>
                <a:gd name="connsiteY2" fmla="*/ 313373 h 493394"/>
                <a:gd name="connsiteX3" fmla="*/ 99060 w 127175"/>
                <a:gd name="connsiteY3" fmla="*/ 0 h 493394"/>
                <a:gd name="connsiteX4" fmla="*/ 116205 w 127175"/>
                <a:gd name="connsiteY4" fmla="*/ 47625 h 493394"/>
                <a:gd name="connsiteX5" fmla="*/ 123825 w 127175"/>
                <a:gd name="connsiteY5" fmla="*/ 339090 h 493394"/>
                <a:gd name="connsiteX6" fmla="*/ 126682 w 127175"/>
                <a:gd name="connsiteY6" fmla="*/ 361950 h 493394"/>
                <a:gd name="connsiteX7" fmla="*/ 10477 w 127175"/>
                <a:gd name="connsiteY7" fmla="*/ 493395 h 493394"/>
                <a:gd name="connsiteX8" fmla="*/ 0 w 127175"/>
                <a:gd name="connsiteY8" fmla="*/ 485775 h 49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75" h="493394">
                  <a:moveTo>
                    <a:pt x="0" y="485775"/>
                  </a:moveTo>
                  <a:cubicBezTo>
                    <a:pt x="1905" y="473393"/>
                    <a:pt x="1905" y="461962"/>
                    <a:pt x="18098" y="456248"/>
                  </a:cubicBezTo>
                  <a:cubicBezTo>
                    <a:pt x="83820" y="431482"/>
                    <a:pt x="103823" y="376237"/>
                    <a:pt x="108585" y="313373"/>
                  </a:cubicBezTo>
                  <a:cubicBezTo>
                    <a:pt x="117157" y="208598"/>
                    <a:pt x="104775" y="104775"/>
                    <a:pt x="99060" y="0"/>
                  </a:cubicBezTo>
                  <a:cubicBezTo>
                    <a:pt x="115252" y="12382"/>
                    <a:pt x="100013" y="35243"/>
                    <a:pt x="116205" y="47625"/>
                  </a:cubicBezTo>
                  <a:cubicBezTo>
                    <a:pt x="134302" y="144780"/>
                    <a:pt x="124777" y="241935"/>
                    <a:pt x="123825" y="339090"/>
                  </a:cubicBezTo>
                  <a:cubicBezTo>
                    <a:pt x="123825" y="346710"/>
                    <a:pt x="120968" y="354330"/>
                    <a:pt x="126682" y="361950"/>
                  </a:cubicBezTo>
                  <a:cubicBezTo>
                    <a:pt x="118110" y="431482"/>
                    <a:pt x="68580" y="466725"/>
                    <a:pt x="10477" y="493395"/>
                  </a:cubicBezTo>
                  <a:cubicBezTo>
                    <a:pt x="8573" y="493395"/>
                    <a:pt x="3810" y="487680"/>
                    <a:pt x="0" y="485775"/>
                  </a:cubicBezTo>
                  <a:close/>
                </a:path>
              </a:pathLst>
            </a:custGeom>
            <a:solidFill>
              <a:srgbClr val="5847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6B46760-7337-419C-8575-7FC7B3D04D28}"/>
                </a:ext>
              </a:extLst>
            </p:cNvPr>
            <p:cNvSpPr/>
            <p:nvPr/>
          </p:nvSpPr>
          <p:spPr>
            <a:xfrm>
              <a:off x="11330707" y="-2132253"/>
              <a:ext cx="24009" cy="314325"/>
            </a:xfrm>
            <a:custGeom>
              <a:avLst/>
              <a:gdLst>
                <a:gd name="connsiteX0" fmla="*/ 10477 w 24009"/>
                <a:gd name="connsiteY0" fmla="*/ 314325 h 314325"/>
                <a:gd name="connsiteX1" fmla="*/ 952 w 24009"/>
                <a:gd name="connsiteY1" fmla="*/ 274320 h 314325"/>
                <a:gd name="connsiteX2" fmla="*/ 0 w 24009"/>
                <a:gd name="connsiteY2" fmla="*/ 0 h 314325"/>
                <a:gd name="connsiteX3" fmla="*/ 9525 w 24009"/>
                <a:gd name="connsiteY3" fmla="*/ 0 h 314325"/>
                <a:gd name="connsiteX4" fmla="*/ 10477 w 24009"/>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9" h="314325">
                  <a:moveTo>
                    <a:pt x="10477" y="314325"/>
                  </a:moveTo>
                  <a:cubicBezTo>
                    <a:pt x="-2857" y="303847"/>
                    <a:pt x="952" y="288608"/>
                    <a:pt x="952" y="274320"/>
                  </a:cubicBezTo>
                  <a:cubicBezTo>
                    <a:pt x="952" y="182880"/>
                    <a:pt x="0" y="91440"/>
                    <a:pt x="0" y="0"/>
                  </a:cubicBezTo>
                  <a:cubicBezTo>
                    <a:pt x="2857" y="0"/>
                    <a:pt x="6668" y="0"/>
                    <a:pt x="9525" y="0"/>
                  </a:cubicBezTo>
                  <a:cubicBezTo>
                    <a:pt x="21907" y="104775"/>
                    <a:pt x="34290" y="209550"/>
                    <a:pt x="10477" y="314325"/>
                  </a:cubicBezTo>
                  <a:close/>
                </a:path>
              </a:pathLst>
            </a:custGeom>
            <a:solidFill>
              <a:srgbClr val="342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20C79A70-5F57-4973-8344-E2C45C6E8454}"/>
                </a:ext>
              </a:extLst>
            </p:cNvPr>
            <p:cNvSpPr/>
            <p:nvPr/>
          </p:nvSpPr>
          <p:spPr>
            <a:xfrm>
              <a:off x="11026859" y="-1783535"/>
              <a:ext cx="161925" cy="89431"/>
            </a:xfrm>
            <a:custGeom>
              <a:avLst/>
              <a:gdLst>
                <a:gd name="connsiteX0" fmla="*/ 160973 w 161925"/>
                <a:gd name="connsiteY0" fmla="*/ 53237 h 89431"/>
                <a:gd name="connsiteX1" fmla="*/ 161925 w 161925"/>
                <a:gd name="connsiteY1" fmla="*/ 79907 h 89431"/>
                <a:gd name="connsiteX2" fmla="*/ 38100 w 161925"/>
                <a:gd name="connsiteY2" fmla="*/ 89432 h 89431"/>
                <a:gd name="connsiteX3" fmla="*/ 0 w 161925"/>
                <a:gd name="connsiteY3" fmla="*/ 72287 h 89431"/>
                <a:gd name="connsiteX4" fmla="*/ 15240 w 161925"/>
                <a:gd name="connsiteY4" fmla="*/ 25614 h 89431"/>
                <a:gd name="connsiteX5" fmla="*/ 49530 w 161925"/>
                <a:gd name="connsiteY5" fmla="*/ 11327 h 89431"/>
                <a:gd name="connsiteX6" fmla="*/ 41910 w 161925"/>
                <a:gd name="connsiteY6" fmla="*/ 42759 h 89431"/>
                <a:gd name="connsiteX7" fmla="*/ 49530 w 161925"/>
                <a:gd name="connsiteY7" fmla="*/ 12279 h 89431"/>
                <a:gd name="connsiteX8" fmla="*/ 160973 w 161925"/>
                <a:gd name="connsiteY8" fmla="*/ 53237 h 8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89431">
                  <a:moveTo>
                    <a:pt x="160973" y="53237"/>
                  </a:moveTo>
                  <a:cubicBezTo>
                    <a:pt x="160973" y="61809"/>
                    <a:pt x="161925" y="70382"/>
                    <a:pt x="161925" y="79907"/>
                  </a:cubicBezTo>
                  <a:cubicBezTo>
                    <a:pt x="120968" y="87527"/>
                    <a:pt x="78105" y="72287"/>
                    <a:pt x="38100" y="89432"/>
                  </a:cubicBezTo>
                  <a:cubicBezTo>
                    <a:pt x="29528" y="75144"/>
                    <a:pt x="8573" y="87527"/>
                    <a:pt x="0" y="72287"/>
                  </a:cubicBezTo>
                  <a:cubicBezTo>
                    <a:pt x="12382" y="58952"/>
                    <a:pt x="11430" y="41807"/>
                    <a:pt x="15240" y="25614"/>
                  </a:cubicBezTo>
                  <a:cubicBezTo>
                    <a:pt x="19050" y="7517"/>
                    <a:pt x="26670" y="-13438"/>
                    <a:pt x="49530" y="11327"/>
                  </a:cubicBezTo>
                  <a:cubicBezTo>
                    <a:pt x="40005" y="19899"/>
                    <a:pt x="42863" y="31329"/>
                    <a:pt x="41910" y="42759"/>
                  </a:cubicBezTo>
                  <a:cubicBezTo>
                    <a:pt x="43815" y="32282"/>
                    <a:pt x="40005" y="20852"/>
                    <a:pt x="49530" y="12279"/>
                  </a:cubicBezTo>
                  <a:cubicBezTo>
                    <a:pt x="77153" y="50379"/>
                    <a:pt x="122873" y="42759"/>
                    <a:pt x="160973" y="53237"/>
                  </a:cubicBezTo>
                  <a:close/>
                </a:path>
              </a:pathLst>
            </a:custGeom>
            <a:solidFill>
              <a:srgbClr val="61503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5DFCF7FA-856B-46A7-95FA-538247C5E14E}"/>
                </a:ext>
              </a:extLst>
            </p:cNvPr>
            <p:cNvSpPr/>
            <p:nvPr/>
          </p:nvSpPr>
          <p:spPr>
            <a:xfrm>
              <a:off x="10263907" y="-3328481"/>
              <a:ext cx="201929" cy="85690"/>
            </a:xfrm>
            <a:custGeom>
              <a:avLst/>
              <a:gdLst>
                <a:gd name="connsiteX0" fmla="*/ 952 w 201929"/>
                <a:gd name="connsiteY0" fmla="*/ 73230 h 85690"/>
                <a:gd name="connsiteX1" fmla="*/ 0 w 201929"/>
                <a:gd name="connsiteY1" fmla="*/ 61800 h 85690"/>
                <a:gd name="connsiteX2" fmla="*/ 0 w 201929"/>
                <a:gd name="connsiteY2" fmla="*/ 61800 h 85690"/>
                <a:gd name="connsiteX3" fmla="*/ 39052 w 201929"/>
                <a:gd name="connsiteY3" fmla="*/ 43703 h 85690"/>
                <a:gd name="connsiteX4" fmla="*/ 143827 w 201929"/>
                <a:gd name="connsiteY4" fmla="*/ 4650 h 85690"/>
                <a:gd name="connsiteX5" fmla="*/ 191452 w 201929"/>
                <a:gd name="connsiteY5" fmla="*/ 4650 h 85690"/>
                <a:gd name="connsiteX6" fmla="*/ 201930 w 201929"/>
                <a:gd name="connsiteY6" fmla="*/ 14175 h 85690"/>
                <a:gd name="connsiteX7" fmla="*/ 120967 w 201929"/>
                <a:gd name="connsiteY7" fmla="*/ 54180 h 85690"/>
                <a:gd name="connsiteX8" fmla="*/ 40005 w 201929"/>
                <a:gd name="connsiteY8" fmla="*/ 84660 h 85690"/>
                <a:gd name="connsiteX9" fmla="*/ 952 w 201929"/>
                <a:gd name="connsiteY9" fmla="*/ 73230 h 8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929" h="85690">
                  <a:moveTo>
                    <a:pt x="952" y="73230"/>
                  </a:moveTo>
                  <a:cubicBezTo>
                    <a:pt x="952" y="69420"/>
                    <a:pt x="0" y="65610"/>
                    <a:pt x="0" y="61800"/>
                  </a:cubicBezTo>
                  <a:cubicBezTo>
                    <a:pt x="0" y="61800"/>
                    <a:pt x="0" y="61800"/>
                    <a:pt x="0" y="61800"/>
                  </a:cubicBezTo>
                  <a:cubicBezTo>
                    <a:pt x="13335" y="57038"/>
                    <a:pt x="27622" y="54180"/>
                    <a:pt x="39052" y="43703"/>
                  </a:cubicBezTo>
                  <a:cubicBezTo>
                    <a:pt x="70485" y="21795"/>
                    <a:pt x="106680" y="12270"/>
                    <a:pt x="143827" y="4650"/>
                  </a:cubicBezTo>
                  <a:cubicBezTo>
                    <a:pt x="160020" y="-1065"/>
                    <a:pt x="175260" y="-2017"/>
                    <a:pt x="191452" y="4650"/>
                  </a:cubicBezTo>
                  <a:cubicBezTo>
                    <a:pt x="195263" y="7508"/>
                    <a:pt x="198120" y="11318"/>
                    <a:pt x="201930" y="14175"/>
                  </a:cubicBezTo>
                  <a:cubicBezTo>
                    <a:pt x="180975" y="39893"/>
                    <a:pt x="149542" y="43703"/>
                    <a:pt x="120967" y="54180"/>
                  </a:cubicBezTo>
                  <a:cubicBezTo>
                    <a:pt x="91440" y="56085"/>
                    <a:pt x="65722" y="71325"/>
                    <a:pt x="40005" y="84660"/>
                  </a:cubicBezTo>
                  <a:cubicBezTo>
                    <a:pt x="24765" y="87518"/>
                    <a:pt x="11430" y="84660"/>
                    <a:pt x="952" y="73230"/>
                  </a:cubicBezTo>
                  <a:close/>
                </a:path>
              </a:pathLst>
            </a:custGeom>
            <a:solidFill>
              <a:srgbClr val="382E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5ABFA8F0-387D-44FB-83A6-4E72A091E786}"/>
                </a:ext>
              </a:extLst>
            </p:cNvPr>
            <p:cNvSpPr/>
            <p:nvPr/>
          </p:nvSpPr>
          <p:spPr>
            <a:xfrm>
              <a:off x="10901130" y="-1524090"/>
              <a:ext cx="172304" cy="98451"/>
            </a:xfrm>
            <a:custGeom>
              <a:avLst/>
              <a:gdLst>
                <a:gd name="connsiteX0" fmla="*/ 68580 w 172304"/>
                <a:gd name="connsiteY0" fmla="*/ 96686 h 98451"/>
                <a:gd name="connsiteX1" fmla="*/ 0 w 172304"/>
                <a:gd name="connsiteY1" fmla="*/ 95734 h 98451"/>
                <a:gd name="connsiteX2" fmla="*/ 43815 w 172304"/>
                <a:gd name="connsiteY2" fmla="*/ 67159 h 98451"/>
                <a:gd name="connsiteX3" fmla="*/ 121920 w 172304"/>
                <a:gd name="connsiteY3" fmla="*/ 26201 h 98451"/>
                <a:gd name="connsiteX4" fmla="*/ 129540 w 172304"/>
                <a:gd name="connsiteY4" fmla="*/ 14771 h 98451"/>
                <a:gd name="connsiteX5" fmla="*/ 157162 w 172304"/>
                <a:gd name="connsiteY5" fmla="*/ 2389 h 98451"/>
                <a:gd name="connsiteX6" fmla="*/ 130492 w 172304"/>
                <a:gd name="connsiteY6" fmla="*/ 77636 h 98451"/>
                <a:gd name="connsiteX7" fmla="*/ 68580 w 172304"/>
                <a:gd name="connsiteY7" fmla="*/ 96686 h 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04" h="98451">
                  <a:moveTo>
                    <a:pt x="68580" y="96686"/>
                  </a:moveTo>
                  <a:cubicBezTo>
                    <a:pt x="45720" y="77636"/>
                    <a:pt x="22860" y="107164"/>
                    <a:pt x="0" y="95734"/>
                  </a:cubicBezTo>
                  <a:cubicBezTo>
                    <a:pt x="4763" y="70969"/>
                    <a:pt x="26670" y="71921"/>
                    <a:pt x="43815" y="67159"/>
                  </a:cubicBezTo>
                  <a:cubicBezTo>
                    <a:pt x="72390" y="58586"/>
                    <a:pt x="100965" y="50014"/>
                    <a:pt x="121920" y="26201"/>
                  </a:cubicBezTo>
                  <a:cubicBezTo>
                    <a:pt x="123825" y="22391"/>
                    <a:pt x="126683" y="18581"/>
                    <a:pt x="129540" y="14771"/>
                  </a:cubicBezTo>
                  <a:cubicBezTo>
                    <a:pt x="137160" y="7151"/>
                    <a:pt x="142875" y="-5231"/>
                    <a:pt x="157162" y="2389"/>
                  </a:cubicBezTo>
                  <a:cubicBezTo>
                    <a:pt x="186690" y="41441"/>
                    <a:pt x="170497" y="63349"/>
                    <a:pt x="130492" y="77636"/>
                  </a:cubicBezTo>
                  <a:cubicBezTo>
                    <a:pt x="109537" y="84304"/>
                    <a:pt x="92392" y="100496"/>
                    <a:pt x="68580" y="96686"/>
                  </a:cubicBezTo>
                  <a:close/>
                </a:path>
              </a:pathLst>
            </a:custGeom>
            <a:solidFill>
              <a:srgbClr val="3445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E2EB6495-DF34-402D-B26B-AD04B21E82E7}"/>
                </a:ext>
              </a:extLst>
            </p:cNvPr>
            <p:cNvSpPr/>
            <p:nvPr/>
          </p:nvSpPr>
          <p:spPr>
            <a:xfrm>
              <a:off x="10949707" y="-1546466"/>
              <a:ext cx="116431" cy="54013"/>
            </a:xfrm>
            <a:custGeom>
              <a:avLst/>
              <a:gdLst>
                <a:gd name="connsiteX0" fmla="*/ 107632 w 116431"/>
                <a:gd name="connsiteY0" fmla="*/ 24765 h 54013"/>
                <a:gd name="connsiteX1" fmla="*/ 85725 w 116431"/>
                <a:gd name="connsiteY1" fmla="*/ 42863 h 54013"/>
                <a:gd name="connsiteX2" fmla="*/ 10477 w 116431"/>
                <a:gd name="connsiteY2" fmla="*/ 50483 h 54013"/>
                <a:gd name="connsiteX3" fmla="*/ 0 w 116431"/>
                <a:gd name="connsiteY3" fmla="*/ 40958 h 54013"/>
                <a:gd name="connsiteX4" fmla="*/ 0 w 116431"/>
                <a:gd name="connsiteY4" fmla="*/ 23813 h 54013"/>
                <a:gd name="connsiteX5" fmla="*/ 72390 w 116431"/>
                <a:gd name="connsiteY5" fmla="*/ 5715 h 54013"/>
                <a:gd name="connsiteX6" fmla="*/ 92393 w 116431"/>
                <a:gd name="connsiteY6" fmla="*/ 0 h 54013"/>
                <a:gd name="connsiteX7" fmla="*/ 104775 w 116431"/>
                <a:gd name="connsiteY7" fmla="*/ 5715 h 54013"/>
                <a:gd name="connsiteX8" fmla="*/ 116205 w 116431"/>
                <a:gd name="connsiteY8" fmla="*/ 6667 h 54013"/>
                <a:gd name="connsiteX9" fmla="*/ 107632 w 116431"/>
                <a:gd name="connsiteY9" fmla="*/ 24765 h 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31" h="54013">
                  <a:moveTo>
                    <a:pt x="107632" y="24765"/>
                  </a:moveTo>
                  <a:cubicBezTo>
                    <a:pt x="100013" y="30480"/>
                    <a:pt x="93345" y="37147"/>
                    <a:pt x="85725" y="42863"/>
                  </a:cubicBezTo>
                  <a:cubicBezTo>
                    <a:pt x="60960" y="52388"/>
                    <a:pt x="36195" y="58102"/>
                    <a:pt x="10477" y="50483"/>
                  </a:cubicBezTo>
                  <a:cubicBezTo>
                    <a:pt x="5715" y="48577"/>
                    <a:pt x="2857" y="44767"/>
                    <a:pt x="0" y="40958"/>
                  </a:cubicBezTo>
                  <a:cubicBezTo>
                    <a:pt x="0" y="35242"/>
                    <a:pt x="0" y="29527"/>
                    <a:pt x="0" y="23813"/>
                  </a:cubicBezTo>
                  <a:cubicBezTo>
                    <a:pt x="20002" y="1905"/>
                    <a:pt x="49530" y="18097"/>
                    <a:pt x="72390" y="5715"/>
                  </a:cubicBezTo>
                  <a:cubicBezTo>
                    <a:pt x="79057" y="2858"/>
                    <a:pt x="84772" y="0"/>
                    <a:pt x="92393" y="0"/>
                  </a:cubicBezTo>
                  <a:cubicBezTo>
                    <a:pt x="97155" y="0"/>
                    <a:pt x="100965" y="1905"/>
                    <a:pt x="104775" y="5715"/>
                  </a:cubicBezTo>
                  <a:cubicBezTo>
                    <a:pt x="108585" y="5715"/>
                    <a:pt x="112395" y="5715"/>
                    <a:pt x="116205" y="6667"/>
                  </a:cubicBezTo>
                  <a:cubicBezTo>
                    <a:pt x="117157" y="13335"/>
                    <a:pt x="115252" y="20002"/>
                    <a:pt x="107632" y="24765"/>
                  </a:cubicBezTo>
                  <a:close/>
                </a:path>
              </a:pathLst>
            </a:custGeom>
            <a:solidFill>
              <a:srgbClr val="29383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58C681E7-BD3E-4583-856A-D3FAAF9B2845}"/>
                </a:ext>
              </a:extLst>
            </p:cNvPr>
            <p:cNvSpPr/>
            <p:nvPr/>
          </p:nvSpPr>
          <p:spPr>
            <a:xfrm>
              <a:off x="10855409" y="-1408887"/>
              <a:ext cx="57150" cy="116738"/>
            </a:xfrm>
            <a:custGeom>
              <a:avLst/>
              <a:gdLst>
                <a:gd name="connsiteX0" fmla="*/ 0 w 57150"/>
                <a:gd name="connsiteY0" fmla="*/ 10058 h 116738"/>
                <a:gd name="connsiteX1" fmla="*/ 47625 w 57150"/>
                <a:gd name="connsiteY1" fmla="*/ 32918 h 116738"/>
                <a:gd name="connsiteX2" fmla="*/ 57150 w 57150"/>
                <a:gd name="connsiteY2" fmla="*/ 57683 h 116738"/>
                <a:gd name="connsiteX3" fmla="*/ 46673 w 57150"/>
                <a:gd name="connsiteY3" fmla="*/ 113881 h 116738"/>
                <a:gd name="connsiteX4" fmla="*/ 40005 w 57150"/>
                <a:gd name="connsiteY4" fmla="*/ 116738 h 116738"/>
                <a:gd name="connsiteX5" fmla="*/ 34290 w 57150"/>
                <a:gd name="connsiteY5" fmla="*/ 113881 h 116738"/>
                <a:gd name="connsiteX6" fmla="*/ 6668 w 57150"/>
                <a:gd name="connsiteY6" fmla="*/ 74828 h 116738"/>
                <a:gd name="connsiteX7" fmla="*/ 0 w 57150"/>
                <a:gd name="connsiteY7" fmla="*/ 10058 h 11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16738">
                  <a:moveTo>
                    <a:pt x="0" y="10058"/>
                  </a:moveTo>
                  <a:cubicBezTo>
                    <a:pt x="26670" y="-5182"/>
                    <a:pt x="47625" y="-7087"/>
                    <a:pt x="47625" y="32918"/>
                  </a:cubicBezTo>
                  <a:cubicBezTo>
                    <a:pt x="47625" y="42443"/>
                    <a:pt x="47625" y="51968"/>
                    <a:pt x="57150" y="57683"/>
                  </a:cubicBezTo>
                  <a:cubicBezTo>
                    <a:pt x="53340" y="76733"/>
                    <a:pt x="49530" y="94831"/>
                    <a:pt x="46673" y="113881"/>
                  </a:cubicBezTo>
                  <a:cubicBezTo>
                    <a:pt x="44768" y="114833"/>
                    <a:pt x="41910" y="115786"/>
                    <a:pt x="40005" y="116738"/>
                  </a:cubicBezTo>
                  <a:cubicBezTo>
                    <a:pt x="38100" y="115786"/>
                    <a:pt x="36195" y="114833"/>
                    <a:pt x="34290" y="113881"/>
                  </a:cubicBezTo>
                  <a:cubicBezTo>
                    <a:pt x="27623" y="99593"/>
                    <a:pt x="16193" y="87211"/>
                    <a:pt x="6668" y="74828"/>
                  </a:cubicBezTo>
                  <a:cubicBezTo>
                    <a:pt x="13335" y="52921"/>
                    <a:pt x="31433" y="29108"/>
                    <a:pt x="0" y="10058"/>
                  </a:cubicBezTo>
                  <a:close/>
                </a:path>
              </a:pathLst>
            </a:custGeom>
            <a:solidFill>
              <a:srgbClr val="584A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BB1AF5B8-918A-488D-86F0-478AB2347C16}"/>
                </a:ext>
              </a:extLst>
            </p:cNvPr>
            <p:cNvSpPr/>
            <p:nvPr/>
          </p:nvSpPr>
          <p:spPr>
            <a:xfrm>
              <a:off x="10406782" y="-3342045"/>
              <a:ext cx="104775" cy="19166"/>
            </a:xfrm>
            <a:custGeom>
              <a:avLst/>
              <a:gdLst>
                <a:gd name="connsiteX0" fmla="*/ 47625 w 104775"/>
                <a:gd name="connsiteY0" fmla="*/ 19166 h 19166"/>
                <a:gd name="connsiteX1" fmla="*/ 0 w 104775"/>
                <a:gd name="connsiteY1" fmla="*/ 19166 h 19166"/>
                <a:gd name="connsiteX2" fmla="*/ 104775 w 104775"/>
                <a:gd name="connsiteY2" fmla="*/ 116 h 19166"/>
                <a:gd name="connsiteX3" fmla="*/ 47625 w 104775"/>
                <a:gd name="connsiteY3" fmla="*/ 19166 h 19166"/>
              </a:gdLst>
              <a:ahLst/>
              <a:cxnLst>
                <a:cxn ang="0">
                  <a:pos x="connsiteX0" y="connsiteY0"/>
                </a:cxn>
                <a:cxn ang="0">
                  <a:pos x="connsiteX1" y="connsiteY1"/>
                </a:cxn>
                <a:cxn ang="0">
                  <a:pos x="connsiteX2" y="connsiteY2"/>
                </a:cxn>
                <a:cxn ang="0">
                  <a:pos x="connsiteX3" y="connsiteY3"/>
                </a:cxn>
              </a:cxnLst>
              <a:rect l="l" t="t" r="r" b="b"/>
              <a:pathLst>
                <a:path w="104775" h="19166">
                  <a:moveTo>
                    <a:pt x="47625" y="19166"/>
                  </a:moveTo>
                  <a:cubicBezTo>
                    <a:pt x="31432" y="19166"/>
                    <a:pt x="16192" y="19166"/>
                    <a:pt x="0" y="19166"/>
                  </a:cubicBezTo>
                  <a:cubicBezTo>
                    <a:pt x="33338" y="3926"/>
                    <a:pt x="68580" y="-836"/>
                    <a:pt x="104775" y="116"/>
                  </a:cubicBezTo>
                  <a:cubicBezTo>
                    <a:pt x="90488" y="19166"/>
                    <a:pt x="62865" y="1069"/>
                    <a:pt x="47625" y="19166"/>
                  </a:cubicBezTo>
                  <a:close/>
                </a:path>
              </a:pathLst>
            </a:custGeom>
            <a:solidFill>
              <a:srgbClr val="7054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2096F917-4632-42CA-9FA1-8A16F94AA40B}"/>
                </a:ext>
              </a:extLst>
            </p:cNvPr>
            <p:cNvSpPr/>
            <p:nvPr/>
          </p:nvSpPr>
          <p:spPr>
            <a:xfrm>
              <a:off x="10177230" y="-1441021"/>
              <a:ext cx="50482" cy="44097"/>
            </a:xfrm>
            <a:custGeom>
              <a:avLst/>
              <a:gdLst>
                <a:gd name="connsiteX0" fmla="*/ 50482 w 50482"/>
                <a:gd name="connsiteY0" fmla="*/ 21238 h 44097"/>
                <a:gd name="connsiteX1" fmla="*/ 48578 w 50482"/>
                <a:gd name="connsiteY1" fmla="*/ 44098 h 44097"/>
                <a:gd name="connsiteX2" fmla="*/ 0 w 50482"/>
                <a:gd name="connsiteY2" fmla="*/ 15523 h 44097"/>
                <a:gd name="connsiteX3" fmla="*/ 20003 w 50482"/>
                <a:gd name="connsiteY3" fmla="*/ 5998 h 44097"/>
                <a:gd name="connsiteX4" fmla="*/ 50482 w 50482"/>
                <a:gd name="connsiteY4" fmla="*/ 21238 h 4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 h="44097">
                  <a:moveTo>
                    <a:pt x="50482" y="21238"/>
                  </a:moveTo>
                  <a:cubicBezTo>
                    <a:pt x="40005" y="27905"/>
                    <a:pt x="49530" y="36478"/>
                    <a:pt x="48578" y="44098"/>
                  </a:cubicBezTo>
                  <a:cubicBezTo>
                    <a:pt x="30480" y="38383"/>
                    <a:pt x="13335" y="29810"/>
                    <a:pt x="0" y="15523"/>
                  </a:cubicBezTo>
                  <a:cubicBezTo>
                    <a:pt x="7620" y="13618"/>
                    <a:pt x="15240" y="13618"/>
                    <a:pt x="20003" y="5998"/>
                  </a:cubicBezTo>
                  <a:cubicBezTo>
                    <a:pt x="39053" y="-6385"/>
                    <a:pt x="47625" y="1235"/>
                    <a:pt x="50482" y="21238"/>
                  </a:cubicBezTo>
                  <a:close/>
                </a:path>
              </a:pathLst>
            </a:custGeom>
            <a:solidFill>
              <a:srgbClr val="495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D8B24734-6334-4580-9041-7902F2DF4BA9}"/>
                </a:ext>
              </a:extLst>
            </p:cNvPr>
            <p:cNvSpPr/>
            <p:nvPr/>
          </p:nvSpPr>
          <p:spPr>
            <a:xfrm>
              <a:off x="10156297" y="-1568373"/>
              <a:ext cx="22837" cy="66675"/>
            </a:xfrm>
            <a:custGeom>
              <a:avLst/>
              <a:gdLst>
                <a:gd name="connsiteX0" fmla="*/ 22838 w 22837"/>
                <a:gd name="connsiteY0" fmla="*/ 46672 h 66675"/>
                <a:gd name="connsiteX1" fmla="*/ 21885 w 22837"/>
                <a:gd name="connsiteY1" fmla="*/ 66675 h 66675"/>
                <a:gd name="connsiteX2" fmla="*/ 930 w 22837"/>
                <a:gd name="connsiteY2" fmla="*/ 0 h 66675"/>
                <a:gd name="connsiteX3" fmla="*/ 22838 w 22837"/>
                <a:gd name="connsiteY3" fmla="*/ 46672 h 66675"/>
              </a:gdLst>
              <a:ahLst/>
              <a:cxnLst>
                <a:cxn ang="0">
                  <a:pos x="connsiteX0" y="connsiteY0"/>
                </a:cxn>
                <a:cxn ang="0">
                  <a:pos x="connsiteX1" y="connsiteY1"/>
                </a:cxn>
                <a:cxn ang="0">
                  <a:pos x="connsiteX2" y="connsiteY2"/>
                </a:cxn>
                <a:cxn ang="0">
                  <a:pos x="connsiteX3" y="connsiteY3"/>
                </a:cxn>
              </a:cxnLst>
              <a:rect l="l" t="t" r="r" b="b"/>
              <a:pathLst>
                <a:path w="22837" h="66675">
                  <a:moveTo>
                    <a:pt x="22838" y="46672"/>
                  </a:moveTo>
                  <a:cubicBezTo>
                    <a:pt x="22838" y="53340"/>
                    <a:pt x="22838" y="60008"/>
                    <a:pt x="21885" y="66675"/>
                  </a:cubicBezTo>
                  <a:cubicBezTo>
                    <a:pt x="930" y="48578"/>
                    <a:pt x="-1927" y="24765"/>
                    <a:pt x="930" y="0"/>
                  </a:cubicBezTo>
                  <a:cubicBezTo>
                    <a:pt x="22838" y="8572"/>
                    <a:pt x="4740" y="36195"/>
                    <a:pt x="22838" y="46672"/>
                  </a:cubicBezTo>
                  <a:close/>
                </a:path>
              </a:pathLst>
            </a:custGeom>
            <a:solidFill>
              <a:srgbClr val="495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E7B8C53E-B259-4F38-AF53-6816283966BD}"/>
                </a:ext>
              </a:extLst>
            </p:cNvPr>
            <p:cNvSpPr/>
            <p:nvPr/>
          </p:nvSpPr>
          <p:spPr>
            <a:xfrm>
              <a:off x="10263907" y="-3283826"/>
              <a:ext cx="39052" cy="18959"/>
            </a:xfrm>
            <a:custGeom>
              <a:avLst/>
              <a:gdLst>
                <a:gd name="connsiteX0" fmla="*/ 39052 w 39052"/>
                <a:gd name="connsiteY0" fmla="*/ 0 h 18959"/>
                <a:gd name="connsiteX1" fmla="*/ 0 w 39052"/>
                <a:gd name="connsiteY1" fmla="*/ 18098 h 18959"/>
                <a:gd name="connsiteX2" fmla="*/ 39052 w 39052"/>
                <a:gd name="connsiteY2" fmla="*/ 0 h 18959"/>
              </a:gdLst>
              <a:ahLst/>
              <a:cxnLst>
                <a:cxn ang="0">
                  <a:pos x="connsiteX0" y="connsiteY0"/>
                </a:cxn>
                <a:cxn ang="0">
                  <a:pos x="connsiteX1" y="connsiteY1"/>
                </a:cxn>
                <a:cxn ang="0">
                  <a:pos x="connsiteX2" y="connsiteY2"/>
                </a:cxn>
              </a:cxnLst>
              <a:rect l="l" t="t" r="r" b="b"/>
              <a:pathLst>
                <a:path w="39052" h="18959">
                  <a:moveTo>
                    <a:pt x="39052" y="0"/>
                  </a:moveTo>
                  <a:cubicBezTo>
                    <a:pt x="31432" y="17145"/>
                    <a:pt x="17145" y="20955"/>
                    <a:pt x="0" y="18098"/>
                  </a:cubicBezTo>
                  <a:cubicBezTo>
                    <a:pt x="10477" y="6668"/>
                    <a:pt x="23813" y="0"/>
                    <a:pt x="39052" y="0"/>
                  </a:cubicBezTo>
                  <a:close/>
                </a:path>
              </a:pathLst>
            </a:custGeom>
            <a:solidFill>
              <a:srgbClr val="4838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9D153D03-F8F9-4C53-9993-513904F0EFA5}"/>
                </a:ext>
              </a:extLst>
            </p:cNvPr>
            <p:cNvSpPr/>
            <p:nvPr/>
          </p:nvSpPr>
          <p:spPr>
            <a:xfrm>
              <a:off x="10658936" y="-1348730"/>
              <a:ext cx="235525" cy="204800"/>
            </a:xfrm>
            <a:custGeom>
              <a:avLst/>
              <a:gdLst>
                <a:gd name="connsiteX0" fmla="*/ 5973 w 235525"/>
                <a:gd name="connsiteY0" fmla="*/ 64202 h 204800"/>
                <a:gd name="connsiteX1" fmla="*/ 24071 w 235525"/>
                <a:gd name="connsiteY1" fmla="*/ 15624 h 204800"/>
                <a:gd name="connsiteX2" fmla="*/ 174566 w 235525"/>
                <a:gd name="connsiteY2" fmla="*/ 5147 h 204800"/>
                <a:gd name="connsiteX3" fmla="*/ 231716 w 235525"/>
                <a:gd name="connsiteY3" fmla="*/ 51819 h 204800"/>
                <a:gd name="connsiteX4" fmla="*/ 235526 w 235525"/>
                <a:gd name="connsiteY4" fmla="*/ 56582 h 204800"/>
                <a:gd name="connsiteX5" fmla="*/ 226001 w 235525"/>
                <a:gd name="connsiteY5" fmla="*/ 88014 h 204800"/>
                <a:gd name="connsiteX6" fmla="*/ 27881 w 235525"/>
                <a:gd name="connsiteY6" fmla="*/ 197552 h 204800"/>
                <a:gd name="connsiteX7" fmla="*/ 258 w 235525"/>
                <a:gd name="connsiteY7" fmla="*/ 163262 h 204800"/>
                <a:gd name="connsiteX8" fmla="*/ 5973 w 235525"/>
                <a:gd name="connsiteY8" fmla="*/ 64202 h 2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25" h="204800">
                  <a:moveTo>
                    <a:pt x="5973" y="64202"/>
                  </a:moveTo>
                  <a:cubicBezTo>
                    <a:pt x="16451" y="49914"/>
                    <a:pt x="35501" y="38484"/>
                    <a:pt x="24071" y="15624"/>
                  </a:cubicBezTo>
                  <a:cubicBezTo>
                    <a:pt x="72648" y="-10093"/>
                    <a:pt x="124083" y="3242"/>
                    <a:pt x="174566" y="5147"/>
                  </a:cubicBezTo>
                  <a:cubicBezTo>
                    <a:pt x="196473" y="16577"/>
                    <a:pt x="226001" y="20387"/>
                    <a:pt x="231716" y="51819"/>
                  </a:cubicBezTo>
                  <a:cubicBezTo>
                    <a:pt x="232668" y="53724"/>
                    <a:pt x="234573" y="55629"/>
                    <a:pt x="235526" y="56582"/>
                  </a:cubicBezTo>
                  <a:cubicBezTo>
                    <a:pt x="232668" y="67059"/>
                    <a:pt x="229811" y="77537"/>
                    <a:pt x="226001" y="88014"/>
                  </a:cubicBezTo>
                  <a:cubicBezTo>
                    <a:pt x="183138" y="197552"/>
                    <a:pt x="144086" y="218507"/>
                    <a:pt x="27881" y="197552"/>
                  </a:cubicBezTo>
                  <a:cubicBezTo>
                    <a:pt x="6926" y="193742"/>
                    <a:pt x="-1647" y="185169"/>
                    <a:pt x="258" y="163262"/>
                  </a:cubicBezTo>
                  <a:cubicBezTo>
                    <a:pt x="3116" y="129924"/>
                    <a:pt x="4068" y="96587"/>
                    <a:pt x="5973" y="64202"/>
                  </a:cubicBezTo>
                  <a:close/>
                </a:path>
              </a:pathLst>
            </a:custGeom>
            <a:solidFill>
              <a:srgbClr val="584A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FBDE37FE-A1BE-4AAC-BFF8-0DD42943E77D}"/>
                </a:ext>
              </a:extLst>
            </p:cNvPr>
            <p:cNvSpPr/>
            <p:nvPr/>
          </p:nvSpPr>
          <p:spPr>
            <a:xfrm>
              <a:off x="9998039" y="-2620963"/>
              <a:ext cx="1196374" cy="703003"/>
            </a:xfrm>
            <a:custGeom>
              <a:avLst/>
              <a:gdLst>
                <a:gd name="connsiteX0" fmla="*/ 27743 w 1196374"/>
                <a:gd name="connsiteY0" fmla="*/ 259157 h 703003"/>
                <a:gd name="connsiteX1" fmla="*/ 18218 w 1196374"/>
                <a:gd name="connsiteY1" fmla="*/ 145810 h 703003"/>
                <a:gd name="connsiteX2" fmla="*/ 118230 w 1196374"/>
                <a:gd name="connsiteY2" fmla="*/ 85802 h 703003"/>
                <a:gd name="connsiteX3" fmla="*/ 453510 w 1196374"/>
                <a:gd name="connsiteY3" fmla="*/ 5792 h 703003"/>
                <a:gd name="connsiteX4" fmla="*/ 793553 w 1196374"/>
                <a:gd name="connsiteY4" fmla="*/ 21032 h 703003"/>
                <a:gd name="connsiteX5" fmla="*/ 1080255 w 1196374"/>
                <a:gd name="connsiteY5" fmla="*/ 81992 h 703003"/>
                <a:gd name="connsiteX6" fmla="*/ 1115498 w 1196374"/>
                <a:gd name="connsiteY6" fmla="*/ 96280 h 703003"/>
                <a:gd name="connsiteX7" fmla="*/ 1178363 w 1196374"/>
                <a:gd name="connsiteY7" fmla="*/ 222010 h 703003"/>
                <a:gd name="connsiteX8" fmla="*/ 1178363 w 1196374"/>
                <a:gd name="connsiteY8" fmla="*/ 241060 h 703003"/>
                <a:gd name="connsiteX9" fmla="*/ 1184078 w 1196374"/>
                <a:gd name="connsiteY9" fmla="*/ 282970 h 703003"/>
                <a:gd name="connsiteX10" fmla="*/ 1165980 w 1196374"/>
                <a:gd name="connsiteY10" fmla="*/ 368695 h 703003"/>
                <a:gd name="connsiteX11" fmla="*/ 995483 w 1196374"/>
                <a:gd name="connsiteY11" fmla="*/ 596342 h 703003"/>
                <a:gd name="connsiteX12" fmla="*/ 754500 w 1196374"/>
                <a:gd name="connsiteY12" fmla="*/ 680162 h 703003"/>
                <a:gd name="connsiteX13" fmla="*/ 667823 w 1196374"/>
                <a:gd name="connsiteY13" fmla="*/ 688735 h 703003"/>
                <a:gd name="connsiteX14" fmla="*/ 667823 w 1196374"/>
                <a:gd name="connsiteY14" fmla="*/ 688735 h 703003"/>
                <a:gd name="connsiteX15" fmla="*/ 619245 w 1196374"/>
                <a:gd name="connsiteY15" fmla="*/ 701117 h 703003"/>
                <a:gd name="connsiteX16" fmla="*/ 510660 w 1196374"/>
                <a:gd name="connsiteY16" fmla="*/ 694450 h 703003"/>
                <a:gd name="connsiteX17" fmla="*/ 423983 w 1196374"/>
                <a:gd name="connsiteY17" fmla="*/ 669685 h 703003"/>
                <a:gd name="connsiteX18" fmla="*/ 224910 w 1196374"/>
                <a:gd name="connsiteY18" fmla="*/ 595390 h 703003"/>
                <a:gd name="connsiteX19" fmla="*/ 28695 w 1196374"/>
                <a:gd name="connsiteY19" fmla="*/ 332500 h 703003"/>
                <a:gd name="connsiteX20" fmla="*/ 27743 w 1196374"/>
                <a:gd name="connsiteY20" fmla="*/ 259157 h 7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6374" h="703003">
                  <a:moveTo>
                    <a:pt x="27743" y="259157"/>
                  </a:moveTo>
                  <a:cubicBezTo>
                    <a:pt x="27743" y="221057"/>
                    <a:pt x="10598" y="184862"/>
                    <a:pt x="18218" y="145810"/>
                  </a:cubicBezTo>
                  <a:cubicBezTo>
                    <a:pt x="42030" y="109615"/>
                    <a:pt x="82035" y="101042"/>
                    <a:pt x="118230" y="85802"/>
                  </a:cubicBezTo>
                  <a:cubicBezTo>
                    <a:pt x="225863" y="41035"/>
                    <a:pt x="338258" y="21985"/>
                    <a:pt x="453510" y="5792"/>
                  </a:cubicBezTo>
                  <a:cubicBezTo>
                    <a:pt x="568763" y="-10400"/>
                    <a:pt x="680205" y="11507"/>
                    <a:pt x="793553" y="21032"/>
                  </a:cubicBezTo>
                  <a:cubicBezTo>
                    <a:pt x="890708" y="29605"/>
                    <a:pt x="987863" y="44845"/>
                    <a:pt x="1080255" y="81992"/>
                  </a:cubicBezTo>
                  <a:cubicBezTo>
                    <a:pt x="1091686" y="86755"/>
                    <a:pt x="1104068" y="89612"/>
                    <a:pt x="1115498" y="96280"/>
                  </a:cubicBezTo>
                  <a:cubicBezTo>
                    <a:pt x="1188840" y="136285"/>
                    <a:pt x="1189793" y="137237"/>
                    <a:pt x="1178363" y="222010"/>
                  </a:cubicBezTo>
                  <a:cubicBezTo>
                    <a:pt x="1177411" y="228677"/>
                    <a:pt x="1178363" y="234392"/>
                    <a:pt x="1178363" y="241060"/>
                  </a:cubicBezTo>
                  <a:cubicBezTo>
                    <a:pt x="1179315" y="255347"/>
                    <a:pt x="1174553" y="269635"/>
                    <a:pt x="1184078" y="282970"/>
                  </a:cubicBezTo>
                  <a:cubicBezTo>
                    <a:pt x="1207890" y="317260"/>
                    <a:pt x="1194555" y="344882"/>
                    <a:pt x="1165980" y="368695"/>
                  </a:cubicBezTo>
                  <a:cubicBezTo>
                    <a:pt x="1150740" y="476327"/>
                    <a:pt x="1081208" y="542050"/>
                    <a:pt x="995483" y="596342"/>
                  </a:cubicBezTo>
                  <a:cubicBezTo>
                    <a:pt x="922140" y="643967"/>
                    <a:pt x="840225" y="665875"/>
                    <a:pt x="754500" y="680162"/>
                  </a:cubicBezTo>
                  <a:cubicBezTo>
                    <a:pt x="726878" y="691592"/>
                    <a:pt x="696398" y="678257"/>
                    <a:pt x="667823" y="688735"/>
                  </a:cubicBezTo>
                  <a:lnTo>
                    <a:pt x="667823" y="688735"/>
                  </a:lnTo>
                  <a:cubicBezTo>
                    <a:pt x="654488" y="703975"/>
                    <a:pt x="636390" y="704927"/>
                    <a:pt x="619245" y="701117"/>
                  </a:cubicBezTo>
                  <a:cubicBezTo>
                    <a:pt x="583050" y="691592"/>
                    <a:pt x="546855" y="696355"/>
                    <a:pt x="510660" y="694450"/>
                  </a:cubicBezTo>
                  <a:cubicBezTo>
                    <a:pt x="480180" y="691592"/>
                    <a:pt x="448748" y="694450"/>
                    <a:pt x="423983" y="669685"/>
                  </a:cubicBezTo>
                  <a:cubicBezTo>
                    <a:pt x="356355" y="648730"/>
                    <a:pt x="288728" y="628727"/>
                    <a:pt x="224910" y="595390"/>
                  </a:cubicBezTo>
                  <a:cubicBezTo>
                    <a:pt x="118230" y="538240"/>
                    <a:pt x="51555" y="451562"/>
                    <a:pt x="28695" y="332500"/>
                  </a:cubicBezTo>
                  <a:cubicBezTo>
                    <a:pt x="-9405" y="311545"/>
                    <a:pt x="-9405" y="300115"/>
                    <a:pt x="27743" y="259157"/>
                  </a:cubicBezTo>
                  <a:close/>
                </a:path>
              </a:pathLst>
            </a:custGeom>
            <a:solidFill>
              <a:srgbClr val="FEE2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078A3EF7-EA7A-46DD-8D04-7B0D6C4AD83D}"/>
                </a:ext>
              </a:extLst>
            </p:cNvPr>
            <p:cNvSpPr/>
            <p:nvPr/>
          </p:nvSpPr>
          <p:spPr>
            <a:xfrm>
              <a:off x="10329235" y="-3324783"/>
              <a:ext cx="491539" cy="601625"/>
            </a:xfrm>
            <a:custGeom>
              <a:avLst/>
              <a:gdLst>
                <a:gd name="connsiteX0" fmla="*/ 164224 w 491539"/>
                <a:gd name="connsiteY0" fmla="*/ 31433 h 601625"/>
                <a:gd name="connsiteX1" fmla="*/ 364249 w 491539"/>
                <a:gd name="connsiteY1" fmla="*/ 31433 h 601625"/>
                <a:gd name="connsiteX2" fmla="*/ 389967 w 491539"/>
                <a:gd name="connsiteY2" fmla="*/ 51435 h 601625"/>
                <a:gd name="connsiteX3" fmla="*/ 483312 w 491539"/>
                <a:gd name="connsiteY3" fmla="*/ 291465 h 601625"/>
                <a:gd name="connsiteX4" fmla="*/ 469977 w 491539"/>
                <a:gd name="connsiteY4" fmla="*/ 478155 h 601625"/>
                <a:gd name="connsiteX5" fmla="*/ 342342 w 491539"/>
                <a:gd name="connsiteY5" fmla="*/ 587693 h 601625"/>
                <a:gd name="connsiteX6" fmla="*/ 121362 w 491539"/>
                <a:gd name="connsiteY6" fmla="*/ 587693 h 601625"/>
                <a:gd name="connsiteX7" fmla="*/ 1347 w 491539"/>
                <a:gd name="connsiteY7" fmla="*/ 421958 h 601625"/>
                <a:gd name="connsiteX8" fmla="*/ 395 w 491539"/>
                <a:gd name="connsiteY8" fmla="*/ 312420 h 601625"/>
                <a:gd name="connsiteX9" fmla="*/ 164224 w 491539"/>
                <a:gd name="connsiteY9" fmla="*/ 31433 h 6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539" h="601625">
                  <a:moveTo>
                    <a:pt x="164224" y="31433"/>
                  </a:moveTo>
                  <a:cubicBezTo>
                    <a:pt x="207087" y="-10478"/>
                    <a:pt x="329960" y="-10478"/>
                    <a:pt x="364249" y="31433"/>
                  </a:cubicBezTo>
                  <a:cubicBezTo>
                    <a:pt x="374727" y="35243"/>
                    <a:pt x="383299" y="41910"/>
                    <a:pt x="389967" y="51435"/>
                  </a:cubicBezTo>
                  <a:cubicBezTo>
                    <a:pt x="436639" y="125730"/>
                    <a:pt x="469977" y="204788"/>
                    <a:pt x="483312" y="291465"/>
                  </a:cubicBezTo>
                  <a:cubicBezTo>
                    <a:pt x="502362" y="355283"/>
                    <a:pt x="484264" y="417195"/>
                    <a:pt x="469977" y="478155"/>
                  </a:cubicBezTo>
                  <a:cubicBezTo>
                    <a:pt x="454737" y="541973"/>
                    <a:pt x="400445" y="572453"/>
                    <a:pt x="342342" y="587693"/>
                  </a:cubicBezTo>
                  <a:cubicBezTo>
                    <a:pt x="269952" y="606743"/>
                    <a:pt x="193752" y="605790"/>
                    <a:pt x="121362" y="587693"/>
                  </a:cubicBezTo>
                  <a:cubicBezTo>
                    <a:pt x="36589" y="566738"/>
                    <a:pt x="2299" y="516255"/>
                    <a:pt x="1347" y="421958"/>
                  </a:cubicBezTo>
                  <a:cubicBezTo>
                    <a:pt x="395" y="385763"/>
                    <a:pt x="-558" y="349568"/>
                    <a:pt x="395" y="312420"/>
                  </a:cubicBezTo>
                  <a:cubicBezTo>
                    <a:pt x="28970" y="204788"/>
                    <a:pt x="78499" y="107633"/>
                    <a:pt x="164224" y="31433"/>
                  </a:cubicBezTo>
                  <a:close/>
                </a:path>
              </a:pathLst>
            </a:custGeom>
            <a:solidFill>
              <a:srgbClr val="EBCC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B2316D7F-246F-476B-BF94-DE7AE20C1163}"/>
                </a:ext>
              </a:extLst>
            </p:cNvPr>
            <p:cNvSpPr/>
            <p:nvPr/>
          </p:nvSpPr>
          <p:spPr>
            <a:xfrm>
              <a:off x="10291192" y="-1871269"/>
              <a:ext cx="632910" cy="354014"/>
            </a:xfrm>
            <a:custGeom>
              <a:avLst/>
              <a:gdLst>
                <a:gd name="connsiteX0" fmla="*/ 619463 w 632910"/>
                <a:gd name="connsiteY0" fmla="*/ 261938 h 354014"/>
                <a:gd name="connsiteX1" fmla="*/ 227033 w 632910"/>
                <a:gd name="connsiteY1" fmla="*/ 352425 h 354014"/>
                <a:gd name="connsiteX2" fmla="*/ 15578 w 632910"/>
                <a:gd name="connsiteY2" fmla="*/ 290513 h 354014"/>
                <a:gd name="connsiteX3" fmla="*/ 29866 w 632910"/>
                <a:gd name="connsiteY3" fmla="*/ 166688 h 354014"/>
                <a:gd name="connsiteX4" fmla="*/ 87016 w 632910"/>
                <a:gd name="connsiteY4" fmla="*/ 91440 h 354014"/>
                <a:gd name="connsiteX5" fmla="*/ 153691 w 632910"/>
                <a:gd name="connsiteY5" fmla="*/ 1905 h 354014"/>
                <a:gd name="connsiteX6" fmla="*/ 179408 w 632910"/>
                <a:gd name="connsiteY6" fmla="*/ 7620 h 354014"/>
                <a:gd name="connsiteX7" fmla="*/ 210841 w 632910"/>
                <a:gd name="connsiteY7" fmla="*/ 66675 h 354014"/>
                <a:gd name="connsiteX8" fmla="*/ 240368 w 632910"/>
                <a:gd name="connsiteY8" fmla="*/ 105728 h 354014"/>
                <a:gd name="connsiteX9" fmla="*/ 287993 w 632910"/>
                <a:gd name="connsiteY9" fmla="*/ 140017 h 354014"/>
                <a:gd name="connsiteX10" fmla="*/ 343238 w 632910"/>
                <a:gd name="connsiteY10" fmla="*/ 135255 h 354014"/>
                <a:gd name="connsiteX11" fmla="*/ 371813 w 632910"/>
                <a:gd name="connsiteY11" fmla="*/ 108585 h 354014"/>
                <a:gd name="connsiteX12" fmla="*/ 388958 w 632910"/>
                <a:gd name="connsiteY12" fmla="*/ 28575 h 354014"/>
                <a:gd name="connsiteX13" fmla="*/ 393720 w 632910"/>
                <a:gd name="connsiteY13" fmla="*/ 23812 h 354014"/>
                <a:gd name="connsiteX14" fmla="*/ 429916 w 632910"/>
                <a:gd name="connsiteY14" fmla="*/ 17145 h 354014"/>
                <a:gd name="connsiteX15" fmla="*/ 458491 w 632910"/>
                <a:gd name="connsiteY15" fmla="*/ 20955 h 354014"/>
                <a:gd name="connsiteX16" fmla="*/ 610891 w 632910"/>
                <a:gd name="connsiteY16" fmla="*/ 197167 h 354014"/>
                <a:gd name="connsiteX17" fmla="*/ 619463 w 632910"/>
                <a:gd name="connsiteY17" fmla="*/ 261938 h 35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2910" h="354014">
                  <a:moveTo>
                    <a:pt x="619463" y="261938"/>
                  </a:moveTo>
                  <a:cubicBezTo>
                    <a:pt x="501353" y="347663"/>
                    <a:pt x="366098" y="359092"/>
                    <a:pt x="227033" y="352425"/>
                  </a:cubicBezTo>
                  <a:cubicBezTo>
                    <a:pt x="151785" y="348615"/>
                    <a:pt x="81300" y="327660"/>
                    <a:pt x="15578" y="290513"/>
                  </a:cubicBezTo>
                  <a:cubicBezTo>
                    <a:pt x="-9187" y="252413"/>
                    <a:pt x="-4425" y="206692"/>
                    <a:pt x="29866" y="166688"/>
                  </a:cubicBezTo>
                  <a:cubicBezTo>
                    <a:pt x="50820" y="142875"/>
                    <a:pt x="69870" y="118110"/>
                    <a:pt x="87016" y="91440"/>
                  </a:cubicBezTo>
                  <a:cubicBezTo>
                    <a:pt x="111780" y="63817"/>
                    <a:pt x="126068" y="27623"/>
                    <a:pt x="153691" y="1905"/>
                  </a:cubicBezTo>
                  <a:cubicBezTo>
                    <a:pt x="163216" y="-1905"/>
                    <a:pt x="171788" y="0"/>
                    <a:pt x="179408" y="7620"/>
                  </a:cubicBezTo>
                  <a:cubicBezTo>
                    <a:pt x="197505" y="22860"/>
                    <a:pt x="182266" y="56198"/>
                    <a:pt x="210841" y="66675"/>
                  </a:cubicBezTo>
                  <a:cubicBezTo>
                    <a:pt x="226080" y="76200"/>
                    <a:pt x="240368" y="86678"/>
                    <a:pt x="240368" y="105728"/>
                  </a:cubicBezTo>
                  <a:cubicBezTo>
                    <a:pt x="240368" y="140970"/>
                    <a:pt x="258466" y="147638"/>
                    <a:pt x="287993" y="140017"/>
                  </a:cubicBezTo>
                  <a:cubicBezTo>
                    <a:pt x="306091" y="136208"/>
                    <a:pt x="325141" y="135255"/>
                    <a:pt x="343238" y="135255"/>
                  </a:cubicBezTo>
                  <a:cubicBezTo>
                    <a:pt x="362288" y="136208"/>
                    <a:pt x="369908" y="126683"/>
                    <a:pt x="371813" y="108585"/>
                  </a:cubicBezTo>
                  <a:cubicBezTo>
                    <a:pt x="375623" y="81915"/>
                    <a:pt x="386100" y="56198"/>
                    <a:pt x="388958" y="28575"/>
                  </a:cubicBezTo>
                  <a:cubicBezTo>
                    <a:pt x="390863" y="26670"/>
                    <a:pt x="391816" y="25717"/>
                    <a:pt x="393720" y="23812"/>
                  </a:cubicBezTo>
                  <a:cubicBezTo>
                    <a:pt x="407055" y="28575"/>
                    <a:pt x="418485" y="23812"/>
                    <a:pt x="429916" y="17145"/>
                  </a:cubicBezTo>
                  <a:cubicBezTo>
                    <a:pt x="440393" y="11430"/>
                    <a:pt x="452775" y="7620"/>
                    <a:pt x="458491" y="20955"/>
                  </a:cubicBezTo>
                  <a:cubicBezTo>
                    <a:pt x="491828" y="95250"/>
                    <a:pt x="555645" y="142875"/>
                    <a:pt x="610891" y="197167"/>
                  </a:cubicBezTo>
                  <a:cubicBezTo>
                    <a:pt x="633750" y="216217"/>
                    <a:pt x="642323" y="237173"/>
                    <a:pt x="619463" y="261938"/>
                  </a:cubicBezTo>
                  <a:close/>
                </a:path>
              </a:pathLst>
            </a:custGeom>
            <a:solidFill>
              <a:srgbClr val="FCFC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689C1A0B-B2A1-43E6-B17C-B52255FB8F05}"/>
                </a:ext>
              </a:extLst>
            </p:cNvPr>
            <p:cNvSpPr/>
            <p:nvPr/>
          </p:nvSpPr>
          <p:spPr>
            <a:xfrm>
              <a:off x="10031497" y="-3314306"/>
              <a:ext cx="450532" cy="543401"/>
            </a:xfrm>
            <a:custGeom>
              <a:avLst/>
              <a:gdLst>
                <a:gd name="connsiteX0" fmla="*/ 347663 w 450532"/>
                <a:gd name="connsiteY0" fmla="*/ 29528 h 543401"/>
                <a:gd name="connsiteX1" fmla="*/ 433388 w 450532"/>
                <a:gd name="connsiteY1" fmla="*/ 0 h 543401"/>
                <a:gd name="connsiteX2" fmla="*/ 450533 w 450532"/>
                <a:gd name="connsiteY2" fmla="*/ 8573 h 543401"/>
                <a:gd name="connsiteX3" fmla="*/ 404813 w 450532"/>
                <a:gd name="connsiteY3" fmla="*/ 79058 h 543401"/>
                <a:gd name="connsiteX4" fmla="*/ 280035 w 450532"/>
                <a:gd name="connsiteY4" fmla="*/ 336233 h 543401"/>
                <a:gd name="connsiteX5" fmla="*/ 245745 w 450532"/>
                <a:gd name="connsiteY5" fmla="*/ 413385 h 543401"/>
                <a:gd name="connsiteX6" fmla="*/ 178118 w 450532"/>
                <a:gd name="connsiteY6" fmla="*/ 498158 h 543401"/>
                <a:gd name="connsiteX7" fmla="*/ 60008 w 450532"/>
                <a:gd name="connsiteY7" fmla="*/ 540068 h 543401"/>
                <a:gd name="connsiteX8" fmla="*/ 0 w 450532"/>
                <a:gd name="connsiteY8" fmla="*/ 458153 h 543401"/>
                <a:gd name="connsiteX9" fmla="*/ 274320 w 450532"/>
                <a:gd name="connsiteY9" fmla="*/ 64770 h 543401"/>
                <a:gd name="connsiteX10" fmla="*/ 347663 w 450532"/>
                <a:gd name="connsiteY10" fmla="*/ 29528 h 54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532" h="543401">
                  <a:moveTo>
                    <a:pt x="347663" y="29528"/>
                  </a:moveTo>
                  <a:cubicBezTo>
                    <a:pt x="376238" y="20003"/>
                    <a:pt x="404813" y="10478"/>
                    <a:pt x="433388" y="0"/>
                  </a:cubicBezTo>
                  <a:cubicBezTo>
                    <a:pt x="439103" y="2858"/>
                    <a:pt x="444818" y="5715"/>
                    <a:pt x="450533" y="8573"/>
                  </a:cubicBezTo>
                  <a:cubicBezTo>
                    <a:pt x="444818" y="38100"/>
                    <a:pt x="421005" y="56198"/>
                    <a:pt x="404813" y="79058"/>
                  </a:cubicBezTo>
                  <a:cubicBezTo>
                    <a:pt x="351473" y="159068"/>
                    <a:pt x="306705" y="242888"/>
                    <a:pt x="280035" y="336233"/>
                  </a:cubicBezTo>
                  <a:cubicBezTo>
                    <a:pt x="272415" y="362903"/>
                    <a:pt x="262890" y="390525"/>
                    <a:pt x="245745" y="413385"/>
                  </a:cubicBezTo>
                  <a:cubicBezTo>
                    <a:pt x="215265" y="435293"/>
                    <a:pt x="200978" y="469583"/>
                    <a:pt x="178118" y="498158"/>
                  </a:cubicBezTo>
                  <a:cubicBezTo>
                    <a:pt x="147638" y="536258"/>
                    <a:pt x="104775" y="550545"/>
                    <a:pt x="60008" y="540068"/>
                  </a:cubicBezTo>
                  <a:cubicBezTo>
                    <a:pt x="22860" y="531495"/>
                    <a:pt x="1905" y="499110"/>
                    <a:pt x="0" y="458153"/>
                  </a:cubicBezTo>
                  <a:cubicBezTo>
                    <a:pt x="29528" y="283845"/>
                    <a:pt x="121920" y="153353"/>
                    <a:pt x="274320" y="64770"/>
                  </a:cubicBezTo>
                  <a:cubicBezTo>
                    <a:pt x="297180" y="48578"/>
                    <a:pt x="323850" y="40958"/>
                    <a:pt x="347663" y="29528"/>
                  </a:cubicBezTo>
                  <a:close/>
                </a:path>
              </a:pathLst>
            </a:custGeom>
            <a:solidFill>
              <a:srgbClr val="EA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327EE3BE-F19B-46B7-9059-59E2EF0C661A}"/>
                </a:ext>
              </a:extLst>
            </p:cNvPr>
            <p:cNvSpPr/>
            <p:nvPr/>
          </p:nvSpPr>
          <p:spPr>
            <a:xfrm>
              <a:off x="10707099" y="-3314585"/>
              <a:ext cx="416915" cy="528620"/>
            </a:xfrm>
            <a:custGeom>
              <a:avLst/>
              <a:gdLst>
                <a:gd name="connsiteX0" fmla="*/ 23533 w 416915"/>
                <a:gd name="connsiteY0" fmla="*/ 1232 h 528620"/>
                <a:gd name="connsiteX1" fmla="*/ 100686 w 416915"/>
                <a:gd name="connsiteY1" fmla="*/ 30759 h 528620"/>
                <a:gd name="connsiteX2" fmla="*/ 143548 w 416915"/>
                <a:gd name="connsiteY2" fmla="*/ 47904 h 528620"/>
                <a:gd name="connsiteX3" fmla="*/ 416916 w 416915"/>
                <a:gd name="connsiteY3" fmla="*/ 442239 h 528620"/>
                <a:gd name="connsiteX4" fmla="*/ 294043 w 416915"/>
                <a:gd name="connsiteY4" fmla="*/ 514629 h 528620"/>
                <a:gd name="connsiteX5" fmla="*/ 130213 w 416915"/>
                <a:gd name="connsiteY5" fmla="*/ 346037 h 528620"/>
                <a:gd name="connsiteX6" fmla="*/ 35916 w 416915"/>
                <a:gd name="connsiteY6" fmla="*/ 88862 h 528620"/>
                <a:gd name="connsiteX7" fmla="*/ 3531 w 416915"/>
                <a:gd name="connsiteY7" fmla="*/ 30759 h 528620"/>
                <a:gd name="connsiteX8" fmla="*/ 23533 w 416915"/>
                <a:gd name="connsiteY8" fmla="*/ 1232 h 5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915" h="528620">
                  <a:moveTo>
                    <a:pt x="23533" y="1232"/>
                  </a:moveTo>
                  <a:cubicBezTo>
                    <a:pt x="49251" y="10757"/>
                    <a:pt x="74968" y="21234"/>
                    <a:pt x="100686" y="30759"/>
                  </a:cubicBezTo>
                  <a:cubicBezTo>
                    <a:pt x="114021" y="38379"/>
                    <a:pt x="131166" y="37427"/>
                    <a:pt x="143548" y="47904"/>
                  </a:cubicBezTo>
                  <a:cubicBezTo>
                    <a:pt x="271183" y="154584"/>
                    <a:pt x="370243" y="280314"/>
                    <a:pt x="416916" y="442239"/>
                  </a:cubicBezTo>
                  <a:cubicBezTo>
                    <a:pt x="413105" y="518439"/>
                    <a:pt x="361671" y="548919"/>
                    <a:pt x="294043" y="514629"/>
                  </a:cubicBezTo>
                  <a:cubicBezTo>
                    <a:pt x="220701" y="476529"/>
                    <a:pt x="174028" y="413664"/>
                    <a:pt x="130213" y="346037"/>
                  </a:cubicBezTo>
                  <a:cubicBezTo>
                    <a:pt x="98781" y="260312"/>
                    <a:pt x="81636" y="169824"/>
                    <a:pt x="35916" y="88862"/>
                  </a:cubicBezTo>
                  <a:cubicBezTo>
                    <a:pt x="25438" y="69812"/>
                    <a:pt x="10198" y="52667"/>
                    <a:pt x="3531" y="30759"/>
                  </a:cubicBezTo>
                  <a:cubicBezTo>
                    <a:pt x="673" y="16472"/>
                    <a:pt x="-8852" y="-5436"/>
                    <a:pt x="23533" y="1232"/>
                  </a:cubicBezTo>
                  <a:close/>
                </a:path>
              </a:pathLst>
            </a:custGeom>
            <a:solidFill>
              <a:srgbClr val="E9CC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875EF245-00FA-466F-9EE7-FFDFE7969453}"/>
                </a:ext>
              </a:extLst>
            </p:cNvPr>
            <p:cNvSpPr/>
            <p:nvPr/>
          </p:nvSpPr>
          <p:spPr>
            <a:xfrm>
              <a:off x="10877895" y="-2151607"/>
              <a:ext cx="313982" cy="440019"/>
            </a:xfrm>
            <a:custGeom>
              <a:avLst/>
              <a:gdLst>
                <a:gd name="connsiteX0" fmla="*/ 197543 w 313982"/>
                <a:gd name="connsiteY0" fmla="*/ 380351 h 440019"/>
                <a:gd name="connsiteX1" fmla="*/ 176587 w 313982"/>
                <a:gd name="connsiteY1" fmla="*/ 406069 h 440019"/>
                <a:gd name="connsiteX2" fmla="*/ 148965 w 313982"/>
                <a:gd name="connsiteY2" fmla="*/ 439406 h 440019"/>
                <a:gd name="connsiteX3" fmla="*/ 12757 w 313982"/>
                <a:gd name="connsiteY3" fmla="*/ 240334 h 440019"/>
                <a:gd name="connsiteX4" fmla="*/ 19425 w 313982"/>
                <a:gd name="connsiteY4" fmla="*/ 200329 h 440019"/>
                <a:gd name="connsiteX5" fmla="*/ 268980 w 313982"/>
                <a:gd name="connsiteY5" fmla="*/ 15544 h 440019"/>
                <a:gd name="connsiteX6" fmla="*/ 309937 w 313982"/>
                <a:gd name="connsiteY6" fmla="*/ 1256 h 440019"/>
                <a:gd name="connsiteX7" fmla="*/ 293745 w 313982"/>
                <a:gd name="connsiteY7" fmla="*/ 21259 h 440019"/>
                <a:gd name="connsiteX8" fmla="*/ 295650 w 313982"/>
                <a:gd name="connsiteY8" fmla="*/ 231762 h 440019"/>
                <a:gd name="connsiteX9" fmla="*/ 263265 w 313982"/>
                <a:gd name="connsiteY9" fmla="*/ 387971 h 440019"/>
                <a:gd name="connsiteX10" fmla="*/ 280410 w 313982"/>
                <a:gd name="connsiteY10" fmla="*/ 409879 h 440019"/>
                <a:gd name="connsiteX11" fmla="*/ 308985 w 313982"/>
                <a:gd name="connsiteY11" fmla="*/ 421309 h 440019"/>
                <a:gd name="connsiteX12" fmla="*/ 257550 w 313982"/>
                <a:gd name="connsiteY12" fmla="*/ 421309 h 440019"/>
                <a:gd name="connsiteX13" fmla="*/ 197543 w 313982"/>
                <a:gd name="connsiteY13" fmla="*/ 380351 h 440019"/>
                <a:gd name="connsiteX14" fmla="*/ 197543 w 313982"/>
                <a:gd name="connsiteY14" fmla="*/ 380351 h 4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3982" h="440019">
                  <a:moveTo>
                    <a:pt x="197543" y="380351"/>
                  </a:moveTo>
                  <a:cubicBezTo>
                    <a:pt x="165157" y="367969"/>
                    <a:pt x="174682" y="390829"/>
                    <a:pt x="176587" y="406069"/>
                  </a:cubicBezTo>
                  <a:cubicBezTo>
                    <a:pt x="180397" y="428929"/>
                    <a:pt x="175635" y="443217"/>
                    <a:pt x="148965" y="439406"/>
                  </a:cubicBezTo>
                  <a:cubicBezTo>
                    <a:pt x="108960" y="369874"/>
                    <a:pt x="62287" y="304151"/>
                    <a:pt x="12757" y="240334"/>
                  </a:cubicBezTo>
                  <a:cubicBezTo>
                    <a:pt x="-578" y="222237"/>
                    <a:pt x="-10103" y="211759"/>
                    <a:pt x="19425" y="200329"/>
                  </a:cubicBezTo>
                  <a:cubicBezTo>
                    <a:pt x="120390" y="163181"/>
                    <a:pt x="208020" y="106984"/>
                    <a:pt x="268980" y="15544"/>
                  </a:cubicBezTo>
                  <a:cubicBezTo>
                    <a:pt x="279457" y="-649"/>
                    <a:pt x="293745" y="-1601"/>
                    <a:pt x="309937" y="1256"/>
                  </a:cubicBezTo>
                  <a:cubicBezTo>
                    <a:pt x="309937" y="12687"/>
                    <a:pt x="283268" y="5067"/>
                    <a:pt x="293745" y="21259"/>
                  </a:cubicBezTo>
                  <a:cubicBezTo>
                    <a:pt x="336607" y="90792"/>
                    <a:pt x="298507" y="162229"/>
                    <a:pt x="295650" y="231762"/>
                  </a:cubicBezTo>
                  <a:cubicBezTo>
                    <a:pt x="293745" y="284149"/>
                    <a:pt x="283268" y="338442"/>
                    <a:pt x="263265" y="387971"/>
                  </a:cubicBezTo>
                  <a:cubicBezTo>
                    <a:pt x="255645" y="407021"/>
                    <a:pt x="265170" y="409879"/>
                    <a:pt x="280410" y="409879"/>
                  </a:cubicBezTo>
                  <a:cubicBezTo>
                    <a:pt x="290887" y="409879"/>
                    <a:pt x="303270" y="407974"/>
                    <a:pt x="308985" y="421309"/>
                  </a:cubicBezTo>
                  <a:cubicBezTo>
                    <a:pt x="291840" y="421309"/>
                    <a:pt x="272790" y="415594"/>
                    <a:pt x="257550" y="421309"/>
                  </a:cubicBezTo>
                  <a:cubicBezTo>
                    <a:pt x="217545" y="435596"/>
                    <a:pt x="204210" y="413689"/>
                    <a:pt x="197543" y="380351"/>
                  </a:cubicBezTo>
                  <a:lnTo>
                    <a:pt x="197543" y="380351"/>
                  </a:lnTo>
                  <a:close/>
                </a:path>
              </a:pathLst>
            </a:custGeom>
            <a:solidFill>
              <a:srgbClr val="E2B58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324EE52F-AFF1-4960-8837-01B09813BF8B}"/>
                </a:ext>
              </a:extLst>
            </p:cNvPr>
            <p:cNvSpPr/>
            <p:nvPr/>
          </p:nvSpPr>
          <p:spPr>
            <a:xfrm>
              <a:off x="10837401" y="-2970454"/>
              <a:ext cx="339160" cy="411480"/>
            </a:xfrm>
            <a:custGeom>
              <a:avLst/>
              <a:gdLst>
                <a:gd name="connsiteX0" fmla="*/ 10388 w 339160"/>
                <a:gd name="connsiteY0" fmla="*/ 0 h 411480"/>
                <a:gd name="connsiteX1" fmla="*/ 110401 w 339160"/>
                <a:gd name="connsiteY1" fmla="*/ 117157 h 411480"/>
                <a:gd name="connsiteX2" fmla="*/ 184695 w 339160"/>
                <a:gd name="connsiteY2" fmla="*/ 166688 h 411480"/>
                <a:gd name="connsiteX3" fmla="*/ 277088 w 339160"/>
                <a:gd name="connsiteY3" fmla="*/ 95250 h 411480"/>
                <a:gd name="connsiteX4" fmla="*/ 297090 w 339160"/>
                <a:gd name="connsiteY4" fmla="*/ 111443 h 411480"/>
                <a:gd name="connsiteX5" fmla="*/ 337095 w 339160"/>
                <a:gd name="connsiteY5" fmla="*/ 375285 h 411480"/>
                <a:gd name="connsiteX6" fmla="*/ 314236 w 339160"/>
                <a:gd name="connsiteY6" fmla="*/ 411480 h 411480"/>
                <a:gd name="connsiteX7" fmla="*/ 123736 w 339160"/>
                <a:gd name="connsiteY7" fmla="*/ 354330 h 411480"/>
                <a:gd name="connsiteX8" fmla="*/ 95161 w 339160"/>
                <a:gd name="connsiteY8" fmla="*/ 356235 h 411480"/>
                <a:gd name="connsiteX9" fmla="*/ 38010 w 339160"/>
                <a:gd name="connsiteY9" fmla="*/ 276225 h 411480"/>
                <a:gd name="connsiteX10" fmla="*/ 33248 w 339160"/>
                <a:gd name="connsiteY10" fmla="*/ 254318 h 411480"/>
                <a:gd name="connsiteX11" fmla="*/ 5626 w 339160"/>
                <a:gd name="connsiteY11" fmla="*/ 68580 h 411480"/>
                <a:gd name="connsiteX12" fmla="*/ 10388 w 339160"/>
                <a:gd name="connsiteY12" fmla="*/ 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160" h="411480">
                  <a:moveTo>
                    <a:pt x="10388" y="0"/>
                  </a:moveTo>
                  <a:cubicBezTo>
                    <a:pt x="47535" y="35243"/>
                    <a:pt x="70395" y="82868"/>
                    <a:pt x="110401" y="117157"/>
                  </a:cubicBezTo>
                  <a:cubicBezTo>
                    <a:pt x="133261" y="137160"/>
                    <a:pt x="158026" y="153353"/>
                    <a:pt x="184695" y="166688"/>
                  </a:cubicBezTo>
                  <a:cubicBezTo>
                    <a:pt x="236131" y="192405"/>
                    <a:pt x="274231" y="160020"/>
                    <a:pt x="277088" y="95250"/>
                  </a:cubicBezTo>
                  <a:cubicBezTo>
                    <a:pt x="288518" y="95250"/>
                    <a:pt x="294233" y="102870"/>
                    <a:pt x="297090" y="111443"/>
                  </a:cubicBezTo>
                  <a:cubicBezTo>
                    <a:pt x="326618" y="197168"/>
                    <a:pt x="345668" y="283845"/>
                    <a:pt x="337095" y="375285"/>
                  </a:cubicBezTo>
                  <a:cubicBezTo>
                    <a:pt x="336143" y="390525"/>
                    <a:pt x="336143" y="407670"/>
                    <a:pt x="314236" y="411480"/>
                  </a:cubicBezTo>
                  <a:cubicBezTo>
                    <a:pt x="252323" y="385763"/>
                    <a:pt x="190411" y="363855"/>
                    <a:pt x="123736" y="354330"/>
                  </a:cubicBezTo>
                  <a:cubicBezTo>
                    <a:pt x="114211" y="360045"/>
                    <a:pt x="104686" y="357188"/>
                    <a:pt x="95161" y="356235"/>
                  </a:cubicBezTo>
                  <a:cubicBezTo>
                    <a:pt x="51345" y="347663"/>
                    <a:pt x="51345" y="306705"/>
                    <a:pt x="38010" y="276225"/>
                  </a:cubicBezTo>
                  <a:cubicBezTo>
                    <a:pt x="35153" y="268605"/>
                    <a:pt x="34201" y="261938"/>
                    <a:pt x="33248" y="254318"/>
                  </a:cubicBezTo>
                  <a:cubicBezTo>
                    <a:pt x="19913" y="193358"/>
                    <a:pt x="11341" y="130493"/>
                    <a:pt x="5626" y="68580"/>
                  </a:cubicBezTo>
                  <a:cubicBezTo>
                    <a:pt x="8483" y="45720"/>
                    <a:pt x="-11519" y="20955"/>
                    <a:pt x="10388" y="0"/>
                  </a:cubicBezTo>
                  <a:close/>
                </a:path>
              </a:pathLst>
            </a:custGeom>
            <a:solidFill>
              <a:srgbClr val="E1B6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B773A7CF-1DBD-4AC0-8405-B1858F4D41D9}"/>
                </a:ext>
              </a:extLst>
            </p:cNvPr>
            <p:cNvSpPr/>
            <p:nvPr/>
          </p:nvSpPr>
          <p:spPr>
            <a:xfrm>
              <a:off x="10855197" y="-3283826"/>
              <a:ext cx="445418" cy="515897"/>
            </a:xfrm>
            <a:custGeom>
              <a:avLst/>
              <a:gdLst>
                <a:gd name="connsiteX0" fmla="*/ 212 w 445418"/>
                <a:gd name="connsiteY0" fmla="*/ 0 h 515897"/>
                <a:gd name="connsiteX1" fmla="*/ 438362 w 445418"/>
                <a:gd name="connsiteY1" fmla="*/ 467678 h 515897"/>
                <a:gd name="connsiteX2" fmla="*/ 434552 w 445418"/>
                <a:gd name="connsiteY2" fmla="*/ 513398 h 515897"/>
                <a:gd name="connsiteX3" fmla="*/ 389785 w 445418"/>
                <a:gd name="connsiteY3" fmla="*/ 494348 h 515897"/>
                <a:gd name="connsiteX4" fmla="*/ 291677 w 445418"/>
                <a:gd name="connsiteY4" fmla="*/ 406718 h 515897"/>
                <a:gd name="connsiteX5" fmla="*/ 282152 w 445418"/>
                <a:gd name="connsiteY5" fmla="*/ 398145 h 515897"/>
                <a:gd name="connsiteX6" fmla="*/ 258340 w 445418"/>
                <a:gd name="connsiteY6" fmla="*/ 360998 h 515897"/>
                <a:gd name="connsiteX7" fmla="*/ 42122 w 445418"/>
                <a:gd name="connsiteY7" fmla="*/ 58103 h 515897"/>
                <a:gd name="connsiteX8" fmla="*/ 212 w 445418"/>
                <a:gd name="connsiteY8" fmla="*/ 0 h 51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418" h="515897">
                  <a:moveTo>
                    <a:pt x="212" y="0"/>
                  </a:moveTo>
                  <a:cubicBezTo>
                    <a:pt x="234527" y="73343"/>
                    <a:pt x="364067" y="244792"/>
                    <a:pt x="438362" y="467678"/>
                  </a:cubicBezTo>
                  <a:cubicBezTo>
                    <a:pt x="445030" y="483870"/>
                    <a:pt x="451697" y="504825"/>
                    <a:pt x="434552" y="513398"/>
                  </a:cubicBezTo>
                  <a:cubicBezTo>
                    <a:pt x="418360" y="521970"/>
                    <a:pt x="402167" y="506730"/>
                    <a:pt x="389785" y="494348"/>
                  </a:cubicBezTo>
                  <a:cubicBezTo>
                    <a:pt x="358352" y="463868"/>
                    <a:pt x="324062" y="436245"/>
                    <a:pt x="291677" y="406718"/>
                  </a:cubicBezTo>
                  <a:cubicBezTo>
                    <a:pt x="287867" y="404813"/>
                    <a:pt x="285010" y="401955"/>
                    <a:pt x="282152" y="398145"/>
                  </a:cubicBezTo>
                  <a:cubicBezTo>
                    <a:pt x="275485" y="384810"/>
                    <a:pt x="267865" y="372428"/>
                    <a:pt x="258340" y="360998"/>
                  </a:cubicBezTo>
                  <a:cubicBezTo>
                    <a:pt x="202142" y="248603"/>
                    <a:pt x="139277" y="140970"/>
                    <a:pt x="42122" y="58103"/>
                  </a:cubicBezTo>
                  <a:cubicBezTo>
                    <a:pt x="24024" y="42863"/>
                    <a:pt x="-2645" y="30480"/>
                    <a:pt x="212" y="0"/>
                  </a:cubicBezTo>
                  <a:close/>
                </a:path>
              </a:pathLst>
            </a:custGeom>
            <a:solidFill>
              <a:srgbClr val="E7CB9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1A8A7E6A-FDD4-4116-B463-ABB0E9B789FE}"/>
                </a:ext>
              </a:extLst>
            </p:cNvPr>
            <p:cNvSpPr/>
            <p:nvPr/>
          </p:nvSpPr>
          <p:spPr>
            <a:xfrm>
              <a:off x="10002323" y="-2722097"/>
              <a:ext cx="1190200" cy="344098"/>
            </a:xfrm>
            <a:custGeom>
              <a:avLst/>
              <a:gdLst>
                <a:gd name="connsiteX0" fmla="*/ 1167412 w 1190200"/>
                <a:gd name="connsiteY0" fmla="*/ 342193 h 344098"/>
                <a:gd name="connsiteX1" fmla="*/ 1167412 w 1190200"/>
                <a:gd name="connsiteY1" fmla="*/ 323143 h 344098"/>
                <a:gd name="connsiteX2" fmla="*/ 1071210 w 1190200"/>
                <a:gd name="connsiteY2" fmla="*/ 196461 h 344098"/>
                <a:gd name="connsiteX3" fmla="*/ 627345 w 1190200"/>
                <a:gd name="connsiteY3" fmla="*/ 115498 h 344098"/>
                <a:gd name="connsiteX4" fmla="*/ 433987 w 1190200"/>
                <a:gd name="connsiteY4" fmla="*/ 123118 h 344098"/>
                <a:gd name="connsiteX5" fmla="*/ 115852 w 1190200"/>
                <a:gd name="connsiteY5" fmla="*/ 200271 h 344098"/>
                <a:gd name="connsiteX6" fmla="*/ 13935 w 1190200"/>
                <a:gd name="connsiteY6" fmla="*/ 246943 h 344098"/>
                <a:gd name="connsiteX7" fmla="*/ 5362 w 1190200"/>
                <a:gd name="connsiteY7" fmla="*/ 227893 h 344098"/>
                <a:gd name="connsiteX8" fmla="*/ 29174 w 1190200"/>
                <a:gd name="connsiteY8" fmla="*/ 172648 h 344098"/>
                <a:gd name="connsiteX9" fmla="*/ 118710 w 1190200"/>
                <a:gd name="connsiteY9" fmla="*/ 141216 h 344098"/>
                <a:gd name="connsiteX10" fmla="*/ 193004 w 1190200"/>
                <a:gd name="connsiteY10" fmla="*/ 76446 h 344098"/>
                <a:gd name="connsiteX11" fmla="*/ 220627 w 1190200"/>
                <a:gd name="connsiteY11" fmla="*/ 16438 h 344098"/>
                <a:gd name="connsiteX12" fmla="*/ 241582 w 1190200"/>
                <a:gd name="connsiteY12" fmla="*/ 246 h 344098"/>
                <a:gd name="connsiteX13" fmla="*/ 263489 w 1190200"/>
                <a:gd name="connsiteY13" fmla="*/ 23106 h 344098"/>
                <a:gd name="connsiteX14" fmla="*/ 273967 w 1190200"/>
                <a:gd name="connsiteY14" fmla="*/ 92638 h 344098"/>
                <a:gd name="connsiteX15" fmla="*/ 342547 w 1190200"/>
                <a:gd name="connsiteY15" fmla="*/ 91686 h 344098"/>
                <a:gd name="connsiteX16" fmla="*/ 731167 w 1190200"/>
                <a:gd name="connsiteY16" fmla="*/ 83113 h 344098"/>
                <a:gd name="connsiteX17" fmla="*/ 838799 w 1190200"/>
                <a:gd name="connsiteY17" fmla="*/ 91686 h 344098"/>
                <a:gd name="connsiteX18" fmla="*/ 881662 w 1190200"/>
                <a:gd name="connsiteY18" fmla="*/ 96448 h 344098"/>
                <a:gd name="connsiteX19" fmla="*/ 896902 w 1190200"/>
                <a:gd name="connsiteY19" fmla="*/ 109783 h 344098"/>
                <a:gd name="connsiteX20" fmla="*/ 899760 w 1190200"/>
                <a:gd name="connsiteY20" fmla="*/ 116451 h 344098"/>
                <a:gd name="connsiteX21" fmla="*/ 1135027 w 1190200"/>
                <a:gd name="connsiteY21" fmla="*/ 183126 h 344098"/>
                <a:gd name="connsiteX22" fmla="*/ 1187415 w 1190200"/>
                <a:gd name="connsiteY22" fmla="*/ 269803 h 344098"/>
                <a:gd name="connsiteX23" fmla="*/ 1173127 w 1190200"/>
                <a:gd name="connsiteY23" fmla="*/ 344098 h 344098"/>
                <a:gd name="connsiteX24" fmla="*/ 1167412 w 1190200"/>
                <a:gd name="connsiteY24" fmla="*/ 342193 h 3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200" h="344098">
                  <a:moveTo>
                    <a:pt x="1167412" y="342193"/>
                  </a:moveTo>
                  <a:cubicBezTo>
                    <a:pt x="1167412" y="335526"/>
                    <a:pt x="1167412" y="329811"/>
                    <a:pt x="1167412" y="323143"/>
                  </a:cubicBezTo>
                  <a:cubicBezTo>
                    <a:pt x="1171222" y="243133"/>
                    <a:pt x="1146457" y="225988"/>
                    <a:pt x="1071210" y="196461"/>
                  </a:cubicBezTo>
                  <a:cubicBezTo>
                    <a:pt x="927382" y="140263"/>
                    <a:pt x="774982" y="143121"/>
                    <a:pt x="627345" y="115498"/>
                  </a:cubicBezTo>
                  <a:cubicBezTo>
                    <a:pt x="564479" y="103116"/>
                    <a:pt x="498757" y="118356"/>
                    <a:pt x="433987" y="123118"/>
                  </a:cubicBezTo>
                  <a:cubicBezTo>
                    <a:pt x="323497" y="131691"/>
                    <a:pt x="218722" y="162171"/>
                    <a:pt x="115852" y="200271"/>
                  </a:cubicBezTo>
                  <a:cubicBezTo>
                    <a:pt x="80610" y="212653"/>
                    <a:pt x="48224" y="230751"/>
                    <a:pt x="13935" y="246943"/>
                  </a:cubicBezTo>
                  <a:cubicBezTo>
                    <a:pt x="11077" y="240276"/>
                    <a:pt x="8219" y="234561"/>
                    <a:pt x="5362" y="227893"/>
                  </a:cubicBezTo>
                  <a:cubicBezTo>
                    <a:pt x="-7021" y="200271"/>
                    <a:pt x="2504" y="184078"/>
                    <a:pt x="29174" y="172648"/>
                  </a:cubicBezTo>
                  <a:cubicBezTo>
                    <a:pt x="58702" y="160266"/>
                    <a:pt x="88229" y="147883"/>
                    <a:pt x="118710" y="141216"/>
                  </a:cubicBezTo>
                  <a:cubicBezTo>
                    <a:pt x="156810" y="132643"/>
                    <a:pt x="180622" y="111688"/>
                    <a:pt x="193004" y="76446"/>
                  </a:cubicBezTo>
                  <a:cubicBezTo>
                    <a:pt x="200624" y="55491"/>
                    <a:pt x="210149" y="35488"/>
                    <a:pt x="220627" y="16438"/>
                  </a:cubicBezTo>
                  <a:cubicBezTo>
                    <a:pt x="225389" y="7866"/>
                    <a:pt x="230152" y="-1659"/>
                    <a:pt x="241582" y="246"/>
                  </a:cubicBezTo>
                  <a:cubicBezTo>
                    <a:pt x="253964" y="2151"/>
                    <a:pt x="259679" y="11676"/>
                    <a:pt x="263489" y="23106"/>
                  </a:cubicBezTo>
                  <a:cubicBezTo>
                    <a:pt x="271110" y="45966"/>
                    <a:pt x="260632" y="70731"/>
                    <a:pt x="273967" y="92638"/>
                  </a:cubicBezTo>
                  <a:cubicBezTo>
                    <a:pt x="296827" y="111688"/>
                    <a:pt x="319687" y="88828"/>
                    <a:pt x="342547" y="91686"/>
                  </a:cubicBezTo>
                  <a:cubicBezTo>
                    <a:pt x="472087" y="76446"/>
                    <a:pt x="601627" y="82161"/>
                    <a:pt x="731167" y="83113"/>
                  </a:cubicBezTo>
                  <a:cubicBezTo>
                    <a:pt x="766410" y="93591"/>
                    <a:pt x="802604" y="91686"/>
                    <a:pt x="838799" y="91686"/>
                  </a:cubicBezTo>
                  <a:cubicBezTo>
                    <a:pt x="853087" y="91686"/>
                    <a:pt x="867374" y="88828"/>
                    <a:pt x="881662" y="96448"/>
                  </a:cubicBezTo>
                  <a:cubicBezTo>
                    <a:pt x="888329" y="99306"/>
                    <a:pt x="893092" y="104068"/>
                    <a:pt x="896902" y="109783"/>
                  </a:cubicBezTo>
                  <a:cubicBezTo>
                    <a:pt x="897854" y="111688"/>
                    <a:pt x="898807" y="113593"/>
                    <a:pt x="899760" y="116451"/>
                  </a:cubicBezTo>
                  <a:cubicBezTo>
                    <a:pt x="977865" y="141216"/>
                    <a:pt x="1057874" y="156456"/>
                    <a:pt x="1135027" y="183126"/>
                  </a:cubicBezTo>
                  <a:cubicBezTo>
                    <a:pt x="1182652" y="199318"/>
                    <a:pt x="1196940" y="225036"/>
                    <a:pt x="1187415" y="269803"/>
                  </a:cubicBezTo>
                  <a:cubicBezTo>
                    <a:pt x="1182652" y="294568"/>
                    <a:pt x="1177890" y="319333"/>
                    <a:pt x="1173127" y="344098"/>
                  </a:cubicBezTo>
                  <a:cubicBezTo>
                    <a:pt x="1171222" y="342193"/>
                    <a:pt x="1169317" y="342193"/>
                    <a:pt x="1167412" y="342193"/>
                  </a:cubicBezTo>
                  <a:close/>
                </a:path>
              </a:pathLst>
            </a:custGeom>
            <a:solidFill>
              <a:srgbClr val="E9C0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4C5BFA87-F7DA-420F-9AE0-03D8973043EB}"/>
                </a:ext>
              </a:extLst>
            </p:cNvPr>
            <p:cNvSpPr/>
            <p:nvPr/>
          </p:nvSpPr>
          <p:spPr>
            <a:xfrm>
              <a:off x="11133041" y="-2889015"/>
              <a:ext cx="202006" cy="415766"/>
            </a:xfrm>
            <a:custGeom>
              <a:avLst/>
              <a:gdLst>
                <a:gd name="connsiteX0" fmla="*/ 7166 w 202006"/>
                <a:gd name="connsiteY0" fmla="*/ 5239 h 415766"/>
                <a:gd name="connsiteX1" fmla="*/ 35741 w 202006"/>
                <a:gd name="connsiteY1" fmla="*/ 9049 h 415766"/>
                <a:gd name="connsiteX2" fmla="*/ 118608 w 202006"/>
                <a:gd name="connsiteY2" fmla="*/ 90011 h 415766"/>
                <a:gd name="connsiteX3" fmla="*/ 152898 w 202006"/>
                <a:gd name="connsiteY3" fmla="*/ 110014 h 415766"/>
                <a:gd name="connsiteX4" fmla="*/ 160518 w 202006"/>
                <a:gd name="connsiteY4" fmla="*/ 72866 h 415766"/>
                <a:gd name="connsiteX5" fmla="*/ 199571 w 202006"/>
                <a:gd name="connsiteY5" fmla="*/ 380524 h 415766"/>
                <a:gd name="connsiteX6" fmla="*/ 164328 w 202006"/>
                <a:gd name="connsiteY6" fmla="*/ 406241 h 415766"/>
                <a:gd name="connsiteX7" fmla="*/ 76698 w 202006"/>
                <a:gd name="connsiteY7" fmla="*/ 415766 h 415766"/>
                <a:gd name="connsiteX8" fmla="*/ 54791 w 202006"/>
                <a:gd name="connsiteY8" fmla="*/ 337661 h 415766"/>
                <a:gd name="connsiteX9" fmla="*/ 41455 w 202006"/>
                <a:gd name="connsiteY9" fmla="*/ 297656 h 415766"/>
                <a:gd name="connsiteX10" fmla="*/ 4308 w 202006"/>
                <a:gd name="connsiteY10" fmla="*/ 45244 h 415766"/>
                <a:gd name="connsiteX11" fmla="*/ 7166 w 202006"/>
                <a:gd name="connsiteY11" fmla="*/ 5239 h 41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006" h="415766">
                  <a:moveTo>
                    <a:pt x="7166" y="5239"/>
                  </a:moveTo>
                  <a:cubicBezTo>
                    <a:pt x="17643" y="-476"/>
                    <a:pt x="30025" y="-4286"/>
                    <a:pt x="35741" y="9049"/>
                  </a:cubicBezTo>
                  <a:cubicBezTo>
                    <a:pt x="52886" y="47149"/>
                    <a:pt x="97653" y="55721"/>
                    <a:pt x="118608" y="90011"/>
                  </a:cubicBezTo>
                  <a:cubicBezTo>
                    <a:pt x="126228" y="101441"/>
                    <a:pt x="139563" y="115729"/>
                    <a:pt x="152898" y="110014"/>
                  </a:cubicBezTo>
                  <a:cubicBezTo>
                    <a:pt x="168138" y="104299"/>
                    <a:pt x="157661" y="85249"/>
                    <a:pt x="160518" y="72866"/>
                  </a:cubicBezTo>
                  <a:cubicBezTo>
                    <a:pt x="197666" y="172879"/>
                    <a:pt x="207191" y="275749"/>
                    <a:pt x="199571" y="380524"/>
                  </a:cubicBezTo>
                  <a:cubicBezTo>
                    <a:pt x="197666" y="404336"/>
                    <a:pt x="190998" y="414814"/>
                    <a:pt x="164328" y="406241"/>
                  </a:cubicBezTo>
                  <a:cubicBezTo>
                    <a:pt x="140516" y="398621"/>
                    <a:pt x="114798" y="403384"/>
                    <a:pt x="76698" y="415766"/>
                  </a:cubicBezTo>
                  <a:cubicBezTo>
                    <a:pt x="140516" y="352901"/>
                    <a:pt x="67173" y="360521"/>
                    <a:pt x="54791" y="337661"/>
                  </a:cubicBezTo>
                  <a:cubicBezTo>
                    <a:pt x="45266" y="326231"/>
                    <a:pt x="41455" y="312896"/>
                    <a:pt x="41455" y="297656"/>
                  </a:cubicBezTo>
                  <a:cubicBezTo>
                    <a:pt x="46218" y="210979"/>
                    <a:pt x="28121" y="128111"/>
                    <a:pt x="4308" y="45244"/>
                  </a:cubicBezTo>
                  <a:cubicBezTo>
                    <a:pt x="498" y="31909"/>
                    <a:pt x="-4264" y="18574"/>
                    <a:pt x="7166" y="5239"/>
                  </a:cubicBezTo>
                  <a:close/>
                </a:path>
              </a:pathLst>
            </a:custGeom>
            <a:solidFill>
              <a:srgbClr val="E2B6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40673841-BC53-447C-9328-96AA25AD1151}"/>
                </a:ext>
              </a:extLst>
            </p:cNvPr>
            <p:cNvSpPr/>
            <p:nvPr/>
          </p:nvSpPr>
          <p:spPr>
            <a:xfrm>
              <a:off x="10799690" y="-1931466"/>
              <a:ext cx="244349" cy="360001"/>
            </a:xfrm>
            <a:custGeom>
              <a:avLst/>
              <a:gdLst>
                <a:gd name="connsiteX0" fmla="*/ 114775 w 244349"/>
                <a:gd name="connsiteY0" fmla="*/ 232600 h 360001"/>
                <a:gd name="connsiteX1" fmla="*/ 45242 w 244349"/>
                <a:gd name="connsiteY1" fmla="*/ 69723 h 360001"/>
                <a:gd name="connsiteX2" fmla="*/ 21430 w 244349"/>
                <a:gd name="connsiteY2" fmla="*/ 35433 h 360001"/>
                <a:gd name="connsiteX3" fmla="*/ 3332 w 244349"/>
                <a:gd name="connsiteY3" fmla="*/ 11620 h 360001"/>
                <a:gd name="connsiteX4" fmla="*/ 49052 w 244349"/>
                <a:gd name="connsiteY4" fmla="*/ 10668 h 360001"/>
                <a:gd name="connsiteX5" fmla="*/ 105250 w 244349"/>
                <a:gd name="connsiteY5" fmla="*/ 80200 h 360001"/>
                <a:gd name="connsiteX6" fmla="*/ 232885 w 244349"/>
                <a:gd name="connsiteY6" fmla="*/ 279273 h 360001"/>
                <a:gd name="connsiteX7" fmla="*/ 227170 w 244349"/>
                <a:gd name="connsiteY7" fmla="*/ 330708 h 360001"/>
                <a:gd name="connsiteX8" fmla="*/ 133825 w 244349"/>
                <a:gd name="connsiteY8" fmla="*/ 348805 h 360001"/>
                <a:gd name="connsiteX9" fmla="*/ 134777 w 244349"/>
                <a:gd name="connsiteY9" fmla="*/ 349758 h 360001"/>
                <a:gd name="connsiteX10" fmla="*/ 114775 w 244349"/>
                <a:gd name="connsiteY10" fmla="*/ 232600 h 3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349" h="360001">
                  <a:moveTo>
                    <a:pt x="114775" y="232600"/>
                  </a:moveTo>
                  <a:cubicBezTo>
                    <a:pt x="90962" y="178308"/>
                    <a:pt x="76675" y="120205"/>
                    <a:pt x="45242" y="69723"/>
                  </a:cubicBezTo>
                  <a:cubicBezTo>
                    <a:pt x="37622" y="58293"/>
                    <a:pt x="31907" y="44005"/>
                    <a:pt x="21430" y="35433"/>
                  </a:cubicBezTo>
                  <a:cubicBezTo>
                    <a:pt x="12857" y="27813"/>
                    <a:pt x="-8098" y="25908"/>
                    <a:pt x="3332" y="11620"/>
                  </a:cubicBezTo>
                  <a:cubicBezTo>
                    <a:pt x="13810" y="-1715"/>
                    <a:pt x="34765" y="-5525"/>
                    <a:pt x="49052" y="10668"/>
                  </a:cubicBezTo>
                  <a:cubicBezTo>
                    <a:pt x="69055" y="32575"/>
                    <a:pt x="89057" y="55435"/>
                    <a:pt x="105250" y="80200"/>
                  </a:cubicBezTo>
                  <a:cubicBezTo>
                    <a:pt x="149065" y="145923"/>
                    <a:pt x="190975" y="212598"/>
                    <a:pt x="232885" y="279273"/>
                  </a:cubicBezTo>
                  <a:cubicBezTo>
                    <a:pt x="244315" y="297370"/>
                    <a:pt x="253840" y="316420"/>
                    <a:pt x="227170" y="330708"/>
                  </a:cubicBezTo>
                  <a:cubicBezTo>
                    <a:pt x="199548" y="352615"/>
                    <a:pt x="170973" y="373570"/>
                    <a:pt x="133825" y="348805"/>
                  </a:cubicBezTo>
                  <a:lnTo>
                    <a:pt x="134777" y="349758"/>
                  </a:lnTo>
                  <a:cubicBezTo>
                    <a:pt x="125252" y="311658"/>
                    <a:pt x="126205" y="271653"/>
                    <a:pt x="114775" y="232600"/>
                  </a:cubicBezTo>
                  <a:close/>
                </a:path>
              </a:pathLst>
            </a:custGeom>
            <a:solidFill>
              <a:srgbClr val="F5EF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D7B9EF5D-EB98-41D6-8B20-6F74A6A70F56}"/>
                </a:ext>
              </a:extLst>
            </p:cNvPr>
            <p:cNvSpPr/>
            <p:nvPr/>
          </p:nvSpPr>
          <p:spPr>
            <a:xfrm>
              <a:off x="11176773" y="-2457448"/>
              <a:ext cx="180537" cy="277132"/>
            </a:xfrm>
            <a:custGeom>
              <a:avLst/>
              <a:gdLst>
                <a:gd name="connsiteX0" fmla="*/ 40586 w 180537"/>
                <a:gd name="connsiteY0" fmla="*/ 22299 h 277132"/>
                <a:gd name="connsiteX1" fmla="*/ 170127 w 180537"/>
                <a:gd name="connsiteY1" fmla="*/ 53732 h 277132"/>
                <a:gd name="connsiteX2" fmla="*/ 18679 w 180537"/>
                <a:gd name="connsiteY2" fmla="*/ 276617 h 277132"/>
                <a:gd name="connsiteX3" fmla="*/ 4391 w 180537"/>
                <a:gd name="connsiteY3" fmla="*/ 248994 h 277132"/>
                <a:gd name="connsiteX4" fmla="*/ 49159 w 180537"/>
                <a:gd name="connsiteY4" fmla="*/ 204227 h 277132"/>
                <a:gd name="connsiteX5" fmla="*/ 64399 w 180537"/>
                <a:gd name="connsiteY5" fmla="*/ 66114 h 277132"/>
                <a:gd name="connsiteX6" fmla="*/ 40586 w 180537"/>
                <a:gd name="connsiteY6" fmla="*/ 22299 h 27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537" h="277132">
                  <a:moveTo>
                    <a:pt x="40586" y="22299"/>
                  </a:moveTo>
                  <a:cubicBezTo>
                    <a:pt x="92021" y="-16753"/>
                    <a:pt x="148219" y="-3418"/>
                    <a:pt x="170127" y="53732"/>
                  </a:cubicBezTo>
                  <a:cubicBezTo>
                    <a:pt x="212989" y="166127"/>
                    <a:pt x="115834" y="263282"/>
                    <a:pt x="18679" y="276617"/>
                  </a:cubicBezTo>
                  <a:cubicBezTo>
                    <a:pt x="-7991" y="280427"/>
                    <a:pt x="581" y="262329"/>
                    <a:pt x="4391" y="248994"/>
                  </a:cubicBezTo>
                  <a:cubicBezTo>
                    <a:pt x="13916" y="228039"/>
                    <a:pt x="26299" y="213752"/>
                    <a:pt x="49159" y="204227"/>
                  </a:cubicBezTo>
                  <a:cubicBezTo>
                    <a:pt x="113929" y="175652"/>
                    <a:pt x="119644" y="108977"/>
                    <a:pt x="64399" y="66114"/>
                  </a:cubicBezTo>
                  <a:cubicBezTo>
                    <a:pt x="50111" y="54684"/>
                    <a:pt x="30109" y="46112"/>
                    <a:pt x="40586" y="22299"/>
                  </a:cubicBezTo>
                  <a:close/>
                </a:path>
              </a:pathLst>
            </a:custGeom>
            <a:solidFill>
              <a:srgbClr val="F6DE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BE9D9D7C-8E95-4D8D-AB07-CA1AF8BFD964}"/>
                </a:ext>
              </a:extLst>
            </p:cNvPr>
            <p:cNvSpPr/>
            <p:nvPr/>
          </p:nvSpPr>
          <p:spPr>
            <a:xfrm>
              <a:off x="10808737" y="-3292730"/>
              <a:ext cx="381255" cy="741376"/>
            </a:xfrm>
            <a:custGeom>
              <a:avLst/>
              <a:gdLst>
                <a:gd name="connsiteX0" fmla="*/ 331470 w 381255"/>
                <a:gd name="connsiteY0" fmla="*/ 408954 h 741376"/>
                <a:gd name="connsiteX1" fmla="*/ 379095 w 381255"/>
                <a:gd name="connsiteY1" fmla="*/ 741377 h 741376"/>
                <a:gd name="connsiteX2" fmla="*/ 341947 w 381255"/>
                <a:gd name="connsiteY2" fmla="*/ 733757 h 741376"/>
                <a:gd name="connsiteX3" fmla="*/ 348615 w 381255"/>
                <a:gd name="connsiteY3" fmla="*/ 590882 h 741376"/>
                <a:gd name="connsiteX4" fmla="*/ 304800 w 381255"/>
                <a:gd name="connsiteY4" fmla="*/ 417527 h 741376"/>
                <a:gd name="connsiteX5" fmla="*/ 32385 w 381255"/>
                <a:gd name="connsiteY5" fmla="*/ 35574 h 741376"/>
                <a:gd name="connsiteX6" fmla="*/ 0 w 381255"/>
                <a:gd name="connsiteY6" fmla="*/ 8904 h 741376"/>
                <a:gd name="connsiteX7" fmla="*/ 46672 w 381255"/>
                <a:gd name="connsiteY7" fmla="*/ 8904 h 741376"/>
                <a:gd name="connsiteX8" fmla="*/ 160020 w 381255"/>
                <a:gd name="connsiteY8" fmla="*/ 122252 h 741376"/>
                <a:gd name="connsiteX9" fmla="*/ 315278 w 381255"/>
                <a:gd name="connsiteY9" fmla="*/ 369902 h 741376"/>
                <a:gd name="connsiteX10" fmla="*/ 331470 w 381255"/>
                <a:gd name="connsiteY10" fmla="*/ 408954 h 741376"/>
                <a:gd name="connsiteX11" fmla="*/ 331470 w 381255"/>
                <a:gd name="connsiteY11" fmla="*/ 408954 h 7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55" h="741376">
                  <a:moveTo>
                    <a:pt x="331470" y="408954"/>
                  </a:moveTo>
                  <a:cubicBezTo>
                    <a:pt x="360045" y="517539"/>
                    <a:pt x="389572" y="627077"/>
                    <a:pt x="379095" y="741377"/>
                  </a:cubicBezTo>
                  <a:cubicBezTo>
                    <a:pt x="366713" y="739472"/>
                    <a:pt x="352425" y="745187"/>
                    <a:pt x="341947" y="733757"/>
                  </a:cubicBezTo>
                  <a:cubicBezTo>
                    <a:pt x="367665" y="687084"/>
                    <a:pt x="353378" y="637554"/>
                    <a:pt x="348615" y="590882"/>
                  </a:cubicBezTo>
                  <a:cubicBezTo>
                    <a:pt x="341947" y="531827"/>
                    <a:pt x="328613" y="472772"/>
                    <a:pt x="304800" y="417527"/>
                  </a:cubicBezTo>
                  <a:cubicBezTo>
                    <a:pt x="252413" y="262269"/>
                    <a:pt x="161925" y="135587"/>
                    <a:pt x="32385" y="35574"/>
                  </a:cubicBezTo>
                  <a:cubicBezTo>
                    <a:pt x="20955" y="27002"/>
                    <a:pt x="10478" y="17477"/>
                    <a:pt x="0" y="8904"/>
                  </a:cubicBezTo>
                  <a:cubicBezTo>
                    <a:pt x="15240" y="10809"/>
                    <a:pt x="31433" y="-12051"/>
                    <a:pt x="46672" y="8904"/>
                  </a:cubicBezTo>
                  <a:cubicBezTo>
                    <a:pt x="84772" y="47004"/>
                    <a:pt x="123825" y="83199"/>
                    <a:pt x="160020" y="122252"/>
                  </a:cubicBezTo>
                  <a:cubicBezTo>
                    <a:pt x="227647" y="194642"/>
                    <a:pt x="272415" y="281319"/>
                    <a:pt x="315278" y="369902"/>
                  </a:cubicBezTo>
                  <a:cubicBezTo>
                    <a:pt x="322897" y="382284"/>
                    <a:pt x="326708" y="395619"/>
                    <a:pt x="331470" y="408954"/>
                  </a:cubicBezTo>
                  <a:lnTo>
                    <a:pt x="331470" y="408954"/>
                  </a:lnTo>
                  <a:close/>
                </a:path>
              </a:pathLst>
            </a:custGeom>
            <a:solidFill>
              <a:srgbClr val="7254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74D80F49-806F-4142-A985-E54E11B425DE}"/>
                </a:ext>
              </a:extLst>
            </p:cNvPr>
            <p:cNvSpPr/>
            <p:nvPr/>
          </p:nvSpPr>
          <p:spPr>
            <a:xfrm>
              <a:off x="11161162" y="-2435148"/>
              <a:ext cx="130995" cy="226695"/>
            </a:xfrm>
            <a:custGeom>
              <a:avLst/>
              <a:gdLst>
                <a:gd name="connsiteX0" fmla="*/ 56197 w 130995"/>
                <a:gd name="connsiteY0" fmla="*/ 0 h 226695"/>
                <a:gd name="connsiteX1" fmla="*/ 85725 w 130995"/>
                <a:gd name="connsiteY1" fmla="*/ 33338 h 226695"/>
                <a:gd name="connsiteX2" fmla="*/ 130492 w 130995"/>
                <a:gd name="connsiteY2" fmla="*/ 103823 h 226695"/>
                <a:gd name="connsiteX3" fmla="*/ 73342 w 130995"/>
                <a:gd name="connsiteY3" fmla="*/ 193358 h 226695"/>
                <a:gd name="connsiteX4" fmla="*/ 19050 w 130995"/>
                <a:gd name="connsiteY4" fmla="*/ 226695 h 226695"/>
                <a:gd name="connsiteX5" fmla="*/ 0 w 130995"/>
                <a:gd name="connsiteY5" fmla="*/ 182880 h 226695"/>
                <a:gd name="connsiteX6" fmla="*/ 7620 w 130995"/>
                <a:gd name="connsiteY6" fmla="*/ 56198 h 226695"/>
                <a:gd name="connsiteX7" fmla="*/ 13335 w 130995"/>
                <a:gd name="connsiteY7" fmla="*/ 56198 h 226695"/>
                <a:gd name="connsiteX8" fmla="*/ 19050 w 130995"/>
                <a:gd name="connsiteY8" fmla="*/ 96202 h 226695"/>
                <a:gd name="connsiteX9" fmla="*/ 56197 w 130995"/>
                <a:gd name="connsiteY9" fmla="*/ 0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95" h="226695">
                  <a:moveTo>
                    <a:pt x="56197" y="0"/>
                  </a:moveTo>
                  <a:cubicBezTo>
                    <a:pt x="57150" y="19050"/>
                    <a:pt x="71438" y="25717"/>
                    <a:pt x="85725" y="33338"/>
                  </a:cubicBezTo>
                  <a:cubicBezTo>
                    <a:pt x="116205" y="47625"/>
                    <a:pt x="134302" y="70485"/>
                    <a:pt x="130492" y="103823"/>
                  </a:cubicBezTo>
                  <a:cubicBezTo>
                    <a:pt x="126682" y="141923"/>
                    <a:pt x="116205" y="180975"/>
                    <a:pt x="73342" y="193358"/>
                  </a:cubicBezTo>
                  <a:cubicBezTo>
                    <a:pt x="50482" y="200025"/>
                    <a:pt x="34290" y="211455"/>
                    <a:pt x="19050" y="226695"/>
                  </a:cubicBezTo>
                  <a:cubicBezTo>
                    <a:pt x="12382" y="212408"/>
                    <a:pt x="53340" y="176213"/>
                    <a:pt x="0" y="182880"/>
                  </a:cubicBezTo>
                  <a:cubicBezTo>
                    <a:pt x="33338" y="142875"/>
                    <a:pt x="3810" y="98108"/>
                    <a:pt x="7620" y="56198"/>
                  </a:cubicBezTo>
                  <a:cubicBezTo>
                    <a:pt x="9525" y="56198"/>
                    <a:pt x="11430" y="56198"/>
                    <a:pt x="13335" y="56198"/>
                  </a:cubicBezTo>
                  <a:cubicBezTo>
                    <a:pt x="15240" y="67627"/>
                    <a:pt x="16192" y="80010"/>
                    <a:pt x="19050" y="96202"/>
                  </a:cubicBezTo>
                  <a:cubicBezTo>
                    <a:pt x="57150" y="69533"/>
                    <a:pt x="33338" y="25717"/>
                    <a:pt x="56197" y="0"/>
                  </a:cubicBezTo>
                  <a:close/>
                </a:path>
              </a:pathLst>
            </a:custGeom>
            <a:solidFill>
              <a:srgbClr val="F4B8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E3DD0465-5A35-401E-9987-03AED4DF62EC}"/>
                </a:ext>
              </a:extLst>
            </p:cNvPr>
            <p:cNvSpPr/>
            <p:nvPr/>
          </p:nvSpPr>
          <p:spPr>
            <a:xfrm>
              <a:off x="10240365" y="-3303828"/>
              <a:ext cx="253094" cy="544388"/>
            </a:xfrm>
            <a:custGeom>
              <a:avLst/>
              <a:gdLst>
                <a:gd name="connsiteX0" fmla="*/ 32115 w 253094"/>
                <a:gd name="connsiteY0" fmla="*/ 400050 h 544388"/>
                <a:gd name="connsiteX1" fmla="*/ 207375 w 253094"/>
                <a:gd name="connsiteY1" fmla="*/ 38100 h 544388"/>
                <a:gd name="connsiteX2" fmla="*/ 241665 w 253094"/>
                <a:gd name="connsiteY2" fmla="*/ 0 h 544388"/>
                <a:gd name="connsiteX3" fmla="*/ 253094 w 253094"/>
                <a:gd name="connsiteY3" fmla="*/ 10477 h 544388"/>
                <a:gd name="connsiteX4" fmla="*/ 99742 w 253094"/>
                <a:gd name="connsiteY4" fmla="*/ 283845 h 544388"/>
                <a:gd name="connsiteX5" fmla="*/ 37830 w 253094"/>
                <a:gd name="connsiteY5" fmla="*/ 541020 h 544388"/>
                <a:gd name="connsiteX6" fmla="*/ 682 w 253094"/>
                <a:gd name="connsiteY6" fmla="*/ 522923 h 544388"/>
                <a:gd name="connsiteX7" fmla="*/ 32115 w 253094"/>
                <a:gd name="connsiteY7" fmla="*/ 400050 h 54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94" h="544388">
                  <a:moveTo>
                    <a:pt x="32115" y="400050"/>
                  </a:moveTo>
                  <a:cubicBezTo>
                    <a:pt x="73072" y="270510"/>
                    <a:pt x="123555" y="145733"/>
                    <a:pt x="207375" y="38100"/>
                  </a:cubicBezTo>
                  <a:cubicBezTo>
                    <a:pt x="217852" y="24765"/>
                    <a:pt x="230235" y="12383"/>
                    <a:pt x="241665" y="0"/>
                  </a:cubicBezTo>
                  <a:cubicBezTo>
                    <a:pt x="245475" y="3810"/>
                    <a:pt x="249285" y="7620"/>
                    <a:pt x="253094" y="10477"/>
                  </a:cubicBezTo>
                  <a:cubicBezTo>
                    <a:pt x="192135" y="96202"/>
                    <a:pt x="132127" y="182880"/>
                    <a:pt x="99742" y="283845"/>
                  </a:cubicBezTo>
                  <a:cubicBezTo>
                    <a:pt x="85455" y="370523"/>
                    <a:pt x="58784" y="455295"/>
                    <a:pt x="37830" y="541020"/>
                  </a:cubicBezTo>
                  <a:cubicBezTo>
                    <a:pt x="17827" y="551498"/>
                    <a:pt x="10207" y="535305"/>
                    <a:pt x="682" y="522923"/>
                  </a:cubicBezTo>
                  <a:cubicBezTo>
                    <a:pt x="-3128" y="479107"/>
                    <a:pt x="9255" y="438150"/>
                    <a:pt x="32115" y="400050"/>
                  </a:cubicBezTo>
                  <a:close/>
                </a:path>
              </a:pathLst>
            </a:custGeom>
            <a:solidFill>
              <a:srgbClr val="70542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4767EAE2-8A71-4D90-8189-0E39AA425C1A}"/>
                </a:ext>
              </a:extLst>
            </p:cNvPr>
            <p:cNvSpPr/>
            <p:nvPr/>
          </p:nvSpPr>
          <p:spPr>
            <a:xfrm>
              <a:off x="10693484" y="-3322726"/>
              <a:ext cx="161925" cy="468477"/>
            </a:xfrm>
            <a:custGeom>
              <a:avLst/>
              <a:gdLst>
                <a:gd name="connsiteX0" fmla="*/ 154305 w 161925"/>
                <a:gd name="connsiteY0" fmla="*/ 352272 h 468477"/>
                <a:gd name="connsiteX1" fmla="*/ 161925 w 161925"/>
                <a:gd name="connsiteY1" fmla="*/ 418947 h 468477"/>
                <a:gd name="connsiteX2" fmla="*/ 149543 w 161925"/>
                <a:gd name="connsiteY2" fmla="*/ 468477 h 468477"/>
                <a:gd name="connsiteX3" fmla="*/ 122873 w 161925"/>
                <a:gd name="connsiteY3" fmla="*/ 397992 h 468477"/>
                <a:gd name="connsiteX4" fmla="*/ 106680 w 161925"/>
                <a:gd name="connsiteY4" fmla="*/ 282740 h 468477"/>
                <a:gd name="connsiteX5" fmla="*/ 0 w 161925"/>
                <a:gd name="connsiteY5" fmla="*/ 28422 h 468477"/>
                <a:gd name="connsiteX6" fmla="*/ 38100 w 161925"/>
                <a:gd name="connsiteY6" fmla="*/ 8420 h 468477"/>
                <a:gd name="connsiteX7" fmla="*/ 33338 w 161925"/>
                <a:gd name="connsiteY7" fmla="*/ 41757 h 468477"/>
                <a:gd name="connsiteX8" fmla="*/ 154305 w 161925"/>
                <a:gd name="connsiteY8" fmla="*/ 352272 h 46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468477">
                  <a:moveTo>
                    <a:pt x="154305" y="352272"/>
                  </a:moveTo>
                  <a:cubicBezTo>
                    <a:pt x="157163" y="374180"/>
                    <a:pt x="159068" y="397040"/>
                    <a:pt x="161925" y="418947"/>
                  </a:cubicBezTo>
                  <a:cubicBezTo>
                    <a:pt x="149543" y="433235"/>
                    <a:pt x="166688" y="455142"/>
                    <a:pt x="149543" y="468477"/>
                  </a:cubicBezTo>
                  <a:cubicBezTo>
                    <a:pt x="120968" y="453237"/>
                    <a:pt x="122873" y="423710"/>
                    <a:pt x="122873" y="397992"/>
                  </a:cubicBezTo>
                  <a:cubicBezTo>
                    <a:pt x="122873" y="358940"/>
                    <a:pt x="117158" y="320840"/>
                    <a:pt x="106680" y="282740"/>
                  </a:cubicBezTo>
                  <a:cubicBezTo>
                    <a:pt x="90488" y="190347"/>
                    <a:pt x="45720" y="108432"/>
                    <a:pt x="0" y="28422"/>
                  </a:cubicBezTo>
                  <a:cubicBezTo>
                    <a:pt x="13335" y="23660"/>
                    <a:pt x="8573" y="-17298"/>
                    <a:pt x="38100" y="8420"/>
                  </a:cubicBezTo>
                  <a:cubicBezTo>
                    <a:pt x="6668" y="15087"/>
                    <a:pt x="26670" y="31280"/>
                    <a:pt x="33338" y="41757"/>
                  </a:cubicBezTo>
                  <a:cubicBezTo>
                    <a:pt x="92393" y="137960"/>
                    <a:pt x="126683" y="243687"/>
                    <a:pt x="154305" y="352272"/>
                  </a:cubicBezTo>
                  <a:close/>
                </a:path>
              </a:pathLst>
            </a:custGeom>
            <a:solidFill>
              <a:srgbClr val="7759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C275C27F-CE12-450B-9332-B793B0DA54B9}"/>
                </a:ext>
              </a:extLst>
            </p:cNvPr>
            <p:cNvSpPr/>
            <p:nvPr/>
          </p:nvSpPr>
          <p:spPr>
            <a:xfrm>
              <a:off x="10530382" y="-1921316"/>
              <a:ext cx="165191" cy="105292"/>
            </a:xfrm>
            <a:custGeom>
              <a:avLst/>
              <a:gdLst>
                <a:gd name="connsiteX0" fmla="*/ 125955 w 165191"/>
                <a:gd name="connsiteY0" fmla="*/ 50047 h 105292"/>
                <a:gd name="connsiteX1" fmla="*/ 152625 w 165191"/>
                <a:gd name="connsiteY1" fmla="*/ 55762 h 105292"/>
                <a:gd name="connsiteX2" fmla="*/ 154530 w 165191"/>
                <a:gd name="connsiteY2" fmla="*/ 73860 h 105292"/>
                <a:gd name="connsiteX3" fmla="*/ 154530 w 165191"/>
                <a:gd name="connsiteY3" fmla="*/ 74812 h 105292"/>
                <a:gd name="connsiteX4" fmla="*/ 137385 w 165191"/>
                <a:gd name="connsiteY4" fmla="*/ 105292 h 105292"/>
                <a:gd name="connsiteX5" fmla="*/ 83092 w 165191"/>
                <a:gd name="connsiteY5" fmla="*/ 80527 h 105292"/>
                <a:gd name="connsiteX6" fmla="*/ 70710 w 165191"/>
                <a:gd name="connsiteY6" fmla="*/ 82432 h 105292"/>
                <a:gd name="connsiteX7" fmla="*/ 51660 w 165191"/>
                <a:gd name="connsiteY7" fmla="*/ 81480 h 105292"/>
                <a:gd name="connsiteX8" fmla="*/ 39277 w 165191"/>
                <a:gd name="connsiteY8" fmla="*/ 78622 h 105292"/>
                <a:gd name="connsiteX9" fmla="*/ 8797 w 165191"/>
                <a:gd name="connsiteY9" fmla="*/ 38617 h 105292"/>
                <a:gd name="connsiteX10" fmla="*/ 36420 w 165191"/>
                <a:gd name="connsiteY10" fmla="*/ 4327 h 105292"/>
                <a:gd name="connsiteX11" fmla="*/ 80235 w 165191"/>
                <a:gd name="connsiteY11" fmla="*/ 1470 h 105292"/>
                <a:gd name="connsiteX12" fmla="*/ 91665 w 165191"/>
                <a:gd name="connsiteY12" fmla="*/ 7185 h 105292"/>
                <a:gd name="connsiteX13" fmla="*/ 125955 w 165191"/>
                <a:gd name="connsiteY13" fmla="*/ 50047 h 1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91" h="105292">
                  <a:moveTo>
                    <a:pt x="125955" y="50047"/>
                  </a:moveTo>
                  <a:cubicBezTo>
                    <a:pt x="134527" y="51952"/>
                    <a:pt x="143100" y="54810"/>
                    <a:pt x="152625" y="55762"/>
                  </a:cubicBezTo>
                  <a:cubicBezTo>
                    <a:pt x="180247" y="58620"/>
                    <a:pt x="153577" y="68145"/>
                    <a:pt x="154530" y="73860"/>
                  </a:cubicBezTo>
                  <a:cubicBezTo>
                    <a:pt x="154530" y="73860"/>
                    <a:pt x="154530" y="74812"/>
                    <a:pt x="154530" y="74812"/>
                  </a:cubicBezTo>
                  <a:cubicBezTo>
                    <a:pt x="142147" y="81480"/>
                    <a:pt x="156435" y="102435"/>
                    <a:pt x="137385" y="105292"/>
                  </a:cubicBezTo>
                  <a:cubicBezTo>
                    <a:pt x="117382" y="102435"/>
                    <a:pt x="109762" y="70050"/>
                    <a:pt x="83092" y="80527"/>
                  </a:cubicBezTo>
                  <a:cubicBezTo>
                    <a:pt x="79282" y="81480"/>
                    <a:pt x="74520" y="82432"/>
                    <a:pt x="70710" y="82432"/>
                  </a:cubicBezTo>
                  <a:cubicBezTo>
                    <a:pt x="64042" y="83385"/>
                    <a:pt x="58327" y="82432"/>
                    <a:pt x="51660" y="81480"/>
                  </a:cubicBezTo>
                  <a:cubicBezTo>
                    <a:pt x="47850" y="80527"/>
                    <a:pt x="43087" y="79575"/>
                    <a:pt x="39277" y="78622"/>
                  </a:cubicBezTo>
                  <a:cubicBezTo>
                    <a:pt x="23085" y="70050"/>
                    <a:pt x="-17873" y="80527"/>
                    <a:pt x="8797" y="38617"/>
                  </a:cubicBezTo>
                  <a:cubicBezTo>
                    <a:pt x="18322" y="27187"/>
                    <a:pt x="24990" y="13852"/>
                    <a:pt x="36420" y="4327"/>
                  </a:cubicBezTo>
                  <a:cubicBezTo>
                    <a:pt x="50707" y="-3293"/>
                    <a:pt x="65947" y="1470"/>
                    <a:pt x="80235" y="1470"/>
                  </a:cubicBezTo>
                  <a:cubicBezTo>
                    <a:pt x="84045" y="2422"/>
                    <a:pt x="87855" y="4327"/>
                    <a:pt x="91665" y="7185"/>
                  </a:cubicBezTo>
                  <a:cubicBezTo>
                    <a:pt x="102142" y="23377"/>
                    <a:pt x="124050" y="28140"/>
                    <a:pt x="125955" y="50047"/>
                  </a:cubicBezTo>
                  <a:close/>
                </a:path>
              </a:pathLst>
            </a:custGeom>
            <a:solidFill>
              <a:srgbClr val="292C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35FBAE4-D0BD-4FF1-9705-DFDD01BA53EB}"/>
                </a:ext>
              </a:extLst>
            </p:cNvPr>
            <p:cNvSpPr/>
            <p:nvPr/>
          </p:nvSpPr>
          <p:spPr>
            <a:xfrm>
              <a:off x="10764922" y="-1904606"/>
              <a:ext cx="96202" cy="149542"/>
            </a:xfrm>
            <a:custGeom>
              <a:avLst/>
              <a:gdLst>
                <a:gd name="connsiteX0" fmla="*/ 0 w 96202"/>
                <a:gd name="connsiteY0" fmla="*/ 0 h 149542"/>
                <a:gd name="connsiteX1" fmla="*/ 96203 w 96202"/>
                <a:gd name="connsiteY1" fmla="*/ 149542 h 149542"/>
                <a:gd name="connsiteX2" fmla="*/ 0 w 96202"/>
                <a:gd name="connsiteY2" fmla="*/ 0 h 149542"/>
              </a:gdLst>
              <a:ahLst/>
              <a:cxnLst>
                <a:cxn ang="0">
                  <a:pos x="connsiteX0" y="connsiteY0"/>
                </a:cxn>
                <a:cxn ang="0">
                  <a:pos x="connsiteX1" y="connsiteY1"/>
                </a:cxn>
                <a:cxn ang="0">
                  <a:pos x="connsiteX2" y="connsiteY2"/>
                </a:cxn>
              </a:cxnLst>
              <a:rect l="l" t="t" r="r" b="b"/>
              <a:pathLst>
                <a:path w="96202" h="149542">
                  <a:moveTo>
                    <a:pt x="0" y="0"/>
                  </a:moveTo>
                  <a:cubicBezTo>
                    <a:pt x="31433" y="50483"/>
                    <a:pt x="68580" y="97155"/>
                    <a:pt x="96203" y="149542"/>
                  </a:cubicBezTo>
                  <a:cubicBezTo>
                    <a:pt x="42863" y="113348"/>
                    <a:pt x="12383" y="62865"/>
                    <a:pt x="0" y="0"/>
                  </a:cubicBezTo>
                  <a:close/>
                </a:path>
              </a:pathLst>
            </a:custGeom>
            <a:solidFill>
              <a:srgbClr val="B7B27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3E077498-E113-400D-A720-73E4C6CBD1D3}"/>
                </a:ext>
              </a:extLst>
            </p:cNvPr>
            <p:cNvSpPr/>
            <p:nvPr/>
          </p:nvSpPr>
          <p:spPr>
            <a:xfrm>
              <a:off x="10619190" y="-1922350"/>
              <a:ext cx="114300" cy="51081"/>
            </a:xfrm>
            <a:custGeom>
              <a:avLst/>
              <a:gdLst>
                <a:gd name="connsiteX0" fmla="*/ 37147 w 114300"/>
                <a:gd name="connsiteY0" fmla="*/ 51081 h 51081"/>
                <a:gd name="connsiteX1" fmla="*/ 0 w 114300"/>
                <a:gd name="connsiteY1" fmla="*/ 11076 h 51081"/>
                <a:gd name="connsiteX2" fmla="*/ 45720 w 114300"/>
                <a:gd name="connsiteY2" fmla="*/ 8219 h 51081"/>
                <a:gd name="connsiteX3" fmla="*/ 114300 w 114300"/>
                <a:gd name="connsiteY3" fmla="*/ 8219 h 51081"/>
                <a:gd name="connsiteX4" fmla="*/ 37147 w 114300"/>
                <a:gd name="connsiteY4" fmla="*/ 51081 h 5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1081">
                  <a:moveTo>
                    <a:pt x="37147" y="51081"/>
                  </a:moveTo>
                  <a:cubicBezTo>
                    <a:pt x="23813" y="38699"/>
                    <a:pt x="1905" y="33936"/>
                    <a:pt x="0" y="11076"/>
                  </a:cubicBezTo>
                  <a:cubicBezTo>
                    <a:pt x="14288" y="-5116"/>
                    <a:pt x="29528" y="-1306"/>
                    <a:pt x="45720" y="8219"/>
                  </a:cubicBezTo>
                  <a:cubicBezTo>
                    <a:pt x="67628" y="8219"/>
                    <a:pt x="89535" y="8219"/>
                    <a:pt x="114300" y="8219"/>
                  </a:cubicBezTo>
                  <a:cubicBezTo>
                    <a:pt x="100965" y="53939"/>
                    <a:pt x="67628" y="50129"/>
                    <a:pt x="37147" y="51081"/>
                  </a:cubicBezTo>
                  <a:close/>
                </a:path>
              </a:pathLst>
            </a:custGeom>
            <a:solidFill>
              <a:srgbClr val="DBD4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C7FE0FB9-DC5C-4AE6-B52B-D71B60CB1E1A}"/>
                </a:ext>
              </a:extLst>
            </p:cNvPr>
            <p:cNvSpPr/>
            <p:nvPr/>
          </p:nvSpPr>
          <p:spPr>
            <a:xfrm>
              <a:off x="10933515" y="-1599806"/>
              <a:ext cx="123886" cy="58102"/>
            </a:xfrm>
            <a:custGeom>
              <a:avLst/>
              <a:gdLst>
                <a:gd name="connsiteX0" fmla="*/ 0 w 123886"/>
                <a:gd name="connsiteY0" fmla="*/ 18098 h 58102"/>
                <a:gd name="connsiteX1" fmla="*/ 93345 w 123886"/>
                <a:gd name="connsiteY1" fmla="*/ 0 h 58102"/>
                <a:gd name="connsiteX2" fmla="*/ 121920 w 123886"/>
                <a:gd name="connsiteY2" fmla="*/ 58103 h 58102"/>
                <a:gd name="connsiteX3" fmla="*/ 110490 w 123886"/>
                <a:gd name="connsiteY3" fmla="*/ 57150 h 58102"/>
                <a:gd name="connsiteX4" fmla="*/ 65723 w 123886"/>
                <a:gd name="connsiteY4" fmla="*/ 45720 h 58102"/>
                <a:gd name="connsiteX5" fmla="*/ 8573 w 123886"/>
                <a:gd name="connsiteY5" fmla="*/ 48578 h 58102"/>
                <a:gd name="connsiteX6" fmla="*/ 0 w 123886"/>
                <a:gd name="connsiteY6" fmla="*/ 18098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86" h="58102">
                  <a:moveTo>
                    <a:pt x="0" y="18098"/>
                  </a:moveTo>
                  <a:cubicBezTo>
                    <a:pt x="33338" y="25717"/>
                    <a:pt x="60960" y="953"/>
                    <a:pt x="93345" y="0"/>
                  </a:cubicBezTo>
                  <a:cubicBezTo>
                    <a:pt x="118110" y="11430"/>
                    <a:pt x="128588" y="31433"/>
                    <a:pt x="121920" y="58103"/>
                  </a:cubicBezTo>
                  <a:cubicBezTo>
                    <a:pt x="118110" y="58103"/>
                    <a:pt x="114300" y="57150"/>
                    <a:pt x="110490" y="57150"/>
                  </a:cubicBezTo>
                  <a:cubicBezTo>
                    <a:pt x="98107" y="41910"/>
                    <a:pt x="84773" y="38100"/>
                    <a:pt x="65723" y="45720"/>
                  </a:cubicBezTo>
                  <a:cubicBezTo>
                    <a:pt x="47625" y="53340"/>
                    <a:pt x="28575" y="64770"/>
                    <a:pt x="8573" y="48578"/>
                  </a:cubicBezTo>
                  <a:cubicBezTo>
                    <a:pt x="5715" y="39053"/>
                    <a:pt x="2857" y="28575"/>
                    <a:pt x="0" y="18098"/>
                  </a:cubicBezTo>
                  <a:close/>
                </a:path>
              </a:pathLst>
            </a:custGeom>
            <a:solidFill>
              <a:srgbClr val="513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5FCC11FD-09DE-4915-A258-02A488FFBD2B}"/>
                </a:ext>
              </a:extLst>
            </p:cNvPr>
            <p:cNvSpPr/>
            <p:nvPr/>
          </p:nvSpPr>
          <p:spPr>
            <a:xfrm>
              <a:off x="10902082" y="-1698866"/>
              <a:ext cx="39899" cy="117157"/>
            </a:xfrm>
            <a:custGeom>
              <a:avLst/>
              <a:gdLst>
                <a:gd name="connsiteX0" fmla="*/ 12382 w 39899"/>
                <a:gd name="connsiteY0" fmla="*/ 0 h 117157"/>
                <a:gd name="connsiteX1" fmla="*/ 32385 w 39899"/>
                <a:gd name="connsiteY1" fmla="*/ 117158 h 117157"/>
                <a:gd name="connsiteX2" fmla="*/ 8572 w 39899"/>
                <a:gd name="connsiteY2" fmla="*/ 88583 h 117157"/>
                <a:gd name="connsiteX3" fmla="*/ 0 w 39899"/>
                <a:gd name="connsiteY3" fmla="*/ 23813 h 117157"/>
                <a:gd name="connsiteX4" fmla="*/ 12382 w 39899"/>
                <a:gd name="connsiteY4" fmla="*/ 0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99" h="117157">
                  <a:moveTo>
                    <a:pt x="12382" y="0"/>
                  </a:moveTo>
                  <a:cubicBezTo>
                    <a:pt x="39052" y="36195"/>
                    <a:pt x="47625" y="74295"/>
                    <a:pt x="32385" y="117158"/>
                  </a:cubicBezTo>
                  <a:cubicBezTo>
                    <a:pt x="17145" y="114300"/>
                    <a:pt x="21907" y="93345"/>
                    <a:pt x="8572" y="88583"/>
                  </a:cubicBezTo>
                  <a:cubicBezTo>
                    <a:pt x="18097" y="64770"/>
                    <a:pt x="952" y="45720"/>
                    <a:pt x="0" y="23813"/>
                  </a:cubicBezTo>
                  <a:cubicBezTo>
                    <a:pt x="9525" y="20002"/>
                    <a:pt x="10477" y="9525"/>
                    <a:pt x="12382" y="0"/>
                  </a:cubicBezTo>
                  <a:close/>
                </a:path>
              </a:pathLst>
            </a:custGeom>
            <a:solidFill>
              <a:srgbClr val="4A424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56A716DF-2CDB-4941-8DF8-3BC416611987}"/>
                </a:ext>
              </a:extLst>
            </p:cNvPr>
            <p:cNvSpPr/>
            <p:nvPr/>
          </p:nvSpPr>
          <p:spPr>
            <a:xfrm>
              <a:off x="10502984" y="-1939848"/>
              <a:ext cx="161925" cy="23785"/>
            </a:xfrm>
            <a:custGeom>
              <a:avLst/>
              <a:gdLst>
                <a:gd name="connsiteX0" fmla="*/ 0 w 161925"/>
                <a:gd name="connsiteY0" fmla="*/ 0 h 23785"/>
                <a:gd name="connsiteX1" fmla="*/ 160973 w 161925"/>
                <a:gd name="connsiteY1" fmla="*/ 6667 h 23785"/>
                <a:gd name="connsiteX2" fmla="*/ 161925 w 161925"/>
                <a:gd name="connsiteY2" fmla="*/ 17145 h 23785"/>
                <a:gd name="connsiteX3" fmla="*/ 113348 w 161925"/>
                <a:gd name="connsiteY3" fmla="*/ 21908 h 23785"/>
                <a:gd name="connsiteX4" fmla="*/ 35243 w 161925"/>
                <a:gd name="connsiteY4" fmla="*/ 20955 h 23785"/>
                <a:gd name="connsiteX5" fmla="*/ 0 w 161925"/>
                <a:gd name="connsiteY5" fmla="*/ 0 h 2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23785">
                  <a:moveTo>
                    <a:pt x="0" y="0"/>
                  </a:moveTo>
                  <a:cubicBezTo>
                    <a:pt x="53340" y="1905"/>
                    <a:pt x="107633" y="4763"/>
                    <a:pt x="160973" y="6667"/>
                  </a:cubicBezTo>
                  <a:cubicBezTo>
                    <a:pt x="160973" y="10478"/>
                    <a:pt x="161925" y="14288"/>
                    <a:pt x="161925" y="17145"/>
                  </a:cubicBezTo>
                  <a:cubicBezTo>
                    <a:pt x="146685" y="26670"/>
                    <a:pt x="129540" y="20003"/>
                    <a:pt x="113348" y="21908"/>
                  </a:cubicBezTo>
                  <a:cubicBezTo>
                    <a:pt x="87630" y="25717"/>
                    <a:pt x="60960" y="22860"/>
                    <a:pt x="35243" y="20955"/>
                  </a:cubicBezTo>
                  <a:cubicBezTo>
                    <a:pt x="20955" y="20003"/>
                    <a:pt x="2858" y="20955"/>
                    <a:pt x="0" y="0"/>
                  </a:cubicBezTo>
                  <a:close/>
                </a:path>
              </a:pathLst>
            </a:custGeom>
            <a:solidFill>
              <a:srgbClr val="6152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E53EC20-32C6-4E33-9507-C6F6902C3317}"/>
                </a:ext>
              </a:extLst>
            </p:cNvPr>
            <p:cNvSpPr/>
            <p:nvPr/>
          </p:nvSpPr>
          <p:spPr>
            <a:xfrm>
              <a:off x="10663957" y="-1941753"/>
              <a:ext cx="86677" cy="11791"/>
            </a:xfrm>
            <a:custGeom>
              <a:avLst/>
              <a:gdLst>
                <a:gd name="connsiteX0" fmla="*/ 0 w 86677"/>
                <a:gd name="connsiteY0" fmla="*/ 8572 h 11791"/>
                <a:gd name="connsiteX1" fmla="*/ 86677 w 86677"/>
                <a:gd name="connsiteY1" fmla="*/ 0 h 11791"/>
                <a:gd name="connsiteX2" fmla="*/ 0 w 86677"/>
                <a:gd name="connsiteY2" fmla="*/ 8572 h 11791"/>
              </a:gdLst>
              <a:ahLst/>
              <a:cxnLst>
                <a:cxn ang="0">
                  <a:pos x="connsiteX0" y="connsiteY0"/>
                </a:cxn>
                <a:cxn ang="0">
                  <a:pos x="connsiteX1" y="connsiteY1"/>
                </a:cxn>
                <a:cxn ang="0">
                  <a:pos x="connsiteX2" y="connsiteY2"/>
                </a:cxn>
              </a:cxnLst>
              <a:rect l="l" t="t" r="r" b="b"/>
              <a:pathLst>
                <a:path w="86677" h="11791">
                  <a:moveTo>
                    <a:pt x="0" y="8572"/>
                  </a:moveTo>
                  <a:cubicBezTo>
                    <a:pt x="28575" y="-2858"/>
                    <a:pt x="58102" y="952"/>
                    <a:pt x="86677" y="0"/>
                  </a:cubicBezTo>
                  <a:cubicBezTo>
                    <a:pt x="59055" y="18097"/>
                    <a:pt x="29527" y="10477"/>
                    <a:pt x="0" y="8572"/>
                  </a:cubicBezTo>
                  <a:close/>
                </a:path>
              </a:pathLst>
            </a:custGeom>
            <a:solidFill>
              <a:srgbClr val="6152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C91B202F-C1A9-4D5C-A80A-A6F1AF09FE88}"/>
                </a:ext>
              </a:extLst>
            </p:cNvPr>
            <p:cNvSpPr/>
            <p:nvPr/>
          </p:nvSpPr>
          <p:spPr>
            <a:xfrm>
              <a:off x="10901130" y="-2623177"/>
              <a:ext cx="61694" cy="21517"/>
            </a:xfrm>
            <a:custGeom>
              <a:avLst/>
              <a:gdLst>
                <a:gd name="connsiteX0" fmla="*/ 33337 w 61694"/>
                <a:gd name="connsiteY0" fmla="*/ 4196 h 21517"/>
                <a:gd name="connsiteX1" fmla="*/ 59055 w 61694"/>
                <a:gd name="connsiteY1" fmla="*/ 7053 h 21517"/>
                <a:gd name="connsiteX2" fmla="*/ 51435 w 61694"/>
                <a:gd name="connsiteY2" fmla="*/ 20388 h 21517"/>
                <a:gd name="connsiteX3" fmla="*/ 0 w 61694"/>
                <a:gd name="connsiteY3" fmla="*/ 16578 h 21517"/>
                <a:gd name="connsiteX4" fmla="*/ 0 w 61694"/>
                <a:gd name="connsiteY4" fmla="*/ 16578 h 21517"/>
                <a:gd name="connsiteX5" fmla="*/ 33337 w 61694"/>
                <a:gd name="connsiteY5" fmla="*/ 4196 h 2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94" h="21517">
                  <a:moveTo>
                    <a:pt x="33337" y="4196"/>
                  </a:moveTo>
                  <a:cubicBezTo>
                    <a:pt x="41910" y="5148"/>
                    <a:pt x="50483" y="6101"/>
                    <a:pt x="59055" y="7053"/>
                  </a:cubicBezTo>
                  <a:cubicBezTo>
                    <a:pt x="60960" y="13721"/>
                    <a:pt x="66675" y="25151"/>
                    <a:pt x="51435" y="20388"/>
                  </a:cubicBezTo>
                  <a:cubicBezTo>
                    <a:pt x="34290" y="14673"/>
                    <a:pt x="17145" y="14673"/>
                    <a:pt x="0" y="16578"/>
                  </a:cubicBezTo>
                  <a:cubicBezTo>
                    <a:pt x="0" y="16578"/>
                    <a:pt x="0" y="16578"/>
                    <a:pt x="0" y="16578"/>
                  </a:cubicBezTo>
                  <a:cubicBezTo>
                    <a:pt x="3810" y="-8187"/>
                    <a:pt x="20003" y="1338"/>
                    <a:pt x="33337" y="4196"/>
                  </a:cubicBezTo>
                  <a:close/>
                </a:path>
              </a:pathLst>
            </a:custGeom>
            <a:solidFill>
              <a:srgbClr val="3C20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A35DFA4D-13AD-46DD-AD06-49AD19AC5117}"/>
                </a:ext>
              </a:extLst>
            </p:cNvPr>
            <p:cNvSpPr/>
            <p:nvPr/>
          </p:nvSpPr>
          <p:spPr>
            <a:xfrm>
              <a:off x="10614070" y="-1922703"/>
              <a:ext cx="50839" cy="11429"/>
            </a:xfrm>
            <a:custGeom>
              <a:avLst/>
              <a:gdLst>
                <a:gd name="connsiteX0" fmla="*/ 3215 w 50839"/>
                <a:gd name="connsiteY0" fmla="*/ 0 h 11429"/>
                <a:gd name="connsiteX1" fmla="*/ 50840 w 50839"/>
                <a:gd name="connsiteY1" fmla="*/ 0 h 11429"/>
                <a:gd name="connsiteX2" fmla="*/ 50840 w 50839"/>
                <a:gd name="connsiteY2" fmla="*/ 8572 h 11429"/>
                <a:gd name="connsiteX3" fmla="*/ 5120 w 50839"/>
                <a:gd name="connsiteY3" fmla="*/ 11430 h 11429"/>
                <a:gd name="connsiteX4" fmla="*/ 3215 w 50839"/>
                <a:gd name="connsiteY4" fmla="*/ 9525 h 11429"/>
                <a:gd name="connsiteX5" fmla="*/ 357 w 50839"/>
                <a:gd name="connsiteY5" fmla="*/ 2858 h 11429"/>
                <a:gd name="connsiteX6" fmla="*/ 3215 w 50839"/>
                <a:gd name="connsiteY6" fmla="*/ 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39" h="11429">
                  <a:moveTo>
                    <a:pt x="3215" y="0"/>
                  </a:moveTo>
                  <a:cubicBezTo>
                    <a:pt x="19407" y="0"/>
                    <a:pt x="34647" y="0"/>
                    <a:pt x="50840" y="0"/>
                  </a:cubicBezTo>
                  <a:cubicBezTo>
                    <a:pt x="50840" y="2858"/>
                    <a:pt x="50840" y="5715"/>
                    <a:pt x="50840" y="8572"/>
                  </a:cubicBezTo>
                  <a:cubicBezTo>
                    <a:pt x="35600" y="9525"/>
                    <a:pt x="20360" y="10477"/>
                    <a:pt x="5120" y="11430"/>
                  </a:cubicBezTo>
                  <a:cubicBezTo>
                    <a:pt x="5120" y="11430"/>
                    <a:pt x="3215" y="9525"/>
                    <a:pt x="3215" y="9525"/>
                  </a:cubicBezTo>
                  <a:cubicBezTo>
                    <a:pt x="357" y="7620"/>
                    <a:pt x="-595" y="4763"/>
                    <a:pt x="357" y="2858"/>
                  </a:cubicBezTo>
                  <a:cubicBezTo>
                    <a:pt x="1310" y="952"/>
                    <a:pt x="2262" y="0"/>
                    <a:pt x="3215" y="0"/>
                  </a:cubicBezTo>
                  <a:close/>
                </a:path>
              </a:pathLst>
            </a:custGeom>
            <a:solidFill>
              <a:srgbClr val="292C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F0773057-9C98-4215-86A0-4E30481EEBAA}"/>
                </a:ext>
              </a:extLst>
            </p:cNvPr>
            <p:cNvSpPr/>
            <p:nvPr/>
          </p:nvSpPr>
          <p:spPr>
            <a:xfrm>
              <a:off x="9989506" y="-2158923"/>
              <a:ext cx="340207" cy="467797"/>
            </a:xfrm>
            <a:custGeom>
              <a:avLst/>
              <a:gdLst>
                <a:gd name="connsiteX0" fmla="*/ 46753 w 340207"/>
                <a:gd name="connsiteY0" fmla="*/ 0 h 467797"/>
                <a:gd name="connsiteX1" fmla="*/ 128668 w 340207"/>
                <a:gd name="connsiteY1" fmla="*/ 90488 h 467797"/>
                <a:gd name="connsiteX2" fmla="*/ 312501 w 340207"/>
                <a:gd name="connsiteY2" fmla="*/ 197167 h 467797"/>
                <a:gd name="connsiteX3" fmla="*/ 327741 w 340207"/>
                <a:gd name="connsiteY3" fmla="*/ 246697 h 467797"/>
                <a:gd name="connsiteX4" fmla="*/ 202964 w 340207"/>
                <a:gd name="connsiteY4" fmla="*/ 432435 h 467797"/>
                <a:gd name="connsiteX5" fmla="*/ 81043 w 340207"/>
                <a:gd name="connsiteY5" fmla="*/ 432435 h 467797"/>
                <a:gd name="connsiteX6" fmla="*/ 68661 w 340207"/>
                <a:gd name="connsiteY6" fmla="*/ 421005 h 467797"/>
                <a:gd name="connsiteX7" fmla="*/ 54374 w 340207"/>
                <a:gd name="connsiteY7" fmla="*/ 436245 h 467797"/>
                <a:gd name="connsiteX8" fmla="*/ 36276 w 340207"/>
                <a:gd name="connsiteY8" fmla="*/ 458153 h 467797"/>
                <a:gd name="connsiteX9" fmla="*/ 35324 w 340207"/>
                <a:gd name="connsiteY9" fmla="*/ 435292 h 467797"/>
                <a:gd name="connsiteX10" fmla="*/ 31514 w 340207"/>
                <a:gd name="connsiteY10" fmla="*/ 295275 h 467797"/>
                <a:gd name="connsiteX11" fmla="*/ 2939 w 340207"/>
                <a:gd name="connsiteY11" fmla="*/ 66675 h 467797"/>
                <a:gd name="connsiteX12" fmla="*/ 46753 w 340207"/>
                <a:gd name="connsiteY12" fmla="*/ 0 h 4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07" h="467797">
                  <a:moveTo>
                    <a:pt x="46753" y="0"/>
                  </a:moveTo>
                  <a:cubicBezTo>
                    <a:pt x="73424" y="30480"/>
                    <a:pt x="99141" y="62865"/>
                    <a:pt x="128668" y="90488"/>
                  </a:cubicBezTo>
                  <a:cubicBezTo>
                    <a:pt x="181056" y="140017"/>
                    <a:pt x="243921" y="173355"/>
                    <a:pt x="312501" y="197167"/>
                  </a:cubicBezTo>
                  <a:cubicBezTo>
                    <a:pt x="342981" y="207645"/>
                    <a:pt x="348696" y="217170"/>
                    <a:pt x="327741" y="246697"/>
                  </a:cubicBezTo>
                  <a:cubicBezTo>
                    <a:pt x="283926" y="306705"/>
                    <a:pt x="243921" y="369570"/>
                    <a:pt x="202964" y="432435"/>
                  </a:cubicBezTo>
                  <a:cubicBezTo>
                    <a:pt x="172484" y="479108"/>
                    <a:pt x="110571" y="480060"/>
                    <a:pt x="81043" y="432435"/>
                  </a:cubicBezTo>
                  <a:cubicBezTo>
                    <a:pt x="78186" y="427672"/>
                    <a:pt x="73424" y="421005"/>
                    <a:pt x="68661" y="421005"/>
                  </a:cubicBezTo>
                  <a:cubicBezTo>
                    <a:pt x="60089" y="420053"/>
                    <a:pt x="57231" y="428625"/>
                    <a:pt x="54374" y="436245"/>
                  </a:cubicBezTo>
                  <a:cubicBezTo>
                    <a:pt x="48659" y="454342"/>
                    <a:pt x="48659" y="454342"/>
                    <a:pt x="36276" y="458153"/>
                  </a:cubicBezTo>
                  <a:cubicBezTo>
                    <a:pt x="35324" y="450533"/>
                    <a:pt x="31514" y="441008"/>
                    <a:pt x="35324" y="435292"/>
                  </a:cubicBezTo>
                  <a:cubicBezTo>
                    <a:pt x="68661" y="387667"/>
                    <a:pt x="45801" y="340995"/>
                    <a:pt x="31514" y="295275"/>
                  </a:cubicBezTo>
                  <a:cubicBezTo>
                    <a:pt x="9606" y="220028"/>
                    <a:pt x="20084" y="141922"/>
                    <a:pt x="2939" y="66675"/>
                  </a:cubicBezTo>
                  <a:cubicBezTo>
                    <a:pt x="-4682" y="35242"/>
                    <a:pt x="81" y="952"/>
                    <a:pt x="46753" y="0"/>
                  </a:cubicBezTo>
                  <a:close/>
                </a:path>
              </a:pathLst>
            </a:custGeom>
            <a:solidFill>
              <a:srgbClr val="E2B6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F17AC0FD-174A-438D-A684-5F296D4449D6}"/>
                </a:ext>
              </a:extLst>
            </p:cNvPr>
            <p:cNvSpPr/>
            <p:nvPr/>
          </p:nvSpPr>
          <p:spPr>
            <a:xfrm>
              <a:off x="9885723" y="-2197876"/>
              <a:ext cx="171691" cy="497105"/>
            </a:xfrm>
            <a:custGeom>
              <a:avLst/>
              <a:gdLst>
                <a:gd name="connsiteX0" fmla="*/ 150537 w 171691"/>
                <a:gd name="connsiteY0" fmla="*/ 38953 h 497105"/>
                <a:gd name="connsiteX1" fmla="*/ 120057 w 171691"/>
                <a:gd name="connsiteY1" fmla="*/ 125630 h 497105"/>
                <a:gd name="connsiteX2" fmla="*/ 150537 w 171691"/>
                <a:gd name="connsiteY2" fmla="*/ 332323 h 497105"/>
                <a:gd name="connsiteX3" fmla="*/ 154347 w 171691"/>
                <a:gd name="connsiteY3" fmla="*/ 355183 h 497105"/>
                <a:gd name="connsiteX4" fmla="*/ 140059 w 171691"/>
                <a:gd name="connsiteY4" fmla="*/ 497105 h 497105"/>
                <a:gd name="connsiteX5" fmla="*/ 2899 w 171691"/>
                <a:gd name="connsiteY5" fmla="*/ 292318 h 497105"/>
                <a:gd name="connsiteX6" fmla="*/ 19092 w 171691"/>
                <a:gd name="connsiteY6" fmla="*/ 17998 h 497105"/>
                <a:gd name="connsiteX7" fmla="*/ 43857 w 171691"/>
                <a:gd name="connsiteY7" fmla="*/ 3710 h 497105"/>
                <a:gd name="connsiteX8" fmla="*/ 95292 w 171691"/>
                <a:gd name="connsiteY8" fmla="*/ 27523 h 497105"/>
                <a:gd name="connsiteX9" fmla="*/ 150537 w 171691"/>
                <a:gd name="connsiteY9" fmla="*/ 38000 h 497105"/>
                <a:gd name="connsiteX10" fmla="*/ 150537 w 171691"/>
                <a:gd name="connsiteY10" fmla="*/ 38953 h 49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691" h="497105">
                  <a:moveTo>
                    <a:pt x="150537" y="38953"/>
                  </a:moveTo>
                  <a:cubicBezTo>
                    <a:pt x="105769" y="55145"/>
                    <a:pt x="109579" y="98008"/>
                    <a:pt x="120057" y="125630"/>
                  </a:cubicBezTo>
                  <a:cubicBezTo>
                    <a:pt x="145774" y="193258"/>
                    <a:pt x="118152" y="266600"/>
                    <a:pt x="150537" y="332323"/>
                  </a:cubicBezTo>
                  <a:cubicBezTo>
                    <a:pt x="153394" y="338990"/>
                    <a:pt x="150537" y="349468"/>
                    <a:pt x="154347" y="355183"/>
                  </a:cubicBezTo>
                  <a:cubicBezTo>
                    <a:pt x="185779" y="406618"/>
                    <a:pt x="170539" y="452338"/>
                    <a:pt x="140059" y="497105"/>
                  </a:cubicBezTo>
                  <a:cubicBezTo>
                    <a:pt x="48619" y="459005"/>
                    <a:pt x="12424" y="383758"/>
                    <a:pt x="2899" y="292318"/>
                  </a:cubicBezTo>
                  <a:cubicBezTo>
                    <a:pt x="-6626" y="199925"/>
                    <a:pt x="9567" y="109438"/>
                    <a:pt x="19092" y="17998"/>
                  </a:cubicBezTo>
                  <a:cubicBezTo>
                    <a:pt x="20997" y="-100"/>
                    <a:pt x="28617" y="-3910"/>
                    <a:pt x="43857" y="3710"/>
                  </a:cubicBezTo>
                  <a:cubicBezTo>
                    <a:pt x="61002" y="11330"/>
                    <a:pt x="78147" y="19903"/>
                    <a:pt x="95292" y="27523"/>
                  </a:cubicBezTo>
                  <a:cubicBezTo>
                    <a:pt x="111484" y="40858"/>
                    <a:pt x="134344" y="24665"/>
                    <a:pt x="150537" y="38000"/>
                  </a:cubicBezTo>
                  <a:lnTo>
                    <a:pt x="150537" y="38953"/>
                  </a:lnTo>
                  <a:close/>
                </a:path>
              </a:pathLst>
            </a:custGeom>
            <a:solidFill>
              <a:srgbClr val="EACB9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DF286EDD-C4B5-4464-BEE0-FF43FDC7B918}"/>
                </a:ext>
              </a:extLst>
            </p:cNvPr>
            <p:cNvSpPr/>
            <p:nvPr/>
          </p:nvSpPr>
          <p:spPr>
            <a:xfrm>
              <a:off x="10162789" y="-1886305"/>
              <a:ext cx="186646" cy="333171"/>
            </a:xfrm>
            <a:custGeom>
              <a:avLst/>
              <a:gdLst>
                <a:gd name="connsiteX0" fmla="*/ 111595 w 186646"/>
                <a:gd name="connsiteY0" fmla="*/ 325551 h 333171"/>
                <a:gd name="connsiteX1" fmla="*/ 99213 w 186646"/>
                <a:gd name="connsiteY1" fmla="*/ 333171 h 333171"/>
                <a:gd name="connsiteX2" fmla="*/ 41110 w 186646"/>
                <a:gd name="connsiteY2" fmla="*/ 193154 h 333171"/>
                <a:gd name="connsiteX3" fmla="*/ 167793 w 186646"/>
                <a:gd name="connsiteY3" fmla="*/ 749 h 333171"/>
                <a:gd name="connsiteX4" fmla="*/ 184938 w 186646"/>
                <a:gd name="connsiteY4" fmla="*/ 11226 h 333171"/>
                <a:gd name="connsiteX5" fmla="*/ 166840 w 186646"/>
                <a:gd name="connsiteY5" fmla="*/ 100761 h 333171"/>
                <a:gd name="connsiteX6" fmla="*/ 111595 w 186646"/>
                <a:gd name="connsiteY6" fmla="*/ 325551 h 33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46" h="333171">
                  <a:moveTo>
                    <a:pt x="111595" y="325551"/>
                  </a:moveTo>
                  <a:cubicBezTo>
                    <a:pt x="107785" y="328409"/>
                    <a:pt x="103975" y="330314"/>
                    <a:pt x="99213" y="333171"/>
                  </a:cubicBezTo>
                  <a:cubicBezTo>
                    <a:pt x="-36043" y="287451"/>
                    <a:pt x="-9372" y="291261"/>
                    <a:pt x="41110" y="193154"/>
                  </a:cubicBezTo>
                  <a:cubicBezTo>
                    <a:pt x="76353" y="124574"/>
                    <a:pt x="118263" y="60756"/>
                    <a:pt x="167793" y="749"/>
                  </a:cubicBezTo>
                  <a:cubicBezTo>
                    <a:pt x="177318" y="-2109"/>
                    <a:pt x="182080" y="3606"/>
                    <a:pt x="184938" y="11226"/>
                  </a:cubicBezTo>
                  <a:cubicBezTo>
                    <a:pt x="192557" y="43611"/>
                    <a:pt x="172555" y="70281"/>
                    <a:pt x="166840" y="100761"/>
                  </a:cubicBezTo>
                  <a:cubicBezTo>
                    <a:pt x="139218" y="174104"/>
                    <a:pt x="132550" y="251256"/>
                    <a:pt x="111595" y="325551"/>
                  </a:cubicBezTo>
                  <a:close/>
                </a:path>
              </a:pathLst>
            </a:custGeom>
            <a:solidFill>
              <a:srgbClr val="F0E8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F37030ED-CD92-4775-BCAC-5B11C4B659EB}"/>
                </a:ext>
              </a:extLst>
            </p:cNvPr>
            <p:cNvSpPr/>
            <p:nvPr/>
          </p:nvSpPr>
          <p:spPr>
            <a:xfrm>
              <a:off x="9899664" y="-3023766"/>
              <a:ext cx="171837" cy="505300"/>
            </a:xfrm>
            <a:custGeom>
              <a:avLst/>
              <a:gdLst>
                <a:gd name="connsiteX0" fmla="*/ 2293 w 171837"/>
                <a:gd name="connsiteY0" fmla="*/ 500988 h 505300"/>
                <a:gd name="connsiteX1" fmla="*/ 51823 w 171837"/>
                <a:gd name="connsiteY1" fmla="*/ 119988 h 505300"/>
                <a:gd name="connsiteX2" fmla="*/ 111830 w 171837"/>
                <a:gd name="connsiteY2" fmla="*/ 28548 h 505300"/>
                <a:gd name="connsiteX3" fmla="*/ 171838 w 171837"/>
                <a:gd name="connsiteY3" fmla="*/ 19975 h 505300"/>
                <a:gd name="connsiteX4" fmla="*/ 117545 w 171837"/>
                <a:gd name="connsiteY4" fmla="*/ 201903 h 505300"/>
                <a:gd name="connsiteX5" fmla="*/ 79445 w 171837"/>
                <a:gd name="connsiteY5" fmla="*/ 265720 h 505300"/>
                <a:gd name="connsiteX6" fmla="*/ 37535 w 171837"/>
                <a:gd name="connsiteY6" fmla="*/ 423835 h 505300"/>
                <a:gd name="connsiteX7" fmla="*/ 33725 w 171837"/>
                <a:gd name="connsiteY7" fmla="*/ 484795 h 505300"/>
                <a:gd name="connsiteX8" fmla="*/ 2293 w 171837"/>
                <a:gd name="connsiteY8" fmla="*/ 500988 h 5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37" h="505300">
                  <a:moveTo>
                    <a:pt x="2293" y="500988"/>
                  </a:moveTo>
                  <a:cubicBezTo>
                    <a:pt x="-6280" y="370495"/>
                    <a:pt x="8960" y="243813"/>
                    <a:pt x="51823" y="119988"/>
                  </a:cubicBezTo>
                  <a:cubicBezTo>
                    <a:pt x="89923" y="100938"/>
                    <a:pt x="88018" y="56170"/>
                    <a:pt x="111830" y="28548"/>
                  </a:cubicBezTo>
                  <a:cubicBezTo>
                    <a:pt x="129928" y="7593"/>
                    <a:pt x="145168" y="-19077"/>
                    <a:pt x="171838" y="19975"/>
                  </a:cubicBezTo>
                  <a:cubicBezTo>
                    <a:pt x="154693" y="80935"/>
                    <a:pt x="135643" y="140943"/>
                    <a:pt x="117545" y="201903"/>
                  </a:cubicBezTo>
                  <a:cubicBezTo>
                    <a:pt x="108973" y="225715"/>
                    <a:pt x="95638" y="248575"/>
                    <a:pt x="79445" y="265720"/>
                  </a:cubicBezTo>
                  <a:cubicBezTo>
                    <a:pt x="34678" y="312393"/>
                    <a:pt x="36583" y="367638"/>
                    <a:pt x="37535" y="423835"/>
                  </a:cubicBezTo>
                  <a:cubicBezTo>
                    <a:pt x="37535" y="443838"/>
                    <a:pt x="39440" y="464793"/>
                    <a:pt x="33725" y="484795"/>
                  </a:cubicBezTo>
                  <a:cubicBezTo>
                    <a:pt x="28010" y="499083"/>
                    <a:pt x="20390" y="512418"/>
                    <a:pt x="2293" y="500988"/>
                  </a:cubicBezTo>
                  <a:close/>
                </a:path>
              </a:pathLst>
            </a:custGeom>
            <a:solidFill>
              <a:srgbClr val="E2CA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5F73E486-263D-48AB-9C64-8EC2E38636F9}"/>
                </a:ext>
              </a:extLst>
            </p:cNvPr>
            <p:cNvSpPr/>
            <p:nvPr/>
          </p:nvSpPr>
          <p:spPr>
            <a:xfrm>
              <a:off x="9900281" y="-2828531"/>
              <a:ext cx="129216" cy="324915"/>
            </a:xfrm>
            <a:custGeom>
              <a:avLst/>
              <a:gdLst>
                <a:gd name="connsiteX0" fmla="*/ 1676 w 129216"/>
                <a:gd name="connsiteY0" fmla="*/ 305753 h 324915"/>
                <a:gd name="connsiteX1" fmla="*/ 21679 w 129216"/>
                <a:gd name="connsiteY1" fmla="*/ 274320 h 324915"/>
                <a:gd name="connsiteX2" fmla="*/ 20726 w 129216"/>
                <a:gd name="connsiteY2" fmla="*/ 212408 h 324915"/>
                <a:gd name="connsiteX3" fmla="*/ 81686 w 129216"/>
                <a:gd name="connsiteY3" fmla="*/ 38100 h 324915"/>
                <a:gd name="connsiteX4" fmla="*/ 107404 w 129216"/>
                <a:gd name="connsiteY4" fmla="*/ 0 h 324915"/>
                <a:gd name="connsiteX5" fmla="*/ 118834 w 129216"/>
                <a:gd name="connsiteY5" fmla="*/ 39052 h 324915"/>
                <a:gd name="connsiteX6" fmla="*/ 127406 w 129216"/>
                <a:gd name="connsiteY6" fmla="*/ 224790 h 324915"/>
                <a:gd name="connsiteX7" fmla="*/ 118834 w 129216"/>
                <a:gd name="connsiteY7" fmla="*/ 274320 h 324915"/>
                <a:gd name="connsiteX8" fmla="*/ 70256 w 129216"/>
                <a:gd name="connsiteY8" fmla="*/ 315278 h 324915"/>
                <a:gd name="connsiteX9" fmla="*/ 20726 w 129216"/>
                <a:gd name="connsiteY9" fmla="*/ 323850 h 324915"/>
                <a:gd name="connsiteX10" fmla="*/ 1676 w 129216"/>
                <a:gd name="connsiteY10" fmla="*/ 305753 h 32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16" h="324915">
                  <a:moveTo>
                    <a:pt x="1676" y="305753"/>
                  </a:moveTo>
                  <a:cubicBezTo>
                    <a:pt x="21679" y="303847"/>
                    <a:pt x="22631" y="289560"/>
                    <a:pt x="21679" y="274320"/>
                  </a:cubicBezTo>
                  <a:cubicBezTo>
                    <a:pt x="21679" y="253365"/>
                    <a:pt x="24536" y="232410"/>
                    <a:pt x="20726" y="212408"/>
                  </a:cubicBezTo>
                  <a:cubicBezTo>
                    <a:pt x="8344" y="142875"/>
                    <a:pt x="42634" y="88582"/>
                    <a:pt x="81686" y="38100"/>
                  </a:cubicBezTo>
                  <a:cubicBezTo>
                    <a:pt x="91211" y="25718"/>
                    <a:pt x="94069" y="9525"/>
                    <a:pt x="107404" y="0"/>
                  </a:cubicBezTo>
                  <a:cubicBezTo>
                    <a:pt x="119786" y="10477"/>
                    <a:pt x="122644" y="24765"/>
                    <a:pt x="118834" y="39052"/>
                  </a:cubicBezTo>
                  <a:cubicBezTo>
                    <a:pt x="104546" y="101918"/>
                    <a:pt x="115024" y="162878"/>
                    <a:pt x="127406" y="224790"/>
                  </a:cubicBezTo>
                  <a:cubicBezTo>
                    <a:pt x="131216" y="241935"/>
                    <a:pt x="129311" y="259080"/>
                    <a:pt x="118834" y="274320"/>
                  </a:cubicBezTo>
                  <a:cubicBezTo>
                    <a:pt x="106451" y="292418"/>
                    <a:pt x="72161" y="284797"/>
                    <a:pt x="70256" y="315278"/>
                  </a:cubicBezTo>
                  <a:cubicBezTo>
                    <a:pt x="54064" y="318135"/>
                    <a:pt x="36919" y="320993"/>
                    <a:pt x="20726" y="323850"/>
                  </a:cubicBezTo>
                  <a:cubicBezTo>
                    <a:pt x="5486" y="326708"/>
                    <a:pt x="-4039" y="324803"/>
                    <a:pt x="1676" y="305753"/>
                  </a:cubicBezTo>
                  <a:close/>
                </a:path>
              </a:pathLst>
            </a:custGeom>
            <a:solidFill>
              <a:srgbClr val="E1B78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3D5701D2-3E2A-45A6-8BD5-EA4F9E99FB06}"/>
                </a:ext>
              </a:extLst>
            </p:cNvPr>
            <p:cNvSpPr/>
            <p:nvPr/>
          </p:nvSpPr>
          <p:spPr>
            <a:xfrm>
              <a:off x="9856103" y="-2479321"/>
              <a:ext cx="166174" cy="286222"/>
            </a:xfrm>
            <a:custGeom>
              <a:avLst/>
              <a:gdLst>
                <a:gd name="connsiteX0" fmla="*/ 150629 w 166174"/>
                <a:gd name="connsiteY0" fmla="*/ 232767 h 286222"/>
                <a:gd name="connsiteX1" fmla="*/ 162059 w 166174"/>
                <a:gd name="connsiteY1" fmla="*/ 279440 h 286222"/>
                <a:gd name="connsiteX2" fmla="*/ 109671 w 166174"/>
                <a:gd name="connsiteY2" fmla="*/ 272772 h 286222"/>
                <a:gd name="connsiteX3" fmla="*/ 3944 w 166174"/>
                <a:gd name="connsiteY3" fmla="*/ 77510 h 286222"/>
                <a:gd name="connsiteX4" fmla="*/ 72524 w 166174"/>
                <a:gd name="connsiteY4" fmla="*/ 3215 h 286222"/>
                <a:gd name="connsiteX5" fmla="*/ 95384 w 166174"/>
                <a:gd name="connsiteY5" fmla="*/ 357 h 286222"/>
                <a:gd name="connsiteX6" fmla="*/ 125864 w 166174"/>
                <a:gd name="connsiteY6" fmla="*/ 13692 h 286222"/>
                <a:gd name="connsiteX7" fmla="*/ 109671 w 166174"/>
                <a:gd name="connsiteY7" fmla="*/ 53697 h 286222"/>
                <a:gd name="connsiteX8" fmla="*/ 118244 w 166174"/>
                <a:gd name="connsiteY8" fmla="*/ 207050 h 286222"/>
                <a:gd name="connsiteX9" fmla="*/ 150629 w 166174"/>
                <a:gd name="connsiteY9" fmla="*/ 232767 h 2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74" h="286222">
                  <a:moveTo>
                    <a:pt x="150629" y="232767"/>
                  </a:moveTo>
                  <a:cubicBezTo>
                    <a:pt x="155391" y="248960"/>
                    <a:pt x="174441" y="266105"/>
                    <a:pt x="162059" y="279440"/>
                  </a:cubicBezTo>
                  <a:cubicBezTo>
                    <a:pt x="146819" y="295632"/>
                    <a:pt x="125864" y="278487"/>
                    <a:pt x="109671" y="272772"/>
                  </a:cubicBezTo>
                  <a:cubicBezTo>
                    <a:pt x="31566" y="242292"/>
                    <a:pt x="-14154" y="157520"/>
                    <a:pt x="3944" y="77510"/>
                  </a:cubicBezTo>
                  <a:cubicBezTo>
                    <a:pt x="12516" y="39410"/>
                    <a:pt x="30614" y="9882"/>
                    <a:pt x="72524" y="3215"/>
                  </a:cubicBezTo>
                  <a:cubicBezTo>
                    <a:pt x="80144" y="357"/>
                    <a:pt x="87764" y="-595"/>
                    <a:pt x="95384" y="357"/>
                  </a:cubicBezTo>
                  <a:cubicBezTo>
                    <a:pt x="106814" y="1310"/>
                    <a:pt x="122054" y="-4405"/>
                    <a:pt x="125864" y="13692"/>
                  </a:cubicBezTo>
                  <a:cubicBezTo>
                    <a:pt x="128721" y="29885"/>
                    <a:pt x="124911" y="42267"/>
                    <a:pt x="109671" y="53697"/>
                  </a:cubicBezTo>
                  <a:cubicBezTo>
                    <a:pt x="49664" y="102275"/>
                    <a:pt x="53474" y="164187"/>
                    <a:pt x="118244" y="207050"/>
                  </a:cubicBezTo>
                  <a:cubicBezTo>
                    <a:pt x="131579" y="213717"/>
                    <a:pt x="143961" y="219432"/>
                    <a:pt x="150629" y="232767"/>
                  </a:cubicBezTo>
                  <a:close/>
                </a:path>
              </a:pathLst>
            </a:custGeom>
            <a:solidFill>
              <a:srgbClr val="F1D9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E2FA17F8-093E-4BA1-B4BF-89A38FFB099B}"/>
                </a:ext>
              </a:extLst>
            </p:cNvPr>
            <p:cNvSpPr/>
            <p:nvPr/>
          </p:nvSpPr>
          <p:spPr>
            <a:xfrm>
              <a:off x="10000779" y="-3254298"/>
              <a:ext cx="311705" cy="705525"/>
            </a:xfrm>
            <a:custGeom>
              <a:avLst/>
              <a:gdLst>
                <a:gd name="connsiteX0" fmla="*/ 5953 w 311705"/>
                <a:gd name="connsiteY0" fmla="*/ 701993 h 705525"/>
                <a:gd name="connsiteX1" fmla="*/ 11668 w 311705"/>
                <a:gd name="connsiteY1" fmla="*/ 648653 h 705525"/>
                <a:gd name="connsiteX2" fmla="*/ 6906 w 311705"/>
                <a:gd name="connsiteY2" fmla="*/ 426720 h 705525"/>
                <a:gd name="connsiteX3" fmla="*/ 64056 w 311705"/>
                <a:gd name="connsiteY3" fmla="*/ 245745 h 705525"/>
                <a:gd name="connsiteX4" fmla="*/ 64056 w 311705"/>
                <a:gd name="connsiteY4" fmla="*/ 222885 h 705525"/>
                <a:gd name="connsiteX5" fmla="*/ 85011 w 311705"/>
                <a:gd name="connsiteY5" fmla="*/ 192405 h 705525"/>
                <a:gd name="connsiteX6" fmla="*/ 180261 w 311705"/>
                <a:gd name="connsiteY6" fmla="*/ 78105 h 705525"/>
                <a:gd name="connsiteX7" fmla="*/ 235506 w 311705"/>
                <a:gd name="connsiteY7" fmla="*/ 25717 h 705525"/>
                <a:gd name="connsiteX8" fmla="*/ 264081 w 311705"/>
                <a:gd name="connsiteY8" fmla="*/ 0 h 705525"/>
                <a:gd name="connsiteX9" fmla="*/ 301228 w 311705"/>
                <a:gd name="connsiteY9" fmla="*/ 6667 h 705525"/>
                <a:gd name="connsiteX10" fmla="*/ 311706 w 311705"/>
                <a:gd name="connsiteY10" fmla="*/ 8572 h 705525"/>
                <a:gd name="connsiteX11" fmla="*/ 67866 w 311705"/>
                <a:gd name="connsiteY11" fmla="*/ 301943 h 705525"/>
                <a:gd name="connsiteX12" fmla="*/ 43101 w 311705"/>
                <a:gd name="connsiteY12" fmla="*/ 397193 h 705525"/>
                <a:gd name="connsiteX13" fmla="*/ 43101 w 311705"/>
                <a:gd name="connsiteY13" fmla="*/ 616268 h 705525"/>
                <a:gd name="connsiteX14" fmla="*/ 44053 w 311705"/>
                <a:gd name="connsiteY14" fmla="*/ 672465 h 705525"/>
                <a:gd name="connsiteX15" fmla="*/ 5953 w 311705"/>
                <a:gd name="connsiteY15" fmla="*/ 701993 h 7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705" h="705525">
                  <a:moveTo>
                    <a:pt x="5953" y="701993"/>
                  </a:moveTo>
                  <a:cubicBezTo>
                    <a:pt x="23098" y="685800"/>
                    <a:pt x="16431" y="666750"/>
                    <a:pt x="11668" y="648653"/>
                  </a:cubicBezTo>
                  <a:cubicBezTo>
                    <a:pt x="-5477" y="575310"/>
                    <a:pt x="-714" y="501015"/>
                    <a:pt x="6906" y="426720"/>
                  </a:cubicBezTo>
                  <a:cubicBezTo>
                    <a:pt x="21193" y="364808"/>
                    <a:pt x="41196" y="304800"/>
                    <a:pt x="64056" y="245745"/>
                  </a:cubicBezTo>
                  <a:cubicBezTo>
                    <a:pt x="56436" y="238125"/>
                    <a:pt x="59293" y="230505"/>
                    <a:pt x="64056" y="222885"/>
                  </a:cubicBezTo>
                  <a:cubicBezTo>
                    <a:pt x="73581" y="214313"/>
                    <a:pt x="80248" y="203835"/>
                    <a:pt x="85011" y="192405"/>
                  </a:cubicBezTo>
                  <a:cubicBezTo>
                    <a:pt x="110728" y="149543"/>
                    <a:pt x="145971" y="113348"/>
                    <a:pt x="180261" y="78105"/>
                  </a:cubicBezTo>
                  <a:cubicBezTo>
                    <a:pt x="199311" y="61913"/>
                    <a:pt x="223123" y="50482"/>
                    <a:pt x="235506" y="25717"/>
                  </a:cubicBezTo>
                  <a:cubicBezTo>
                    <a:pt x="245031" y="17145"/>
                    <a:pt x="254556" y="8572"/>
                    <a:pt x="264081" y="0"/>
                  </a:cubicBezTo>
                  <a:cubicBezTo>
                    <a:pt x="276463" y="1905"/>
                    <a:pt x="288846" y="4763"/>
                    <a:pt x="301228" y="6667"/>
                  </a:cubicBezTo>
                  <a:cubicBezTo>
                    <a:pt x="305038" y="4763"/>
                    <a:pt x="308848" y="4763"/>
                    <a:pt x="311706" y="8572"/>
                  </a:cubicBezTo>
                  <a:cubicBezTo>
                    <a:pt x="204073" y="83820"/>
                    <a:pt x="117396" y="177165"/>
                    <a:pt x="67866" y="301943"/>
                  </a:cubicBezTo>
                  <a:cubicBezTo>
                    <a:pt x="55483" y="333375"/>
                    <a:pt x="45958" y="363855"/>
                    <a:pt x="43101" y="397193"/>
                  </a:cubicBezTo>
                  <a:cubicBezTo>
                    <a:pt x="37386" y="470535"/>
                    <a:pt x="38338" y="542925"/>
                    <a:pt x="43101" y="616268"/>
                  </a:cubicBezTo>
                  <a:cubicBezTo>
                    <a:pt x="44053" y="635318"/>
                    <a:pt x="48816" y="653415"/>
                    <a:pt x="44053" y="672465"/>
                  </a:cubicBezTo>
                  <a:cubicBezTo>
                    <a:pt x="36433" y="687705"/>
                    <a:pt x="36433" y="715328"/>
                    <a:pt x="5953" y="701993"/>
                  </a:cubicBezTo>
                  <a:close/>
                </a:path>
              </a:pathLst>
            </a:custGeom>
            <a:solidFill>
              <a:srgbClr val="7058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4164F8EA-9731-4E0E-951B-C2DE8873523C}"/>
                </a:ext>
              </a:extLst>
            </p:cNvPr>
            <p:cNvSpPr/>
            <p:nvPr/>
          </p:nvSpPr>
          <p:spPr>
            <a:xfrm>
              <a:off x="9909000" y="-2486477"/>
              <a:ext cx="115829" cy="239923"/>
            </a:xfrm>
            <a:custGeom>
              <a:avLst/>
              <a:gdLst>
                <a:gd name="connsiteX0" fmla="*/ 97732 w 115829"/>
                <a:gd name="connsiteY0" fmla="*/ 239924 h 239923"/>
                <a:gd name="connsiteX1" fmla="*/ 2482 w 115829"/>
                <a:gd name="connsiteY1" fmla="*/ 107526 h 239923"/>
                <a:gd name="connsiteX2" fmla="*/ 42487 w 115829"/>
                <a:gd name="connsiteY2" fmla="*/ 51329 h 239923"/>
                <a:gd name="connsiteX3" fmla="*/ 68204 w 115829"/>
                <a:gd name="connsiteY3" fmla="*/ 25611 h 239923"/>
                <a:gd name="connsiteX4" fmla="*/ 29152 w 115829"/>
                <a:gd name="connsiteY4" fmla="*/ 10371 h 239923"/>
                <a:gd name="connsiteX5" fmla="*/ 19627 w 115829"/>
                <a:gd name="connsiteY5" fmla="*/ 9419 h 239923"/>
                <a:gd name="connsiteX6" fmla="*/ 79634 w 115829"/>
                <a:gd name="connsiteY6" fmla="*/ 47519 h 239923"/>
                <a:gd name="connsiteX7" fmla="*/ 88207 w 115829"/>
                <a:gd name="connsiteY7" fmla="*/ 108479 h 239923"/>
                <a:gd name="connsiteX8" fmla="*/ 115829 w 115829"/>
                <a:gd name="connsiteY8" fmla="*/ 123719 h 239923"/>
                <a:gd name="connsiteX9" fmla="*/ 114877 w 115829"/>
                <a:gd name="connsiteY9" fmla="*/ 195156 h 239923"/>
                <a:gd name="connsiteX10" fmla="*/ 97732 w 115829"/>
                <a:gd name="connsiteY10" fmla="*/ 239924 h 23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829" h="239923">
                  <a:moveTo>
                    <a:pt x="97732" y="239924"/>
                  </a:moveTo>
                  <a:cubicBezTo>
                    <a:pt x="24389" y="210396"/>
                    <a:pt x="-9901" y="160866"/>
                    <a:pt x="2482" y="107526"/>
                  </a:cubicBezTo>
                  <a:cubicBezTo>
                    <a:pt x="8197" y="82761"/>
                    <a:pt x="23437" y="66569"/>
                    <a:pt x="42487" y="51329"/>
                  </a:cubicBezTo>
                  <a:cubicBezTo>
                    <a:pt x="52012" y="43709"/>
                    <a:pt x="74872" y="48471"/>
                    <a:pt x="68204" y="25611"/>
                  </a:cubicBezTo>
                  <a:cubicBezTo>
                    <a:pt x="62489" y="2751"/>
                    <a:pt x="42487" y="14181"/>
                    <a:pt x="29152" y="10371"/>
                  </a:cubicBezTo>
                  <a:cubicBezTo>
                    <a:pt x="26295" y="9419"/>
                    <a:pt x="22484" y="9419"/>
                    <a:pt x="19627" y="9419"/>
                  </a:cubicBezTo>
                  <a:cubicBezTo>
                    <a:pt x="73920" y="-6774"/>
                    <a:pt x="73920" y="-6774"/>
                    <a:pt x="79634" y="47519"/>
                  </a:cubicBezTo>
                  <a:cubicBezTo>
                    <a:pt x="81539" y="67521"/>
                    <a:pt x="86302" y="88476"/>
                    <a:pt x="88207" y="108479"/>
                  </a:cubicBezTo>
                  <a:cubicBezTo>
                    <a:pt x="90112" y="126576"/>
                    <a:pt x="102495" y="126576"/>
                    <a:pt x="115829" y="123719"/>
                  </a:cubicBezTo>
                  <a:cubicBezTo>
                    <a:pt x="112020" y="147531"/>
                    <a:pt x="86302" y="171344"/>
                    <a:pt x="114877" y="195156"/>
                  </a:cubicBezTo>
                  <a:cubicBezTo>
                    <a:pt x="77729" y="197061"/>
                    <a:pt x="102495" y="224684"/>
                    <a:pt x="97732" y="239924"/>
                  </a:cubicBezTo>
                  <a:close/>
                </a:path>
              </a:pathLst>
            </a:custGeom>
            <a:solidFill>
              <a:srgbClr val="F2B9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D454437C-7C25-480A-A212-AAF9CC1B4404}"/>
                </a:ext>
              </a:extLst>
            </p:cNvPr>
            <p:cNvSpPr/>
            <p:nvPr/>
          </p:nvSpPr>
          <p:spPr>
            <a:xfrm>
              <a:off x="10297736" y="-1953183"/>
              <a:ext cx="317643" cy="259083"/>
            </a:xfrm>
            <a:custGeom>
              <a:avLst/>
              <a:gdLst>
                <a:gd name="connsiteX0" fmla="*/ 22368 w 317643"/>
                <a:gd name="connsiteY0" fmla="*/ 160972 h 259083"/>
                <a:gd name="connsiteX1" fmla="*/ 44276 w 317643"/>
                <a:gd name="connsiteY1" fmla="*/ 80010 h 259083"/>
                <a:gd name="connsiteX2" fmla="*/ 89043 w 317643"/>
                <a:gd name="connsiteY2" fmla="*/ 13335 h 259083"/>
                <a:gd name="connsiteX3" fmla="*/ 121428 w 317643"/>
                <a:gd name="connsiteY3" fmla="*/ 0 h 259083"/>
                <a:gd name="connsiteX4" fmla="*/ 203343 w 317643"/>
                <a:gd name="connsiteY4" fmla="*/ 12382 h 259083"/>
                <a:gd name="connsiteX5" fmla="*/ 317643 w 317643"/>
                <a:gd name="connsiteY5" fmla="*/ 30480 h 259083"/>
                <a:gd name="connsiteX6" fmla="*/ 316691 w 317643"/>
                <a:gd name="connsiteY6" fmla="*/ 39052 h 259083"/>
                <a:gd name="connsiteX7" fmla="*/ 267161 w 317643"/>
                <a:gd name="connsiteY7" fmla="*/ 40957 h 259083"/>
                <a:gd name="connsiteX8" fmla="*/ 233823 w 317643"/>
                <a:gd name="connsiteY8" fmla="*/ 48577 h 259083"/>
                <a:gd name="connsiteX9" fmla="*/ 190008 w 317643"/>
                <a:gd name="connsiteY9" fmla="*/ 42863 h 259083"/>
                <a:gd name="connsiteX10" fmla="*/ 169053 w 317643"/>
                <a:gd name="connsiteY10" fmla="*/ 55245 h 259083"/>
                <a:gd name="connsiteX11" fmla="*/ 147146 w 317643"/>
                <a:gd name="connsiteY11" fmla="*/ 85725 h 259083"/>
                <a:gd name="connsiteX12" fmla="*/ 89043 w 317643"/>
                <a:gd name="connsiteY12" fmla="*/ 173355 h 259083"/>
                <a:gd name="connsiteX13" fmla="*/ 63326 w 317643"/>
                <a:gd name="connsiteY13" fmla="*/ 173355 h 259083"/>
                <a:gd name="connsiteX14" fmla="*/ 91901 w 317643"/>
                <a:gd name="connsiteY14" fmla="*/ 110490 h 259083"/>
                <a:gd name="connsiteX15" fmla="*/ 120476 w 317643"/>
                <a:gd name="connsiteY15" fmla="*/ 45720 h 259083"/>
                <a:gd name="connsiteX16" fmla="*/ 68088 w 317643"/>
                <a:gd name="connsiteY16" fmla="*/ 142875 h 259083"/>
                <a:gd name="connsiteX17" fmla="*/ 49991 w 317643"/>
                <a:gd name="connsiteY17" fmla="*/ 199072 h 259083"/>
                <a:gd name="connsiteX18" fmla="*/ 36656 w 317643"/>
                <a:gd name="connsiteY18" fmla="*/ 240030 h 259083"/>
                <a:gd name="connsiteX19" fmla="*/ 7128 w 317643"/>
                <a:gd name="connsiteY19" fmla="*/ 257175 h 259083"/>
                <a:gd name="connsiteX20" fmla="*/ 9033 w 317643"/>
                <a:gd name="connsiteY20" fmla="*/ 224790 h 259083"/>
                <a:gd name="connsiteX21" fmla="*/ 22368 w 317643"/>
                <a:gd name="connsiteY21" fmla="*/ 160972 h 25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7643" h="259083">
                  <a:moveTo>
                    <a:pt x="22368" y="160972"/>
                  </a:moveTo>
                  <a:cubicBezTo>
                    <a:pt x="29988" y="134302"/>
                    <a:pt x="36656" y="106680"/>
                    <a:pt x="44276" y="80010"/>
                  </a:cubicBezTo>
                  <a:cubicBezTo>
                    <a:pt x="47133" y="49530"/>
                    <a:pt x="74756" y="35242"/>
                    <a:pt x="89043" y="13335"/>
                  </a:cubicBezTo>
                  <a:cubicBezTo>
                    <a:pt x="96663" y="0"/>
                    <a:pt x="109998" y="2857"/>
                    <a:pt x="121428" y="0"/>
                  </a:cubicBezTo>
                  <a:cubicBezTo>
                    <a:pt x="149051" y="3810"/>
                    <a:pt x="176673" y="8572"/>
                    <a:pt x="203343" y="12382"/>
                  </a:cubicBezTo>
                  <a:cubicBezTo>
                    <a:pt x="239538" y="28575"/>
                    <a:pt x="279543" y="27622"/>
                    <a:pt x="317643" y="30480"/>
                  </a:cubicBezTo>
                  <a:cubicBezTo>
                    <a:pt x="317643" y="33338"/>
                    <a:pt x="317643" y="36195"/>
                    <a:pt x="316691" y="39052"/>
                  </a:cubicBezTo>
                  <a:cubicBezTo>
                    <a:pt x="300498" y="54292"/>
                    <a:pt x="283353" y="39052"/>
                    <a:pt x="267161" y="40957"/>
                  </a:cubicBezTo>
                  <a:cubicBezTo>
                    <a:pt x="257636" y="49530"/>
                    <a:pt x="246206" y="50482"/>
                    <a:pt x="233823" y="48577"/>
                  </a:cubicBezTo>
                  <a:cubicBezTo>
                    <a:pt x="219536" y="44767"/>
                    <a:pt x="205248" y="41910"/>
                    <a:pt x="190008" y="42863"/>
                  </a:cubicBezTo>
                  <a:cubicBezTo>
                    <a:pt x="181436" y="43815"/>
                    <a:pt x="171911" y="44767"/>
                    <a:pt x="169053" y="55245"/>
                  </a:cubicBezTo>
                  <a:cubicBezTo>
                    <a:pt x="169053" y="71438"/>
                    <a:pt x="164291" y="82867"/>
                    <a:pt x="147146" y="85725"/>
                  </a:cubicBezTo>
                  <a:cubicBezTo>
                    <a:pt x="130001" y="116205"/>
                    <a:pt x="115713" y="148590"/>
                    <a:pt x="89043" y="173355"/>
                  </a:cubicBezTo>
                  <a:cubicBezTo>
                    <a:pt x="80471" y="183832"/>
                    <a:pt x="71898" y="190500"/>
                    <a:pt x="63326" y="173355"/>
                  </a:cubicBezTo>
                  <a:cubicBezTo>
                    <a:pt x="58563" y="146685"/>
                    <a:pt x="81423" y="131445"/>
                    <a:pt x="91901" y="110490"/>
                  </a:cubicBezTo>
                  <a:cubicBezTo>
                    <a:pt x="102378" y="89535"/>
                    <a:pt x="112856" y="68580"/>
                    <a:pt x="120476" y="45720"/>
                  </a:cubicBezTo>
                  <a:cubicBezTo>
                    <a:pt x="108093" y="80963"/>
                    <a:pt x="88091" y="112395"/>
                    <a:pt x="68088" y="142875"/>
                  </a:cubicBezTo>
                  <a:cubicBezTo>
                    <a:pt x="56658" y="160020"/>
                    <a:pt x="43323" y="176213"/>
                    <a:pt x="49991" y="199072"/>
                  </a:cubicBezTo>
                  <a:cubicBezTo>
                    <a:pt x="57611" y="217170"/>
                    <a:pt x="49038" y="229552"/>
                    <a:pt x="36656" y="240030"/>
                  </a:cubicBezTo>
                  <a:cubicBezTo>
                    <a:pt x="27131" y="247650"/>
                    <a:pt x="19511" y="264795"/>
                    <a:pt x="7128" y="257175"/>
                  </a:cubicBezTo>
                  <a:cubicBezTo>
                    <a:pt x="-9064" y="248602"/>
                    <a:pt x="7128" y="235267"/>
                    <a:pt x="9033" y="224790"/>
                  </a:cubicBezTo>
                  <a:cubicBezTo>
                    <a:pt x="13796" y="203835"/>
                    <a:pt x="19511" y="182880"/>
                    <a:pt x="22368" y="160972"/>
                  </a:cubicBezTo>
                  <a:close/>
                </a:path>
              </a:pathLst>
            </a:custGeom>
            <a:solidFill>
              <a:srgbClr val="3D30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AA3E76F6-C188-4EF2-A648-3FE771ABD8DD}"/>
                </a:ext>
              </a:extLst>
            </p:cNvPr>
            <p:cNvSpPr/>
            <p:nvPr/>
          </p:nvSpPr>
          <p:spPr>
            <a:xfrm>
              <a:off x="9969583" y="-2761939"/>
              <a:ext cx="310382" cy="266783"/>
            </a:xfrm>
            <a:custGeom>
              <a:avLst/>
              <a:gdLst>
                <a:gd name="connsiteX0" fmla="*/ 37149 w 310382"/>
                <a:gd name="connsiteY0" fmla="*/ 209633 h 266783"/>
                <a:gd name="connsiteX1" fmla="*/ 66677 w 310382"/>
                <a:gd name="connsiteY1" fmla="*/ 182011 h 266783"/>
                <a:gd name="connsiteX2" fmla="*/ 98109 w 310382"/>
                <a:gd name="connsiteY2" fmla="*/ 170581 h 266783"/>
                <a:gd name="connsiteX3" fmla="*/ 225744 w 310382"/>
                <a:gd name="connsiteY3" fmla="*/ 51518 h 266783"/>
                <a:gd name="connsiteX4" fmla="*/ 276227 w 310382"/>
                <a:gd name="connsiteY4" fmla="*/ 1036 h 266783"/>
                <a:gd name="connsiteX5" fmla="*/ 295277 w 310382"/>
                <a:gd name="connsiteY5" fmla="*/ 142958 h 266783"/>
                <a:gd name="connsiteX6" fmla="*/ 266702 w 310382"/>
                <a:gd name="connsiteY6" fmla="*/ 28658 h 266783"/>
                <a:gd name="connsiteX7" fmla="*/ 73344 w 310382"/>
                <a:gd name="connsiteY7" fmla="*/ 221063 h 266783"/>
                <a:gd name="connsiteX8" fmla="*/ 38102 w 310382"/>
                <a:gd name="connsiteY8" fmla="*/ 266783 h 266783"/>
                <a:gd name="connsiteX9" fmla="*/ 954 w 310382"/>
                <a:gd name="connsiteY9" fmla="*/ 247733 h 266783"/>
                <a:gd name="connsiteX10" fmla="*/ 37149 w 310382"/>
                <a:gd name="connsiteY10" fmla="*/ 209633 h 26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82" h="266783">
                  <a:moveTo>
                    <a:pt x="37149" y="209633"/>
                  </a:moveTo>
                  <a:cubicBezTo>
                    <a:pt x="59057" y="213443"/>
                    <a:pt x="55247" y="188678"/>
                    <a:pt x="66677" y="182011"/>
                  </a:cubicBezTo>
                  <a:cubicBezTo>
                    <a:pt x="77154" y="179153"/>
                    <a:pt x="86679" y="172486"/>
                    <a:pt x="98109" y="170581"/>
                  </a:cubicBezTo>
                  <a:cubicBezTo>
                    <a:pt x="167642" y="159151"/>
                    <a:pt x="203837" y="114383"/>
                    <a:pt x="225744" y="51518"/>
                  </a:cubicBezTo>
                  <a:cubicBezTo>
                    <a:pt x="233364" y="29611"/>
                    <a:pt x="235269" y="-6584"/>
                    <a:pt x="276227" y="1036"/>
                  </a:cubicBezTo>
                  <a:cubicBezTo>
                    <a:pt x="313374" y="32468"/>
                    <a:pt x="320994" y="89618"/>
                    <a:pt x="295277" y="142958"/>
                  </a:cubicBezTo>
                  <a:cubicBezTo>
                    <a:pt x="271464" y="114383"/>
                    <a:pt x="293372" y="74378"/>
                    <a:pt x="266702" y="28658"/>
                  </a:cubicBezTo>
                  <a:cubicBezTo>
                    <a:pt x="255272" y="159151"/>
                    <a:pt x="173357" y="200108"/>
                    <a:pt x="73344" y="221063"/>
                  </a:cubicBezTo>
                  <a:cubicBezTo>
                    <a:pt x="48579" y="226778"/>
                    <a:pt x="33339" y="238208"/>
                    <a:pt x="38102" y="266783"/>
                  </a:cubicBezTo>
                  <a:cubicBezTo>
                    <a:pt x="21909" y="266783"/>
                    <a:pt x="37149" y="206776"/>
                    <a:pt x="954" y="247733"/>
                  </a:cubicBezTo>
                  <a:cubicBezTo>
                    <a:pt x="-4761" y="219158"/>
                    <a:pt x="16194" y="215348"/>
                    <a:pt x="37149" y="209633"/>
                  </a:cubicBezTo>
                  <a:close/>
                </a:path>
              </a:pathLst>
            </a:custGeom>
            <a:solidFill>
              <a:srgbClr val="5932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0C9942F1-CDFF-4101-8DC5-4271BAAEC503}"/>
                </a:ext>
              </a:extLst>
            </p:cNvPr>
            <p:cNvSpPr/>
            <p:nvPr/>
          </p:nvSpPr>
          <p:spPr>
            <a:xfrm>
              <a:off x="9950534" y="-3184130"/>
              <a:ext cx="237172" cy="290815"/>
            </a:xfrm>
            <a:custGeom>
              <a:avLst/>
              <a:gdLst>
                <a:gd name="connsiteX0" fmla="*/ 237173 w 237172"/>
                <a:gd name="connsiteY0" fmla="*/ 12699 h 290815"/>
                <a:gd name="connsiteX1" fmla="*/ 142875 w 237172"/>
                <a:gd name="connsiteY1" fmla="*/ 127951 h 290815"/>
                <a:gd name="connsiteX2" fmla="*/ 136208 w 237172"/>
                <a:gd name="connsiteY2" fmla="*/ 134619 h 290815"/>
                <a:gd name="connsiteX3" fmla="*/ 122873 w 237172"/>
                <a:gd name="connsiteY3" fmla="*/ 156526 h 290815"/>
                <a:gd name="connsiteX4" fmla="*/ 113348 w 237172"/>
                <a:gd name="connsiteY4" fmla="*/ 175576 h 290815"/>
                <a:gd name="connsiteX5" fmla="*/ 72390 w 237172"/>
                <a:gd name="connsiteY5" fmla="*/ 190816 h 290815"/>
                <a:gd name="connsiteX6" fmla="*/ 30480 w 237172"/>
                <a:gd name="connsiteY6" fmla="*/ 269874 h 290815"/>
                <a:gd name="connsiteX7" fmla="*/ 0 w 237172"/>
                <a:gd name="connsiteY7" fmla="*/ 280351 h 290815"/>
                <a:gd name="connsiteX8" fmla="*/ 14288 w 237172"/>
                <a:gd name="connsiteY8" fmla="*/ 250824 h 290815"/>
                <a:gd name="connsiteX9" fmla="*/ 36195 w 237172"/>
                <a:gd name="connsiteY9" fmla="*/ 210819 h 290815"/>
                <a:gd name="connsiteX10" fmla="*/ 218123 w 237172"/>
                <a:gd name="connsiteY10" fmla="*/ 4126 h 290815"/>
                <a:gd name="connsiteX11" fmla="*/ 237173 w 237172"/>
                <a:gd name="connsiteY11" fmla="*/ 12699 h 29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72" h="290815">
                  <a:moveTo>
                    <a:pt x="237173" y="12699"/>
                  </a:moveTo>
                  <a:cubicBezTo>
                    <a:pt x="205740" y="50799"/>
                    <a:pt x="174308" y="89851"/>
                    <a:pt x="142875" y="127951"/>
                  </a:cubicBezTo>
                  <a:cubicBezTo>
                    <a:pt x="140970" y="129856"/>
                    <a:pt x="137160" y="131761"/>
                    <a:pt x="136208" y="134619"/>
                  </a:cubicBezTo>
                  <a:cubicBezTo>
                    <a:pt x="136208" y="144144"/>
                    <a:pt x="103823" y="135571"/>
                    <a:pt x="122873" y="156526"/>
                  </a:cubicBezTo>
                  <a:cubicBezTo>
                    <a:pt x="120015" y="163194"/>
                    <a:pt x="116205" y="169861"/>
                    <a:pt x="113348" y="175576"/>
                  </a:cubicBezTo>
                  <a:cubicBezTo>
                    <a:pt x="93345" y="163194"/>
                    <a:pt x="81915" y="170814"/>
                    <a:pt x="72390" y="190816"/>
                  </a:cubicBezTo>
                  <a:cubicBezTo>
                    <a:pt x="60008" y="217486"/>
                    <a:pt x="40958" y="241299"/>
                    <a:pt x="30480" y="269874"/>
                  </a:cubicBezTo>
                  <a:cubicBezTo>
                    <a:pt x="27623" y="279399"/>
                    <a:pt x="20003" y="305116"/>
                    <a:pt x="0" y="280351"/>
                  </a:cubicBezTo>
                  <a:cubicBezTo>
                    <a:pt x="4763" y="270826"/>
                    <a:pt x="9525" y="260349"/>
                    <a:pt x="14288" y="250824"/>
                  </a:cubicBezTo>
                  <a:cubicBezTo>
                    <a:pt x="27623" y="241299"/>
                    <a:pt x="28575" y="224154"/>
                    <a:pt x="36195" y="210819"/>
                  </a:cubicBezTo>
                  <a:cubicBezTo>
                    <a:pt x="76200" y="124141"/>
                    <a:pt x="144780" y="62229"/>
                    <a:pt x="218123" y="4126"/>
                  </a:cubicBezTo>
                  <a:cubicBezTo>
                    <a:pt x="228600" y="-1589"/>
                    <a:pt x="237173" y="-3494"/>
                    <a:pt x="237173" y="12699"/>
                  </a:cubicBezTo>
                  <a:close/>
                </a:path>
              </a:pathLst>
            </a:custGeom>
            <a:solidFill>
              <a:srgbClr val="DED1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74CEE902-DC4A-46CD-97A6-7DD51B90980E}"/>
                </a:ext>
              </a:extLst>
            </p:cNvPr>
            <p:cNvSpPr/>
            <p:nvPr/>
          </p:nvSpPr>
          <p:spPr>
            <a:xfrm>
              <a:off x="10181010" y="-1550167"/>
              <a:ext cx="85754" cy="52640"/>
            </a:xfrm>
            <a:custGeom>
              <a:avLst/>
              <a:gdLst>
                <a:gd name="connsiteX0" fmla="*/ 85755 w 85754"/>
                <a:gd name="connsiteY0" fmla="*/ 27513 h 52640"/>
                <a:gd name="connsiteX1" fmla="*/ 82897 w 85754"/>
                <a:gd name="connsiteY1" fmla="*/ 45611 h 52640"/>
                <a:gd name="connsiteX2" fmla="*/ 35272 w 85754"/>
                <a:gd name="connsiteY2" fmla="*/ 47516 h 52640"/>
                <a:gd name="connsiteX3" fmla="*/ 30 w 85754"/>
                <a:gd name="connsiteY3" fmla="*/ 26561 h 52640"/>
                <a:gd name="connsiteX4" fmla="*/ 24795 w 85754"/>
                <a:gd name="connsiteY4" fmla="*/ 3701 h 52640"/>
                <a:gd name="connsiteX5" fmla="*/ 85755 w 85754"/>
                <a:gd name="connsiteY5" fmla="*/ 27513 h 5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54" h="52640">
                  <a:moveTo>
                    <a:pt x="85755" y="27513"/>
                  </a:moveTo>
                  <a:cubicBezTo>
                    <a:pt x="84802" y="33228"/>
                    <a:pt x="83850" y="38943"/>
                    <a:pt x="82897" y="45611"/>
                  </a:cubicBezTo>
                  <a:cubicBezTo>
                    <a:pt x="67657" y="56088"/>
                    <a:pt x="51465" y="53231"/>
                    <a:pt x="35272" y="47516"/>
                  </a:cubicBezTo>
                  <a:cubicBezTo>
                    <a:pt x="19080" y="48468"/>
                    <a:pt x="12412" y="32276"/>
                    <a:pt x="30" y="26561"/>
                  </a:cubicBezTo>
                  <a:cubicBezTo>
                    <a:pt x="30" y="9416"/>
                    <a:pt x="-1875" y="-7729"/>
                    <a:pt x="24795" y="3701"/>
                  </a:cubicBezTo>
                  <a:cubicBezTo>
                    <a:pt x="44797" y="12273"/>
                    <a:pt x="65752" y="19893"/>
                    <a:pt x="85755" y="27513"/>
                  </a:cubicBezTo>
                  <a:close/>
                </a:path>
              </a:pathLst>
            </a:custGeom>
            <a:solidFill>
              <a:srgbClr val="C5B8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0A4C3464-FB91-4091-915D-FB0CCFC813E0}"/>
                </a:ext>
              </a:extLst>
            </p:cNvPr>
            <p:cNvSpPr/>
            <p:nvPr/>
          </p:nvSpPr>
          <p:spPr>
            <a:xfrm>
              <a:off x="10331534" y="-1943704"/>
              <a:ext cx="57747" cy="71482"/>
            </a:xfrm>
            <a:custGeom>
              <a:avLst/>
              <a:gdLst>
                <a:gd name="connsiteX0" fmla="*/ 56198 w 57747"/>
                <a:gd name="connsiteY0" fmla="*/ 4808 h 71482"/>
                <a:gd name="connsiteX1" fmla="*/ 11430 w 57747"/>
                <a:gd name="connsiteY1" fmla="*/ 71483 h 71482"/>
                <a:gd name="connsiteX2" fmla="*/ 0 w 57747"/>
                <a:gd name="connsiteY2" fmla="*/ 59100 h 71482"/>
                <a:gd name="connsiteX3" fmla="*/ 32385 w 57747"/>
                <a:gd name="connsiteY3" fmla="*/ 3855 h 71482"/>
                <a:gd name="connsiteX4" fmla="*/ 39053 w 57747"/>
                <a:gd name="connsiteY4" fmla="*/ 1950 h 71482"/>
                <a:gd name="connsiteX5" fmla="*/ 56198 w 57747"/>
                <a:gd name="connsiteY5" fmla="*/ 4808 h 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7" h="71482">
                  <a:moveTo>
                    <a:pt x="56198" y="4808"/>
                  </a:moveTo>
                  <a:cubicBezTo>
                    <a:pt x="66675" y="43860"/>
                    <a:pt x="20955" y="45765"/>
                    <a:pt x="11430" y="71483"/>
                  </a:cubicBezTo>
                  <a:cubicBezTo>
                    <a:pt x="7620" y="67673"/>
                    <a:pt x="3810" y="63863"/>
                    <a:pt x="0" y="59100"/>
                  </a:cubicBezTo>
                  <a:cubicBezTo>
                    <a:pt x="10478" y="41003"/>
                    <a:pt x="21908" y="21953"/>
                    <a:pt x="32385" y="3855"/>
                  </a:cubicBezTo>
                  <a:cubicBezTo>
                    <a:pt x="33338" y="-907"/>
                    <a:pt x="36195" y="-907"/>
                    <a:pt x="39053" y="1950"/>
                  </a:cubicBezTo>
                  <a:cubicBezTo>
                    <a:pt x="43815" y="2903"/>
                    <a:pt x="50483" y="3855"/>
                    <a:pt x="56198" y="4808"/>
                  </a:cubicBezTo>
                  <a:close/>
                </a:path>
              </a:pathLst>
            </a:custGeom>
            <a:solidFill>
              <a:srgbClr val="DAD5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C6F25941-8A67-4905-ABF3-CFEBFB0C1FA9}"/>
                </a:ext>
              </a:extLst>
            </p:cNvPr>
            <p:cNvSpPr/>
            <p:nvPr/>
          </p:nvSpPr>
          <p:spPr>
            <a:xfrm>
              <a:off x="10168657" y="-3229533"/>
              <a:ext cx="67906" cy="58102"/>
            </a:xfrm>
            <a:custGeom>
              <a:avLst/>
              <a:gdLst>
                <a:gd name="connsiteX0" fmla="*/ 19050 w 67906"/>
                <a:gd name="connsiteY0" fmla="*/ 58103 h 58102"/>
                <a:gd name="connsiteX1" fmla="*/ 0 w 67906"/>
                <a:gd name="connsiteY1" fmla="*/ 49530 h 58102"/>
                <a:gd name="connsiteX2" fmla="*/ 67627 w 67906"/>
                <a:gd name="connsiteY2" fmla="*/ 0 h 58102"/>
                <a:gd name="connsiteX3" fmla="*/ 19050 w 67906"/>
                <a:gd name="connsiteY3" fmla="*/ 58103 h 58102"/>
              </a:gdLst>
              <a:ahLst/>
              <a:cxnLst>
                <a:cxn ang="0">
                  <a:pos x="connsiteX0" y="connsiteY0"/>
                </a:cxn>
                <a:cxn ang="0">
                  <a:pos x="connsiteX1" y="connsiteY1"/>
                </a:cxn>
                <a:cxn ang="0">
                  <a:pos x="connsiteX2" y="connsiteY2"/>
                </a:cxn>
                <a:cxn ang="0">
                  <a:pos x="connsiteX3" y="connsiteY3"/>
                </a:cxn>
              </a:cxnLst>
              <a:rect l="l" t="t" r="r" b="b"/>
              <a:pathLst>
                <a:path w="67906" h="58102">
                  <a:moveTo>
                    <a:pt x="19050" y="58103"/>
                  </a:moveTo>
                  <a:cubicBezTo>
                    <a:pt x="15240" y="50482"/>
                    <a:pt x="7620" y="49530"/>
                    <a:pt x="0" y="49530"/>
                  </a:cubicBezTo>
                  <a:cubicBezTo>
                    <a:pt x="22860" y="33338"/>
                    <a:pt x="44767" y="16192"/>
                    <a:pt x="67627" y="0"/>
                  </a:cubicBezTo>
                  <a:cubicBezTo>
                    <a:pt x="71438" y="36195"/>
                    <a:pt x="35242" y="39053"/>
                    <a:pt x="19050" y="58103"/>
                  </a:cubicBezTo>
                  <a:close/>
                </a:path>
              </a:pathLst>
            </a:custGeom>
            <a:solidFill>
              <a:srgbClr val="B5A8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ADAF4C94-8529-4C67-ACEB-A2BCA5F69B08}"/>
                </a:ext>
              </a:extLst>
            </p:cNvPr>
            <p:cNvSpPr/>
            <p:nvPr/>
          </p:nvSpPr>
          <p:spPr>
            <a:xfrm>
              <a:off x="10342474" y="-1959165"/>
              <a:ext cx="27160" cy="20930"/>
            </a:xfrm>
            <a:custGeom>
              <a:avLst/>
              <a:gdLst>
                <a:gd name="connsiteX0" fmla="*/ 27160 w 27160"/>
                <a:gd name="connsiteY0" fmla="*/ 17412 h 20930"/>
                <a:gd name="connsiteX1" fmla="*/ 24303 w 27160"/>
                <a:gd name="connsiteY1" fmla="*/ 19317 h 20930"/>
                <a:gd name="connsiteX2" fmla="*/ 20493 w 27160"/>
                <a:gd name="connsiteY2" fmla="*/ 19317 h 20930"/>
                <a:gd name="connsiteX3" fmla="*/ 490 w 27160"/>
                <a:gd name="connsiteY3" fmla="*/ 14554 h 20930"/>
                <a:gd name="connsiteX4" fmla="*/ 9063 w 27160"/>
                <a:gd name="connsiteY4" fmla="*/ 267 h 20930"/>
                <a:gd name="connsiteX5" fmla="*/ 27160 w 27160"/>
                <a:gd name="connsiteY5" fmla="*/ 17412 h 2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60" h="20930">
                  <a:moveTo>
                    <a:pt x="27160" y="17412"/>
                  </a:moveTo>
                  <a:lnTo>
                    <a:pt x="24303" y="19317"/>
                  </a:lnTo>
                  <a:cubicBezTo>
                    <a:pt x="24303" y="19317"/>
                    <a:pt x="20493" y="19317"/>
                    <a:pt x="20493" y="19317"/>
                  </a:cubicBezTo>
                  <a:cubicBezTo>
                    <a:pt x="13825" y="18364"/>
                    <a:pt x="4300" y="25984"/>
                    <a:pt x="490" y="14554"/>
                  </a:cubicBezTo>
                  <a:cubicBezTo>
                    <a:pt x="-1415" y="7887"/>
                    <a:pt x="2396" y="2172"/>
                    <a:pt x="9063" y="267"/>
                  </a:cubicBezTo>
                  <a:cubicBezTo>
                    <a:pt x="22398" y="-1638"/>
                    <a:pt x="25255" y="6934"/>
                    <a:pt x="27160" y="17412"/>
                  </a:cubicBezTo>
                  <a:close/>
                </a:path>
              </a:pathLst>
            </a:custGeom>
            <a:solidFill>
              <a:srgbClr val="3D30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6936DC72-6374-4107-877D-B5E3A7777F56}"/>
                </a:ext>
              </a:extLst>
            </p:cNvPr>
            <p:cNvSpPr/>
            <p:nvPr/>
          </p:nvSpPr>
          <p:spPr>
            <a:xfrm>
              <a:off x="9980062" y="-2170353"/>
              <a:ext cx="55245" cy="11316"/>
            </a:xfrm>
            <a:custGeom>
              <a:avLst/>
              <a:gdLst>
                <a:gd name="connsiteX0" fmla="*/ 55245 w 55245"/>
                <a:gd name="connsiteY0" fmla="*/ 10477 h 11316"/>
                <a:gd name="connsiteX1" fmla="*/ 0 w 55245"/>
                <a:gd name="connsiteY1" fmla="*/ 0 h 11316"/>
                <a:gd name="connsiteX2" fmla="*/ 55245 w 55245"/>
                <a:gd name="connsiteY2" fmla="*/ 10477 h 11316"/>
              </a:gdLst>
              <a:ahLst/>
              <a:cxnLst>
                <a:cxn ang="0">
                  <a:pos x="connsiteX0" y="connsiteY0"/>
                </a:cxn>
                <a:cxn ang="0">
                  <a:pos x="connsiteX1" y="connsiteY1"/>
                </a:cxn>
                <a:cxn ang="0">
                  <a:pos x="connsiteX2" y="connsiteY2"/>
                </a:cxn>
              </a:cxnLst>
              <a:rect l="l" t="t" r="r" b="b"/>
              <a:pathLst>
                <a:path w="55245" h="11316">
                  <a:moveTo>
                    <a:pt x="55245" y="10477"/>
                  </a:moveTo>
                  <a:cubicBezTo>
                    <a:pt x="36195" y="8572"/>
                    <a:pt x="15240" y="18097"/>
                    <a:pt x="0" y="0"/>
                  </a:cubicBezTo>
                  <a:cubicBezTo>
                    <a:pt x="18097" y="1905"/>
                    <a:pt x="38100" y="-2858"/>
                    <a:pt x="55245" y="10477"/>
                  </a:cubicBezTo>
                  <a:close/>
                </a:path>
              </a:pathLst>
            </a:custGeom>
            <a:solidFill>
              <a:srgbClr val="E2B6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635D6DEC-B667-4832-9D70-EAFC8D9FC90B}"/>
                </a:ext>
              </a:extLst>
            </p:cNvPr>
            <p:cNvSpPr/>
            <p:nvPr/>
          </p:nvSpPr>
          <p:spPr>
            <a:xfrm>
              <a:off x="9965774" y="-2973311"/>
              <a:ext cx="21907" cy="40005"/>
            </a:xfrm>
            <a:custGeom>
              <a:avLst/>
              <a:gdLst>
                <a:gd name="connsiteX0" fmla="*/ 21908 w 21907"/>
                <a:gd name="connsiteY0" fmla="*/ 0 h 40005"/>
                <a:gd name="connsiteX1" fmla="*/ 0 w 21907"/>
                <a:gd name="connsiteY1" fmla="*/ 40005 h 40005"/>
                <a:gd name="connsiteX2" fmla="*/ 21908 w 21907"/>
                <a:gd name="connsiteY2" fmla="*/ 0 h 40005"/>
              </a:gdLst>
              <a:ahLst/>
              <a:cxnLst>
                <a:cxn ang="0">
                  <a:pos x="connsiteX0" y="connsiteY0"/>
                </a:cxn>
                <a:cxn ang="0">
                  <a:pos x="connsiteX1" y="connsiteY1"/>
                </a:cxn>
                <a:cxn ang="0">
                  <a:pos x="connsiteX2" y="connsiteY2"/>
                </a:cxn>
              </a:cxnLst>
              <a:rect l="l" t="t" r="r" b="b"/>
              <a:pathLst>
                <a:path w="21907" h="40005">
                  <a:moveTo>
                    <a:pt x="21908" y="0"/>
                  </a:moveTo>
                  <a:cubicBezTo>
                    <a:pt x="21908" y="17145"/>
                    <a:pt x="19050" y="32385"/>
                    <a:pt x="0" y="40005"/>
                  </a:cubicBezTo>
                  <a:cubicBezTo>
                    <a:pt x="5715" y="25718"/>
                    <a:pt x="9525" y="10477"/>
                    <a:pt x="21908" y="0"/>
                  </a:cubicBezTo>
                  <a:close/>
                </a:path>
              </a:pathLst>
            </a:custGeom>
            <a:solidFill>
              <a:srgbClr val="E2CA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51052008-F66E-48F5-8254-EAFCD65FDADC}"/>
                </a:ext>
              </a:extLst>
            </p:cNvPr>
            <p:cNvSpPr/>
            <p:nvPr/>
          </p:nvSpPr>
          <p:spPr>
            <a:xfrm>
              <a:off x="10313437" y="-1567421"/>
              <a:ext cx="721995" cy="196325"/>
            </a:xfrm>
            <a:custGeom>
              <a:avLst/>
              <a:gdLst>
                <a:gd name="connsiteX0" fmla="*/ 637222 w 721995"/>
                <a:gd name="connsiteY0" fmla="*/ 62865 h 196325"/>
                <a:gd name="connsiteX1" fmla="*/ 646747 w 721995"/>
                <a:gd name="connsiteY1" fmla="*/ 64770 h 196325"/>
                <a:gd name="connsiteX2" fmla="*/ 721995 w 721995"/>
                <a:gd name="connsiteY2" fmla="*/ 75247 h 196325"/>
                <a:gd name="connsiteX3" fmla="*/ 587693 w 721995"/>
                <a:gd name="connsiteY3" fmla="*/ 140017 h 196325"/>
                <a:gd name="connsiteX4" fmla="*/ 563880 w 721995"/>
                <a:gd name="connsiteY4" fmla="*/ 138113 h 196325"/>
                <a:gd name="connsiteX5" fmla="*/ 530543 w 721995"/>
                <a:gd name="connsiteY5" fmla="*/ 148590 h 196325"/>
                <a:gd name="connsiteX6" fmla="*/ 458153 w 721995"/>
                <a:gd name="connsiteY6" fmla="*/ 168592 h 196325"/>
                <a:gd name="connsiteX7" fmla="*/ 386715 w 721995"/>
                <a:gd name="connsiteY7" fmla="*/ 127635 h 196325"/>
                <a:gd name="connsiteX8" fmla="*/ 370522 w 721995"/>
                <a:gd name="connsiteY8" fmla="*/ 114300 h 196325"/>
                <a:gd name="connsiteX9" fmla="*/ 362903 w 721995"/>
                <a:gd name="connsiteY9" fmla="*/ 133350 h 196325"/>
                <a:gd name="connsiteX10" fmla="*/ 307658 w 721995"/>
                <a:gd name="connsiteY10" fmla="*/ 191452 h 196325"/>
                <a:gd name="connsiteX11" fmla="*/ 237172 w 721995"/>
                <a:gd name="connsiteY11" fmla="*/ 196215 h 196325"/>
                <a:gd name="connsiteX12" fmla="*/ 199072 w 721995"/>
                <a:gd name="connsiteY12" fmla="*/ 165735 h 196325"/>
                <a:gd name="connsiteX13" fmla="*/ 188595 w 721995"/>
                <a:gd name="connsiteY13" fmla="*/ 146685 h 196325"/>
                <a:gd name="connsiteX14" fmla="*/ 169545 w 721995"/>
                <a:gd name="connsiteY14" fmla="*/ 162877 h 196325"/>
                <a:gd name="connsiteX15" fmla="*/ 46672 w 721995"/>
                <a:gd name="connsiteY15" fmla="*/ 183832 h 196325"/>
                <a:gd name="connsiteX16" fmla="*/ 46672 w 721995"/>
                <a:gd name="connsiteY16" fmla="*/ 122872 h 196325"/>
                <a:gd name="connsiteX17" fmla="*/ 52388 w 721995"/>
                <a:gd name="connsiteY17" fmla="*/ 119063 h 196325"/>
                <a:gd name="connsiteX18" fmla="*/ 86678 w 721995"/>
                <a:gd name="connsiteY18" fmla="*/ 141922 h 196325"/>
                <a:gd name="connsiteX19" fmla="*/ 134303 w 721995"/>
                <a:gd name="connsiteY19" fmla="*/ 152400 h 196325"/>
                <a:gd name="connsiteX20" fmla="*/ 150495 w 721995"/>
                <a:gd name="connsiteY20" fmla="*/ 131445 h 196325"/>
                <a:gd name="connsiteX21" fmla="*/ 116205 w 721995"/>
                <a:gd name="connsiteY21" fmla="*/ 95250 h 196325"/>
                <a:gd name="connsiteX22" fmla="*/ 34290 w 721995"/>
                <a:gd name="connsiteY22" fmla="*/ 71438 h 196325"/>
                <a:gd name="connsiteX23" fmla="*/ 0 w 721995"/>
                <a:gd name="connsiteY23" fmla="*/ 45720 h 196325"/>
                <a:gd name="connsiteX24" fmla="*/ 41910 w 721995"/>
                <a:gd name="connsiteY24" fmla="*/ 42863 h 196325"/>
                <a:gd name="connsiteX25" fmla="*/ 488633 w 721995"/>
                <a:gd name="connsiteY25" fmla="*/ 43815 h 196325"/>
                <a:gd name="connsiteX26" fmla="*/ 595313 w 721995"/>
                <a:gd name="connsiteY26" fmla="*/ 0 h 196325"/>
                <a:gd name="connsiteX27" fmla="*/ 637222 w 721995"/>
                <a:gd name="connsiteY27" fmla="*/ 62865 h 1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995" h="196325">
                  <a:moveTo>
                    <a:pt x="637222" y="62865"/>
                  </a:moveTo>
                  <a:cubicBezTo>
                    <a:pt x="640080" y="63817"/>
                    <a:pt x="643890" y="63817"/>
                    <a:pt x="646747" y="64770"/>
                  </a:cubicBezTo>
                  <a:cubicBezTo>
                    <a:pt x="669608" y="80963"/>
                    <a:pt x="699135" y="55245"/>
                    <a:pt x="721995" y="75247"/>
                  </a:cubicBezTo>
                  <a:cubicBezTo>
                    <a:pt x="687705" y="119063"/>
                    <a:pt x="632460" y="118110"/>
                    <a:pt x="587693" y="140017"/>
                  </a:cubicBezTo>
                  <a:cubicBezTo>
                    <a:pt x="580072" y="139065"/>
                    <a:pt x="571500" y="139065"/>
                    <a:pt x="563880" y="138113"/>
                  </a:cubicBezTo>
                  <a:cubicBezTo>
                    <a:pt x="541020" y="100965"/>
                    <a:pt x="540068" y="140017"/>
                    <a:pt x="530543" y="148590"/>
                  </a:cubicBezTo>
                  <a:cubicBezTo>
                    <a:pt x="506730" y="158115"/>
                    <a:pt x="483870" y="167640"/>
                    <a:pt x="458153" y="168592"/>
                  </a:cubicBezTo>
                  <a:cubicBezTo>
                    <a:pt x="425768" y="170497"/>
                    <a:pt x="388620" y="180975"/>
                    <a:pt x="386715" y="127635"/>
                  </a:cubicBezTo>
                  <a:cubicBezTo>
                    <a:pt x="386715" y="120967"/>
                    <a:pt x="380047" y="112395"/>
                    <a:pt x="370522" y="114300"/>
                  </a:cubicBezTo>
                  <a:cubicBezTo>
                    <a:pt x="360045" y="116205"/>
                    <a:pt x="360997" y="126682"/>
                    <a:pt x="362903" y="133350"/>
                  </a:cubicBezTo>
                  <a:cubicBezTo>
                    <a:pt x="380047" y="187642"/>
                    <a:pt x="344805" y="189547"/>
                    <a:pt x="307658" y="191452"/>
                  </a:cubicBezTo>
                  <a:cubicBezTo>
                    <a:pt x="283845" y="192405"/>
                    <a:pt x="260985" y="195263"/>
                    <a:pt x="237172" y="196215"/>
                  </a:cubicBezTo>
                  <a:cubicBezTo>
                    <a:pt x="216218" y="197167"/>
                    <a:pt x="199072" y="192405"/>
                    <a:pt x="199072" y="165735"/>
                  </a:cubicBezTo>
                  <a:cubicBezTo>
                    <a:pt x="199072" y="158115"/>
                    <a:pt x="198120" y="148590"/>
                    <a:pt x="188595" y="146685"/>
                  </a:cubicBezTo>
                  <a:cubicBezTo>
                    <a:pt x="176213" y="143827"/>
                    <a:pt x="174308" y="155257"/>
                    <a:pt x="169545" y="162877"/>
                  </a:cubicBezTo>
                  <a:cubicBezTo>
                    <a:pt x="153353" y="186690"/>
                    <a:pt x="68580" y="201930"/>
                    <a:pt x="46672" y="183832"/>
                  </a:cubicBezTo>
                  <a:cubicBezTo>
                    <a:pt x="23813" y="164782"/>
                    <a:pt x="56197" y="142875"/>
                    <a:pt x="46672" y="122872"/>
                  </a:cubicBezTo>
                  <a:cubicBezTo>
                    <a:pt x="48578" y="121920"/>
                    <a:pt x="50483" y="120015"/>
                    <a:pt x="52388" y="119063"/>
                  </a:cubicBezTo>
                  <a:cubicBezTo>
                    <a:pt x="68580" y="119063"/>
                    <a:pt x="77153" y="131445"/>
                    <a:pt x="86678" y="141922"/>
                  </a:cubicBezTo>
                  <a:cubicBezTo>
                    <a:pt x="100013" y="157163"/>
                    <a:pt x="116205" y="158115"/>
                    <a:pt x="134303" y="152400"/>
                  </a:cubicBezTo>
                  <a:cubicBezTo>
                    <a:pt x="143828" y="149542"/>
                    <a:pt x="151447" y="141922"/>
                    <a:pt x="150495" y="131445"/>
                  </a:cubicBezTo>
                  <a:cubicBezTo>
                    <a:pt x="148590" y="111442"/>
                    <a:pt x="132397" y="102870"/>
                    <a:pt x="116205" y="95250"/>
                  </a:cubicBezTo>
                  <a:cubicBezTo>
                    <a:pt x="90488" y="83820"/>
                    <a:pt x="60008" y="84772"/>
                    <a:pt x="34290" y="71438"/>
                  </a:cubicBezTo>
                  <a:cubicBezTo>
                    <a:pt x="21908" y="64770"/>
                    <a:pt x="953" y="68580"/>
                    <a:pt x="0" y="45720"/>
                  </a:cubicBezTo>
                  <a:cubicBezTo>
                    <a:pt x="13335" y="30480"/>
                    <a:pt x="27622" y="38100"/>
                    <a:pt x="41910" y="42863"/>
                  </a:cubicBezTo>
                  <a:cubicBezTo>
                    <a:pt x="190500" y="84772"/>
                    <a:pt x="340043" y="90488"/>
                    <a:pt x="488633" y="43815"/>
                  </a:cubicBezTo>
                  <a:cubicBezTo>
                    <a:pt x="523875" y="32385"/>
                    <a:pt x="558165" y="15240"/>
                    <a:pt x="595313" y="0"/>
                  </a:cubicBezTo>
                  <a:cubicBezTo>
                    <a:pt x="607695" y="20002"/>
                    <a:pt x="591503" y="64770"/>
                    <a:pt x="637222" y="62865"/>
                  </a:cubicBezTo>
                  <a:close/>
                </a:path>
              </a:pathLst>
            </a:custGeom>
            <a:solidFill>
              <a:srgbClr val="61BCE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C5CE3373-20A1-4C4A-BFD6-D16819EFAF2D}"/>
                </a:ext>
              </a:extLst>
            </p:cNvPr>
            <p:cNvSpPr/>
            <p:nvPr/>
          </p:nvSpPr>
          <p:spPr>
            <a:xfrm>
              <a:off x="10191517" y="-1548519"/>
              <a:ext cx="169544" cy="152564"/>
            </a:xfrm>
            <a:custGeom>
              <a:avLst/>
              <a:gdLst>
                <a:gd name="connsiteX0" fmla="*/ 161925 w 169544"/>
                <a:gd name="connsiteY0" fmla="*/ 24913 h 152564"/>
                <a:gd name="connsiteX1" fmla="*/ 120967 w 169544"/>
                <a:gd name="connsiteY1" fmla="*/ 36343 h 152564"/>
                <a:gd name="connsiteX2" fmla="*/ 72390 w 169544"/>
                <a:gd name="connsiteY2" fmla="*/ 105876 h 152564"/>
                <a:gd name="connsiteX3" fmla="*/ 125730 w 169544"/>
                <a:gd name="connsiteY3" fmla="*/ 95398 h 152564"/>
                <a:gd name="connsiteX4" fmla="*/ 169545 w 169544"/>
                <a:gd name="connsiteY4" fmla="*/ 103018 h 152564"/>
                <a:gd name="connsiteX5" fmla="*/ 166688 w 169544"/>
                <a:gd name="connsiteY5" fmla="*/ 103971 h 152564"/>
                <a:gd name="connsiteX6" fmla="*/ 145732 w 169544"/>
                <a:gd name="connsiteY6" fmla="*/ 112543 h 152564"/>
                <a:gd name="connsiteX7" fmla="*/ 36195 w 169544"/>
                <a:gd name="connsiteY7" fmla="*/ 129688 h 152564"/>
                <a:gd name="connsiteX8" fmla="*/ 5715 w 169544"/>
                <a:gd name="connsiteY8" fmla="*/ 113496 h 152564"/>
                <a:gd name="connsiteX9" fmla="*/ 0 w 169544"/>
                <a:gd name="connsiteY9" fmla="*/ 104923 h 152564"/>
                <a:gd name="connsiteX10" fmla="*/ 45720 w 169544"/>
                <a:gd name="connsiteY10" fmla="*/ 75396 h 152564"/>
                <a:gd name="connsiteX11" fmla="*/ 101917 w 169544"/>
                <a:gd name="connsiteY11" fmla="*/ 37296 h 152564"/>
                <a:gd name="connsiteX12" fmla="*/ 151447 w 169544"/>
                <a:gd name="connsiteY12" fmla="*/ 16341 h 152564"/>
                <a:gd name="connsiteX13" fmla="*/ 161925 w 169544"/>
                <a:gd name="connsiteY13" fmla="*/ 24913 h 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44" h="152564">
                  <a:moveTo>
                    <a:pt x="161925" y="24913"/>
                  </a:moveTo>
                  <a:cubicBezTo>
                    <a:pt x="148590" y="28723"/>
                    <a:pt x="131445" y="21103"/>
                    <a:pt x="120967" y="36343"/>
                  </a:cubicBezTo>
                  <a:cubicBezTo>
                    <a:pt x="140970" y="82063"/>
                    <a:pt x="89535" y="80158"/>
                    <a:pt x="72390" y="105876"/>
                  </a:cubicBezTo>
                  <a:cubicBezTo>
                    <a:pt x="95250" y="116353"/>
                    <a:pt x="109538" y="102066"/>
                    <a:pt x="125730" y="95398"/>
                  </a:cubicBezTo>
                  <a:cubicBezTo>
                    <a:pt x="140970" y="88731"/>
                    <a:pt x="160020" y="71586"/>
                    <a:pt x="169545" y="103018"/>
                  </a:cubicBezTo>
                  <a:cubicBezTo>
                    <a:pt x="169545" y="103018"/>
                    <a:pt x="166688" y="103971"/>
                    <a:pt x="166688" y="103971"/>
                  </a:cubicBezTo>
                  <a:cubicBezTo>
                    <a:pt x="160020" y="106828"/>
                    <a:pt x="150495" y="107781"/>
                    <a:pt x="145732" y="112543"/>
                  </a:cubicBezTo>
                  <a:cubicBezTo>
                    <a:pt x="100013" y="162073"/>
                    <a:pt x="93345" y="163026"/>
                    <a:pt x="36195" y="129688"/>
                  </a:cubicBezTo>
                  <a:cubicBezTo>
                    <a:pt x="29528" y="117306"/>
                    <a:pt x="19050" y="112543"/>
                    <a:pt x="5715" y="113496"/>
                  </a:cubicBezTo>
                  <a:cubicBezTo>
                    <a:pt x="3810" y="110638"/>
                    <a:pt x="1905" y="107781"/>
                    <a:pt x="0" y="104923"/>
                  </a:cubicBezTo>
                  <a:cubicBezTo>
                    <a:pt x="10478" y="86826"/>
                    <a:pt x="34290" y="90636"/>
                    <a:pt x="45720" y="75396"/>
                  </a:cubicBezTo>
                  <a:cubicBezTo>
                    <a:pt x="71438" y="72538"/>
                    <a:pt x="102870" y="70633"/>
                    <a:pt x="101917" y="37296"/>
                  </a:cubicBezTo>
                  <a:cubicBezTo>
                    <a:pt x="100013" y="-21759"/>
                    <a:pt x="127635" y="3958"/>
                    <a:pt x="151447" y="16341"/>
                  </a:cubicBezTo>
                  <a:cubicBezTo>
                    <a:pt x="155257" y="17293"/>
                    <a:pt x="158115" y="22056"/>
                    <a:pt x="161925" y="24913"/>
                  </a:cubicBezTo>
                  <a:close/>
                </a:path>
              </a:pathLst>
            </a:custGeom>
            <a:solidFill>
              <a:srgbClr val="65B0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91863FED-DBB7-456E-AE48-C2A03080E66E}"/>
                </a:ext>
              </a:extLst>
            </p:cNvPr>
            <p:cNvSpPr/>
            <p:nvPr/>
          </p:nvSpPr>
          <p:spPr>
            <a:xfrm>
              <a:off x="10272870" y="-1793164"/>
              <a:ext cx="116766" cy="231457"/>
            </a:xfrm>
            <a:custGeom>
              <a:avLst/>
              <a:gdLst>
                <a:gd name="connsiteX0" fmla="*/ 95812 w 116766"/>
                <a:gd name="connsiteY0" fmla="*/ 12383 h 231457"/>
                <a:gd name="connsiteX1" fmla="*/ 116767 w 116766"/>
                <a:gd name="connsiteY1" fmla="*/ 13335 h 231457"/>
                <a:gd name="connsiteX2" fmla="*/ 65332 w 116766"/>
                <a:gd name="connsiteY2" fmla="*/ 84773 h 231457"/>
                <a:gd name="connsiteX3" fmla="*/ 33900 w 116766"/>
                <a:gd name="connsiteY3" fmla="*/ 211455 h 231457"/>
                <a:gd name="connsiteX4" fmla="*/ 1514 w 116766"/>
                <a:gd name="connsiteY4" fmla="*/ 231458 h 231457"/>
                <a:gd name="connsiteX5" fmla="*/ 47234 w 116766"/>
                <a:gd name="connsiteY5" fmla="*/ 0 h 231457"/>
                <a:gd name="connsiteX6" fmla="*/ 31042 w 116766"/>
                <a:gd name="connsiteY6" fmla="*/ 101918 h 231457"/>
                <a:gd name="connsiteX7" fmla="*/ 58664 w 116766"/>
                <a:gd name="connsiteY7" fmla="*/ 39053 h 231457"/>
                <a:gd name="connsiteX8" fmla="*/ 95812 w 116766"/>
                <a:gd name="connsiteY8" fmla="*/ 12383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66" h="231457">
                  <a:moveTo>
                    <a:pt x="95812" y="12383"/>
                  </a:moveTo>
                  <a:cubicBezTo>
                    <a:pt x="102479" y="22860"/>
                    <a:pt x="110100" y="14288"/>
                    <a:pt x="116767" y="13335"/>
                  </a:cubicBezTo>
                  <a:cubicBezTo>
                    <a:pt x="110100" y="44768"/>
                    <a:pt x="84382" y="61913"/>
                    <a:pt x="65332" y="84773"/>
                  </a:cubicBezTo>
                  <a:cubicBezTo>
                    <a:pt x="33900" y="121920"/>
                    <a:pt x="22469" y="163830"/>
                    <a:pt x="33900" y="211455"/>
                  </a:cubicBezTo>
                  <a:cubicBezTo>
                    <a:pt x="18659" y="210503"/>
                    <a:pt x="11992" y="223838"/>
                    <a:pt x="1514" y="231458"/>
                  </a:cubicBezTo>
                  <a:cubicBezTo>
                    <a:pt x="-7058" y="149543"/>
                    <a:pt x="22469" y="75248"/>
                    <a:pt x="47234" y="0"/>
                  </a:cubicBezTo>
                  <a:cubicBezTo>
                    <a:pt x="55807" y="32385"/>
                    <a:pt x="37709" y="60008"/>
                    <a:pt x="31042" y="101918"/>
                  </a:cubicBezTo>
                  <a:cubicBezTo>
                    <a:pt x="48187" y="76200"/>
                    <a:pt x="85334" y="72390"/>
                    <a:pt x="58664" y="39053"/>
                  </a:cubicBezTo>
                  <a:cubicBezTo>
                    <a:pt x="69142" y="27623"/>
                    <a:pt x="72952" y="8573"/>
                    <a:pt x="95812" y="12383"/>
                  </a:cubicBezTo>
                  <a:close/>
                </a:path>
              </a:pathLst>
            </a:custGeom>
            <a:solidFill>
              <a:srgbClr val="4E41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5BCA9E11-409B-4DE5-9AC2-2D48100D8B7C}"/>
                </a:ext>
              </a:extLst>
            </p:cNvPr>
            <p:cNvSpPr/>
            <p:nvPr/>
          </p:nvSpPr>
          <p:spPr>
            <a:xfrm>
              <a:off x="10941134" y="-1578899"/>
              <a:ext cx="106824" cy="53033"/>
            </a:xfrm>
            <a:custGeom>
              <a:avLst/>
              <a:gdLst>
                <a:gd name="connsiteX0" fmla="*/ 953 w 106824"/>
                <a:gd name="connsiteY0" fmla="*/ 28623 h 53033"/>
                <a:gd name="connsiteX1" fmla="*/ 71438 w 106824"/>
                <a:gd name="connsiteY1" fmla="*/ 7668 h 53033"/>
                <a:gd name="connsiteX2" fmla="*/ 102870 w 106824"/>
                <a:gd name="connsiteY2" fmla="*/ 36243 h 53033"/>
                <a:gd name="connsiteX3" fmla="*/ 94298 w 106824"/>
                <a:gd name="connsiteY3" fmla="*/ 42911 h 53033"/>
                <a:gd name="connsiteX4" fmla="*/ 0 w 106824"/>
                <a:gd name="connsiteY4" fmla="*/ 38148 h 53033"/>
                <a:gd name="connsiteX5" fmla="*/ 953 w 106824"/>
                <a:gd name="connsiteY5" fmla="*/ 28623 h 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24" h="53033">
                  <a:moveTo>
                    <a:pt x="953" y="28623"/>
                  </a:moveTo>
                  <a:cubicBezTo>
                    <a:pt x="24765" y="21956"/>
                    <a:pt x="49530" y="18146"/>
                    <a:pt x="71438" y="7668"/>
                  </a:cubicBezTo>
                  <a:cubicBezTo>
                    <a:pt x="110490" y="-11382"/>
                    <a:pt x="110490" y="7668"/>
                    <a:pt x="102870" y="36243"/>
                  </a:cubicBezTo>
                  <a:cubicBezTo>
                    <a:pt x="100013" y="38148"/>
                    <a:pt x="97155" y="41006"/>
                    <a:pt x="94298" y="42911"/>
                  </a:cubicBezTo>
                  <a:cubicBezTo>
                    <a:pt x="61913" y="54341"/>
                    <a:pt x="30480" y="60056"/>
                    <a:pt x="0" y="38148"/>
                  </a:cubicBezTo>
                  <a:cubicBezTo>
                    <a:pt x="0" y="35291"/>
                    <a:pt x="953" y="31481"/>
                    <a:pt x="953" y="28623"/>
                  </a:cubicBezTo>
                  <a:close/>
                </a:path>
              </a:pathLst>
            </a:custGeom>
            <a:solidFill>
              <a:srgbClr val="D4C1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63A1ED9C-AEF2-4220-ADDA-2796F1A68E22}"/>
                </a:ext>
              </a:extLst>
            </p:cNvPr>
            <p:cNvSpPr/>
            <p:nvPr/>
          </p:nvSpPr>
          <p:spPr>
            <a:xfrm>
              <a:off x="10191517" y="-1476695"/>
              <a:ext cx="45719" cy="32146"/>
            </a:xfrm>
            <a:custGeom>
              <a:avLst/>
              <a:gdLst>
                <a:gd name="connsiteX0" fmla="*/ 45720 w 45719"/>
                <a:gd name="connsiteY0" fmla="*/ 2619 h 32146"/>
                <a:gd name="connsiteX1" fmla="*/ 0 w 45719"/>
                <a:gd name="connsiteY1" fmla="*/ 32147 h 32146"/>
                <a:gd name="connsiteX2" fmla="*/ 45720 w 45719"/>
                <a:gd name="connsiteY2" fmla="*/ 2619 h 32146"/>
              </a:gdLst>
              <a:ahLst/>
              <a:cxnLst>
                <a:cxn ang="0">
                  <a:pos x="connsiteX0" y="connsiteY0"/>
                </a:cxn>
                <a:cxn ang="0">
                  <a:pos x="connsiteX1" y="connsiteY1"/>
                </a:cxn>
                <a:cxn ang="0">
                  <a:pos x="connsiteX2" y="connsiteY2"/>
                </a:cxn>
              </a:cxnLst>
              <a:rect l="l" t="t" r="r" b="b"/>
              <a:pathLst>
                <a:path w="45719" h="32146">
                  <a:moveTo>
                    <a:pt x="45720" y="2619"/>
                  </a:moveTo>
                  <a:cubicBezTo>
                    <a:pt x="42863" y="31194"/>
                    <a:pt x="20955" y="32147"/>
                    <a:pt x="0" y="32147"/>
                  </a:cubicBezTo>
                  <a:cubicBezTo>
                    <a:pt x="953" y="714"/>
                    <a:pt x="19050" y="-4048"/>
                    <a:pt x="45720" y="2619"/>
                  </a:cubicBezTo>
                  <a:close/>
                </a:path>
              </a:pathLst>
            </a:custGeom>
            <a:solidFill>
              <a:srgbClr val="ABD4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3F030DBF-0169-44E3-AEDE-1AF9BC3EB060}"/>
                </a:ext>
              </a:extLst>
            </p:cNvPr>
            <p:cNvSpPr/>
            <p:nvPr/>
          </p:nvSpPr>
          <p:spPr>
            <a:xfrm>
              <a:off x="10941134" y="-1540751"/>
              <a:ext cx="94297" cy="19348"/>
            </a:xfrm>
            <a:custGeom>
              <a:avLst/>
              <a:gdLst>
                <a:gd name="connsiteX0" fmla="*/ 0 w 94297"/>
                <a:gd name="connsiteY0" fmla="*/ 0 h 19348"/>
                <a:gd name="connsiteX1" fmla="*/ 94298 w 94297"/>
                <a:gd name="connsiteY1" fmla="*/ 4763 h 19348"/>
                <a:gd name="connsiteX2" fmla="*/ 9525 w 94297"/>
                <a:gd name="connsiteY2" fmla="*/ 18098 h 19348"/>
                <a:gd name="connsiteX3" fmla="*/ 0 w 94297"/>
                <a:gd name="connsiteY3" fmla="*/ 0 h 19348"/>
              </a:gdLst>
              <a:ahLst/>
              <a:cxnLst>
                <a:cxn ang="0">
                  <a:pos x="connsiteX0" y="connsiteY0"/>
                </a:cxn>
                <a:cxn ang="0">
                  <a:pos x="connsiteX1" y="connsiteY1"/>
                </a:cxn>
                <a:cxn ang="0">
                  <a:pos x="connsiteX2" y="connsiteY2"/>
                </a:cxn>
                <a:cxn ang="0">
                  <a:pos x="connsiteX3" y="connsiteY3"/>
                </a:cxn>
              </a:cxnLst>
              <a:rect l="l" t="t" r="r" b="b"/>
              <a:pathLst>
                <a:path w="94297" h="19348">
                  <a:moveTo>
                    <a:pt x="0" y="0"/>
                  </a:moveTo>
                  <a:cubicBezTo>
                    <a:pt x="30480" y="16193"/>
                    <a:pt x="61913" y="12383"/>
                    <a:pt x="94298" y="4763"/>
                  </a:cubicBezTo>
                  <a:cubicBezTo>
                    <a:pt x="69532" y="30480"/>
                    <a:pt x="38100" y="13335"/>
                    <a:pt x="9525" y="18098"/>
                  </a:cubicBezTo>
                  <a:cubicBezTo>
                    <a:pt x="2857" y="14288"/>
                    <a:pt x="0" y="7620"/>
                    <a:pt x="0" y="0"/>
                  </a:cubicBezTo>
                  <a:close/>
                </a:path>
              </a:pathLst>
            </a:custGeom>
            <a:solidFill>
              <a:srgbClr val="3445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804B0B08-CCE4-4358-A636-D9016E46D1EB}"/>
                </a:ext>
              </a:extLst>
            </p:cNvPr>
            <p:cNvSpPr/>
            <p:nvPr/>
          </p:nvSpPr>
          <p:spPr>
            <a:xfrm>
              <a:off x="10217234" y="-1504556"/>
              <a:ext cx="47625" cy="12028"/>
            </a:xfrm>
            <a:custGeom>
              <a:avLst/>
              <a:gdLst>
                <a:gd name="connsiteX0" fmla="*/ 0 w 47625"/>
                <a:gd name="connsiteY0" fmla="*/ 1905 h 12028"/>
                <a:gd name="connsiteX1" fmla="*/ 47625 w 47625"/>
                <a:gd name="connsiteY1" fmla="*/ 0 h 12028"/>
                <a:gd name="connsiteX2" fmla="*/ 0 w 47625"/>
                <a:gd name="connsiteY2" fmla="*/ 1905 h 12028"/>
              </a:gdLst>
              <a:ahLst/>
              <a:cxnLst>
                <a:cxn ang="0">
                  <a:pos x="connsiteX0" y="connsiteY0"/>
                </a:cxn>
                <a:cxn ang="0">
                  <a:pos x="connsiteX1" y="connsiteY1"/>
                </a:cxn>
                <a:cxn ang="0">
                  <a:pos x="connsiteX2" y="connsiteY2"/>
                </a:cxn>
              </a:cxnLst>
              <a:rect l="l" t="t" r="r" b="b"/>
              <a:pathLst>
                <a:path w="47625" h="12028">
                  <a:moveTo>
                    <a:pt x="0" y="1905"/>
                  </a:moveTo>
                  <a:cubicBezTo>
                    <a:pt x="16193" y="953"/>
                    <a:pt x="31433" y="953"/>
                    <a:pt x="47625" y="0"/>
                  </a:cubicBezTo>
                  <a:cubicBezTo>
                    <a:pt x="32385" y="17145"/>
                    <a:pt x="16193" y="14288"/>
                    <a:pt x="0" y="1905"/>
                  </a:cubicBezTo>
                  <a:close/>
                </a:path>
              </a:pathLst>
            </a:custGeom>
            <a:solidFill>
              <a:srgbClr val="495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0B15E9D0-043D-4107-8C0F-0027FF2AF525}"/>
                </a:ext>
              </a:extLst>
            </p:cNvPr>
            <p:cNvSpPr/>
            <p:nvPr/>
          </p:nvSpPr>
          <p:spPr>
            <a:xfrm>
              <a:off x="10676101" y="-1399190"/>
              <a:ext cx="217663" cy="71210"/>
            </a:xfrm>
            <a:custGeom>
              <a:avLst/>
              <a:gdLst>
                <a:gd name="connsiteX0" fmla="*/ 170736 w 217663"/>
                <a:gd name="connsiteY0" fmla="*/ 67036 h 71210"/>
                <a:gd name="connsiteX1" fmla="*/ 7858 w 217663"/>
                <a:gd name="connsiteY1" fmla="*/ 66084 h 71210"/>
                <a:gd name="connsiteX2" fmla="*/ 7858 w 217663"/>
                <a:gd name="connsiteY2" fmla="*/ 39414 h 71210"/>
                <a:gd name="connsiteX3" fmla="*/ 124063 w 217663"/>
                <a:gd name="connsiteY3" fmla="*/ 20364 h 71210"/>
                <a:gd name="connsiteX4" fmla="*/ 180261 w 217663"/>
                <a:gd name="connsiteY4" fmla="*/ 361 h 71210"/>
                <a:gd name="connsiteX5" fmla="*/ 217408 w 217663"/>
                <a:gd name="connsiteY5" fmla="*/ 14649 h 71210"/>
                <a:gd name="connsiteX6" fmla="*/ 185976 w 217663"/>
                <a:gd name="connsiteY6" fmla="*/ 66084 h 71210"/>
                <a:gd name="connsiteX7" fmla="*/ 170736 w 217663"/>
                <a:gd name="connsiteY7" fmla="*/ 67036 h 7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63" h="71210">
                  <a:moveTo>
                    <a:pt x="170736" y="67036"/>
                  </a:moveTo>
                  <a:cubicBezTo>
                    <a:pt x="116443" y="67036"/>
                    <a:pt x="62151" y="66084"/>
                    <a:pt x="7858" y="66084"/>
                  </a:cubicBezTo>
                  <a:cubicBezTo>
                    <a:pt x="-2619" y="57511"/>
                    <a:pt x="-2619" y="47986"/>
                    <a:pt x="7858" y="39414"/>
                  </a:cubicBezTo>
                  <a:cubicBezTo>
                    <a:pt x="42148" y="8934"/>
                    <a:pt x="85963" y="34651"/>
                    <a:pt x="124063" y="20364"/>
                  </a:cubicBezTo>
                  <a:cubicBezTo>
                    <a:pt x="145018" y="18459"/>
                    <a:pt x="164068" y="14649"/>
                    <a:pt x="180261" y="361"/>
                  </a:cubicBezTo>
                  <a:cubicBezTo>
                    <a:pt x="192643" y="5124"/>
                    <a:pt x="215503" y="-10116"/>
                    <a:pt x="217408" y="14649"/>
                  </a:cubicBezTo>
                  <a:cubicBezTo>
                    <a:pt x="219313" y="37509"/>
                    <a:pt x="210741" y="57511"/>
                    <a:pt x="185976" y="66084"/>
                  </a:cubicBezTo>
                  <a:cubicBezTo>
                    <a:pt x="181213" y="73704"/>
                    <a:pt x="176451" y="71799"/>
                    <a:pt x="170736" y="67036"/>
                  </a:cubicBezTo>
                  <a:close/>
                </a:path>
              </a:pathLst>
            </a:custGeom>
            <a:solidFill>
              <a:srgbClr val="EADA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B4AC772A-92CB-4E73-BEDC-065691BB956C}"/>
                </a:ext>
              </a:extLst>
            </p:cNvPr>
            <p:cNvSpPr/>
            <p:nvPr/>
          </p:nvSpPr>
          <p:spPr>
            <a:xfrm>
              <a:off x="10842386" y="-1479869"/>
              <a:ext cx="34931" cy="60085"/>
            </a:xfrm>
            <a:custGeom>
              <a:avLst/>
              <a:gdLst>
                <a:gd name="connsiteX0" fmla="*/ 1594 w 34931"/>
                <a:gd name="connsiteY0" fmla="*/ 60086 h 60085"/>
                <a:gd name="connsiteX1" fmla="*/ 1594 w 34931"/>
                <a:gd name="connsiteY1" fmla="*/ 50561 h 60085"/>
                <a:gd name="connsiteX2" fmla="*/ 13976 w 34931"/>
                <a:gd name="connsiteY2" fmla="*/ 78 h 60085"/>
                <a:gd name="connsiteX3" fmla="*/ 34931 w 34931"/>
                <a:gd name="connsiteY3" fmla="*/ 49608 h 60085"/>
                <a:gd name="connsiteX4" fmla="*/ 1594 w 34931"/>
                <a:gd name="connsiteY4" fmla="*/ 60086 h 6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1" h="60085">
                  <a:moveTo>
                    <a:pt x="1594" y="60086"/>
                  </a:moveTo>
                  <a:cubicBezTo>
                    <a:pt x="1594" y="57228"/>
                    <a:pt x="641" y="53418"/>
                    <a:pt x="1594" y="50561"/>
                  </a:cubicBezTo>
                  <a:cubicBezTo>
                    <a:pt x="8261" y="33416"/>
                    <a:pt x="-12694" y="1983"/>
                    <a:pt x="13976" y="78"/>
                  </a:cubicBezTo>
                  <a:cubicBezTo>
                    <a:pt x="37789" y="-1827"/>
                    <a:pt x="29216" y="31511"/>
                    <a:pt x="34931" y="49608"/>
                  </a:cubicBezTo>
                  <a:cubicBezTo>
                    <a:pt x="20644" y="43893"/>
                    <a:pt x="12071" y="55323"/>
                    <a:pt x="1594" y="60086"/>
                  </a:cubicBezTo>
                  <a:close/>
                </a:path>
              </a:pathLst>
            </a:custGeom>
            <a:solidFill>
              <a:srgbClr val="14537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FDEA5593-5610-4C9D-B8BD-6985EE064371}"/>
                </a:ext>
              </a:extLst>
            </p:cNvPr>
            <p:cNvSpPr/>
            <p:nvPr/>
          </p:nvSpPr>
          <p:spPr>
            <a:xfrm>
              <a:off x="10683007" y="-1381533"/>
              <a:ext cx="116204" cy="21757"/>
            </a:xfrm>
            <a:custGeom>
              <a:avLst/>
              <a:gdLst>
                <a:gd name="connsiteX0" fmla="*/ 116205 w 116204"/>
                <a:gd name="connsiteY0" fmla="*/ 2707 h 21757"/>
                <a:gd name="connsiteX1" fmla="*/ 0 w 116204"/>
                <a:gd name="connsiteY1" fmla="*/ 21757 h 21757"/>
                <a:gd name="connsiteX2" fmla="*/ 116205 w 116204"/>
                <a:gd name="connsiteY2" fmla="*/ 2707 h 21757"/>
              </a:gdLst>
              <a:ahLst/>
              <a:cxnLst>
                <a:cxn ang="0">
                  <a:pos x="connsiteX0" y="connsiteY0"/>
                </a:cxn>
                <a:cxn ang="0">
                  <a:pos x="connsiteX1" y="connsiteY1"/>
                </a:cxn>
                <a:cxn ang="0">
                  <a:pos x="connsiteX2" y="connsiteY2"/>
                </a:cxn>
              </a:cxnLst>
              <a:rect l="l" t="t" r="r" b="b"/>
              <a:pathLst>
                <a:path w="116204" h="21757">
                  <a:moveTo>
                    <a:pt x="116205" y="2707"/>
                  </a:moveTo>
                  <a:cubicBezTo>
                    <a:pt x="79057" y="19852"/>
                    <a:pt x="37147" y="6517"/>
                    <a:pt x="0" y="21757"/>
                  </a:cubicBezTo>
                  <a:cubicBezTo>
                    <a:pt x="34290" y="-16343"/>
                    <a:pt x="78105" y="8422"/>
                    <a:pt x="116205" y="2707"/>
                  </a:cubicBezTo>
                  <a:close/>
                </a:path>
              </a:pathLst>
            </a:custGeom>
            <a:solidFill>
              <a:srgbClr val="584A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D4C0D74C-7912-402C-B368-FF1C4B374F20}"/>
                </a:ext>
              </a:extLst>
            </p:cNvPr>
            <p:cNvSpPr/>
            <p:nvPr/>
          </p:nvSpPr>
          <p:spPr>
            <a:xfrm>
              <a:off x="10378207" y="-1289982"/>
              <a:ext cx="159904" cy="134558"/>
            </a:xfrm>
            <a:custGeom>
              <a:avLst/>
              <a:gdLst>
                <a:gd name="connsiteX0" fmla="*/ 47625 w 159904"/>
                <a:gd name="connsiteY0" fmla="*/ 130231 h 134558"/>
                <a:gd name="connsiteX1" fmla="*/ 0 w 159904"/>
                <a:gd name="connsiteY1" fmla="*/ 4501 h 134558"/>
                <a:gd name="connsiteX2" fmla="*/ 113347 w 159904"/>
                <a:gd name="connsiteY2" fmla="*/ 691 h 134558"/>
                <a:gd name="connsiteX3" fmla="*/ 144780 w 159904"/>
                <a:gd name="connsiteY3" fmla="*/ 23551 h 134558"/>
                <a:gd name="connsiteX4" fmla="*/ 159067 w 159904"/>
                <a:gd name="connsiteY4" fmla="*/ 101656 h 134558"/>
                <a:gd name="connsiteX5" fmla="*/ 126682 w 159904"/>
                <a:gd name="connsiteY5" fmla="*/ 133088 h 134558"/>
                <a:gd name="connsiteX6" fmla="*/ 47625 w 159904"/>
                <a:gd name="connsiteY6" fmla="*/ 130231 h 13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04" h="134558">
                  <a:moveTo>
                    <a:pt x="47625" y="130231"/>
                  </a:moveTo>
                  <a:cubicBezTo>
                    <a:pt x="19050" y="93083"/>
                    <a:pt x="3810" y="51173"/>
                    <a:pt x="0" y="4501"/>
                  </a:cubicBezTo>
                  <a:cubicBezTo>
                    <a:pt x="37147" y="-4072"/>
                    <a:pt x="75247" y="2596"/>
                    <a:pt x="113347" y="691"/>
                  </a:cubicBezTo>
                  <a:cubicBezTo>
                    <a:pt x="130492" y="-262"/>
                    <a:pt x="141922" y="7358"/>
                    <a:pt x="144780" y="23551"/>
                  </a:cubicBezTo>
                  <a:cubicBezTo>
                    <a:pt x="148590" y="50221"/>
                    <a:pt x="154305" y="75938"/>
                    <a:pt x="159067" y="101656"/>
                  </a:cubicBezTo>
                  <a:cubicBezTo>
                    <a:pt x="163830" y="121658"/>
                    <a:pt x="147638" y="134041"/>
                    <a:pt x="126682" y="133088"/>
                  </a:cubicBezTo>
                  <a:cubicBezTo>
                    <a:pt x="100965" y="133088"/>
                    <a:pt x="74295" y="137851"/>
                    <a:pt x="47625" y="130231"/>
                  </a:cubicBezTo>
                  <a:close/>
                </a:path>
              </a:pathLst>
            </a:custGeom>
            <a:solidFill>
              <a:srgbClr val="F7F3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A51AA8B2-107D-43A2-8148-7DD3EF138DDD}"/>
                </a:ext>
              </a:extLst>
            </p:cNvPr>
            <p:cNvSpPr/>
            <p:nvPr/>
          </p:nvSpPr>
          <p:spPr>
            <a:xfrm>
              <a:off x="10379159" y="-1296967"/>
              <a:ext cx="172589" cy="147947"/>
            </a:xfrm>
            <a:custGeom>
              <a:avLst/>
              <a:gdLst>
                <a:gd name="connsiteX0" fmla="*/ 46673 w 172589"/>
                <a:gd name="connsiteY0" fmla="*/ 137216 h 147947"/>
                <a:gd name="connsiteX1" fmla="*/ 122873 w 172589"/>
                <a:gd name="connsiteY1" fmla="*/ 135311 h 147947"/>
                <a:gd name="connsiteX2" fmla="*/ 143828 w 172589"/>
                <a:gd name="connsiteY2" fmla="*/ 98163 h 147947"/>
                <a:gd name="connsiteX3" fmla="*/ 135255 w 172589"/>
                <a:gd name="connsiteY3" fmla="*/ 81971 h 147947"/>
                <a:gd name="connsiteX4" fmla="*/ 118110 w 172589"/>
                <a:gd name="connsiteY4" fmla="*/ 15296 h 147947"/>
                <a:gd name="connsiteX5" fmla="*/ 42863 w 172589"/>
                <a:gd name="connsiteY5" fmla="*/ 12438 h 147947"/>
                <a:gd name="connsiteX6" fmla="*/ 0 w 172589"/>
                <a:gd name="connsiteY6" fmla="*/ 11486 h 147947"/>
                <a:gd name="connsiteX7" fmla="*/ 143828 w 172589"/>
                <a:gd name="connsiteY7" fmla="*/ 6723 h 147947"/>
                <a:gd name="connsiteX8" fmla="*/ 169545 w 172589"/>
                <a:gd name="connsiteY8" fmla="*/ 104831 h 147947"/>
                <a:gd name="connsiteX9" fmla="*/ 148590 w 172589"/>
                <a:gd name="connsiteY9" fmla="*/ 142931 h 147947"/>
                <a:gd name="connsiteX10" fmla="*/ 46673 w 172589"/>
                <a:gd name="connsiteY10" fmla="*/ 137216 h 14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89" h="147947">
                  <a:moveTo>
                    <a:pt x="46673" y="137216"/>
                  </a:moveTo>
                  <a:cubicBezTo>
                    <a:pt x="72390" y="137216"/>
                    <a:pt x="97155" y="137216"/>
                    <a:pt x="122873" y="135311"/>
                  </a:cubicBezTo>
                  <a:cubicBezTo>
                    <a:pt x="145733" y="133406"/>
                    <a:pt x="160020" y="123881"/>
                    <a:pt x="143828" y="98163"/>
                  </a:cubicBezTo>
                  <a:cubicBezTo>
                    <a:pt x="140970" y="92448"/>
                    <a:pt x="137160" y="87686"/>
                    <a:pt x="135255" y="81971"/>
                  </a:cubicBezTo>
                  <a:cubicBezTo>
                    <a:pt x="126683" y="60063"/>
                    <a:pt x="149543" y="26726"/>
                    <a:pt x="118110" y="15296"/>
                  </a:cubicBezTo>
                  <a:cubicBezTo>
                    <a:pt x="95250" y="7676"/>
                    <a:pt x="67628" y="13391"/>
                    <a:pt x="42863" y="12438"/>
                  </a:cubicBezTo>
                  <a:cubicBezTo>
                    <a:pt x="28575" y="12438"/>
                    <a:pt x="14288" y="11486"/>
                    <a:pt x="0" y="11486"/>
                  </a:cubicBezTo>
                  <a:cubicBezTo>
                    <a:pt x="47625" y="-1849"/>
                    <a:pt x="99060" y="-3754"/>
                    <a:pt x="143828" y="6723"/>
                  </a:cubicBezTo>
                  <a:cubicBezTo>
                    <a:pt x="189548" y="17201"/>
                    <a:pt x="156210" y="72446"/>
                    <a:pt x="169545" y="104831"/>
                  </a:cubicBezTo>
                  <a:cubicBezTo>
                    <a:pt x="175260" y="120071"/>
                    <a:pt x="175260" y="141026"/>
                    <a:pt x="148590" y="142931"/>
                  </a:cubicBezTo>
                  <a:cubicBezTo>
                    <a:pt x="114300" y="146741"/>
                    <a:pt x="79058" y="154361"/>
                    <a:pt x="46673" y="137216"/>
                  </a:cubicBezTo>
                  <a:close/>
                </a:path>
              </a:pathLst>
            </a:custGeom>
            <a:solidFill>
              <a:srgbClr val="EAD6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B2C51449-031B-4B3E-86DC-21C97BF95610}"/>
                </a:ext>
              </a:extLst>
            </p:cNvPr>
            <p:cNvSpPr/>
            <p:nvPr/>
          </p:nvSpPr>
          <p:spPr>
            <a:xfrm>
              <a:off x="10354395" y="-1353922"/>
              <a:ext cx="184784" cy="37293"/>
            </a:xfrm>
            <a:custGeom>
              <a:avLst/>
              <a:gdLst>
                <a:gd name="connsiteX0" fmla="*/ 184785 w 184784"/>
                <a:gd name="connsiteY0" fmla="*/ 21768 h 37293"/>
                <a:gd name="connsiteX1" fmla="*/ 22860 w 184784"/>
                <a:gd name="connsiteY1" fmla="*/ 34151 h 37293"/>
                <a:gd name="connsiteX2" fmla="*/ 0 w 184784"/>
                <a:gd name="connsiteY2" fmla="*/ 13195 h 37293"/>
                <a:gd name="connsiteX3" fmla="*/ 24765 w 184784"/>
                <a:gd name="connsiteY3" fmla="*/ 813 h 37293"/>
                <a:gd name="connsiteX4" fmla="*/ 184785 w 184784"/>
                <a:gd name="connsiteY4" fmla="*/ 21768 h 3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4" h="37293">
                  <a:moveTo>
                    <a:pt x="184785" y="21768"/>
                  </a:moveTo>
                  <a:cubicBezTo>
                    <a:pt x="131445" y="38913"/>
                    <a:pt x="77152" y="39866"/>
                    <a:pt x="22860" y="34151"/>
                  </a:cubicBezTo>
                  <a:cubicBezTo>
                    <a:pt x="10477" y="33198"/>
                    <a:pt x="0" y="26531"/>
                    <a:pt x="0" y="13195"/>
                  </a:cubicBezTo>
                  <a:cubicBezTo>
                    <a:pt x="0" y="-2997"/>
                    <a:pt x="14288" y="-139"/>
                    <a:pt x="24765" y="813"/>
                  </a:cubicBezTo>
                  <a:cubicBezTo>
                    <a:pt x="78105" y="7481"/>
                    <a:pt x="133350" y="-3949"/>
                    <a:pt x="184785" y="21768"/>
                  </a:cubicBezTo>
                  <a:close/>
                </a:path>
              </a:pathLst>
            </a:custGeom>
            <a:solidFill>
              <a:srgbClr val="DECD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2F481C68-52EE-438A-B3A8-512AED9F9B57}"/>
                </a:ext>
              </a:extLst>
            </p:cNvPr>
            <p:cNvSpPr/>
            <p:nvPr/>
          </p:nvSpPr>
          <p:spPr>
            <a:xfrm>
              <a:off x="11064708" y="-1771256"/>
              <a:ext cx="10729" cy="44767"/>
            </a:xfrm>
            <a:custGeom>
              <a:avLst/>
              <a:gdLst>
                <a:gd name="connsiteX0" fmla="*/ 10730 w 10729"/>
                <a:gd name="connsiteY0" fmla="*/ 0 h 44767"/>
                <a:gd name="connsiteX1" fmla="*/ 7872 w 10729"/>
                <a:gd name="connsiteY1" fmla="*/ 44767 h 44767"/>
                <a:gd name="connsiteX2" fmla="*/ 10730 w 10729"/>
                <a:gd name="connsiteY2" fmla="*/ 0 h 44767"/>
                <a:gd name="connsiteX3" fmla="*/ 10730 w 10729"/>
                <a:gd name="connsiteY3" fmla="*/ 0 h 44767"/>
              </a:gdLst>
              <a:ahLst/>
              <a:cxnLst>
                <a:cxn ang="0">
                  <a:pos x="connsiteX0" y="connsiteY0"/>
                </a:cxn>
                <a:cxn ang="0">
                  <a:pos x="connsiteX1" y="connsiteY1"/>
                </a:cxn>
                <a:cxn ang="0">
                  <a:pos x="connsiteX2" y="connsiteY2"/>
                </a:cxn>
                <a:cxn ang="0">
                  <a:pos x="connsiteX3" y="connsiteY3"/>
                </a:cxn>
              </a:cxnLst>
              <a:rect l="l" t="t" r="r" b="b"/>
              <a:pathLst>
                <a:path w="10729" h="44767">
                  <a:moveTo>
                    <a:pt x="10730" y="0"/>
                  </a:moveTo>
                  <a:cubicBezTo>
                    <a:pt x="9777" y="13335"/>
                    <a:pt x="8824" y="26670"/>
                    <a:pt x="7872" y="44767"/>
                  </a:cubicBezTo>
                  <a:cubicBezTo>
                    <a:pt x="-2606" y="25717"/>
                    <a:pt x="-3558" y="12383"/>
                    <a:pt x="10730" y="0"/>
                  </a:cubicBezTo>
                  <a:cubicBezTo>
                    <a:pt x="10730" y="0"/>
                    <a:pt x="10730" y="0"/>
                    <a:pt x="10730" y="0"/>
                  </a:cubicBezTo>
                  <a:close/>
                </a:path>
              </a:pathLst>
            </a:custGeom>
            <a:solidFill>
              <a:srgbClr val="4E2F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80CAFF0C-06FD-449D-8117-BD3B886BCDE4}"/>
                </a:ext>
              </a:extLst>
            </p:cNvPr>
            <p:cNvSpPr/>
            <p:nvPr/>
          </p:nvSpPr>
          <p:spPr>
            <a:xfrm>
              <a:off x="10302959" y="-3283826"/>
              <a:ext cx="77152" cy="38100"/>
            </a:xfrm>
            <a:custGeom>
              <a:avLst/>
              <a:gdLst>
                <a:gd name="connsiteX0" fmla="*/ 10478 w 77152"/>
                <a:gd name="connsiteY0" fmla="*/ 38100 h 38100"/>
                <a:gd name="connsiteX1" fmla="*/ 0 w 77152"/>
                <a:gd name="connsiteY1" fmla="*/ 36195 h 38100"/>
                <a:gd name="connsiteX2" fmla="*/ 77153 w 77152"/>
                <a:gd name="connsiteY2" fmla="*/ 0 h 38100"/>
                <a:gd name="connsiteX3" fmla="*/ 10478 w 77152"/>
                <a:gd name="connsiteY3" fmla="*/ 38100 h 38100"/>
              </a:gdLst>
              <a:ahLst/>
              <a:cxnLst>
                <a:cxn ang="0">
                  <a:pos x="connsiteX0" y="connsiteY0"/>
                </a:cxn>
                <a:cxn ang="0">
                  <a:pos x="connsiteX1" y="connsiteY1"/>
                </a:cxn>
                <a:cxn ang="0">
                  <a:pos x="connsiteX2" y="connsiteY2"/>
                </a:cxn>
                <a:cxn ang="0">
                  <a:pos x="connsiteX3" y="connsiteY3"/>
                </a:cxn>
              </a:cxnLst>
              <a:rect l="l" t="t" r="r" b="b"/>
              <a:pathLst>
                <a:path w="77152" h="38100">
                  <a:moveTo>
                    <a:pt x="10478" y="38100"/>
                  </a:moveTo>
                  <a:cubicBezTo>
                    <a:pt x="6668" y="37148"/>
                    <a:pt x="3810" y="36195"/>
                    <a:pt x="0" y="36195"/>
                  </a:cubicBezTo>
                  <a:cubicBezTo>
                    <a:pt x="19050" y="10478"/>
                    <a:pt x="46673" y="2858"/>
                    <a:pt x="77153" y="0"/>
                  </a:cubicBezTo>
                  <a:cubicBezTo>
                    <a:pt x="54293" y="12383"/>
                    <a:pt x="32385" y="24765"/>
                    <a:pt x="10478" y="38100"/>
                  </a:cubicBezTo>
                  <a:close/>
                </a:path>
              </a:pathLst>
            </a:custGeom>
            <a:solidFill>
              <a:srgbClr val="4838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BDCDFD26-CD2E-49D0-9580-2BA9F2FD66D5}"/>
                </a:ext>
              </a:extLst>
            </p:cNvPr>
            <p:cNvSpPr/>
            <p:nvPr/>
          </p:nvSpPr>
          <p:spPr>
            <a:xfrm>
              <a:off x="10960184" y="-1508478"/>
              <a:ext cx="75670" cy="15352"/>
            </a:xfrm>
            <a:custGeom>
              <a:avLst/>
              <a:gdLst>
                <a:gd name="connsiteX0" fmla="*/ 75248 w 75670"/>
                <a:gd name="connsiteY0" fmla="*/ 15352 h 15352"/>
                <a:gd name="connsiteX1" fmla="*/ 0 w 75670"/>
                <a:gd name="connsiteY1" fmla="*/ 4875 h 15352"/>
                <a:gd name="connsiteX2" fmla="*/ 75248 w 75670"/>
                <a:gd name="connsiteY2" fmla="*/ 4875 h 15352"/>
                <a:gd name="connsiteX3" fmla="*/ 75248 w 75670"/>
                <a:gd name="connsiteY3" fmla="*/ 15352 h 15352"/>
              </a:gdLst>
              <a:ahLst/>
              <a:cxnLst>
                <a:cxn ang="0">
                  <a:pos x="connsiteX0" y="connsiteY0"/>
                </a:cxn>
                <a:cxn ang="0">
                  <a:pos x="connsiteX1" y="connsiteY1"/>
                </a:cxn>
                <a:cxn ang="0">
                  <a:pos x="connsiteX2" y="connsiteY2"/>
                </a:cxn>
                <a:cxn ang="0">
                  <a:pos x="connsiteX3" y="connsiteY3"/>
                </a:cxn>
              </a:cxnLst>
              <a:rect l="l" t="t" r="r" b="b"/>
              <a:pathLst>
                <a:path w="75670" h="15352">
                  <a:moveTo>
                    <a:pt x="75248" y="15352"/>
                  </a:moveTo>
                  <a:cubicBezTo>
                    <a:pt x="50482" y="10590"/>
                    <a:pt x="22860" y="22972"/>
                    <a:pt x="0" y="4875"/>
                  </a:cubicBezTo>
                  <a:cubicBezTo>
                    <a:pt x="24765" y="5827"/>
                    <a:pt x="50482" y="-6555"/>
                    <a:pt x="75248" y="4875"/>
                  </a:cubicBezTo>
                  <a:cubicBezTo>
                    <a:pt x="76200" y="8685"/>
                    <a:pt x="75248" y="12495"/>
                    <a:pt x="75248" y="15352"/>
                  </a:cubicBezTo>
                  <a:close/>
                </a:path>
              </a:pathLst>
            </a:custGeom>
            <a:solidFill>
              <a:srgbClr val="5D8EA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373EBC42-DB22-4C42-BFAC-2900B76DD2DA}"/>
                </a:ext>
              </a:extLst>
            </p:cNvPr>
            <p:cNvSpPr/>
            <p:nvPr/>
          </p:nvSpPr>
          <p:spPr>
            <a:xfrm>
              <a:off x="10846837" y="-1334058"/>
              <a:ext cx="47274" cy="36194"/>
            </a:xfrm>
            <a:custGeom>
              <a:avLst/>
              <a:gdLst>
                <a:gd name="connsiteX0" fmla="*/ 0 w 47274"/>
                <a:gd name="connsiteY0" fmla="*/ 1905 h 36194"/>
                <a:gd name="connsiteX1" fmla="*/ 15240 w 47274"/>
                <a:gd name="connsiteY1" fmla="*/ 0 h 36194"/>
                <a:gd name="connsiteX2" fmla="*/ 44768 w 47274"/>
                <a:gd name="connsiteY2" fmla="*/ 36195 h 36194"/>
                <a:gd name="connsiteX3" fmla="*/ 0 w 47274"/>
                <a:gd name="connsiteY3" fmla="*/ 1905 h 36194"/>
              </a:gdLst>
              <a:ahLst/>
              <a:cxnLst>
                <a:cxn ang="0">
                  <a:pos x="connsiteX0" y="connsiteY0"/>
                </a:cxn>
                <a:cxn ang="0">
                  <a:pos x="connsiteX1" y="connsiteY1"/>
                </a:cxn>
                <a:cxn ang="0">
                  <a:pos x="connsiteX2" y="connsiteY2"/>
                </a:cxn>
                <a:cxn ang="0">
                  <a:pos x="connsiteX3" y="connsiteY3"/>
                </a:cxn>
              </a:cxnLst>
              <a:rect l="l" t="t" r="r" b="b"/>
              <a:pathLst>
                <a:path w="47274" h="36194">
                  <a:moveTo>
                    <a:pt x="0" y="1905"/>
                  </a:moveTo>
                  <a:cubicBezTo>
                    <a:pt x="4763" y="952"/>
                    <a:pt x="10478" y="952"/>
                    <a:pt x="15240" y="0"/>
                  </a:cubicBezTo>
                  <a:cubicBezTo>
                    <a:pt x="39053" y="952"/>
                    <a:pt x="53340" y="9525"/>
                    <a:pt x="44768" y="36195"/>
                  </a:cubicBezTo>
                  <a:cubicBezTo>
                    <a:pt x="35243" y="18097"/>
                    <a:pt x="14288" y="14288"/>
                    <a:pt x="0" y="1905"/>
                  </a:cubicBezTo>
                  <a:close/>
                </a:path>
              </a:pathLst>
            </a:custGeom>
            <a:solidFill>
              <a:srgbClr val="2235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9D3EBEC2-B44E-480A-9C9C-0BB0AAE06EEB}"/>
                </a:ext>
              </a:extLst>
            </p:cNvPr>
            <p:cNvSpPr/>
            <p:nvPr/>
          </p:nvSpPr>
          <p:spPr>
            <a:xfrm>
              <a:off x="10689757" y="-1305368"/>
              <a:ext cx="179939" cy="129778"/>
            </a:xfrm>
            <a:custGeom>
              <a:avLst/>
              <a:gdLst>
                <a:gd name="connsiteX0" fmla="*/ 179940 w 179939"/>
                <a:gd name="connsiteY0" fmla="*/ 1790 h 129778"/>
                <a:gd name="connsiteX1" fmla="*/ 133267 w 179939"/>
                <a:gd name="connsiteY1" fmla="*/ 104660 h 129778"/>
                <a:gd name="connsiteX2" fmla="*/ 11348 w 179939"/>
                <a:gd name="connsiteY2" fmla="*/ 120852 h 129778"/>
                <a:gd name="connsiteX3" fmla="*/ 3727 w 179939"/>
                <a:gd name="connsiteY3" fmla="*/ 15125 h 129778"/>
                <a:gd name="connsiteX4" fmla="*/ 46590 w 179939"/>
                <a:gd name="connsiteY4" fmla="*/ 2742 h 129778"/>
                <a:gd name="connsiteX5" fmla="*/ 179940 w 179939"/>
                <a:gd name="connsiteY5" fmla="*/ 1790 h 1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39" h="129778">
                  <a:moveTo>
                    <a:pt x="179940" y="1790"/>
                  </a:moveTo>
                  <a:cubicBezTo>
                    <a:pt x="172320" y="40842"/>
                    <a:pt x="154223" y="73227"/>
                    <a:pt x="133267" y="104660"/>
                  </a:cubicBezTo>
                  <a:cubicBezTo>
                    <a:pt x="119933" y="125615"/>
                    <a:pt x="22777" y="139902"/>
                    <a:pt x="11348" y="120852"/>
                  </a:cubicBezTo>
                  <a:cubicBezTo>
                    <a:pt x="-7702" y="88467"/>
                    <a:pt x="2775" y="50367"/>
                    <a:pt x="3727" y="15125"/>
                  </a:cubicBezTo>
                  <a:cubicBezTo>
                    <a:pt x="4680" y="-8688"/>
                    <a:pt x="31350" y="2742"/>
                    <a:pt x="46590" y="2742"/>
                  </a:cubicBezTo>
                  <a:cubicBezTo>
                    <a:pt x="90405" y="837"/>
                    <a:pt x="134220" y="1790"/>
                    <a:pt x="179940" y="1790"/>
                  </a:cubicBezTo>
                  <a:close/>
                </a:path>
              </a:pathLst>
            </a:custGeom>
            <a:solidFill>
              <a:srgbClr val="F7F1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3C3B6B33-8871-413B-B420-35E80D1171DA}"/>
                </a:ext>
              </a:extLst>
            </p:cNvPr>
            <p:cNvSpPr/>
            <p:nvPr/>
          </p:nvSpPr>
          <p:spPr>
            <a:xfrm>
              <a:off x="10826834" y="-2521826"/>
              <a:ext cx="219145" cy="271666"/>
            </a:xfrm>
            <a:custGeom>
              <a:avLst/>
              <a:gdLst>
                <a:gd name="connsiteX0" fmla="*/ 58103 w 219145"/>
                <a:gd name="connsiteY0" fmla="*/ 0 h 271666"/>
                <a:gd name="connsiteX1" fmla="*/ 100013 w 219145"/>
                <a:gd name="connsiteY1" fmla="*/ 74295 h 271666"/>
                <a:gd name="connsiteX2" fmla="*/ 135255 w 219145"/>
                <a:gd name="connsiteY2" fmla="*/ 108585 h 271666"/>
                <a:gd name="connsiteX3" fmla="*/ 219075 w 219145"/>
                <a:gd name="connsiteY3" fmla="*/ 189548 h 271666"/>
                <a:gd name="connsiteX4" fmla="*/ 156210 w 219145"/>
                <a:gd name="connsiteY4" fmla="*/ 263842 h 271666"/>
                <a:gd name="connsiteX5" fmla="*/ 8573 w 219145"/>
                <a:gd name="connsiteY5" fmla="*/ 164782 h 271666"/>
                <a:gd name="connsiteX6" fmla="*/ 0 w 219145"/>
                <a:gd name="connsiteY6" fmla="*/ 142875 h 271666"/>
                <a:gd name="connsiteX7" fmla="*/ 37148 w 219145"/>
                <a:gd name="connsiteY7" fmla="*/ 125730 h 271666"/>
                <a:gd name="connsiteX8" fmla="*/ 59055 w 219145"/>
                <a:gd name="connsiteY8" fmla="*/ 60960 h 271666"/>
                <a:gd name="connsiteX9" fmla="*/ 58103 w 219145"/>
                <a:gd name="connsiteY9" fmla="*/ 0 h 27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145" h="271666">
                  <a:moveTo>
                    <a:pt x="58103" y="0"/>
                  </a:moveTo>
                  <a:cubicBezTo>
                    <a:pt x="99060" y="9525"/>
                    <a:pt x="105728" y="48577"/>
                    <a:pt x="100013" y="74295"/>
                  </a:cubicBezTo>
                  <a:cubicBezTo>
                    <a:pt x="91440" y="115252"/>
                    <a:pt x="111443" y="108585"/>
                    <a:pt x="135255" y="108585"/>
                  </a:cubicBezTo>
                  <a:cubicBezTo>
                    <a:pt x="183832" y="109538"/>
                    <a:pt x="220980" y="145732"/>
                    <a:pt x="219075" y="189548"/>
                  </a:cubicBezTo>
                  <a:cubicBezTo>
                    <a:pt x="217170" y="230505"/>
                    <a:pt x="189548" y="254317"/>
                    <a:pt x="156210" y="263842"/>
                  </a:cubicBezTo>
                  <a:cubicBezTo>
                    <a:pt x="69533" y="288607"/>
                    <a:pt x="21908" y="254317"/>
                    <a:pt x="8573" y="164782"/>
                  </a:cubicBezTo>
                  <a:cubicBezTo>
                    <a:pt x="7620" y="157163"/>
                    <a:pt x="2858" y="150495"/>
                    <a:pt x="0" y="142875"/>
                  </a:cubicBezTo>
                  <a:cubicBezTo>
                    <a:pt x="8573" y="129540"/>
                    <a:pt x="24765" y="130492"/>
                    <a:pt x="37148" y="125730"/>
                  </a:cubicBezTo>
                  <a:cubicBezTo>
                    <a:pt x="70485" y="111442"/>
                    <a:pt x="80010" y="90488"/>
                    <a:pt x="59055" y="60960"/>
                  </a:cubicBezTo>
                  <a:cubicBezTo>
                    <a:pt x="42863" y="38100"/>
                    <a:pt x="63818" y="20002"/>
                    <a:pt x="58103" y="0"/>
                  </a:cubicBezTo>
                  <a:close/>
                </a:path>
              </a:pathLst>
            </a:custGeom>
            <a:solidFill>
              <a:srgbClr val="F8AFA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3E8DD536-FC30-4057-996F-7C3DE581BD16}"/>
                </a:ext>
              </a:extLst>
            </p:cNvPr>
            <p:cNvSpPr/>
            <p:nvPr/>
          </p:nvSpPr>
          <p:spPr>
            <a:xfrm>
              <a:off x="10144263" y="-2438006"/>
              <a:ext cx="252993" cy="172398"/>
            </a:xfrm>
            <a:custGeom>
              <a:avLst/>
              <a:gdLst>
                <a:gd name="connsiteX0" fmla="*/ 252994 w 252993"/>
                <a:gd name="connsiteY0" fmla="*/ 59055 h 172398"/>
                <a:gd name="connsiteX1" fmla="*/ 202511 w 252993"/>
                <a:gd name="connsiteY1" fmla="*/ 115253 h 172398"/>
                <a:gd name="connsiteX2" fmla="*/ 87259 w 252993"/>
                <a:gd name="connsiteY2" fmla="*/ 171450 h 172398"/>
                <a:gd name="connsiteX3" fmla="*/ 581 w 252993"/>
                <a:gd name="connsiteY3" fmla="*/ 94298 h 172398"/>
                <a:gd name="connsiteX4" fmla="*/ 131074 w 252993"/>
                <a:gd name="connsiteY4" fmla="*/ 14288 h 172398"/>
                <a:gd name="connsiteX5" fmla="*/ 159649 w 252993"/>
                <a:gd name="connsiteY5" fmla="*/ 0 h 172398"/>
                <a:gd name="connsiteX6" fmla="*/ 252994 w 252993"/>
                <a:gd name="connsiteY6" fmla="*/ 59055 h 17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93" h="172398">
                  <a:moveTo>
                    <a:pt x="252994" y="59055"/>
                  </a:moveTo>
                  <a:cubicBezTo>
                    <a:pt x="228229" y="70485"/>
                    <a:pt x="204416" y="77153"/>
                    <a:pt x="202511" y="115253"/>
                  </a:cubicBezTo>
                  <a:cubicBezTo>
                    <a:pt x="200606" y="148590"/>
                    <a:pt x="130121" y="178118"/>
                    <a:pt x="87259" y="171450"/>
                  </a:cubicBezTo>
                  <a:cubicBezTo>
                    <a:pt x="46301" y="165735"/>
                    <a:pt x="5344" y="129540"/>
                    <a:pt x="581" y="94298"/>
                  </a:cubicBezTo>
                  <a:cubicBezTo>
                    <a:pt x="-7039" y="38100"/>
                    <a:pt x="61541" y="-5715"/>
                    <a:pt x="131074" y="14288"/>
                  </a:cubicBezTo>
                  <a:cubicBezTo>
                    <a:pt x="150124" y="20003"/>
                    <a:pt x="158696" y="22860"/>
                    <a:pt x="159649" y="0"/>
                  </a:cubicBezTo>
                  <a:cubicBezTo>
                    <a:pt x="188224" y="23813"/>
                    <a:pt x="217751" y="46673"/>
                    <a:pt x="252994" y="59055"/>
                  </a:cubicBezTo>
                  <a:close/>
                </a:path>
              </a:pathLst>
            </a:custGeom>
            <a:solidFill>
              <a:srgbClr val="F9B0A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7BDF305C-84B1-45FA-B5EE-2BF0295523AC}"/>
                </a:ext>
              </a:extLst>
            </p:cNvPr>
            <p:cNvSpPr/>
            <p:nvPr/>
          </p:nvSpPr>
          <p:spPr>
            <a:xfrm>
              <a:off x="10483906" y="-2385026"/>
              <a:ext cx="267551" cy="197038"/>
            </a:xfrm>
            <a:custGeom>
              <a:avLst/>
              <a:gdLst>
                <a:gd name="connsiteX0" fmla="*/ 256251 w 267551"/>
                <a:gd name="connsiteY0" fmla="*/ 6075 h 197038"/>
                <a:gd name="connsiteX1" fmla="*/ 228628 w 267551"/>
                <a:gd name="connsiteY1" fmla="*/ 159427 h 197038"/>
                <a:gd name="connsiteX2" fmla="*/ 79086 w 267551"/>
                <a:gd name="connsiteY2" fmla="*/ 184192 h 197038"/>
                <a:gd name="connsiteX3" fmla="*/ 28 w 267551"/>
                <a:gd name="connsiteY3" fmla="*/ 56557 h 197038"/>
                <a:gd name="connsiteX4" fmla="*/ 981 w 267551"/>
                <a:gd name="connsiteY4" fmla="*/ 13695 h 197038"/>
                <a:gd name="connsiteX5" fmla="*/ 20031 w 267551"/>
                <a:gd name="connsiteY5" fmla="*/ 1312 h 197038"/>
                <a:gd name="connsiteX6" fmla="*/ 256251 w 267551"/>
                <a:gd name="connsiteY6" fmla="*/ 6075 h 19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51" h="197038">
                  <a:moveTo>
                    <a:pt x="256251" y="6075"/>
                  </a:moveTo>
                  <a:cubicBezTo>
                    <a:pt x="277206" y="63225"/>
                    <a:pt x="269586" y="117517"/>
                    <a:pt x="228628" y="159427"/>
                  </a:cubicBezTo>
                  <a:cubicBezTo>
                    <a:pt x="187671" y="201337"/>
                    <a:pt x="133378" y="206100"/>
                    <a:pt x="79086" y="184192"/>
                  </a:cubicBezTo>
                  <a:cubicBezTo>
                    <a:pt x="21936" y="161332"/>
                    <a:pt x="-924" y="116565"/>
                    <a:pt x="28" y="56557"/>
                  </a:cubicBezTo>
                  <a:cubicBezTo>
                    <a:pt x="28" y="42270"/>
                    <a:pt x="981" y="27982"/>
                    <a:pt x="981" y="13695"/>
                  </a:cubicBezTo>
                  <a:cubicBezTo>
                    <a:pt x="5744" y="7027"/>
                    <a:pt x="11459" y="1312"/>
                    <a:pt x="20031" y="1312"/>
                  </a:cubicBezTo>
                  <a:cubicBezTo>
                    <a:pt x="97184" y="3217"/>
                    <a:pt x="177194" y="-5355"/>
                    <a:pt x="256251" y="6075"/>
                  </a:cubicBezTo>
                  <a:close/>
                </a:path>
              </a:pathLst>
            </a:custGeom>
            <a:solidFill>
              <a:srgbClr val="8250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5BAA1C0E-2EDD-46F5-8348-4D81AC13B7E1}"/>
                </a:ext>
              </a:extLst>
            </p:cNvPr>
            <p:cNvSpPr/>
            <p:nvPr/>
          </p:nvSpPr>
          <p:spPr>
            <a:xfrm>
              <a:off x="10303912" y="-2527575"/>
              <a:ext cx="143221" cy="150071"/>
            </a:xfrm>
            <a:custGeom>
              <a:avLst/>
              <a:gdLst>
                <a:gd name="connsiteX0" fmla="*/ 93345 w 143221"/>
                <a:gd name="connsiteY0" fmla="*/ 148624 h 150071"/>
                <a:gd name="connsiteX1" fmla="*/ 0 w 143221"/>
                <a:gd name="connsiteY1" fmla="*/ 89569 h 150071"/>
                <a:gd name="connsiteX2" fmla="*/ 0 w 143221"/>
                <a:gd name="connsiteY2" fmla="*/ 54326 h 150071"/>
                <a:gd name="connsiteX3" fmla="*/ 36195 w 143221"/>
                <a:gd name="connsiteY3" fmla="*/ 4796 h 150071"/>
                <a:gd name="connsiteX4" fmla="*/ 136208 w 143221"/>
                <a:gd name="connsiteY4" fmla="*/ 40991 h 150071"/>
                <a:gd name="connsiteX5" fmla="*/ 93345 w 143221"/>
                <a:gd name="connsiteY5" fmla="*/ 148624 h 15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21" h="150071">
                  <a:moveTo>
                    <a:pt x="93345" y="148624"/>
                  </a:moveTo>
                  <a:cubicBezTo>
                    <a:pt x="44768" y="156244"/>
                    <a:pt x="16193" y="133384"/>
                    <a:pt x="0" y="89569"/>
                  </a:cubicBezTo>
                  <a:cubicBezTo>
                    <a:pt x="0" y="78139"/>
                    <a:pt x="0" y="66709"/>
                    <a:pt x="0" y="54326"/>
                  </a:cubicBezTo>
                  <a:cubicBezTo>
                    <a:pt x="21908" y="44801"/>
                    <a:pt x="11430" y="11464"/>
                    <a:pt x="36195" y="4796"/>
                  </a:cubicBezTo>
                  <a:cubicBezTo>
                    <a:pt x="87630" y="-7586"/>
                    <a:pt x="120015" y="3844"/>
                    <a:pt x="136208" y="40991"/>
                  </a:cubicBezTo>
                  <a:cubicBezTo>
                    <a:pt x="153353" y="80044"/>
                    <a:pt x="139065" y="115286"/>
                    <a:pt x="93345" y="148624"/>
                  </a:cubicBezTo>
                  <a:close/>
                </a:path>
              </a:pathLst>
            </a:custGeom>
            <a:solidFill>
              <a:srgbClr val="3028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B42C5AA6-E6A4-4503-9CF6-CA6AE819A5EB}"/>
                </a:ext>
              </a:extLst>
            </p:cNvPr>
            <p:cNvSpPr/>
            <p:nvPr/>
          </p:nvSpPr>
          <p:spPr>
            <a:xfrm>
              <a:off x="10777071" y="-2528036"/>
              <a:ext cx="139400" cy="149084"/>
            </a:xfrm>
            <a:custGeom>
              <a:avLst/>
              <a:gdLst>
                <a:gd name="connsiteX0" fmla="*/ 107866 w 139400"/>
                <a:gd name="connsiteY0" fmla="*/ 6210 h 149084"/>
                <a:gd name="connsiteX1" fmla="*/ 111676 w 139400"/>
                <a:gd name="connsiteY1" fmla="*/ 40500 h 149084"/>
                <a:gd name="connsiteX2" fmla="*/ 112629 w 139400"/>
                <a:gd name="connsiteY2" fmla="*/ 59550 h 149084"/>
                <a:gd name="connsiteX3" fmla="*/ 136441 w 139400"/>
                <a:gd name="connsiteY3" fmla="*/ 94792 h 149084"/>
                <a:gd name="connsiteX4" fmla="*/ 91674 w 139400"/>
                <a:gd name="connsiteY4" fmla="*/ 145275 h 149084"/>
                <a:gd name="connsiteX5" fmla="*/ 49764 w 139400"/>
                <a:gd name="connsiteY5" fmla="*/ 149085 h 149084"/>
                <a:gd name="connsiteX6" fmla="*/ 4996 w 139400"/>
                <a:gd name="connsiteY6" fmla="*/ 48120 h 149084"/>
                <a:gd name="connsiteX7" fmla="*/ 107866 w 139400"/>
                <a:gd name="connsiteY7" fmla="*/ 6210 h 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00" h="149084">
                  <a:moveTo>
                    <a:pt x="107866" y="6210"/>
                  </a:moveTo>
                  <a:cubicBezTo>
                    <a:pt x="110724" y="17640"/>
                    <a:pt x="133584" y="26212"/>
                    <a:pt x="111676" y="40500"/>
                  </a:cubicBezTo>
                  <a:cubicBezTo>
                    <a:pt x="105009" y="45262"/>
                    <a:pt x="104056" y="59550"/>
                    <a:pt x="112629" y="59550"/>
                  </a:cubicBezTo>
                  <a:cubicBezTo>
                    <a:pt x="142156" y="58597"/>
                    <a:pt x="142156" y="74790"/>
                    <a:pt x="136441" y="94792"/>
                  </a:cubicBezTo>
                  <a:cubicBezTo>
                    <a:pt x="130726" y="119557"/>
                    <a:pt x="117391" y="138607"/>
                    <a:pt x="91674" y="145275"/>
                  </a:cubicBezTo>
                  <a:cubicBezTo>
                    <a:pt x="78339" y="149085"/>
                    <a:pt x="64051" y="148132"/>
                    <a:pt x="49764" y="149085"/>
                  </a:cubicBezTo>
                  <a:cubicBezTo>
                    <a:pt x="10712" y="126225"/>
                    <a:pt x="-10244" y="93840"/>
                    <a:pt x="4996" y="48120"/>
                  </a:cubicBezTo>
                  <a:cubicBezTo>
                    <a:pt x="20237" y="3352"/>
                    <a:pt x="52621" y="-9030"/>
                    <a:pt x="107866" y="6210"/>
                  </a:cubicBezTo>
                  <a:close/>
                </a:path>
              </a:pathLst>
            </a:custGeom>
            <a:solidFill>
              <a:srgbClr val="272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07ADEAF4-E478-47B2-931E-CC2586236585}"/>
                </a:ext>
              </a:extLst>
            </p:cNvPr>
            <p:cNvSpPr/>
            <p:nvPr/>
          </p:nvSpPr>
          <p:spPr>
            <a:xfrm>
              <a:off x="10572517" y="-2446889"/>
              <a:ext cx="86774" cy="49840"/>
            </a:xfrm>
            <a:custGeom>
              <a:avLst/>
              <a:gdLst>
                <a:gd name="connsiteX0" fmla="*/ 44767 w 86774"/>
                <a:gd name="connsiteY0" fmla="*/ 49840 h 49840"/>
                <a:gd name="connsiteX1" fmla="*/ 0 w 86774"/>
                <a:gd name="connsiteY1" fmla="*/ 26028 h 49840"/>
                <a:gd name="connsiteX2" fmla="*/ 42863 w 86774"/>
                <a:gd name="connsiteY2" fmla="*/ 310 h 49840"/>
                <a:gd name="connsiteX3" fmla="*/ 86678 w 86774"/>
                <a:gd name="connsiteY3" fmla="*/ 26028 h 49840"/>
                <a:gd name="connsiteX4" fmla="*/ 44767 w 86774"/>
                <a:gd name="connsiteY4" fmla="*/ 49840 h 4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4" h="49840">
                  <a:moveTo>
                    <a:pt x="44767" y="49840"/>
                  </a:moveTo>
                  <a:cubicBezTo>
                    <a:pt x="25717" y="48888"/>
                    <a:pt x="0" y="52698"/>
                    <a:pt x="0" y="26028"/>
                  </a:cubicBezTo>
                  <a:cubicBezTo>
                    <a:pt x="0" y="1263"/>
                    <a:pt x="24765" y="2215"/>
                    <a:pt x="42863" y="310"/>
                  </a:cubicBezTo>
                  <a:cubicBezTo>
                    <a:pt x="63817" y="-1595"/>
                    <a:pt x="85725" y="5073"/>
                    <a:pt x="86678" y="26028"/>
                  </a:cubicBezTo>
                  <a:cubicBezTo>
                    <a:pt x="88582" y="54603"/>
                    <a:pt x="61913" y="46983"/>
                    <a:pt x="44767" y="49840"/>
                  </a:cubicBezTo>
                  <a:close/>
                </a:path>
              </a:pathLst>
            </a:custGeom>
            <a:solidFill>
              <a:srgbClr val="E0A9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AF13ABCF-ABA0-4D78-88B9-A5616354FF6E}"/>
                </a:ext>
              </a:extLst>
            </p:cNvPr>
            <p:cNvSpPr/>
            <p:nvPr/>
          </p:nvSpPr>
          <p:spPr>
            <a:xfrm>
              <a:off x="10483934" y="-2388476"/>
              <a:ext cx="256222" cy="18097"/>
            </a:xfrm>
            <a:custGeom>
              <a:avLst/>
              <a:gdLst>
                <a:gd name="connsiteX0" fmla="*/ 256223 w 256222"/>
                <a:gd name="connsiteY0" fmla="*/ 9525 h 18097"/>
                <a:gd name="connsiteX1" fmla="*/ 0 w 256222"/>
                <a:gd name="connsiteY1" fmla="*/ 18098 h 18097"/>
                <a:gd name="connsiteX2" fmla="*/ 22860 w 256222"/>
                <a:gd name="connsiteY2" fmla="*/ 0 h 18097"/>
                <a:gd name="connsiteX3" fmla="*/ 240030 w 256222"/>
                <a:gd name="connsiteY3" fmla="*/ 952 h 18097"/>
                <a:gd name="connsiteX4" fmla="*/ 256223 w 256222"/>
                <a:gd name="connsiteY4" fmla="*/ 9525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22" h="18097">
                  <a:moveTo>
                    <a:pt x="256223" y="9525"/>
                  </a:moveTo>
                  <a:cubicBezTo>
                    <a:pt x="170498" y="15240"/>
                    <a:pt x="84773" y="1905"/>
                    <a:pt x="0" y="18098"/>
                  </a:cubicBezTo>
                  <a:cubicBezTo>
                    <a:pt x="1905" y="3810"/>
                    <a:pt x="10478" y="0"/>
                    <a:pt x="22860" y="0"/>
                  </a:cubicBezTo>
                  <a:cubicBezTo>
                    <a:pt x="95250" y="0"/>
                    <a:pt x="167640" y="0"/>
                    <a:pt x="240030" y="952"/>
                  </a:cubicBezTo>
                  <a:cubicBezTo>
                    <a:pt x="245745" y="952"/>
                    <a:pt x="250508" y="6667"/>
                    <a:pt x="256223" y="9525"/>
                  </a:cubicBezTo>
                  <a:close/>
                </a:path>
              </a:pathLst>
            </a:custGeom>
            <a:solidFill>
              <a:srgbClr val="E0A9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BA4B2512-525D-49F8-A7F8-37FA44E755B4}"/>
                </a:ext>
              </a:extLst>
            </p:cNvPr>
            <p:cNvSpPr/>
            <p:nvPr/>
          </p:nvSpPr>
          <p:spPr>
            <a:xfrm>
              <a:off x="10303912" y="-2522778"/>
              <a:ext cx="43054" cy="57195"/>
            </a:xfrm>
            <a:custGeom>
              <a:avLst/>
              <a:gdLst>
                <a:gd name="connsiteX0" fmla="*/ 37147 w 43054"/>
                <a:gd name="connsiteY0" fmla="*/ 0 h 57195"/>
                <a:gd name="connsiteX1" fmla="*/ 38100 w 43054"/>
                <a:gd name="connsiteY1" fmla="*/ 37147 h 57195"/>
                <a:gd name="connsiteX2" fmla="*/ 40005 w 43054"/>
                <a:gd name="connsiteY2" fmla="*/ 53340 h 57195"/>
                <a:gd name="connsiteX3" fmla="*/ 0 w 43054"/>
                <a:gd name="connsiteY3" fmla="*/ 49530 h 57195"/>
                <a:gd name="connsiteX4" fmla="*/ 37147 w 43054"/>
                <a:gd name="connsiteY4" fmla="*/ 0 h 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4" h="57195">
                  <a:moveTo>
                    <a:pt x="37147" y="0"/>
                  </a:moveTo>
                  <a:cubicBezTo>
                    <a:pt x="34290" y="12382"/>
                    <a:pt x="-2857" y="25717"/>
                    <a:pt x="38100" y="37147"/>
                  </a:cubicBezTo>
                  <a:cubicBezTo>
                    <a:pt x="43815" y="39052"/>
                    <a:pt x="44768" y="48577"/>
                    <a:pt x="40005" y="53340"/>
                  </a:cubicBezTo>
                  <a:cubicBezTo>
                    <a:pt x="25718" y="65722"/>
                    <a:pt x="14288" y="43815"/>
                    <a:pt x="0" y="49530"/>
                  </a:cubicBezTo>
                  <a:cubicBezTo>
                    <a:pt x="1905" y="25717"/>
                    <a:pt x="7620" y="3810"/>
                    <a:pt x="37147" y="0"/>
                  </a:cubicBezTo>
                  <a:close/>
                </a:path>
              </a:pathLst>
            </a:custGeom>
            <a:solidFill>
              <a:srgbClr val="CEC7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B13FC63D-B02D-44D3-BBEC-3EF48BB97869}"/>
                </a:ext>
              </a:extLst>
            </p:cNvPr>
            <p:cNvSpPr/>
            <p:nvPr/>
          </p:nvSpPr>
          <p:spPr>
            <a:xfrm>
              <a:off x="10270240" y="-3039034"/>
              <a:ext cx="590850" cy="418731"/>
            </a:xfrm>
            <a:custGeom>
              <a:avLst/>
              <a:gdLst>
                <a:gd name="connsiteX0" fmla="*/ 529924 w 590850"/>
                <a:gd name="connsiteY0" fmla="*/ 0 h 418731"/>
                <a:gd name="connsiteX1" fmla="*/ 562309 w 590850"/>
                <a:gd name="connsiteY1" fmla="*/ 136208 h 418731"/>
                <a:gd name="connsiteX2" fmla="*/ 574692 w 590850"/>
                <a:gd name="connsiteY2" fmla="*/ 185738 h 418731"/>
                <a:gd name="connsiteX3" fmla="*/ 589932 w 590850"/>
                <a:gd name="connsiteY3" fmla="*/ 338138 h 418731"/>
                <a:gd name="connsiteX4" fmla="*/ 587074 w 590850"/>
                <a:gd name="connsiteY4" fmla="*/ 363855 h 418731"/>
                <a:gd name="connsiteX5" fmla="*/ 502302 w 590850"/>
                <a:gd name="connsiteY5" fmla="*/ 407670 h 418731"/>
                <a:gd name="connsiteX6" fmla="*/ 123207 w 590850"/>
                <a:gd name="connsiteY6" fmla="*/ 407670 h 418731"/>
                <a:gd name="connsiteX7" fmla="*/ 48912 w 590850"/>
                <a:gd name="connsiteY7" fmla="*/ 415290 h 418731"/>
                <a:gd name="connsiteX8" fmla="*/ 4144 w 590850"/>
                <a:gd name="connsiteY8" fmla="*/ 386715 h 418731"/>
                <a:gd name="connsiteX9" fmla="*/ 6049 w 590850"/>
                <a:gd name="connsiteY9" fmla="*/ 280035 h 418731"/>
                <a:gd name="connsiteX10" fmla="*/ 71772 w 590850"/>
                <a:gd name="connsiteY10" fmla="*/ 20955 h 418731"/>
                <a:gd name="connsiteX11" fmla="*/ 80344 w 590850"/>
                <a:gd name="connsiteY11" fmla="*/ 180023 h 418731"/>
                <a:gd name="connsiteX12" fmla="*/ 193692 w 590850"/>
                <a:gd name="connsiteY12" fmla="*/ 294323 h 418731"/>
                <a:gd name="connsiteX13" fmla="*/ 422292 w 590850"/>
                <a:gd name="connsiteY13" fmla="*/ 282893 h 418731"/>
                <a:gd name="connsiteX14" fmla="*/ 525162 w 590850"/>
                <a:gd name="connsiteY14" fmla="*/ 155258 h 418731"/>
                <a:gd name="connsiteX15" fmla="*/ 529924 w 590850"/>
                <a:gd name="connsiteY15" fmla="*/ 0 h 4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850" h="418731">
                  <a:moveTo>
                    <a:pt x="529924" y="0"/>
                  </a:moveTo>
                  <a:cubicBezTo>
                    <a:pt x="552784" y="42863"/>
                    <a:pt x="551832" y="90488"/>
                    <a:pt x="562309" y="136208"/>
                  </a:cubicBezTo>
                  <a:cubicBezTo>
                    <a:pt x="566119" y="152400"/>
                    <a:pt x="569929" y="169545"/>
                    <a:pt x="574692" y="185738"/>
                  </a:cubicBezTo>
                  <a:cubicBezTo>
                    <a:pt x="594694" y="235268"/>
                    <a:pt x="590884" y="286703"/>
                    <a:pt x="589932" y="338138"/>
                  </a:cubicBezTo>
                  <a:cubicBezTo>
                    <a:pt x="589932" y="346710"/>
                    <a:pt x="588979" y="355283"/>
                    <a:pt x="587074" y="363855"/>
                  </a:cubicBezTo>
                  <a:cubicBezTo>
                    <a:pt x="576597" y="413385"/>
                    <a:pt x="539449" y="410528"/>
                    <a:pt x="502302" y="407670"/>
                  </a:cubicBezTo>
                  <a:cubicBezTo>
                    <a:pt x="375619" y="394335"/>
                    <a:pt x="249889" y="392430"/>
                    <a:pt x="123207" y="407670"/>
                  </a:cubicBezTo>
                  <a:cubicBezTo>
                    <a:pt x="98442" y="407670"/>
                    <a:pt x="72724" y="406718"/>
                    <a:pt x="48912" y="415290"/>
                  </a:cubicBezTo>
                  <a:cubicBezTo>
                    <a:pt x="20337" y="424815"/>
                    <a:pt x="6049" y="414338"/>
                    <a:pt x="4144" y="386715"/>
                  </a:cubicBezTo>
                  <a:cubicBezTo>
                    <a:pt x="1287" y="351473"/>
                    <a:pt x="-4428" y="315278"/>
                    <a:pt x="6049" y="280035"/>
                  </a:cubicBezTo>
                  <a:cubicBezTo>
                    <a:pt x="7954" y="188595"/>
                    <a:pt x="39387" y="104775"/>
                    <a:pt x="71772" y="20955"/>
                  </a:cubicBezTo>
                  <a:cubicBezTo>
                    <a:pt x="79392" y="73343"/>
                    <a:pt x="73677" y="126683"/>
                    <a:pt x="80344" y="180023"/>
                  </a:cubicBezTo>
                  <a:cubicBezTo>
                    <a:pt x="88917" y="252413"/>
                    <a:pt x="135589" y="285750"/>
                    <a:pt x="193692" y="294323"/>
                  </a:cubicBezTo>
                  <a:cubicBezTo>
                    <a:pt x="268939" y="304800"/>
                    <a:pt x="347044" y="315278"/>
                    <a:pt x="422292" y="282893"/>
                  </a:cubicBezTo>
                  <a:cubicBezTo>
                    <a:pt x="478489" y="258128"/>
                    <a:pt x="515637" y="225743"/>
                    <a:pt x="525162" y="155258"/>
                  </a:cubicBezTo>
                  <a:cubicBezTo>
                    <a:pt x="528972" y="100965"/>
                    <a:pt x="536592" y="51435"/>
                    <a:pt x="529924" y="0"/>
                  </a:cubicBezTo>
                  <a:close/>
                </a:path>
              </a:pathLst>
            </a:custGeom>
            <a:solidFill>
              <a:srgbClr val="E1B6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5F5E9225-E326-4AE1-B25E-B63096B447CD}"/>
                </a:ext>
              </a:extLst>
            </p:cNvPr>
            <p:cNvSpPr/>
            <p:nvPr/>
          </p:nvSpPr>
          <p:spPr>
            <a:xfrm>
              <a:off x="10446787" y="-1901748"/>
              <a:ext cx="191965" cy="188216"/>
            </a:xfrm>
            <a:custGeom>
              <a:avLst/>
              <a:gdLst>
                <a:gd name="connsiteX0" fmla="*/ 0 w 191965"/>
                <a:gd name="connsiteY0" fmla="*/ 35242 h 188216"/>
                <a:gd name="connsiteX1" fmla="*/ 8572 w 191965"/>
                <a:gd name="connsiteY1" fmla="*/ 0 h 188216"/>
                <a:gd name="connsiteX2" fmla="*/ 101918 w 191965"/>
                <a:gd name="connsiteY2" fmla="*/ 24765 h 188216"/>
                <a:gd name="connsiteX3" fmla="*/ 108585 w 191965"/>
                <a:gd name="connsiteY3" fmla="*/ 46672 h 188216"/>
                <a:gd name="connsiteX4" fmla="*/ 131445 w 191965"/>
                <a:gd name="connsiteY4" fmla="*/ 58103 h 188216"/>
                <a:gd name="connsiteX5" fmla="*/ 110490 w 191965"/>
                <a:gd name="connsiteY5" fmla="*/ 133350 h 188216"/>
                <a:gd name="connsiteX6" fmla="*/ 130493 w 191965"/>
                <a:gd name="connsiteY6" fmla="*/ 58103 h 188216"/>
                <a:gd name="connsiteX7" fmla="*/ 151447 w 191965"/>
                <a:gd name="connsiteY7" fmla="*/ 57150 h 188216"/>
                <a:gd name="connsiteX8" fmla="*/ 167640 w 191965"/>
                <a:gd name="connsiteY8" fmla="*/ 108585 h 188216"/>
                <a:gd name="connsiteX9" fmla="*/ 185738 w 191965"/>
                <a:gd name="connsiteY9" fmla="*/ 156210 h 188216"/>
                <a:gd name="connsiteX10" fmla="*/ 189547 w 191965"/>
                <a:gd name="connsiteY10" fmla="*/ 180975 h 188216"/>
                <a:gd name="connsiteX11" fmla="*/ 120015 w 191965"/>
                <a:gd name="connsiteY11" fmla="*/ 186690 h 188216"/>
                <a:gd name="connsiteX12" fmla="*/ 71438 w 191965"/>
                <a:gd name="connsiteY12" fmla="*/ 145733 h 188216"/>
                <a:gd name="connsiteX13" fmla="*/ 43815 w 191965"/>
                <a:gd name="connsiteY13" fmla="*/ 105728 h 188216"/>
                <a:gd name="connsiteX14" fmla="*/ 17145 w 191965"/>
                <a:gd name="connsiteY14" fmla="*/ 46672 h 188216"/>
                <a:gd name="connsiteX15" fmla="*/ 0 w 191965"/>
                <a:gd name="connsiteY15" fmla="*/ 35242 h 1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65" h="188216">
                  <a:moveTo>
                    <a:pt x="0" y="35242"/>
                  </a:moveTo>
                  <a:cubicBezTo>
                    <a:pt x="15240" y="26670"/>
                    <a:pt x="10478" y="13335"/>
                    <a:pt x="8572" y="0"/>
                  </a:cubicBezTo>
                  <a:cubicBezTo>
                    <a:pt x="40958" y="2858"/>
                    <a:pt x="71438" y="15240"/>
                    <a:pt x="101918" y="24765"/>
                  </a:cubicBezTo>
                  <a:cubicBezTo>
                    <a:pt x="104775" y="32385"/>
                    <a:pt x="78105" y="46672"/>
                    <a:pt x="108585" y="46672"/>
                  </a:cubicBezTo>
                  <a:cubicBezTo>
                    <a:pt x="118110" y="46672"/>
                    <a:pt x="127635" y="47625"/>
                    <a:pt x="131445" y="58103"/>
                  </a:cubicBezTo>
                  <a:cubicBezTo>
                    <a:pt x="121920" y="82867"/>
                    <a:pt x="114300" y="106680"/>
                    <a:pt x="110490" y="133350"/>
                  </a:cubicBezTo>
                  <a:cubicBezTo>
                    <a:pt x="122872" y="109538"/>
                    <a:pt x="119063" y="81915"/>
                    <a:pt x="130493" y="58103"/>
                  </a:cubicBezTo>
                  <a:cubicBezTo>
                    <a:pt x="137160" y="58103"/>
                    <a:pt x="144780" y="58103"/>
                    <a:pt x="151447" y="57150"/>
                  </a:cubicBezTo>
                  <a:cubicBezTo>
                    <a:pt x="165735" y="71438"/>
                    <a:pt x="162878" y="91440"/>
                    <a:pt x="167640" y="108585"/>
                  </a:cubicBezTo>
                  <a:cubicBezTo>
                    <a:pt x="171450" y="124778"/>
                    <a:pt x="173355" y="142875"/>
                    <a:pt x="185738" y="156210"/>
                  </a:cubicBezTo>
                  <a:cubicBezTo>
                    <a:pt x="189547" y="163830"/>
                    <a:pt x="195263" y="171450"/>
                    <a:pt x="189547" y="180975"/>
                  </a:cubicBezTo>
                  <a:cubicBezTo>
                    <a:pt x="166688" y="184785"/>
                    <a:pt x="143828" y="181928"/>
                    <a:pt x="120015" y="186690"/>
                  </a:cubicBezTo>
                  <a:cubicBezTo>
                    <a:pt x="96203" y="190500"/>
                    <a:pt x="60960" y="190500"/>
                    <a:pt x="71438" y="145733"/>
                  </a:cubicBezTo>
                  <a:cubicBezTo>
                    <a:pt x="76200" y="122872"/>
                    <a:pt x="56197" y="117158"/>
                    <a:pt x="43815" y="105728"/>
                  </a:cubicBezTo>
                  <a:cubicBezTo>
                    <a:pt x="19050" y="93345"/>
                    <a:pt x="45720" y="58103"/>
                    <a:pt x="17145" y="46672"/>
                  </a:cubicBezTo>
                  <a:cubicBezTo>
                    <a:pt x="12383" y="41910"/>
                    <a:pt x="6668" y="38100"/>
                    <a:pt x="0" y="35242"/>
                  </a:cubicBezTo>
                  <a:close/>
                </a:path>
              </a:pathLst>
            </a:custGeom>
            <a:solidFill>
              <a:srgbClr val="2F45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AF41EBCB-C42F-43E4-B5DC-0DF9C62E72C5}"/>
                </a:ext>
              </a:extLst>
            </p:cNvPr>
            <p:cNvSpPr/>
            <p:nvPr/>
          </p:nvSpPr>
          <p:spPr>
            <a:xfrm>
              <a:off x="10625857" y="-1845551"/>
              <a:ext cx="63238" cy="125717"/>
            </a:xfrm>
            <a:custGeom>
              <a:avLst/>
              <a:gdLst>
                <a:gd name="connsiteX0" fmla="*/ 10477 w 63238"/>
                <a:gd name="connsiteY0" fmla="*/ 123825 h 125717"/>
                <a:gd name="connsiteX1" fmla="*/ 0 w 63238"/>
                <a:gd name="connsiteY1" fmla="*/ 104775 h 125717"/>
                <a:gd name="connsiteX2" fmla="*/ 14288 w 63238"/>
                <a:gd name="connsiteY2" fmla="*/ 80010 h 125717"/>
                <a:gd name="connsiteX3" fmla="*/ 22860 w 63238"/>
                <a:gd name="connsiteY3" fmla="*/ 52388 h 125717"/>
                <a:gd name="connsiteX4" fmla="*/ 39052 w 63238"/>
                <a:gd name="connsiteY4" fmla="*/ 27623 h 125717"/>
                <a:gd name="connsiteX5" fmla="*/ 58102 w 63238"/>
                <a:gd name="connsiteY5" fmla="*/ 0 h 125717"/>
                <a:gd name="connsiteX6" fmla="*/ 45720 w 63238"/>
                <a:gd name="connsiteY6" fmla="*/ 107633 h 125717"/>
                <a:gd name="connsiteX7" fmla="*/ 10477 w 63238"/>
                <a:gd name="connsiteY7" fmla="*/ 123825 h 1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38" h="125717">
                  <a:moveTo>
                    <a:pt x="10477" y="123825"/>
                  </a:moveTo>
                  <a:cubicBezTo>
                    <a:pt x="6667" y="117158"/>
                    <a:pt x="3810" y="111443"/>
                    <a:pt x="0" y="104775"/>
                  </a:cubicBezTo>
                  <a:cubicBezTo>
                    <a:pt x="2857" y="95250"/>
                    <a:pt x="9525" y="88583"/>
                    <a:pt x="14288" y="80010"/>
                  </a:cubicBezTo>
                  <a:cubicBezTo>
                    <a:pt x="20002" y="71438"/>
                    <a:pt x="21907" y="61913"/>
                    <a:pt x="22860" y="52388"/>
                  </a:cubicBezTo>
                  <a:cubicBezTo>
                    <a:pt x="24765" y="41910"/>
                    <a:pt x="28575" y="31433"/>
                    <a:pt x="39052" y="27623"/>
                  </a:cubicBezTo>
                  <a:cubicBezTo>
                    <a:pt x="50482" y="21908"/>
                    <a:pt x="39052" y="953"/>
                    <a:pt x="58102" y="0"/>
                  </a:cubicBezTo>
                  <a:cubicBezTo>
                    <a:pt x="75247" y="38100"/>
                    <a:pt x="43815" y="70485"/>
                    <a:pt x="45720" y="107633"/>
                  </a:cubicBezTo>
                  <a:cubicBezTo>
                    <a:pt x="47625" y="124778"/>
                    <a:pt x="27622" y="128588"/>
                    <a:pt x="10477" y="123825"/>
                  </a:cubicBezTo>
                  <a:close/>
                </a:path>
              </a:pathLst>
            </a:custGeom>
            <a:solidFill>
              <a:srgbClr val="4E566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F945635B-973F-4916-9A54-1ECF4D34D353}"/>
                </a:ext>
              </a:extLst>
            </p:cNvPr>
            <p:cNvSpPr/>
            <p:nvPr/>
          </p:nvSpPr>
          <p:spPr>
            <a:xfrm>
              <a:off x="10464884" y="-1856028"/>
              <a:ext cx="26670" cy="59054"/>
            </a:xfrm>
            <a:custGeom>
              <a:avLst/>
              <a:gdLst>
                <a:gd name="connsiteX0" fmla="*/ 0 w 26670"/>
                <a:gd name="connsiteY0" fmla="*/ 0 h 59054"/>
                <a:gd name="connsiteX1" fmla="*/ 21908 w 26670"/>
                <a:gd name="connsiteY1" fmla="*/ 25717 h 59054"/>
                <a:gd name="connsiteX2" fmla="*/ 26670 w 26670"/>
                <a:gd name="connsiteY2" fmla="*/ 59055 h 59054"/>
                <a:gd name="connsiteX3" fmla="*/ 0 w 26670"/>
                <a:gd name="connsiteY3" fmla="*/ 0 h 59054"/>
              </a:gdLst>
              <a:ahLst/>
              <a:cxnLst>
                <a:cxn ang="0">
                  <a:pos x="connsiteX0" y="connsiteY0"/>
                </a:cxn>
                <a:cxn ang="0">
                  <a:pos x="connsiteX1" y="connsiteY1"/>
                </a:cxn>
                <a:cxn ang="0">
                  <a:pos x="connsiteX2" y="connsiteY2"/>
                </a:cxn>
                <a:cxn ang="0">
                  <a:pos x="connsiteX3" y="connsiteY3"/>
                </a:cxn>
              </a:cxnLst>
              <a:rect l="l" t="t" r="r" b="b"/>
              <a:pathLst>
                <a:path w="26670" h="59054">
                  <a:moveTo>
                    <a:pt x="0" y="0"/>
                  </a:moveTo>
                  <a:cubicBezTo>
                    <a:pt x="15240" y="2858"/>
                    <a:pt x="35243" y="2858"/>
                    <a:pt x="21908" y="25717"/>
                  </a:cubicBezTo>
                  <a:cubicBezTo>
                    <a:pt x="13335" y="40005"/>
                    <a:pt x="23813" y="47625"/>
                    <a:pt x="26670" y="59055"/>
                  </a:cubicBezTo>
                  <a:cubicBezTo>
                    <a:pt x="-15240" y="53340"/>
                    <a:pt x="17145" y="15240"/>
                    <a:pt x="0" y="0"/>
                  </a:cubicBezTo>
                  <a:close/>
                </a:path>
              </a:pathLst>
            </a:custGeom>
            <a:solidFill>
              <a:srgbClr val="B8BF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324E6492-F63A-4D66-8878-E35537A1EE93}"/>
                </a:ext>
              </a:extLst>
            </p:cNvPr>
            <p:cNvSpPr/>
            <p:nvPr/>
          </p:nvSpPr>
          <p:spPr>
            <a:xfrm>
              <a:off x="10026017" y="-2904731"/>
              <a:ext cx="247415" cy="326094"/>
            </a:xfrm>
            <a:custGeom>
              <a:avLst/>
              <a:gdLst>
                <a:gd name="connsiteX0" fmla="*/ 209315 w 247415"/>
                <a:gd name="connsiteY0" fmla="*/ 142875 h 326094"/>
                <a:gd name="connsiteX1" fmla="*/ 155975 w 247415"/>
                <a:gd name="connsiteY1" fmla="*/ 253365 h 326094"/>
                <a:gd name="connsiteX2" fmla="*/ 10243 w 247415"/>
                <a:gd name="connsiteY2" fmla="*/ 324803 h 326094"/>
                <a:gd name="connsiteX3" fmla="*/ 1670 w 247415"/>
                <a:gd name="connsiteY3" fmla="*/ 128588 h 326094"/>
                <a:gd name="connsiteX4" fmla="*/ 18815 w 247415"/>
                <a:gd name="connsiteY4" fmla="*/ 46672 h 326094"/>
                <a:gd name="connsiteX5" fmla="*/ 71203 w 247415"/>
                <a:gd name="connsiteY5" fmla="*/ 120968 h 326094"/>
                <a:gd name="connsiteX6" fmla="*/ 175025 w 247415"/>
                <a:gd name="connsiteY6" fmla="*/ 82868 h 326094"/>
                <a:gd name="connsiteX7" fmla="*/ 247415 w 247415"/>
                <a:gd name="connsiteY7" fmla="*/ 0 h 326094"/>
                <a:gd name="connsiteX8" fmla="*/ 219793 w 247415"/>
                <a:gd name="connsiteY8" fmla="*/ 123825 h 326094"/>
                <a:gd name="connsiteX9" fmla="*/ 209315 w 247415"/>
                <a:gd name="connsiteY9" fmla="*/ 142875 h 3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415" h="326094">
                  <a:moveTo>
                    <a:pt x="209315" y="142875"/>
                  </a:moveTo>
                  <a:cubicBezTo>
                    <a:pt x="181693" y="175260"/>
                    <a:pt x="174073" y="216218"/>
                    <a:pt x="155975" y="253365"/>
                  </a:cubicBezTo>
                  <a:cubicBezTo>
                    <a:pt x="134068" y="298133"/>
                    <a:pt x="63583" y="333375"/>
                    <a:pt x="10243" y="324803"/>
                  </a:cubicBezTo>
                  <a:cubicBezTo>
                    <a:pt x="6433" y="260033"/>
                    <a:pt x="-4045" y="194310"/>
                    <a:pt x="1670" y="128588"/>
                  </a:cubicBezTo>
                  <a:cubicBezTo>
                    <a:pt x="4528" y="100013"/>
                    <a:pt x="6433" y="72390"/>
                    <a:pt x="18815" y="46672"/>
                  </a:cubicBezTo>
                  <a:cubicBezTo>
                    <a:pt x="19768" y="83820"/>
                    <a:pt x="37865" y="116205"/>
                    <a:pt x="71203" y="120968"/>
                  </a:cubicBezTo>
                  <a:cubicBezTo>
                    <a:pt x="107398" y="125730"/>
                    <a:pt x="147403" y="119063"/>
                    <a:pt x="175025" y="82868"/>
                  </a:cubicBezTo>
                  <a:cubicBezTo>
                    <a:pt x="196933" y="54293"/>
                    <a:pt x="205505" y="12382"/>
                    <a:pt x="247415" y="0"/>
                  </a:cubicBezTo>
                  <a:cubicBezTo>
                    <a:pt x="237890" y="40957"/>
                    <a:pt x="229318" y="81915"/>
                    <a:pt x="219793" y="123825"/>
                  </a:cubicBezTo>
                  <a:cubicBezTo>
                    <a:pt x="219793" y="132397"/>
                    <a:pt x="216935" y="139065"/>
                    <a:pt x="209315" y="142875"/>
                  </a:cubicBezTo>
                  <a:close/>
                </a:path>
              </a:pathLst>
            </a:custGeom>
            <a:solidFill>
              <a:srgbClr val="E0B7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B7BF2416-CB84-4DE3-9DA7-7582B5A00523}"/>
                </a:ext>
              </a:extLst>
            </p:cNvPr>
            <p:cNvSpPr/>
            <p:nvPr/>
          </p:nvSpPr>
          <p:spPr>
            <a:xfrm>
              <a:off x="10843980" y="-2902826"/>
              <a:ext cx="39052" cy="209617"/>
            </a:xfrm>
            <a:custGeom>
              <a:avLst/>
              <a:gdLst>
                <a:gd name="connsiteX0" fmla="*/ 1905 w 39052"/>
                <a:gd name="connsiteY0" fmla="*/ 208598 h 209617"/>
                <a:gd name="connsiteX1" fmla="*/ 0 w 39052"/>
                <a:gd name="connsiteY1" fmla="*/ 49530 h 209617"/>
                <a:gd name="connsiteX2" fmla="*/ 11430 w 39052"/>
                <a:gd name="connsiteY2" fmla="*/ 0 h 209617"/>
                <a:gd name="connsiteX3" fmla="*/ 39053 w 39052"/>
                <a:gd name="connsiteY3" fmla="*/ 190500 h 209617"/>
                <a:gd name="connsiteX4" fmla="*/ 1905 w 39052"/>
                <a:gd name="connsiteY4" fmla="*/ 208598 h 20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209617">
                  <a:moveTo>
                    <a:pt x="1905" y="208598"/>
                  </a:moveTo>
                  <a:cubicBezTo>
                    <a:pt x="953" y="155257"/>
                    <a:pt x="953" y="101917"/>
                    <a:pt x="0" y="49530"/>
                  </a:cubicBezTo>
                  <a:cubicBezTo>
                    <a:pt x="5715" y="33338"/>
                    <a:pt x="-3810" y="14288"/>
                    <a:pt x="11430" y="0"/>
                  </a:cubicBezTo>
                  <a:cubicBezTo>
                    <a:pt x="20955" y="62865"/>
                    <a:pt x="19050" y="128588"/>
                    <a:pt x="39053" y="190500"/>
                  </a:cubicBezTo>
                  <a:cubicBezTo>
                    <a:pt x="25717" y="194310"/>
                    <a:pt x="20003" y="214313"/>
                    <a:pt x="1905" y="208598"/>
                  </a:cubicBezTo>
                  <a:close/>
                </a:path>
              </a:pathLst>
            </a:custGeom>
            <a:solidFill>
              <a:srgbClr val="56300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7267C84B-A9C3-4080-AEFF-3DF20758A66A}"/>
                </a:ext>
              </a:extLst>
            </p:cNvPr>
            <p:cNvSpPr/>
            <p:nvPr/>
          </p:nvSpPr>
          <p:spPr>
            <a:xfrm>
              <a:off x="10848351" y="-2696134"/>
              <a:ext cx="86115" cy="89626"/>
            </a:xfrm>
            <a:custGeom>
              <a:avLst/>
              <a:gdLst>
                <a:gd name="connsiteX0" fmla="*/ 86116 w 86115"/>
                <a:gd name="connsiteY0" fmla="*/ 77152 h 89626"/>
                <a:gd name="connsiteX1" fmla="*/ 53731 w 86115"/>
                <a:gd name="connsiteY1" fmla="*/ 89535 h 89626"/>
                <a:gd name="connsiteX2" fmla="*/ 35634 w 86115"/>
                <a:gd name="connsiteY2" fmla="*/ 78105 h 89626"/>
                <a:gd name="connsiteX3" fmla="*/ 1344 w 86115"/>
                <a:gd name="connsiteY3" fmla="*/ 44768 h 89626"/>
                <a:gd name="connsiteX4" fmla="*/ 38491 w 86115"/>
                <a:gd name="connsiteY4" fmla="*/ 0 h 89626"/>
                <a:gd name="connsiteX5" fmla="*/ 86116 w 86115"/>
                <a:gd name="connsiteY5" fmla="*/ 77152 h 8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15" h="89626">
                  <a:moveTo>
                    <a:pt x="86116" y="77152"/>
                  </a:moveTo>
                  <a:cubicBezTo>
                    <a:pt x="74686" y="80010"/>
                    <a:pt x="61351" y="77152"/>
                    <a:pt x="53731" y="89535"/>
                  </a:cubicBezTo>
                  <a:cubicBezTo>
                    <a:pt x="45159" y="90488"/>
                    <a:pt x="40396" y="83820"/>
                    <a:pt x="35634" y="78105"/>
                  </a:cubicBezTo>
                  <a:cubicBezTo>
                    <a:pt x="29919" y="61913"/>
                    <a:pt x="9916" y="58102"/>
                    <a:pt x="1344" y="44768"/>
                  </a:cubicBezTo>
                  <a:cubicBezTo>
                    <a:pt x="-5324" y="14288"/>
                    <a:pt x="13726" y="4763"/>
                    <a:pt x="38491" y="0"/>
                  </a:cubicBezTo>
                  <a:cubicBezTo>
                    <a:pt x="55636" y="23813"/>
                    <a:pt x="45159" y="66675"/>
                    <a:pt x="86116" y="77152"/>
                  </a:cubicBezTo>
                  <a:close/>
                </a:path>
              </a:pathLst>
            </a:custGeom>
            <a:solidFill>
              <a:srgbClr val="4535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DF197E60-0095-49A5-A982-C53FA2112074}"/>
                </a:ext>
              </a:extLst>
            </p:cNvPr>
            <p:cNvSpPr/>
            <p:nvPr/>
          </p:nvSpPr>
          <p:spPr>
            <a:xfrm>
              <a:off x="10835130" y="-2718883"/>
              <a:ext cx="50759" cy="95655"/>
            </a:xfrm>
            <a:custGeom>
              <a:avLst/>
              <a:gdLst>
                <a:gd name="connsiteX0" fmla="*/ 50760 w 50759"/>
                <a:gd name="connsiteY0" fmla="*/ 21797 h 95655"/>
                <a:gd name="connsiteX1" fmla="*/ 21232 w 50759"/>
                <a:gd name="connsiteY1" fmla="*/ 74184 h 95655"/>
                <a:gd name="connsiteX2" fmla="*/ 18375 w 50759"/>
                <a:gd name="connsiteY2" fmla="*/ 95139 h 95655"/>
                <a:gd name="connsiteX3" fmla="*/ 2182 w 50759"/>
                <a:gd name="connsiteY3" fmla="*/ 77994 h 95655"/>
                <a:gd name="connsiteX4" fmla="*/ 8850 w 50759"/>
                <a:gd name="connsiteY4" fmla="*/ 41799 h 95655"/>
                <a:gd name="connsiteX5" fmla="*/ 10755 w 50759"/>
                <a:gd name="connsiteY5" fmla="*/ 25607 h 95655"/>
                <a:gd name="connsiteX6" fmla="*/ 47902 w 50759"/>
                <a:gd name="connsiteY6" fmla="*/ 6557 h 95655"/>
                <a:gd name="connsiteX7" fmla="*/ 50760 w 50759"/>
                <a:gd name="connsiteY7" fmla="*/ 21797 h 9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59" h="95655">
                  <a:moveTo>
                    <a:pt x="50760" y="21797"/>
                  </a:moveTo>
                  <a:cubicBezTo>
                    <a:pt x="46950" y="42752"/>
                    <a:pt x="4087" y="41799"/>
                    <a:pt x="21232" y="74184"/>
                  </a:cubicBezTo>
                  <a:cubicBezTo>
                    <a:pt x="25995" y="81804"/>
                    <a:pt x="25042" y="88472"/>
                    <a:pt x="18375" y="95139"/>
                  </a:cubicBezTo>
                  <a:cubicBezTo>
                    <a:pt x="5040" y="97044"/>
                    <a:pt x="-4485" y="94187"/>
                    <a:pt x="2182" y="77994"/>
                  </a:cubicBezTo>
                  <a:cubicBezTo>
                    <a:pt x="6945" y="65612"/>
                    <a:pt x="4087" y="53229"/>
                    <a:pt x="8850" y="41799"/>
                  </a:cubicBezTo>
                  <a:cubicBezTo>
                    <a:pt x="9802" y="36084"/>
                    <a:pt x="9802" y="31322"/>
                    <a:pt x="10755" y="25607"/>
                  </a:cubicBezTo>
                  <a:cubicBezTo>
                    <a:pt x="22185" y="17987"/>
                    <a:pt x="22185" y="-13446"/>
                    <a:pt x="47902" y="6557"/>
                  </a:cubicBezTo>
                  <a:cubicBezTo>
                    <a:pt x="48855" y="11319"/>
                    <a:pt x="49807" y="16082"/>
                    <a:pt x="50760" y="21797"/>
                  </a:cubicBezTo>
                  <a:close/>
                </a:path>
              </a:pathLst>
            </a:custGeom>
            <a:solidFill>
              <a:srgbClr val="3C20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F8960B7E-6EB7-4E55-9AAF-26C299E57AD5}"/>
                </a:ext>
              </a:extLst>
            </p:cNvPr>
            <p:cNvSpPr/>
            <p:nvPr/>
          </p:nvSpPr>
          <p:spPr>
            <a:xfrm>
              <a:off x="11124015" y="-2922829"/>
              <a:ext cx="17068" cy="39052"/>
            </a:xfrm>
            <a:custGeom>
              <a:avLst/>
              <a:gdLst>
                <a:gd name="connsiteX0" fmla="*/ 16193 w 17068"/>
                <a:gd name="connsiteY0" fmla="*/ 39053 h 39052"/>
                <a:gd name="connsiteX1" fmla="*/ 0 w 17068"/>
                <a:gd name="connsiteY1" fmla="*/ 0 h 39052"/>
                <a:gd name="connsiteX2" fmla="*/ 16193 w 17068"/>
                <a:gd name="connsiteY2" fmla="*/ 39053 h 39052"/>
              </a:gdLst>
              <a:ahLst/>
              <a:cxnLst>
                <a:cxn ang="0">
                  <a:pos x="connsiteX0" y="connsiteY0"/>
                </a:cxn>
                <a:cxn ang="0">
                  <a:pos x="connsiteX1" y="connsiteY1"/>
                </a:cxn>
                <a:cxn ang="0">
                  <a:pos x="connsiteX2" y="connsiteY2"/>
                </a:cxn>
              </a:cxnLst>
              <a:rect l="l" t="t" r="r" b="b"/>
              <a:pathLst>
                <a:path w="17068" h="39052">
                  <a:moveTo>
                    <a:pt x="16193" y="39053"/>
                  </a:moveTo>
                  <a:cubicBezTo>
                    <a:pt x="6668" y="27623"/>
                    <a:pt x="0" y="15240"/>
                    <a:pt x="0" y="0"/>
                  </a:cubicBezTo>
                  <a:cubicBezTo>
                    <a:pt x="15240" y="8573"/>
                    <a:pt x="19050" y="22860"/>
                    <a:pt x="16193" y="39053"/>
                  </a:cubicBezTo>
                  <a:close/>
                </a:path>
              </a:pathLst>
            </a:custGeom>
            <a:solidFill>
              <a:srgbClr val="E2B6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66EE82AD-EE03-4C07-A937-7FD7C8D8CFFA}"/>
                </a:ext>
              </a:extLst>
            </p:cNvPr>
            <p:cNvSpPr/>
            <p:nvPr/>
          </p:nvSpPr>
          <p:spPr>
            <a:xfrm>
              <a:off x="10235332" y="-2780906"/>
              <a:ext cx="165080" cy="172944"/>
            </a:xfrm>
            <a:custGeom>
              <a:avLst/>
              <a:gdLst>
                <a:gd name="connsiteX0" fmla="*/ 0 w 165080"/>
                <a:gd name="connsiteY0" fmla="*/ 19050 h 172944"/>
                <a:gd name="connsiteX1" fmla="*/ 9525 w 165080"/>
                <a:gd name="connsiteY1" fmla="*/ 0 h 172944"/>
                <a:gd name="connsiteX2" fmla="*/ 39052 w 165080"/>
                <a:gd name="connsiteY2" fmla="*/ 20002 h 172944"/>
                <a:gd name="connsiteX3" fmla="*/ 43815 w 165080"/>
                <a:gd name="connsiteY3" fmla="*/ 118110 h 172944"/>
                <a:gd name="connsiteX4" fmla="*/ 80010 w 165080"/>
                <a:gd name="connsiteY4" fmla="*/ 142875 h 172944"/>
                <a:gd name="connsiteX5" fmla="*/ 153352 w 165080"/>
                <a:gd name="connsiteY5" fmla="*/ 134303 h 172944"/>
                <a:gd name="connsiteX6" fmla="*/ 164782 w 165080"/>
                <a:gd name="connsiteY6" fmla="*/ 150495 h 172944"/>
                <a:gd name="connsiteX7" fmla="*/ 96202 w 165080"/>
                <a:gd name="connsiteY7" fmla="*/ 161925 h 172944"/>
                <a:gd name="connsiteX8" fmla="*/ 29527 w 165080"/>
                <a:gd name="connsiteY8" fmla="*/ 161925 h 172944"/>
                <a:gd name="connsiteX9" fmla="*/ 29527 w 165080"/>
                <a:gd name="connsiteY9" fmla="*/ 114300 h 172944"/>
                <a:gd name="connsiteX10" fmla="*/ 0 w 165080"/>
                <a:gd name="connsiteY10" fmla="*/ 19050 h 17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80" h="172944">
                  <a:moveTo>
                    <a:pt x="0" y="19050"/>
                  </a:moveTo>
                  <a:cubicBezTo>
                    <a:pt x="0" y="11430"/>
                    <a:pt x="0" y="3810"/>
                    <a:pt x="9525" y="0"/>
                  </a:cubicBezTo>
                  <a:cubicBezTo>
                    <a:pt x="23813" y="0"/>
                    <a:pt x="29527" y="13335"/>
                    <a:pt x="39052" y="20002"/>
                  </a:cubicBezTo>
                  <a:cubicBezTo>
                    <a:pt x="40957" y="52387"/>
                    <a:pt x="41910" y="85725"/>
                    <a:pt x="43815" y="118110"/>
                  </a:cubicBezTo>
                  <a:cubicBezTo>
                    <a:pt x="45720" y="140018"/>
                    <a:pt x="48577" y="159068"/>
                    <a:pt x="80010" y="142875"/>
                  </a:cubicBezTo>
                  <a:cubicBezTo>
                    <a:pt x="101917" y="131445"/>
                    <a:pt x="128588" y="130493"/>
                    <a:pt x="153352" y="134303"/>
                  </a:cubicBezTo>
                  <a:cubicBezTo>
                    <a:pt x="159067" y="138112"/>
                    <a:pt x="166688" y="140970"/>
                    <a:pt x="164782" y="150495"/>
                  </a:cubicBezTo>
                  <a:cubicBezTo>
                    <a:pt x="143827" y="167640"/>
                    <a:pt x="117157" y="149543"/>
                    <a:pt x="96202" y="161925"/>
                  </a:cubicBezTo>
                  <a:cubicBezTo>
                    <a:pt x="74295" y="163830"/>
                    <a:pt x="51435" y="185737"/>
                    <a:pt x="29527" y="161925"/>
                  </a:cubicBezTo>
                  <a:cubicBezTo>
                    <a:pt x="29527" y="145733"/>
                    <a:pt x="28575" y="130493"/>
                    <a:pt x="29527" y="114300"/>
                  </a:cubicBezTo>
                  <a:cubicBezTo>
                    <a:pt x="32385" y="79057"/>
                    <a:pt x="30480" y="45720"/>
                    <a:pt x="0" y="19050"/>
                  </a:cubicBezTo>
                  <a:close/>
                </a:path>
              </a:pathLst>
            </a:custGeom>
            <a:solidFill>
              <a:srgbClr val="4723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11CD0C3D-B096-49C5-BA2C-D07439B7D033}"/>
                </a:ext>
              </a:extLst>
            </p:cNvPr>
            <p:cNvSpPr/>
            <p:nvPr/>
          </p:nvSpPr>
          <p:spPr>
            <a:xfrm>
              <a:off x="10331534" y="-2647680"/>
              <a:ext cx="411803" cy="29651"/>
            </a:xfrm>
            <a:custGeom>
              <a:avLst/>
              <a:gdLst>
                <a:gd name="connsiteX0" fmla="*/ 0 w 411803"/>
                <a:gd name="connsiteY0" fmla="*/ 29651 h 29651"/>
                <a:gd name="connsiteX1" fmla="*/ 67628 w 411803"/>
                <a:gd name="connsiteY1" fmla="*/ 11554 h 29651"/>
                <a:gd name="connsiteX2" fmla="*/ 231458 w 411803"/>
                <a:gd name="connsiteY2" fmla="*/ 2029 h 29651"/>
                <a:gd name="connsiteX3" fmla="*/ 405765 w 411803"/>
                <a:gd name="connsiteY3" fmla="*/ 6791 h 29651"/>
                <a:gd name="connsiteX4" fmla="*/ 409575 w 411803"/>
                <a:gd name="connsiteY4" fmla="*/ 22031 h 29651"/>
                <a:gd name="connsiteX5" fmla="*/ 0 w 411803"/>
                <a:gd name="connsiteY5" fmla="*/ 29651 h 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803" h="29651">
                  <a:moveTo>
                    <a:pt x="0" y="29651"/>
                  </a:moveTo>
                  <a:cubicBezTo>
                    <a:pt x="19050" y="9649"/>
                    <a:pt x="47625" y="29651"/>
                    <a:pt x="67628" y="11554"/>
                  </a:cubicBezTo>
                  <a:cubicBezTo>
                    <a:pt x="120968" y="-6544"/>
                    <a:pt x="177165" y="2029"/>
                    <a:pt x="231458" y="2029"/>
                  </a:cubicBezTo>
                  <a:cubicBezTo>
                    <a:pt x="289560" y="2029"/>
                    <a:pt x="347663" y="-3686"/>
                    <a:pt x="405765" y="6791"/>
                  </a:cubicBezTo>
                  <a:cubicBezTo>
                    <a:pt x="412433" y="10601"/>
                    <a:pt x="413385" y="15364"/>
                    <a:pt x="409575" y="22031"/>
                  </a:cubicBezTo>
                  <a:cubicBezTo>
                    <a:pt x="272415" y="15364"/>
                    <a:pt x="136208" y="17269"/>
                    <a:pt x="0" y="29651"/>
                  </a:cubicBezTo>
                  <a:close/>
                </a:path>
              </a:pathLst>
            </a:custGeom>
            <a:solidFill>
              <a:srgbClr val="6A41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A5929F29-B244-4BBC-907B-FA0A45BBC669}"/>
                </a:ext>
              </a:extLst>
            </p:cNvPr>
            <p:cNvSpPr/>
            <p:nvPr/>
          </p:nvSpPr>
          <p:spPr>
            <a:xfrm>
              <a:off x="10741109" y="-2678036"/>
              <a:ext cx="118357" cy="62329"/>
            </a:xfrm>
            <a:custGeom>
              <a:avLst/>
              <a:gdLst>
                <a:gd name="connsiteX0" fmla="*/ 0 w 118357"/>
                <a:gd name="connsiteY0" fmla="*/ 52388 h 62329"/>
                <a:gd name="connsiteX1" fmla="*/ 0 w 118357"/>
                <a:gd name="connsiteY1" fmla="*/ 41910 h 62329"/>
                <a:gd name="connsiteX2" fmla="*/ 38100 w 118357"/>
                <a:gd name="connsiteY2" fmla="*/ 32385 h 62329"/>
                <a:gd name="connsiteX3" fmla="*/ 103823 w 118357"/>
                <a:gd name="connsiteY3" fmla="*/ 0 h 62329"/>
                <a:gd name="connsiteX4" fmla="*/ 114300 w 118357"/>
                <a:gd name="connsiteY4" fmla="*/ 50483 h 62329"/>
                <a:gd name="connsiteX5" fmla="*/ 118110 w 118357"/>
                <a:gd name="connsiteY5" fmla="*/ 56198 h 62329"/>
                <a:gd name="connsiteX6" fmla="*/ 116205 w 118357"/>
                <a:gd name="connsiteY6" fmla="*/ 60008 h 62329"/>
                <a:gd name="connsiteX7" fmla="*/ 0 w 118357"/>
                <a:gd name="connsiteY7" fmla="*/ 52388 h 6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57" h="62329">
                  <a:moveTo>
                    <a:pt x="0" y="52388"/>
                  </a:moveTo>
                  <a:cubicBezTo>
                    <a:pt x="0" y="48577"/>
                    <a:pt x="0" y="45720"/>
                    <a:pt x="0" y="41910"/>
                  </a:cubicBezTo>
                  <a:cubicBezTo>
                    <a:pt x="10478" y="30480"/>
                    <a:pt x="26670" y="41910"/>
                    <a:pt x="38100" y="32385"/>
                  </a:cubicBezTo>
                  <a:cubicBezTo>
                    <a:pt x="64770" y="31433"/>
                    <a:pt x="98108" y="43815"/>
                    <a:pt x="103823" y="0"/>
                  </a:cubicBezTo>
                  <a:cubicBezTo>
                    <a:pt x="114300" y="15240"/>
                    <a:pt x="90488" y="38100"/>
                    <a:pt x="114300" y="50483"/>
                  </a:cubicBezTo>
                  <a:cubicBezTo>
                    <a:pt x="117158" y="52388"/>
                    <a:pt x="119063" y="54292"/>
                    <a:pt x="118110" y="56198"/>
                  </a:cubicBezTo>
                  <a:cubicBezTo>
                    <a:pt x="117158" y="59055"/>
                    <a:pt x="117158" y="60008"/>
                    <a:pt x="116205" y="60008"/>
                  </a:cubicBezTo>
                  <a:cubicBezTo>
                    <a:pt x="76200" y="65723"/>
                    <a:pt x="38100" y="60008"/>
                    <a:pt x="0" y="52388"/>
                  </a:cubicBezTo>
                  <a:close/>
                </a:path>
              </a:pathLst>
            </a:custGeom>
            <a:solidFill>
              <a:srgbClr val="5D36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DF0CD752-F1E0-4744-A0EE-F431A1092688}"/>
                </a:ext>
              </a:extLst>
            </p:cNvPr>
            <p:cNvSpPr/>
            <p:nvPr/>
          </p:nvSpPr>
          <p:spPr>
            <a:xfrm>
              <a:off x="10854457" y="-2648613"/>
              <a:ext cx="28575" cy="30584"/>
            </a:xfrm>
            <a:custGeom>
              <a:avLst/>
              <a:gdLst>
                <a:gd name="connsiteX0" fmla="*/ 1905 w 28575"/>
                <a:gd name="connsiteY0" fmla="*/ 30584 h 30584"/>
                <a:gd name="connsiteX1" fmla="*/ 0 w 28575"/>
                <a:gd name="connsiteY1" fmla="*/ 21059 h 30584"/>
                <a:gd name="connsiteX2" fmla="*/ 1905 w 28575"/>
                <a:gd name="connsiteY2" fmla="*/ 3914 h 30584"/>
                <a:gd name="connsiteX3" fmla="*/ 28575 w 28575"/>
                <a:gd name="connsiteY3" fmla="*/ 29632 h 30584"/>
                <a:gd name="connsiteX4" fmla="*/ 1905 w 28575"/>
                <a:gd name="connsiteY4" fmla="*/ 30584 h 3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0584">
                  <a:moveTo>
                    <a:pt x="1905" y="30584"/>
                  </a:moveTo>
                  <a:cubicBezTo>
                    <a:pt x="1905" y="27727"/>
                    <a:pt x="952" y="23917"/>
                    <a:pt x="0" y="21059"/>
                  </a:cubicBezTo>
                  <a:cubicBezTo>
                    <a:pt x="952" y="15344"/>
                    <a:pt x="952" y="9629"/>
                    <a:pt x="1905" y="3914"/>
                  </a:cubicBezTo>
                  <a:cubicBezTo>
                    <a:pt x="33338" y="-10373"/>
                    <a:pt x="22860" y="18202"/>
                    <a:pt x="28575" y="29632"/>
                  </a:cubicBezTo>
                  <a:cubicBezTo>
                    <a:pt x="20002" y="24869"/>
                    <a:pt x="10477" y="25822"/>
                    <a:pt x="1905" y="30584"/>
                  </a:cubicBezTo>
                  <a:close/>
                </a:path>
              </a:pathLst>
            </a:custGeom>
            <a:solidFill>
              <a:srgbClr val="E1B6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38B72E11-8073-40B1-9953-200F34E383DC}"/>
                </a:ext>
              </a:extLst>
            </p:cNvPr>
            <p:cNvSpPr/>
            <p:nvPr/>
          </p:nvSpPr>
          <p:spPr>
            <a:xfrm>
              <a:off x="10454843" y="-1921751"/>
              <a:ext cx="111871" cy="50351"/>
            </a:xfrm>
            <a:custGeom>
              <a:avLst/>
              <a:gdLst>
                <a:gd name="connsiteX0" fmla="*/ 93862 w 111871"/>
                <a:gd name="connsiteY0" fmla="*/ 43815 h 50351"/>
                <a:gd name="connsiteX1" fmla="*/ 517 w 111871"/>
                <a:gd name="connsiteY1" fmla="*/ 19050 h 50351"/>
                <a:gd name="connsiteX2" fmla="*/ 27187 w 111871"/>
                <a:gd name="connsiteY2" fmla="*/ 0 h 50351"/>
                <a:gd name="connsiteX3" fmla="*/ 75765 w 111871"/>
                <a:gd name="connsiteY3" fmla="*/ 6668 h 50351"/>
                <a:gd name="connsiteX4" fmla="*/ 111007 w 111871"/>
                <a:gd name="connsiteY4" fmla="*/ 9525 h 50351"/>
                <a:gd name="connsiteX5" fmla="*/ 93862 w 111871"/>
                <a:gd name="connsiteY5" fmla="*/ 43815 h 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71" h="50351">
                  <a:moveTo>
                    <a:pt x="93862" y="43815"/>
                  </a:moveTo>
                  <a:cubicBezTo>
                    <a:pt x="56715" y="58103"/>
                    <a:pt x="26234" y="48578"/>
                    <a:pt x="517" y="19050"/>
                  </a:cubicBezTo>
                  <a:cubicBezTo>
                    <a:pt x="-3293" y="-5715"/>
                    <a:pt x="14804" y="1905"/>
                    <a:pt x="27187" y="0"/>
                  </a:cubicBezTo>
                  <a:cubicBezTo>
                    <a:pt x="42427" y="9525"/>
                    <a:pt x="60524" y="0"/>
                    <a:pt x="75765" y="6668"/>
                  </a:cubicBezTo>
                  <a:cubicBezTo>
                    <a:pt x="87194" y="7620"/>
                    <a:pt x="99577" y="8573"/>
                    <a:pt x="111007" y="9525"/>
                  </a:cubicBezTo>
                  <a:cubicBezTo>
                    <a:pt x="115769" y="26670"/>
                    <a:pt x="99577" y="32385"/>
                    <a:pt x="93862" y="43815"/>
                  </a:cubicBezTo>
                  <a:close/>
                </a:path>
              </a:pathLst>
            </a:custGeom>
            <a:solidFill>
              <a:srgbClr val="DACE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7BCA8601-6956-4A2F-B35D-B6E9F4DF5481}"/>
                </a:ext>
              </a:extLst>
            </p:cNvPr>
            <p:cNvSpPr/>
            <p:nvPr/>
          </p:nvSpPr>
          <p:spPr>
            <a:xfrm>
              <a:off x="10597996" y="-1846769"/>
              <a:ext cx="64520" cy="90846"/>
            </a:xfrm>
            <a:custGeom>
              <a:avLst/>
              <a:gdLst>
                <a:gd name="connsiteX0" fmla="*/ 55483 w 64520"/>
                <a:gd name="connsiteY0" fmla="*/ 56463 h 90846"/>
                <a:gd name="connsiteX1" fmla="*/ 47863 w 64520"/>
                <a:gd name="connsiteY1" fmla="*/ 86943 h 90846"/>
                <a:gd name="connsiteX2" fmla="*/ 8811 w 64520"/>
                <a:gd name="connsiteY2" fmla="*/ 58368 h 90846"/>
                <a:gd name="connsiteX3" fmla="*/ 1191 w 64520"/>
                <a:gd name="connsiteY3" fmla="*/ 1218 h 90846"/>
                <a:gd name="connsiteX4" fmla="*/ 12621 w 64520"/>
                <a:gd name="connsiteY4" fmla="*/ 266 h 90846"/>
                <a:gd name="connsiteX5" fmla="*/ 55483 w 64520"/>
                <a:gd name="connsiteY5" fmla="*/ 56463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20" h="90846">
                  <a:moveTo>
                    <a:pt x="55483" y="56463"/>
                  </a:moveTo>
                  <a:cubicBezTo>
                    <a:pt x="74533" y="72655"/>
                    <a:pt x="59293" y="79323"/>
                    <a:pt x="47863" y="86943"/>
                  </a:cubicBezTo>
                  <a:cubicBezTo>
                    <a:pt x="16431" y="103136"/>
                    <a:pt x="25003" y="64083"/>
                    <a:pt x="8811" y="58368"/>
                  </a:cubicBezTo>
                  <a:cubicBezTo>
                    <a:pt x="-5477" y="41223"/>
                    <a:pt x="2143" y="20268"/>
                    <a:pt x="1191" y="1218"/>
                  </a:cubicBezTo>
                  <a:cubicBezTo>
                    <a:pt x="5000" y="1218"/>
                    <a:pt x="8811" y="266"/>
                    <a:pt x="12621" y="266"/>
                  </a:cubicBezTo>
                  <a:cubicBezTo>
                    <a:pt x="55483" y="-3545"/>
                    <a:pt x="45006" y="34555"/>
                    <a:pt x="55483" y="56463"/>
                  </a:cubicBezTo>
                  <a:close/>
                </a:path>
              </a:pathLst>
            </a:custGeom>
            <a:solidFill>
              <a:srgbClr val="3D607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0F692FBD-8FD7-431A-9EA4-24C73FA01FC4}"/>
                </a:ext>
              </a:extLst>
            </p:cNvPr>
            <p:cNvSpPr/>
            <p:nvPr/>
          </p:nvSpPr>
          <p:spPr>
            <a:xfrm>
              <a:off x="10610617" y="-1855567"/>
              <a:ext cx="56197" cy="65261"/>
            </a:xfrm>
            <a:custGeom>
              <a:avLst/>
              <a:gdLst>
                <a:gd name="connsiteX0" fmla="*/ 42863 w 56197"/>
                <a:gd name="connsiteY0" fmla="*/ 65261 h 65261"/>
                <a:gd name="connsiteX1" fmla="*/ 0 w 56197"/>
                <a:gd name="connsiteY1" fmla="*/ 9064 h 65261"/>
                <a:gd name="connsiteX2" fmla="*/ 56197 w 56197"/>
                <a:gd name="connsiteY2" fmla="*/ 37639 h 65261"/>
                <a:gd name="connsiteX3" fmla="*/ 42863 w 56197"/>
                <a:gd name="connsiteY3" fmla="*/ 65261 h 65261"/>
              </a:gdLst>
              <a:ahLst/>
              <a:cxnLst>
                <a:cxn ang="0">
                  <a:pos x="connsiteX0" y="connsiteY0"/>
                </a:cxn>
                <a:cxn ang="0">
                  <a:pos x="connsiteX1" y="connsiteY1"/>
                </a:cxn>
                <a:cxn ang="0">
                  <a:pos x="connsiteX2" y="connsiteY2"/>
                </a:cxn>
                <a:cxn ang="0">
                  <a:pos x="connsiteX3" y="connsiteY3"/>
                </a:cxn>
              </a:cxnLst>
              <a:rect l="l" t="t" r="r" b="b"/>
              <a:pathLst>
                <a:path w="56197" h="65261">
                  <a:moveTo>
                    <a:pt x="42863" y="65261"/>
                  </a:moveTo>
                  <a:cubicBezTo>
                    <a:pt x="11430" y="59546"/>
                    <a:pt x="34290" y="11921"/>
                    <a:pt x="0" y="9064"/>
                  </a:cubicBezTo>
                  <a:cubicBezTo>
                    <a:pt x="36195" y="-16654"/>
                    <a:pt x="41910" y="18589"/>
                    <a:pt x="56197" y="37639"/>
                  </a:cubicBezTo>
                  <a:cubicBezTo>
                    <a:pt x="55245" y="48116"/>
                    <a:pt x="49530" y="57641"/>
                    <a:pt x="42863" y="65261"/>
                  </a:cubicBezTo>
                  <a:close/>
                </a:path>
              </a:pathLst>
            </a:custGeom>
            <a:solidFill>
              <a:srgbClr val="719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5D4A8EC6-6183-4EE6-99C3-9AB1FFDFF237}"/>
                </a:ext>
              </a:extLst>
            </p:cNvPr>
            <p:cNvSpPr/>
            <p:nvPr/>
          </p:nvSpPr>
          <p:spPr>
            <a:xfrm>
              <a:off x="10064325" y="-3055226"/>
              <a:ext cx="29084" cy="27622"/>
            </a:xfrm>
            <a:custGeom>
              <a:avLst/>
              <a:gdLst>
                <a:gd name="connsiteX0" fmla="*/ 10035 w 29084"/>
                <a:gd name="connsiteY0" fmla="*/ 27622 h 27622"/>
                <a:gd name="connsiteX1" fmla="*/ 29085 w 29084"/>
                <a:gd name="connsiteY1" fmla="*/ 0 h 27622"/>
                <a:gd name="connsiteX2" fmla="*/ 10035 w 29084"/>
                <a:gd name="connsiteY2" fmla="*/ 27622 h 27622"/>
              </a:gdLst>
              <a:ahLst/>
              <a:cxnLst>
                <a:cxn ang="0">
                  <a:pos x="connsiteX0" y="connsiteY0"/>
                </a:cxn>
                <a:cxn ang="0">
                  <a:pos x="connsiteX1" y="connsiteY1"/>
                </a:cxn>
                <a:cxn ang="0">
                  <a:pos x="connsiteX2" y="connsiteY2"/>
                </a:cxn>
              </a:cxnLst>
              <a:rect l="l" t="t" r="r" b="b"/>
              <a:pathLst>
                <a:path w="29084" h="27622">
                  <a:moveTo>
                    <a:pt x="10035" y="27622"/>
                  </a:moveTo>
                  <a:cubicBezTo>
                    <a:pt x="-17588" y="-4763"/>
                    <a:pt x="19560" y="6667"/>
                    <a:pt x="29085" y="0"/>
                  </a:cubicBezTo>
                  <a:cubicBezTo>
                    <a:pt x="27180" y="12382"/>
                    <a:pt x="21465" y="21907"/>
                    <a:pt x="10035" y="27622"/>
                  </a:cubicBezTo>
                  <a:close/>
                </a:path>
              </a:pathLst>
            </a:custGeom>
            <a:solidFill>
              <a:srgbClr val="E2CAA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155A45CA-056D-4409-A0BA-7760099C13AC}"/>
                </a:ext>
              </a:extLst>
            </p:cNvPr>
            <p:cNvSpPr/>
            <p:nvPr/>
          </p:nvSpPr>
          <p:spPr>
            <a:xfrm>
              <a:off x="10332487" y="-1931276"/>
              <a:ext cx="96689" cy="178117"/>
            </a:xfrm>
            <a:custGeom>
              <a:avLst/>
              <a:gdLst>
                <a:gd name="connsiteX0" fmla="*/ 36195 w 96689"/>
                <a:gd name="connsiteY0" fmla="*/ 150495 h 178117"/>
                <a:gd name="connsiteX1" fmla="*/ 0 w 96689"/>
                <a:gd name="connsiteY1" fmla="*/ 178118 h 178117"/>
                <a:gd name="connsiteX2" fmla="*/ 84772 w 96689"/>
                <a:gd name="connsiteY2" fmla="*/ 0 h 178117"/>
                <a:gd name="connsiteX3" fmla="*/ 85725 w 96689"/>
                <a:gd name="connsiteY3" fmla="*/ 64770 h 178117"/>
                <a:gd name="connsiteX4" fmla="*/ 36195 w 96689"/>
                <a:gd name="connsiteY4" fmla="*/ 150495 h 17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89" h="178117">
                  <a:moveTo>
                    <a:pt x="36195" y="150495"/>
                  </a:moveTo>
                  <a:cubicBezTo>
                    <a:pt x="22860" y="158115"/>
                    <a:pt x="17145" y="175260"/>
                    <a:pt x="0" y="178118"/>
                  </a:cubicBezTo>
                  <a:cubicBezTo>
                    <a:pt x="10478" y="111443"/>
                    <a:pt x="64770" y="67628"/>
                    <a:pt x="84772" y="0"/>
                  </a:cubicBezTo>
                  <a:cubicBezTo>
                    <a:pt x="100013" y="36195"/>
                    <a:pt x="100965" y="37148"/>
                    <a:pt x="85725" y="64770"/>
                  </a:cubicBezTo>
                  <a:cubicBezTo>
                    <a:pt x="69533" y="94298"/>
                    <a:pt x="52388" y="121920"/>
                    <a:pt x="36195" y="150495"/>
                  </a:cubicBezTo>
                  <a:close/>
                </a:path>
              </a:pathLst>
            </a:custGeom>
            <a:solidFill>
              <a:srgbClr val="C7C2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C75E3978-A4D3-4539-A906-87F4A669D341}"/>
                </a:ext>
              </a:extLst>
            </p:cNvPr>
            <p:cNvSpPr/>
            <p:nvPr/>
          </p:nvSpPr>
          <p:spPr>
            <a:xfrm>
              <a:off x="10482982" y="-1924155"/>
              <a:ext cx="48577" cy="9747"/>
            </a:xfrm>
            <a:custGeom>
              <a:avLst/>
              <a:gdLst>
                <a:gd name="connsiteX0" fmla="*/ 48577 w 48577"/>
                <a:gd name="connsiteY0" fmla="*/ 9072 h 9747"/>
                <a:gd name="connsiteX1" fmla="*/ 0 w 48577"/>
                <a:gd name="connsiteY1" fmla="*/ 2404 h 9747"/>
                <a:gd name="connsiteX2" fmla="*/ 48577 w 48577"/>
                <a:gd name="connsiteY2" fmla="*/ 9072 h 9747"/>
              </a:gdLst>
              <a:ahLst/>
              <a:cxnLst>
                <a:cxn ang="0">
                  <a:pos x="connsiteX0" y="connsiteY0"/>
                </a:cxn>
                <a:cxn ang="0">
                  <a:pos x="connsiteX1" y="connsiteY1"/>
                </a:cxn>
                <a:cxn ang="0">
                  <a:pos x="connsiteX2" y="connsiteY2"/>
                </a:cxn>
              </a:cxnLst>
              <a:rect l="l" t="t" r="r" b="b"/>
              <a:pathLst>
                <a:path w="48577" h="9747">
                  <a:moveTo>
                    <a:pt x="48577" y="9072"/>
                  </a:moveTo>
                  <a:cubicBezTo>
                    <a:pt x="32385" y="9072"/>
                    <a:pt x="15240" y="12882"/>
                    <a:pt x="0" y="2404"/>
                  </a:cubicBezTo>
                  <a:cubicBezTo>
                    <a:pt x="17145" y="499"/>
                    <a:pt x="34290" y="-4263"/>
                    <a:pt x="48577" y="9072"/>
                  </a:cubicBezTo>
                  <a:close/>
                </a:path>
              </a:pathLst>
            </a:custGeom>
            <a:solidFill>
              <a:srgbClr val="6152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4E1B07A8-892A-4A7F-9CDE-7E4AA1B697C8}"/>
                </a:ext>
              </a:extLst>
            </p:cNvPr>
            <p:cNvSpPr/>
            <p:nvPr/>
          </p:nvSpPr>
          <p:spPr>
            <a:xfrm>
              <a:off x="10245748" y="-1513128"/>
              <a:ext cx="233758" cy="116088"/>
            </a:xfrm>
            <a:custGeom>
              <a:avLst/>
              <a:gdLst>
                <a:gd name="connsiteX0" fmla="*/ 115314 w 233758"/>
                <a:gd name="connsiteY0" fmla="*/ 66675 h 116088"/>
                <a:gd name="connsiteX1" fmla="*/ 81976 w 233758"/>
                <a:gd name="connsiteY1" fmla="*/ 65722 h 116088"/>
                <a:gd name="connsiteX2" fmla="*/ 50544 w 233758"/>
                <a:gd name="connsiteY2" fmla="*/ 85725 h 116088"/>
                <a:gd name="connsiteX3" fmla="*/ 1966 w 233758"/>
                <a:gd name="connsiteY3" fmla="*/ 81915 h 116088"/>
                <a:gd name="connsiteX4" fmla="*/ 30541 w 233758"/>
                <a:gd name="connsiteY4" fmla="*/ 43815 h 116088"/>
                <a:gd name="connsiteX5" fmla="*/ 65784 w 233758"/>
                <a:gd name="connsiteY5" fmla="*/ 0 h 116088"/>
                <a:gd name="connsiteX6" fmla="*/ 208659 w 233758"/>
                <a:gd name="connsiteY6" fmla="*/ 41910 h 116088"/>
                <a:gd name="connsiteX7" fmla="*/ 232471 w 233758"/>
                <a:gd name="connsiteY7" fmla="*/ 83820 h 116088"/>
                <a:gd name="connsiteX8" fmla="*/ 200086 w 233758"/>
                <a:gd name="connsiteY8" fmla="*/ 113347 h 116088"/>
                <a:gd name="connsiteX9" fmla="*/ 141984 w 233758"/>
                <a:gd name="connsiteY9" fmla="*/ 98108 h 116088"/>
                <a:gd name="connsiteX10" fmla="*/ 115314 w 233758"/>
                <a:gd name="connsiteY10" fmla="*/ 66675 h 1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58" h="116088">
                  <a:moveTo>
                    <a:pt x="115314" y="66675"/>
                  </a:moveTo>
                  <a:cubicBezTo>
                    <a:pt x="104836" y="53340"/>
                    <a:pt x="94359" y="57150"/>
                    <a:pt x="81976" y="65722"/>
                  </a:cubicBezTo>
                  <a:cubicBezTo>
                    <a:pt x="71499" y="73342"/>
                    <a:pt x="61021" y="84772"/>
                    <a:pt x="50544" y="85725"/>
                  </a:cubicBezTo>
                  <a:cubicBezTo>
                    <a:pt x="34351" y="86677"/>
                    <a:pt x="11491" y="105727"/>
                    <a:pt x="1966" y="81915"/>
                  </a:cubicBezTo>
                  <a:cubicBezTo>
                    <a:pt x="-4701" y="65722"/>
                    <a:pt x="5776" y="48577"/>
                    <a:pt x="30541" y="43815"/>
                  </a:cubicBezTo>
                  <a:cubicBezTo>
                    <a:pt x="47686" y="40005"/>
                    <a:pt x="68641" y="26670"/>
                    <a:pt x="65784" y="0"/>
                  </a:cubicBezTo>
                  <a:cubicBezTo>
                    <a:pt x="114361" y="10477"/>
                    <a:pt x="164844" y="13335"/>
                    <a:pt x="208659" y="41910"/>
                  </a:cubicBezTo>
                  <a:cubicBezTo>
                    <a:pt x="223899" y="51435"/>
                    <a:pt x="238186" y="62865"/>
                    <a:pt x="232471" y="83820"/>
                  </a:cubicBezTo>
                  <a:cubicBezTo>
                    <a:pt x="227709" y="99060"/>
                    <a:pt x="219136" y="115252"/>
                    <a:pt x="200086" y="113347"/>
                  </a:cubicBezTo>
                  <a:cubicBezTo>
                    <a:pt x="180084" y="111442"/>
                    <a:pt x="154366" y="127635"/>
                    <a:pt x="141984" y="98108"/>
                  </a:cubicBezTo>
                  <a:cubicBezTo>
                    <a:pt x="137221" y="84772"/>
                    <a:pt x="127696" y="74295"/>
                    <a:pt x="115314" y="66675"/>
                  </a:cubicBezTo>
                  <a:close/>
                </a:path>
              </a:pathLst>
            </a:custGeom>
            <a:solidFill>
              <a:srgbClr val="58BE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4E8D379F-4F63-4F17-8FF6-10E51FEFE2D9}"/>
                </a:ext>
              </a:extLst>
            </p:cNvPr>
            <p:cNvSpPr/>
            <p:nvPr/>
          </p:nvSpPr>
          <p:spPr>
            <a:xfrm>
              <a:off x="10509782" y="-2361873"/>
              <a:ext cx="215479" cy="96269"/>
            </a:xfrm>
            <a:custGeom>
              <a:avLst/>
              <a:gdLst>
                <a:gd name="connsiteX0" fmla="*/ 12252 w 215479"/>
                <a:gd name="connsiteY0" fmla="*/ 96269 h 96269"/>
                <a:gd name="connsiteX1" fmla="*/ 72260 w 215479"/>
                <a:gd name="connsiteY1" fmla="*/ 2924 h 96269"/>
                <a:gd name="connsiteX2" fmla="*/ 182750 w 215479"/>
                <a:gd name="connsiteY2" fmla="*/ 11497 h 96269"/>
                <a:gd name="connsiteX3" fmla="*/ 63687 w 215479"/>
                <a:gd name="connsiteY3" fmla="*/ 16259 h 96269"/>
                <a:gd name="connsiteX4" fmla="*/ 182750 w 215479"/>
                <a:gd name="connsiteY4" fmla="*/ 11497 h 96269"/>
                <a:gd name="connsiteX5" fmla="*/ 202752 w 215479"/>
                <a:gd name="connsiteY5" fmla="*/ 86744 h 96269"/>
                <a:gd name="connsiteX6" fmla="*/ 148460 w 215479"/>
                <a:gd name="connsiteY6" fmla="*/ 93412 h 96269"/>
                <a:gd name="connsiteX7" fmla="*/ 12252 w 215479"/>
                <a:gd name="connsiteY7" fmla="*/ 96269 h 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479" h="96269">
                  <a:moveTo>
                    <a:pt x="12252" y="96269"/>
                  </a:moveTo>
                  <a:cubicBezTo>
                    <a:pt x="-13465" y="22927"/>
                    <a:pt x="-1083" y="1972"/>
                    <a:pt x="72260" y="2924"/>
                  </a:cubicBezTo>
                  <a:cubicBezTo>
                    <a:pt x="109407" y="3877"/>
                    <a:pt x="147507" y="-8506"/>
                    <a:pt x="182750" y="11497"/>
                  </a:cubicBezTo>
                  <a:cubicBezTo>
                    <a:pt x="142745" y="20069"/>
                    <a:pt x="102740" y="13402"/>
                    <a:pt x="63687" y="16259"/>
                  </a:cubicBezTo>
                  <a:cubicBezTo>
                    <a:pt x="103692" y="13402"/>
                    <a:pt x="143697" y="21022"/>
                    <a:pt x="182750" y="11497"/>
                  </a:cubicBezTo>
                  <a:cubicBezTo>
                    <a:pt x="238947" y="23879"/>
                    <a:pt x="206562" y="59122"/>
                    <a:pt x="202752" y="86744"/>
                  </a:cubicBezTo>
                  <a:cubicBezTo>
                    <a:pt x="185607" y="96269"/>
                    <a:pt x="167510" y="96269"/>
                    <a:pt x="148460" y="93412"/>
                  </a:cubicBezTo>
                  <a:cubicBezTo>
                    <a:pt x="102740" y="86744"/>
                    <a:pt x="57972" y="94364"/>
                    <a:pt x="12252" y="96269"/>
                  </a:cubicBezTo>
                  <a:close/>
                </a:path>
              </a:pathLst>
            </a:custGeom>
            <a:solidFill>
              <a:srgbClr val="EA63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CF556FA6-9A02-431A-AC6A-7511000B7F60}"/>
                </a:ext>
              </a:extLst>
            </p:cNvPr>
            <p:cNvSpPr/>
            <p:nvPr/>
          </p:nvSpPr>
          <p:spPr>
            <a:xfrm>
              <a:off x="10522034" y="-2286092"/>
              <a:ext cx="190500" cy="73089"/>
            </a:xfrm>
            <a:custGeom>
              <a:avLst/>
              <a:gdLst>
                <a:gd name="connsiteX0" fmla="*/ 0 w 190500"/>
                <a:gd name="connsiteY0" fmla="*/ 20489 h 73089"/>
                <a:gd name="connsiteX1" fmla="*/ 140970 w 190500"/>
                <a:gd name="connsiteY1" fmla="*/ 5248 h 73089"/>
                <a:gd name="connsiteX2" fmla="*/ 190500 w 190500"/>
                <a:gd name="connsiteY2" fmla="*/ 11916 h 73089"/>
                <a:gd name="connsiteX3" fmla="*/ 0 w 190500"/>
                <a:gd name="connsiteY3" fmla="*/ 20489 h 73089"/>
              </a:gdLst>
              <a:ahLst/>
              <a:cxnLst>
                <a:cxn ang="0">
                  <a:pos x="connsiteX0" y="connsiteY0"/>
                </a:cxn>
                <a:cxn ang="0">
                  <a:pos x="connsiteX1" y="connsiteY1"/>
                </a:cxn>
                <a:cxn ang="0">
                  <a:pos x="connsiteX2" y="connsiteY2"/>
                </a:cxn>
                <a:cxn ang="0">
                  <a:pos x="connsiteX3" y="connsiteY3"/>
                </a:cxn>
              </a:cxnLst>
              <a:rect l="l" t="t" r="r" b="b"/>
              <a:pathLst>
                <a:path w="190500" h="73089">
                  <a:moveTo>
                    <a:pt x="0" y="20489"/>
                  </a:moveTo>
                  <a:cubicBezTo>
                    <a:pt x="43815" y="-12849"/>
                    <a:pt x="94298" y="4296"/>
                    <a:pt x="140970" y="5248"/>
                  </a:cubicBezTo>
                  <a:cubicBezTo>
                    <a:pt x="156210" y="5248"/>
                    <a:pt x="174308" y="5248"/>
                    <a:pt x="190500" y="11916"/>
                  </a:cubicBezTo>
                  <a:cubicBezTo>
                    <a:pt x="150495" y="90021"/>
                    <a:pt x="54293" y="93831"/>
                    <a:pt x="0" y="20489"/>
                  </a:cubicBezTo>
                  <a:close/>
                </a:path>
              </a:pathLst>
            </a:custGeom>
            <a:solidFill>
              <a:srgbClr val="F2939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CA4A4BDE-4062-4A91-9785-100342AF1F9D}"/>
                </a:ext>
              </a:extLst>
            </p:cNvPr>
            <p:cNvSpPr/>
            <p:nvPr/>
          </p:nvSpPr>
          <p:spPr>
            <a:xfrm>
              <a:off x="10387732" y="-2657888"/>
              <a:ext cx="390525" cy="21762"/>
            </a:xfrm>
            <a:custGeom>
              <a:avLst/>
              <a:gdLst>
                <a:gd name="connsiteX0" fmla="*/ 390525 w 390525"/>
                <a:gd name="connsiteY0" fmla="*/ 12238 h 21762"/>
                <a:gd name="connsiteX1" fmla="*/ 352425 w 390525"/>
                <a:gd name="connsiteY1" fmla="*/ 21763 h 21762"/>
                <a:gd name="connsiteX2" fmla="*/ 10477 w 390525"/>
                <a:gd name="connsiteY2" fmla="*/ 21763 h 21762"/>
                <a:gd name="connsiteX3" fmla="*/ 0 w 390525"/>
                <a:gd name="connsiteY3" fmla="*/ 12238 h 21762"/>
                <a:gd name="connsiteX4" fmla="*/ 390525 w 390525"/>
                <a:gd name="connsiteY4" fmla="*/ 12238 h 2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21762">
                  <a:moveTo>
                    <a:pt x="390525" y="12238"/>
                  </a:moveTo>
                  <a:cubicBezTo>
                    <a:pt x="380047" y="24620"/>
                    <a:pt x="365760" y="18905"/>
                    <a:pt x="352425" y="21763"/>
                  </a:cubicBezTo>
                  <a:cubicBezTo>
                    <a:pt x="238125" y="21763"/>
                    <a:pt x="124777" y="21763"/>
                    <a:pt x="10477" y="21763"/>
                  </a:cubicBezTo>
                  <a:cubicBezTo>
                    <a:pt x="6667" y="18905"/>
                    <a:pt x="3810" y="15095"/>
                    <a:pt x="0" y="12238"/>
                  </a:cubicBezTo>
                  <a:cubicBezTo>
                    <a:pt x="131445" y="-6812"/>
                    <a:pt x="260985" y="-1098"/>
                    <a:pt x="390525" y="12238"/>
                  </a:cubicBezTo>
                  <a:close/>
                </a:path>
              </a:pathLst>
            </a:custGeom>
            <a:solidFill>
              <a:srgbClr val="351C0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7F2EC2CB-CB99-45A3-98F0-64A4408D608A}"/>
                </a:ext>
              </a:extLst>
            </p:cNvPr>
            <p:cNvSpPr/>
            <p:nvPr/>
          </p:nvSpPr>
          <p:spPr>
            <a:xfrm>
              <a:off x="10539493" y="-1844598"/>
              <a:ext cx="38739" cy="108351"/>
            </a:xfrm>
            <a:custGeom>
              <a:avLst/>
              <a:gdLst>
                <a:gd name="connsiteX0" fmla="*/ 38739 w 38739"/>
                <a:gd name="connsiteY0" fmla="*/ 0 h 108351"/>
                <a:gd name="connsiteX1" fmla="*/ 35882 w 38739"/>
                <a:gd name="connsiteY1" fmla="*/ 80010 h 108351"/>
                <a:gd name="connsiteX2" fmla="*/ 11117 w 38739"/>
                <a:gd name="connsiteY2" fmla="*/ 107633 h 108351"/>
                <a:gd name="connsiteX3" fmla="*/ 2544 w 38739"/>
                <a:gd name="connsiteY3" fmla="*/ 75247 h 108351"/>
                <a:gd name="connsiteX4" fmla="*/ 38739 w 38739"/>
                <a:gd name="connsiteY4" fmla="*/ 0 h 108351"/>
                <a:gd name="connsiteX5" fmla="*/ 38739 w 38739"/>
                <a:gd name="connsiteY5" fmla="*/ 0 h 10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9" h="108351">
                  <a:moveTo>
                    <a:pt x="38739" y="0"/>
                  </a:moveTo>
                  <a:cubicBezTo>
                    <a:pt x="37787" y="26670"/>
                    <a:pt x="38739" y="53340"/>
                    <a:pt x="35882" y="80010"/>
                  </a:cubicBezTo>
                  <a:cubicBezTo>
                    <a:pt x="33977" y="92392"/>
                    <a:pt x="30167" y="112395"/>
                    <a:pt x="11117" y="107633"/>
                  </a:cubicBezTo>
                  <a:cubicBezTo>
                    <a:pt x="-5076" y="103822"/>
                    <a:pt x="639" y="86678"/>
                    <a:pt x="2544" y="75247"/>
                  </a:cubicBezTo>
                  <a:cubicBezTo>
                    <a:pt x="5402" y="45720"/>
                    <a:pt x="17784" y="20955"/>
                    <a:pt x="38739" y="0"/>
                  </a:cubicBezTo>
                  <a:cubicBezTo>
                    <a:pt x="38739" y="0"/>
                    <a:pt x="38739" y="0"/>
                    <a:pt x="38739" y="0"/>
                  </a:cubicBezTo>
                  <a:close/>
                </a:path>
              </a:pathLst>
            </a:custGeom>
            <a:solidFill>
              <a:srgbClr val="6F9A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127E6845-D8EC-422D-A3DC-49E38EA866B7}"/>
                </a:ext>
              </a:extLst>
            </p:cNvPr>
            <p:cNvSpPr/>
            <p:nvPr/>
          </p:nvSpPr>
          <p:spPr>
            <a:xfrm>
              <a:off x="10508626" y="-1846503"/>
              <a:ext cx="41983" cy="41909"/>
            </a:xfrm>
            <a:custGeom>
              <a:avLst/>
              <a:gdLst>
                <a:gd name="connsiteX0" fmla="*/ 41983 w 41983"/>
                <a:gd name="connsiteY0" fmla="*/ 0 h 41909"/>
                <a:gd name="connsiteX1" fmla="*/ 11503 w 41983"/>
                <a:gd name="connsiteY1" fmla="*/ 41910 h 41909"/>
                <a:gd name="connsiteX2" fmla="*/ 73 w 41983"/>
                <a:gd name="connsiteY2" fmla="*/ 29527 h 41909"/>
                <a:gd name="connsiteX3" fmla="*/ 41983 w 41983"/>
                <a:gd name="connsiteY3" fmla="*/ 0 h 41909"/>
              </a:gdLst>
              <a:ahLst/>
              <a:cxnLst>
                <a:cxn ang="0">
                  <a:pos x="connsiteX0" y="connsiteY0"/>
                </a:cxn>
                <a:cxn ang="0">
                  <a:pos x="connsiteX1" y="connsiteY1"/>
                </a:cxn>
                <a:cxn ang="0">
                  <a:pos x="connsiteX2" y="connsiteY2"/>
                </a:cxn>
                <a:cxn ang="0">
                  <a:pos x="connsiteX3" y="connsiteY3"/>
                </a:cxn>
              </a:cxnLst>
              <a:rect l="l" t="t" r="r" b="b"/>
              <a:pathLst>
                <a:path w="41983" h="41909">
                  <a:moveTo>
                    <a:pt x="41983" y="0"/>
                  </a:moveTo>
                  <a:cubicBezTo>
                    <a:pt x="33411" y="22860"/>
                    <a:pt x="30553" y="40005"/>
                    <a:pt x="11503" y="41910"/>
                  </a:cubicBezTo>
                  <a:cubicBezTo>
                    <a:pt x="7694" y="41910"/>
                    <a:pt x="-879" y="33338"/>
                    <a:pt x="73" y="29527"/>
                  </a:cubicBezTo>
                  <a:cubicBezTo>
                    <a:pt x="1978" y="7620"/>
                    <a:pt x="17219" y="2858"/>
                    <a:pt x="41983" y="0"/>
                  </a:cubicBezTo>
                  <a:close/>
                </a:path>
              </a:pathLst>
            </a:custGeom>
            <a:solidFill>
              <a:srgbClr val="7699B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BE3099A7-E4A0-4121-BC1C-54FEB092A9CF}"/>
                </a:ext>
              </a:extLst>
            </p:cNvPr>
            <p:cNvSpPr/>
            <p:nvPr/>
          </p:nvSpPr>
          <p:spPr>
            <a:xfrm>
              <a:off x="10605855" y="-1788683"/>
              <a:ext cx="39296" cy="48859"/>
            </a:xfrm>
            <a:custGeom>
              <a:avLst/>
              <a:gdLst>
                <a:gd name="connsiteX0" fmla="*/ 0 w 39296"/>
                <a:gd name="connsiteY0" fmla="*/ 281 h 48859"/>
                <a:gd name="connsiteX1" fmla="*/ 39053 w 39296"/>
                <a:gd name="connsiteY1" fmla="*/ 28856 h 48859"/>
                <a:gd name="connsiteX2" fmla="*/ 20003 w 39296"/>
                <a:gd name="connsiteY2" fmla="*/ 48859 h 48859"/>
                <a:gd name="connsiteX3" fmla="*/ 0 w 39296"/>
                <a:gd name="connsiteY3" fmla="*/ 281 h 48859"/>
              </a:gdLst>
              <a:ahLst/>
              <a:cxnLst>
                <a:cxn ang="0">
                  <a:pos x="connsiteX0" y="connsiteY0"/>
                </a:cxn>
                <a:cxn ang="0">
                  <a:pos x="connsiteX1" y="connsiteY1"/>
                </a:cxn>
                <a:cxn ang="0">
                  <a:pos x="connsiteX2" y="connsiteY2"/>
                </a:cxn>
                <a:cxn ang="0">
                  <a:pos x="connsiteX3" y="connsiteY3"/>
                </a:cxn>
              </a:cxnLst>
              <a:rect l="l" t="t" r="r" b="b"/>
              <a:pathLst>
                <a:path w="39296" h="48859">
                  <a:moveTo>
                    <a:pt x="0" y="281"/>
                  </a:moveTo>
                  <a:cubicBezTo>
                    <a:pt x="22860" y="-3528"/>
                    <a:pt x="16192" y="32667"/>
                    <a:pt x="39053" y="28856"/>
                  </a:cubicBezTo>
                  <a:cubicBezTo>
                    <a:pt x="40957" y="43144"/>
                    <a:pt x="31432" y="46954"/>
                    <a:pt x="20003" y="48859"/>
                  </a:cubicBezTo>
                  <a:cubicBezTo>
                    <a:pt x="-953" y="38381"/>
                    <a:pt x="2857" y="17426"/>
                    <a:pt x="0" y="281"/>
                  </a:cubicBezTo>
                  <a:close/>
                </a:path>
              </a:pathLst>
            </a:custGeom>
            <a:solidFill>
              <a:srgbClr val="729A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119385DA-9B21-47E1-914E-7B8F2D2595F4}"/>
                </a:ext>
              </a:extLst>
            </p:cNvPr>
            <p:cNvSpPr/>
            <p:nvPr/>
          </p:nvSpPr>
          <p:spPr>
            <a:xfrm>
              <a:off x="10560134" y="-2352645"/>
              <a:ext cx="132397" cy="13441"/>
            </a:xfrm>
            <a:custGeom>
              <a:avLst/>
              <a:gdLst>
                <a:gd name="connsiteX0" fmla="*/ 132398 w 132397"/>
                <a:gd name="connsiteY0" fmla="*/ 2269 h 13441"/>
                <a:gd name="connsiteX1" fmla="*/ 0 w 132397"/>
                <a:gd name="connsiteY1" fmla="*/ 7032 h 13441"/>
                <a:gd name="connsiteX2" fmla="*/ 132398 w 132397"/>
                <a:gd name="connsiteY2" fmla="*/ 2269 h 13441"/>
                <a:gd name="connsiteX3" fmla="*/ 132398 w 132397"/>
                <a:gd name="connsiteY3" fmla="*/ 2269 h 13441"/>
              </a:gdLst>
              <a:ahLst/>
              <a:cxnLst>
                <a:cxn ang="0">
                  <a:pos x="connsiteX0" y="connsiteY0"/>
                </a:cxn>
                <a:cxn ang="0">
                  <a:pos x="connsiteX1" y="connsiteY1"/>
                </a:cxn>
                <a:cxn ang="0">
                  <a:pos x="connsiteX2" y="connsiteY2"/>
                </a:cxn>
                <a:cxn ang="0">
                  <a:pos x="connsiteX3" y="connsiteY3"/>
                </a:cxn>
              </a:cxnLst>
              <a:rect l="l" t="t" r="r" b="b"/>
              <a:pathLst>
                <a:path w="132397" h="13441">
                  <a:moveTo>
                    <a:pt x="132398" y="2269"/>
                  </a:moveTo>
                  <a:cubicBezTo>
                    <a:pt x="88583" y="22272"/>
                    <a:pt x="44768" y="9889"/>
                    <a:pt x="0" y="7032"/>
                  </a:cubicBezTo>
                  <a:cubicBezTo>
                    <a:pt x="43815" y="-3446"/>
                    <a:pt x="88583" y="364"/>
                    <a:pt x="132398" y="2269"/>
                  </a:cubicBezTo>
                  <a:cubicBezTo>
                    <a:pt x="132398" y="2269"/>
                    <a:pt x="132398" y="2269"/>
                    <a:pt x="132398" y="2269"/>
                  </a:cubicBezTo>
                  <a:close/>
                </a:path>
              </a:pathLst>
            </a:custGeom>
            <a:solidFill>
              <a:srgbClr val="FDC0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Group 161">
            <a:extLst>
              <a:ext uri="{FF2B5EF4-FFF2-40B4-BE49-F238E27FC236}">
                <a16:creationId xmlns="" xmlns:a16="http://schemas.microsoft.com/office/drawing/2014/main" id="{C0BE20F4-2256-4030-A79F-858B4ED10C49}"/>
              </a:ext>
            </a:extLst>
          </p:cNvPr>
          <p:cNvGrpSpPr/>
          <p:nvPr/>
        </p:nvGrpSpPr>
        <p:grpSpPr>
          <a:xfrm>
            <a:off x="6561693" y="5361576"/>
            <a:ext cx="1626902" cy="1458738"/>
            <a:chOff x="11461136" y="-3358396"/>
            <a:chExt cx="2076971" cy="2236037"/>
          </a:xfrm>
        </p:grpSpPr>
        <p:sp>
          <p:nvSpPr>
            <p:cNvPr id="284" name="Freeform: Shape 283">
              <a:extLst>
                <a:ext uri="{FF2B5EF4-FFF2-40B4-BE49-F238E27FC236}">
                  <a16:creationId xmlns="" xmlns:a16="http://schemas.microsoft.com/office/drawing/2014/main" id="{E60D0433-7444-4D5B-9DA7-925B106B5C7F}"/>
                </a:ext>
              </a:extLst>
            </p:cNvPr>
            <p:cNvSpPr/>
            <p:nvPr/>
          </p:nvSpPr>
          <p:spPr>
            <a:xfrm>
              <a:off x="11753485" y="-2795193"/>
              <a:ext cx="1488091" cy="446764"/>
            </a:xfrm>
            <a:custGeom>
              <a:avLst/>
              <a:gdLst>
                <a:gd name="connsiteX0" fmla="*/ 1483174 w 1488091"/>
                <a:gd name="connsiteY0" fmla="*/ 72390 h 446764"/>
                <a:gd name="connsiteX1" fmla="*/ 1466982 w 1488091"/>
                <a:gd name="connsiteY1" fmla="*/ 273368 h 446764"/>
                <a:gd name="connsiteX2" fmla="*/ 1482222 w 1488091"/>
                <a:gd name="connsiteY2" fmla="*/ 348615 h 446764"/>
                <a:gd name="connsiteX3" fmla="*/ 1476507 w 1488091"/>
                <a:gd name="connsiteY3" fmla="*/ 371475 h 446764"/>
                <a:gd name="connsiteX4" fmla="*/ 1438407 w 1488091"/>
                <a:gd name="connsiteY4" fmla="*/ 356235 h 446764"/>
                <a:gd name="connsiteX5" fmla="*/ 1357444 w 1488091"/>
                <a:gd name="connsiteY5" fmla="*/ 361950 h 446764"/>
                <a:gd name="connsiteX6" fmla="*/ 1340299 w 1488091"/>
                <a:gd name="connsiteY6" fmla="*/ 419100 h 446764"/>
                <a:gd name="connsiteX7" fmla="*/ 1313629 w 1488091"/>
                <a:gd name="connsiteY7" fmla="*/ 446722 h 446764"/>
                <a:gd name="connsiteX8" fmla="*/ 1291722 w 1488091"/>
                <a:gd name="connsiteY8" fmla="*/ 418147 h 446764"/>
                <a:gd name="connsiteX9" fmla="*/ 1292674 w 1488091"/>
                <a:gd name="connsiteY9" fmla="*/ 402908 h 446764"/>
                <a:gd name="connsiteX10" fmla="*/ 1205997 w 1488091"/>
                <a:gd name="connsiteY10" fmla="*/ 243840 h 446764"/>
                <a:gd name="connsiteX11" fmla="*/ 1082172 w 1488091"/>
                <a:gd name="connsiteY11" fmla="*/ 209550 h 446764"/>
                <a:gd name="connsiteX12" fmla="*/ 1004067 w 1488091"/>
                <a:gd name="connsiteY12" fmla="*/ 179070 h 446764"/>
                <a:gd name="connsiteX13" fmla="*/ 929772 w 1488091"/>
                <a:gd name="connsiteY13" fmla="*/ 185737 h 446764"/>
                <a:gd name="connsiteX14" fmla="*/ 674502 w 1488091"/>
                <a:gd name="connsiteY14" fmla="*/ 170497 h 446764"/>
                <a:gd name="connsiteX15" fmla="*/ 462094 w 1488091"/>
                <a:gd name="connsiteY15" fmla="*/ 185737 h 446764"/>
                <a:gd name="connsiteX16" fmla="*/ 363987 w 1488091"/>
                <a:gd name="connsiteY16" fmla="*/ 107632 h 446764"/>
                <a:gd name="connsiteX17" fmla="*/ 238257 w 1488091"/>
                <a:gd name="connsiteY17" fmla="*/ 240030 h 446764"/>
                <a:gd name="connsiteX18" fmla="*/ 142054 w 1488091"/>
                <a:gd name="connsiteY18" fmla="*/ 278130 h 446764"/>
                <a:gd name="connsiteX19" fmla="*/ 82047 w 1488091"/>
                <a:gd name="connsiteY19" fmla="*/ 308610 h 446764"/>
                <a:gd name="connsiteX20" fmla="*/ 42042 w 1488091"/>
                <a:gd name="connsiteY20" fmla="*/ 317183 h 446764"/>
                <a:gd name="connsiteX21" fmla="*/ 23944 w 1488091"/>
                <a:gd name="connsiteY21" fmla="*/ 297180 h 446764"/>
                <a:gd name="connsiteX22" fmla="*/ 11562 w 1488091"/>
                <a:gd name="connsiteY22" fmla="*/ 243840 h 446764"/>
                <a:gd name="connsiteX23" fmla="*/ 2990 w 1488091"/>
                <a:gd name="connsiteY23" fmla="*/ 214312 h 446764"/>
                <a:gd name="connsiteX24" fmla="*/ 2037 w 1488091"/>
                <a:gd name="connsiteY24" fmla="*/ 185737 h 446764"/>
                <a:gd name="connsiteX25" fmla="*/ 15372 w 1488091"/>
                <a:gd name="connsiteY25" fmla="*/ 182880 h 446764"/>
                <a:gd name="connsiteX26" fmla="*/ 41090 w 1488091"/>
                <a:gd name="connsiteY26" fmla="*/ 230505 h 446764"/>
                <a:gd name="connsiteX27" fmla="*/ 94429 w 1488091"/>
                <a:gd name="connsiteY27" fmla="*/ 243840 h 446764"/>
                <a:gd name="connsiteX28" fmla="*/ 137292 w 1488091"/>
                <a:gd name="connsiteY28" fmla="*/ 215265 h 446764"/>
                <a:gd name="connsiteX29" fmla="*/ 166819 w 1488091"/>
                <a:gd name="connsiteY29" fmla="*/ 200025 h 446764"/>
                <a:gd name="connsiteX30" fmla="*/ 317315 w 1488091"/>
                <a:gd name="connsiteY30" fmla="*/ 87630 h 446764"/>
                <a:gd name="connsiteX31" fmla="*/ 380179 w 1488091"/>
                <a:gd name="connsiteY31" fmla="*/ 0 h 446764"/>
                <a:gd name="connsiteX32" fmla="*/ 412565 w 1488091"/>
                <a:gd name="connsiteY32" fmla="*/ 28575 h 446764"/>
                <a:gd name="connsiteX33" fmla="*/ 417327 w 1488091"/>
                <a:gd name="connsiteY33" fmla="*/ 84772 h 446764"/>
                <a:gd name="connsiteX34" fmla="*/ 468762 w 1488091"/>
                <a:gd name="connsiteY34" fmla="*/ 129540 h 446764"/>
                <a:gd name="connsiteX35" fmla="*/ 762132 w 1488091"/>
                <a:gd name="connsiteY35" fmla="*/ 114300 h 446764"/>
                <a:gd name="connsiteX36" fmla="*/ 889767 w 1488091"/>
                <a:gd name="connsiteY36" fmla="*/ 123825 h 446764"/>
                <a:gd name="connsiteX37" fmla="*/ 947869 w 1488091"/>
                <a:gd name="connsiteY37" fmla="*/ 114300 h 446764"/>
                <a:gd name="connsiteX38" fmla="*/ 963110 w 1488091"/>
                <a:gd name="connsiteY38" fmla="*/ 69532 h 446764"/>
                <a:gd name="connsiteX39" fmla="*/ 966919 w 1488091"/>
                <a:gd name="connsiteY39" fmla="*/ 56197 h 446764"/>
                <a:gd name="connsiteX40" fmla="*/ 996447 w 1488091"/>
                <a:gd name="connsiteY40" fmla="*/ 24765 h 446764"/>
                <a:gd name="connsiteX41" fmla="*/ 1029785 w 1488091"/>
                <a:gd name="connsiteY41" fmla="*/ 100965 h 446764"/>
                <a:gd name="connsiteX42" fmla="*/ 1085029 w 1488091"/>
                <a:gd name="connsiteY42" fmla="*/ 156210 h 446764"/>
                <a:gd name="connsiteX43" fmla="*/ 1269815 w 1488091"/>
                <a:gd name="connsiteY43" fmla="*/ 212408 h 446764"/>
                <a:gd name="connsiteX44" fmla="*/ 1321249 w 1488091"/>
                <a:gd name="connsiteY44" fmla="*/ 233362 h 446764"/>
                <a:gd name="connsiteX45" fmla="*/ 1368874 w 1488091"/>
                <a:gd name="connsiteY45" fmla="*/ 262890 h 446764"/>
                <a:gd name="connsiteX46" fmla="*/ 1394592 w 1488091"/>
                <a:gd name="connsiteY46" fmla="*/ 287655 h 446764"/>
                <a:gd name="connsiteX47" fmla="*/ 1426977 w 1488091"/>
                <a:gd name="connsiteY47" fmla="*/ 251460 h 446764"/>
                <a:gd name="connsiteX48" fmla="*/ 1440312 w 1488091"/>
                <a:gd name="connsiteY48" fmla="*/ 82868 h 446764"/>
                <a:gd name="connsiteX49" fmla="*/ 1447932 w 1488091"/>
                <a:gd name="connsiteY49" fmla="*/ 15240 h 446764"/>
                <a:gd name="connsiteX50" fmla="*/ 1483174 w 1488091"/>
                <a:gd name="connsiteY50" fmla="*/ 72390 h 4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88091" h="446764">
                  <a:moveTo>
                    <a:pt x="1483174" y="72390"/>
                  </a:moveTo>
                  <a:cubicBezTo>
                    <a:pt x="1493652" y="140970"/>
                    <a:pt x="1486985" y="207645"/>
                    <a:pt x="1466982" y="273368"/>
                  </a:cubicBezTo>
                  <a:cubicBezTo>
                    <a:pt x="1457457" y="304800"/>
                    <a:pt x="1460315" y="327660"/>
                    <a:pt x="1482222" y="348615"/>
                  </a:cubicBezTo>
                  <a:cubicBezTo>
                    <a:pt x="1490794" y="359093"/>
                    <a:pt x="1486032" y="365760"/>
                    <a:pt x="1476507" y="371475"/>
                  </a:cubicBezTo>
                  <a:cubicBezTo>
                    <a:pt x="1460315" y="374333"/>
                    <a:pt x="1449837" y="363855"/>
                    <a:pt x="1438407" y="356235"/>
                  </a:cubicBezTo>
                  <a:cubicBezTo>
                    <a:pt x="1409832" y="338137"/>
                    <a:pt x="1382210" y="335280"/>
                    <a:pt x="1357444" y="361950"/>
                  </a:cubicBezTo>
                  <a:cubicBezTo>
                    <a:pt x="1345062" y="379095"/>
                    <a:pt x="1346015" y="400050"/>
                    <a:pt x="1340299" y="419100"/>
                  </a:cubicBezTo>
                  <a:cubicBezTo>
                    <a:pt x="1336490" y="433387"/>
                    <a:pt x="1329822" y="445770"/>
                    <a:pt x="1313629" y="446722"/>
                  </a:cubicBezTo>
                  <a:cubicBezTo>
                    <a:pt x="1294579" y="447675"/>
                    <a:pt x="1292674" y="432435"/>
                    <a:pt x="1291722" y="418147"/>
                  </a:cubicBezTo>
                  <a:cubicBezTo>
                    <a:pt x="1291722" y="413385"/>
                    <a:pt x="1291722" y="407670"/>
                    <a:pt x="1292674" y="402908"/>
                  </a:cubicBezTo>
                  <a:cubicBezTo>
                    <a:pt x="1320297" y="281940"/>
                    <a:pt x="1320297" y="282893"/>
                    <a:pt x="1205997" y="243840"/>
                  </a:cubicBezTo>
                  <a:cubicBezTo>
                    <a:pt x="1165040" y="229553"/>
                    <a:pt x="1124082" y="220028"/>
                    <a:pt x="1082172" y="209550"/>
                  </a:cubicBezTo>
                  <a:cubicBezTo>
                    <a:pt x="1055502" y="202883"/>
                    <a:pt x="1026927" y="200978"/>
                    <a:pt x="1004067" y="179070"/>
                  </a:cubicBezTo>
                  <a:cubicBezTo>
                    <a:pt x="981207" y="158115"/>
                    <a:pt x="959299" y="192405"/>
                    <a:pt x="929772" y="185737"/>
                  </a:cubicBezTo>
                  <a:cubicBezTo>
                    <a:pt x="845952" y="168593"/>
                    <a:pt x="760227" y="170497"/>
                    <a:pt x="674502" y="170497"/>
                  </a:cubicBezTo>
                  <a:cubicBezTo>
                    <a:pt x="603065" y="170497"/>
                    <a:pt x="532579" y="175260"/>
                    <a:pt x="462094" y="185737"/>
                  </a:cubicBezTo>
                  <a:cubicBezTo>
                    <a:pt x="387799" y="196215"/>
                    <a:pt x="371607" y="182880"/>
                    <a:pt x="363987" y="107632"/>
                  </a:cubicBezTo>
                  <a:cubicBezTo>
                    <a:pt x="345890" y="176212"/>
                    <a:pt x="308742" y="222885"/>
                    <a:pt x="238257" y="240030"/>
                  </a:cubicBezTo>
                  <a:cubicBezTo>
                    <a:pt x="204919" y="248603"/>
                    <a:pt x="170629" y="256222"/>
                    <a:pt x="142054" y="278130"/>
                  </a:cubicBezTo>
                  <a:cubicBezTo>
                    <a:pt x="134434" y="312420"/>
                    <a:pt x="103002" y="300037"/>
                    <a:pt x="82047" y="308610"/>
                  </a:cubicBezTo>
                  <a:cubicBezTo>
                    <a:pt x="68712" y="312420"/>
                    <a:pt x="55377" y="317183"/>
                    <a:pt x="42042" y="317183"/>
                  </a:cubicBezTo>
                  <a:cubicBezTo>
                    <a:pt x="30612" y="315278"/>
                    <a:pt x="21087" y="312420"/>
                    <a:pt x="23944" y="297180"/>
                  </a:cubicBezTo>
                  <a:cubicBezTo>
                    <a:pt x="27754" y="277178"/>
                    <a:pt x="22992" y="260033"/>
                    <a:pt x="11562" y="243840"/>
                  </a:cubicBezTo>
                  <a:cubicBezTo>
                    <a:pt x="-821" y="237172"/>
                    <a:pt x="5847" y="223837"/>
                    <a:pt x="2990" y="214312"/>
                  </a:cubicBezTo>
                  <a:cubicBezTo>
                    <a:pt x="-821" y="204787"/>
                    <a:pt x="-821" y="195262"/>
                    <a:pt x="2037" y="185737"/>
                  </a:cubicBezTo>
                  <a:cubicBezTo>
                    <a:pt x="5847" y="182880"/>
                    <a:pt x="10609" y="180975"/>
                    <a:pt x="15372" y="182880"/>
                  </a:cubicBezTo>
                  <a:cubicBezTo>
                    <a:pt x="35374" y="193358"/>
                    <a:pt x="34422" y="214312"/>
                    <a:pt x="41090" y="230505"/>
                  </a:cubicBezTo>
                  <a:cubicBezTo>
                    <a:pt x="61092" y="272415"/>
                    <a:pt x="61092" y="272415"/>
                    <a:pt x="94429" y="243840"/>
                  </a:cubicBezTo>
                  <a:cubicBezTo>
                    <a:pt x="107765" y="232410"/>
                    <a:pt x="123004" y="224790"/>
                    <a:pt x="137292" y="215265"/>
                  </a:cubicBezTo>
                  <a:cubicBezTo>
                    <a:pt x="146817" y="208597"/>
                    <a:pt x="155390" y="200978"/>
                    <a:pt x="166819" y="200025"/>
                  </a:cubicBezTo>
                  <a:cubicBezTo>
                    <a:pt x="239209" y="192405"/>
                    <a:pt x="293502" y="162878"/>
                    <a:pt x="317315" y="87630"/>
                  </a:cubicBezTo>
                  <a:cubicBezTo>
                    <a:pt x="328744" y="53340"/>
                    <a:pt x="337317" y="13335"/>
                    <a:pt x="380179" y="0"/>
                  </a:cubicBezTo>
                  <a:cubicBezTo>
                    <a:pt x="399229" y="952"/>
                    <a:pt x="406849" y="13335"/>
                    <a:pt x="412565" y="28575"/>
                  </a:cubicBezTo>
                  <a:cubicBezTo>
                    <a:pt x="418279" y="46672"/>
                    <a:pt x="419232" y="66675"/>
                    <a:pt x="417327" y="84772"/>
                  </a:cubicBezTo>
                  <a:cubicBezTo>
                    <a:pt x="415422" y="122872"/>
                    <a:pt x="432567" y="137160"/>
                    <a:pt x="468762" y="129540"/>
                  </a:cubicBezTo>
                  <a:cubicBezTo>
                    <a:pt x="565917" y="109537"/>
                    <a:pt x="664024" y="115253"/>
                    <a:pt x="762132" y="114300"/>
                  </a:cubicBezTo>
                  <a:cubicBezTo>
                    <a:pt x="804994" y="113347"/>
                    <a:pt x="847857" y="119062"/>
                    <a:pt x="889767" y="123825"/>
                  </a:cubicBezTo>
                  <a:cubicBezTo>
                    <a:pt x="909769" y="125730"/>
                    <a:pt x="930724" y="133350"/>
                    <a:pt x="947869" y="114300"/>
                  </a:cubicBezTo>
                  <a:cubicBezTo>
                    <a:pt x="959299" y="101918"/>
                    <a:pt x="960252" y="85725"/>
                    <a:pt x="963110" y="69532"/>
                  </a:cubicBezTo>
                  <a:cubicBezTo>
                    <a:pt x="964062" y="64770"/>
                    <a:pt x="965015" y="60007"/>
                    <a:pt x="966919" y="56197"/>
                  </a:cubicBezTo>
                  <a:cubicBezTo>
                    <a:pt x="974540" y="43815"/>
                    <a:pt x="969777" y="20002"/>
                    <a:pt x="996447" y="24765"/>
                  </a:cubicBezTo>
                  <a:cubicBezTo>
                    <a:pt x="1019307" y="45720"/>
                    <a:pt x="1024069" y="74295"/>
                    <a:pt x="1029785" y="100965"/>
                  </a:cubicBezTo>
                  <a:cubicBezTo>
                    <a:pt x="1036452" y="132397"/>
                    <a:pt x="1053597" y="148590"/>
                    <a:pt x="1085029" y="156210"/>
                  </a:cubicBezTo>
                  <a:cubicBezTo>
                    <a:pt x="1147894" y="171450"/>
                    <a:pt x="1211712" y="181928"/>
                    <a:pt x="1269815" y="212408"/>
                  </a:cubicBezTo>
                  <a:cubicBezTo>
                    <a:pt x="1286007" y="221933"/>
                    <a:pt x="1303152" y="226695"/>
                    <a:pt x="1321249" y="233362"/>
                  </a:cubicBezTo>
                  <a:cubicBezTo>
                    <a:pt x="1338394" y="240983"/>
                    <a:pt x="1355540" y="247650"/>
                    <a:pt x="1368874" y="262890"/>
                  </a:cubicBezTo>
                  <a:cubicBezTo>
                    <a:pt x="1376494" y="271462"/>
                    <a:pt x="1369827" y="294322"/>
                    <a:pt x="1394592" y="287655"/>
                  </a:cubicBezTo>
                  <a:cubicBezTo>
                    <a:pt x="1414594" y="281940"/>
                    <a:pt x="1424119" y="268605"/>
                    <a:pt x="1426977" y="251460"/>
                  </a:cubicBezTo>
                  <a:cubicBezTo>
                    <a:pt x="1436502" y="196215"/>
                    <a:pt x="1446979" y="140018"/>
                    <a:pt x="1440312" y="82868"/>
                  </a:cubicBezTo>
                  <a:cubicBezTo>
                    <a:pt x="1437454" y="60007"/>
                    <a:pt x="1430787" y="36195"/>
                    <a:pt x="1447932" y="15240"/>
                  </a:cubicBezTo>
                  <a:cubicBezTo>
                    <a:pt x="1491747" y="19050"/>
                    <a:pt x="1466029" y="57150"/>
                    <a:pt x="1483174" y="72390"/>
                  </a:cubicBezTo>
                  <a:close/>
                </a:path>
              </a:pathLst>
            </a:custGeom>
            <a:solidFill>
              <a:srgbClr val="4D281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4261381F-BBC3-4F98-AA19-03E5FB7BE5FE}"/>
                </a:ext>
              </a:extLst>
            </p:cNvPr>
            <p:cNvSpPr/>
            <p:nvPr/>
          </p:nvSpPr>
          <p:spPr>
            <a:xfrm>
              <a:off x="12159302" y="-3358396"/>
              <a:ext cx="1034552" cy="482820"/>
            </a:xfrm>
            <a:custGeom>
              <a:avLst/>
              <a:gdLst>
                <a:gd name="connsiteX0" fmla="*/ 10557 w 1034552"/>
                <a:gd name="connsiteY0" fmla="*/ 73618 h 482820"/>
                <a:gd name="connsiteX1" fmla="*/ 350600 w 1034552"/>
                <a:gd name="connsiteY1" fmla="*/ 275 h 482820"/>
                <a:gd name="connsiteX2" fmla="*/ 1004968 w 1034552"/>
                <a:gd name="connsiteY2" fmla="*/ 390800 h 482820"/>
                <a:gd name="connsiteX3" fmla="*/ 1012588 w 1034552"/>
                <a:gd name="connsiteY3" fmla="*/ 412708 h 482820"/>
                <a:gd name="connsiteX4" fmla="*/ 1024018 w 1034552"/>
                <a:gd name="connsiteY4" fmla="*/ 482240 h 482820"/>
                <a:gd name="connsiteX5" fmla="*/ 988775 w 1034552"/>
                <a:gd name="connsiteY5" fmla="*/ 446998 h 482820"/>
                <a:gd name="connsiteX6" fmla="*/ 750650 w 1034552"/>
                <a:gd name="connsiteY6" fmla="*/ 158390 h 482820"/>
                <a:gd name="connsiteX7" fmla="*/ 584915 w 1034552"/>
                <a:gd name="connsiteY7" fmla="*/ 75523 h 482820"/>
                <a:gd name="connsiteX8" fmla="*/ 538243 w 1034552"/>
                <a:gd name="connsiteY8" fmla="*/ 82190 h 482820"/>
                <a:gd name="connsiteX9" fmla="*/ 427752 w 1034552"/>
                <a:gd name="connsiteY9" fmla="*/ 49805 h 482820"/>
                <a:gd name="connsiteX10" fmla="*/ 399177 w 1034552"/>
                <a:gd name="connsiteY10" fmla="*/ 46948 h 482820"/>
                <a:gd name="connsiteX11" fmla="*/ 227727 w 1034552"/>
                <a:gd name="connsiteY11" fmla="*/ 60283 h 482820"/>
                <a:gd name="connsiteX12" fmla="*/ 194390 w 1034552"/>
                <a:gd name="connsiteY12" fmla="*/ 51710 h 482820"/>
                <a:gd name="connsiteX13" fmla="*/ 72470 w 1034552"/>
                <a:gd name="connsiteY13" fmla="*/ 98383 h 482820"/>
                <a:gd name="connsiteX14" fmla="*/ 15320 w 1034552"/>
                <a:gd name="connsiteY14" fmla="*/ 116480 h 482820"/>
                <a:gd name="connsiteX15" fmla="*/ 10557 w 1034552"/>
                <a:gd name="connsiteY15" fmla="*/ 73618 h 4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4552" h="482820">
                  <a:moveTo>
                    <a:pt x="10557" y="73618"/>
                  </a:moveTo>
                  <a:cubicBezTo>
                    <a:pt x="116285" y="16468"/>
                    <a:pt x="231538" y="-2582"/>
                    <a:pt x="350600" y="275"/>
                  </a:cubicBezTo>
                  <a:cubicBezTo>
                    <a:pt x="642065" y="6943"/>
                    <a:pt x="864950" y="129815"/>
                    <a:pt x="1004968" y="390800"/>
                  </a:cubicBezTo>
                  <a:cubicBezTo>
                    <a:pt x="1008777" y="397468"/>
                    <a:pt x="1009730" y="405088"/>
                    <a:pt x="1012588" y="412708"/>
                  </a:cubicBezTo>
                  <a:cubicBezTo>
                    <a:pt x="1034495" y="432710"/>
                    <a:pt x="1043068" y="455570"/>
                    <a:pt x="1024018" y="482240"/>
                  </a:cubicBezTo>
                  <a:cubicBezTo>
                    <a:pt x="996395" y="487003"/>
                    <a:pt x="996395" y="461285"/>
                    <a:pt x="988775" y="446998"/>
                  </a:cubicBezTo>
                  <a:cubicBezTo>
                    <a:pt x="932577" y="331745"/>
                    <a:pt x="858282" y="230780"/>
                    <a:pt x="750650" y="158390"/>
                  </a:cubicBezTo>
                  <a:cubicBezTo>
                    <a:pt x="698263" y="123148"/>
                    <a:pt x="642065" y="98383"/>
                    <a:pt x="584915" y="75523"/>
                  </a:cubicBezTo>
                  <a:cubicBezTo>
                    <a:pt x="567770" y="65045"/>
                    <a:pt x="553482" y="81238"/>
                    <a:pt x="538243" y="82190"/>
                  </a:cubicBezTo>
                  <a:cubicBezTo>
                    <a:pt x="499190" y="78380"/>
                    <a:pt x="469663" y="44090"/>
                    <a:pt x="427752" y="49805"/>
                  </a:cubicBezTo>
                  <a:cubicBezTo>
                    <a:pt x="418227" y="49805"/>
                    <a:pt x="408702" y="48853"/>
                    <a:pt x="399177" y="46948"/>
                  </a:cubicBezTo>
                  <a:cubicBezTo>
                    <a:pt x="341075" y="33613"/>
                    <a:pt x="283925" y="39328"/>
                    <a:pt x="227727" y="60283"/>
                  </a:cubicBezTo>
                  <a:cubicBezTo>
                    <a:pt x="215345" y="62188"/>
                    <a:pt x="204868" y="55520"/>
                    <a:pt x="194390" y="51710"/>
                  </a:cubicBezTo>
                  <a:cubicBezTo>
                    <a:pt x="149623" y="57425"/>
                    <a:pt x="111523" y="79333"/>
                    <a:pt x="72470" y="98383"/>
                  </a:cubicBezTo>
                  <a:cubicBezTo>
                    <a:pt x="54373" y="106955"/>
                    <a:pt x="38180" y="121243"/>
                    <a:pt x="15320" y="116480"/>
                  </a:cubicBezTo>
                  <a:cubicBezTo>
                    <a:pt x="16273" y="102193"/>
                    <a:pt x="-16112" y="91715"/>
                    <a:pt x="10557" y="73618"/>
                  </a:cubicBezTo>
                  <a:close/>
                </a:path>
              </a:pathLst>
            </a:custGeom>
            <a:solidFill>
              <a:srgbClr val="493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E40B6BAC-95FD-438B-986C-D838F605D9AA}"/>
                </a:ext>
              </a:extLst>
            </p:cNvPr>
            <p:cNvSpPr/>
            <p:nvPr/>
          </p:nvSpPr>
          <p:spPr>
            <a:xfrm>
              <a:off x="11713222" y="-2550401"/>
              <a:ext cx="620467" cy="611547"/>
            </a:xfrm>
            <a:custGeom>
              <a:avLst/>
              <a:gdLst>
                <a:gd name="connsiteX0" fmla="*/ 53730 w 620467"/>
                <a:gd name="connsiteY0" fmla="*/ 0 h 611547"/>
                <a:gd name="connsiteX1" fmla="*/ 88020 w 620467"/>
                <a:gd name="connsiteY1" fmla="*/ 66675 h 611547"/>
                <a:gd name="connsiteX2" fmla="*/ 40395 w 620467"/>
                <a:gd name="connsiteY2" fmla="*/ 193357 h 611547"/>
                <a:gd name="connsiteX3" fmla="*/ 141360 w 620467"/>
                <a:gd name="connsiteY3" fmla="*/ 325755 h 611547"/>
                <a:gd name="connsiteX4" fmla="*/ 166125 w 620467"/>
                <a:gd name="connsiteY4" fmla="*/ 300038 h 611547"/>
                <a:gd name="connsiteX5" fmla="*/ 196605 w 620467"/>
                <a:gd name="connsiteY5" fmla="*/ 251460 h 611547"/>
                <a:gd name="connsiteX6" fmla="*/ 213750 w 620467"/>
                <a:gd name="connsiteY6" fmla="*/ 279082 h 611547"/>
                <a:gd name="connsiteX7" fmla="*/ 485213 w 620467"/>
                <a:gd name="connsiteY7" fmla="*/ 545782 h 611547"/>
                <a:gd name="connsiteX8" fmla="*/ 593798 w 620467"/>
                <a:gd name="connsiteY8" fmla="*/ 577215 h 611547"/>
                <a:gd name="connsiteX9" fmla="*/ 620468 w 620467"/>
                <a:gd name="connsiteY9" fmla="*/ 599123 h 611547"/>
                <a:gd name="connsiteX10" fmla="*/ 545220 w 620467"/>
                <a:gd name="connsiteY10" fmla="*/ 605790 h 611547"/>
                <a:gd name="connsiteX11" fmla="*/ 532838 w 620467"/>
                <a:gd name="connsiteY11" fmla="*/ 599123 h 611547"/>
                <a:gd name="connsiteX12" fmla="*/ 222323 w 620467"/>
                <a:gd name="connsiteY12" fmla="*/ 397192 h 611547"/>
                <a:gd name="connsiteX13" fmla="*/ 173745 w 620467"/>
                <a:gd name="connsiteY13" fmla="*/ 374332 h 611547"/>
                <a:gd name="connsiteX14" fmla="*/ 3248 w 620467"/>
                <a:gd name="connsiteY14" fmla="*/ 140970 h 611547"/>
                <a:gd name="connsiteX15" fmla="*/ 36585 w 620467"/>
                <a:gd name="connsiteY15" fmla="*/ 74295 h 611547"/>
                <a:gd name="connsiteX16" fmla="*/ 53730 w 620467"/>
                <a:gd name="connsiteY16" fmla="*/ 0 h 61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467" h="611547">
                  <a:moveTo>
                    <a:pt x="53730" y="0"/>
                  </a:moveTo>
                  <a:cubicBezTo>
                    <a:pt x="86115" y="11430"/>
                    <a:pt x="56588" y="55245"/>
                    <a:pt x="88020" y="66675"/>
                  </a:cubicBezTo>
                  <a:cubicBezTo>
                    <a:pt x="63255" y="105727"/>
                    <a:pt x="31823" y="140017"/>
                    <a:pt x="40395" y="193357"/>
                  </a:cubicBezTo>
                  <a:cubicBezTo>
                    <a:pt x="48968" y="251460"/>
                    <a:pt x="90878" y="310515"/>
                    <a:pt x="141360" y="325755"/>
                  </a:cubicBezTo>
                  <a:cubicBezTo>
                    <a:pt x="168030" y="333375"/>
                    <a:pt x="171840" y="322898"/>
                    <a:pt x="166125" y="300038"/>
                  </a:cubicBezTo>
                  <a:cubicBezTo>
                    <a:pt x="163268" y="275273"/>
                    <a:pt x="151838" y="245745"/>
                    <a:pt x="196605" y="251460"/>
                  </a:cubicBezTo>
                  <a:cubicBezTo>
                    <a:pt x="207082" y="257175"/>
                    <a:pt x="210893" y="268605"/>
                    <a:pt x="213750" y="279082"/>
                  </a:cubicBezTo>
                  <a:cubicBezTo>
                    <a:pt x="251850" y="421957"/>
                    <a:pt x="356625" y="495300"/>
                    <a:pt x="485213" y="545782"/>
                  </a:cubicBezTo>
                  <a:cubicBezTo>
                    <a:pt x="520455" y="559118"/>
                    <a:pt x="557603" y="568643"/>
                    <a:pt x="593798" y="577215"/>
                  </a:cubicBezTo>
                  <a:cubicBezTo>
                    <a:pt x="605228" y="580073"/>
                    <a:pt x="619515" y="581978"/>
                    <a:pt x="620468" y="599123"/>
                  </a:cubicBezTo>
                  <a:cubicBezTo>
                    <a:pt x="596655" y="621030"/>
                    <a:pt x="569985" y="607695"/>
                    <a:pt x="545220" y="605790"/>
                  </a:cubicBezTo>
                  <a:cubicBezTo>
                    <a:pt x="540457" y="604837"/>
                    <a:pt x="536648" y="601980"/>
                    <a:pt x="532838" y="599123"/>
                  </a:cubicBezTo>
                  <a:cubicBezTo>
                    <a:pt x="406155" y="566737"/>
                    <a:pt x="295665" y="509587"/>
                    <a:pt x="222323" y="397192"/>
                  </a:cubicBezTo>
                  <a:cubicBezTo>
                    <a:pt x="208988" y="377190"/>
                    <a:pt x="191843" y="377190"/>
                    <a:pt x="173745" y="374332"/>
                  </a:cubicBezTo>
                  <a:cubicBezTo>
                    <a:pt x="57540" y="356235"/>
                    <a:pt x="-16755" y="255270"/>
                    <a:pt x="3248" y="140970"/>
                  </a:cubicBezTo>
                  <a:cubicBezTo>
                    <a:pt x="8010" y="115252"/>
                    <a:pt x="15630" y="89535"/>
                    <a:pt x="36585" y="74295"/>
                  </a:cubicBezTo>
                  <a:cubicBezTo>
                    <a:pt x="63255" y="53340"/>
                    <a:pt x="63255" y="29527"/>
                    <a:pt x="53730" y="0"/>
                  </a:cubicBezTo>
                  <a:close/>
                </a:path>
              </a:pathLst>
            </a:custGeom>
            <a:solidFill>
              <a:srgbClr val="44352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0D1FE2F8-201A-49A1-91EA-A81A719C1903}"/>
                </a:ext>
              </a:extLst>
            </p:cNvPr>
            <p:cNvSpPr/>
            <p:nvPr/>
          </p:nvSpPr>
          <p:spPr>
            <a:xfrm>
              <a:off x="12678495" y="-2446578"/>
              <a:ext cx="586895" cy="528063"/>
            </a:xfrm>
            <a:custGeom>
              <a:avLst/>
              <a:gdLst>
                <a:gd name="connsiteX0" fmla="*/ 545782 w 586895"/>
                <a:gd name="connsiteY0" fmla="*/ 20002 h 528063"/>
                <a:gd name="connsiteX1" fmla="*/ 557213 w 586895"/>
                <a:gd name="connsiteY1" fmla="*/ 0 h 528063"/>
                <a:gd name="connsiteX2" fmla="*/ 531495 w 586895"/>
                <a:gd name="connsiteY2" fmla="*/ 218122 h 528063"/>
                <a:gd name="connsiteX3" fmla="*/ 393382 w 586895"/>
                <a:gd name="connsiteY3" fmla="*/ 283845 h 528063"/>
                <a:gd name="connsiteX4" fmla="*/ 346710 w 586895"/>
                <a:gd name="connsiteY4" fmla="*/ 308610 h 528063"/>
                <a:gd name="connsiteX5" fmla="*/ 134302 w 586895"/>
                <a:gd name="connsiteY5" fmla="*/ 476250 h 528063"/>
                <a:gd name="connsiteX6" fmla="*/ 100013 w 586895"/>
                <a:gd name="connsiteY6" fmla="*/ 503872 h 528063"/>
                <a:gd name="connsiteX7" fmla="*/ 94297 w 586895"/>
                <a:gd name="connsiteY7" fmla="*/ 527685 h 528063"/>
                <a:gd name="connsiteX8" fmla="*/ 32385 w 586895"/>
                <a:gd name="connsiteY8" fmla="*/ 517208 h 528063"/>
                <a:gd name="connsiteX9" fmla="*/ 11430 w 586895"/>
                <a:gd name="connsiteY9" fmla="*/ 511492 h 528063"/>
                <a:gd name="connsiteX10" fmla="*/ 0 w 586895"/>
                <a:gd name="connsiteY10" fmla="*/ 494347 h 528063"/>
                <a:gd name="connsiteX11" fmla="*/ 54293 w 586895"/>
                <a:gd name="connsiteY11" fmla="*/ 462915 h 528063"/>
                <a:gd name="connsiteX12" fmla="*/ 260032 w 586895"/>
                <a:gd name="connsiteY12" fmla="*/ 349567 h 528063"/>
                <a:gd name="connsiteX13" fmla="*/ 342900 w 586895"/>
                <a:gd name="connsiteY13" fmla="*/ 224790 h 528063"/>
                <a:gd name="connsiteX14" fmla="*/ 369570 w 586895"/>
                <a:gd name="connsiteY14" fmla="*/ 176213 h 528063"/>
                <a:gd name="connsiteX15" fmla="*/ 404813 w 586895"/>
                <a:gd name="connsiteY15" fmla="*/ 202882 h 528063"/>
                <a:gd name="connsiteX16" fmla="*/ 445770 w 586895"/>
                <a:gd name="connsiteY16" fmla="*/ 232410 h 528063"/>
                <a:gd name="connsiteX17" fmla="*/ 543877 w 586895"/>
                <a:gd name="connsiteY17" fmla="*/ 75247 h 528063"/>
                <a:gd name="connsiteX18" fmla="*/ 545782 w 586895"/>
                <a:gd name="connsiteY18" fmla="*/ 20002 h 52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895" h="528063">
                  <a:moveTo>
                    <a:pt x="545782" y="20002"/>
                  </a:moveTo>
                  <a:cubicBezTo>
                    <a:pt x="555307" y="16192"/>
                    <a:pt x="557213" y="8572"/>
                    <a:pt x="557213" y="0"/>
                  </a:cubicBezTo>
                  <a:cubicBezTo>
                    <a:pt x="604838" y="65722"/>
                    <a:pt x="594360" y="153352"/>
                    <a:pt x="531495" y="218122"/>
                  </a:cubicBezTo>
                  <a:cubicBezTo>
                    <a:pt x="494347" y="256222"/>
                    <a:pt x="447675" y="280035"/>
                    <a:pt x="393382" y="283845"/>
                  </a:cubicBezTo>
                  <a:cubicBezTo>
                    <a:pt x="373380" y="285750"/>
                    <a:pt x="358140" y="290513"/>
                    <a:pt x="346710" y="308610"/>
                  </a:cubicBezTo>
                  <a:cubicBezTo>
                    <a:pt x="294322" y="387667"/>
                    <a:pt x="219075" y="438150"/>
                    <a:pt x="134302" y="476250"/>
                  </a:cubicBezTo>
                  <a:cubicBezTo>
                    <a:pt x="120015" y="482917"/>
                    <a:pt x="102870" y="483870"/>
                    <a:pt x="100013" y="503872"/>
                  </a:cubicBezTo>
                  <a:cubicBezTo>
                    <a:pt x="107632" y="514350"/>
                    <a:pt x="104775" y="521970"/>
                    <a:pt x="94297" y="527685"/>
                  </a:cubicBezTo>
                  <a:cubicBezTo>
                    <a:pt x="72390" y="530543"/>
                    <a:pt x="54293" y="516255"/>
                    <a:pt x="32385" y="517208"/>
                  </a:cubicBezTo>
                  <a:cubicBezTo>
                    <a:pt x="24765" y="516255"/>
                    <a:pt x="18097" y="515302"/>
                    <a:pt x="11430" y="511492"/>
                  </a:cubicBezTo>
                  <a:cubicBezTo>
                    <a:pt x="4763" y="507683"/>
                    <a:pt x="952" y="501967"/>
                    <a:pt x="0" y="494347"/>
                  </a:cubicBezTo>
                  <a:cubicBezTo>
                    <a:pt x="9525" y="468630"/>
                    <a:pt x="34290" y="468630"/>
                    <a:pt x="54293" y="462915"/>
                  </a:cubicBezTo>
                  <a:cubicBezTo>
                    <a:pt x="131445" y="441008"/>
                    <a:pt x="200025" y="402908"/>
                    <a:pt x="260032" y="349567"/>
                  </a:cubicBezTo>
                  <a:cubicBezTo>
                    <a:pt x="298132" y="315277"/>
                    <a:pt x="325755" y="273367"/>
                    <a:pt x="342900" y="224790"/>
                  </a:cubicBezTo>
                  <a:cubicBezTo>
                    <a:pt x="348615" y="207645"/>
                    <a:pt x="351472" y="187642"/>
                    <a:pt x="369570" y="176213"/>
                  </a:cubicBezTo>
                  <a:cubicBezTo>
                    <a:pt x="392430" y="170497"/>
                    <a:pt x="401955" y="180975"/>
                    <a:pt x="404813" y="202882"/>
                  </a:cubicBezTo>
                  <a:cubicBezTo>
                    <a:pt x="401955" y="245745"/>
                    <a:pt x="406718" y="249555"/>
                    <a:pt x="445770" y="232410"/>
                  </a:cubicBezTo>
                  <a:cubicBezTo>
                    <a:pt x="509588" y="204788"/>
                    <a:pt x="545782" y="145732"/>
                    <a:pt x="543877" y="75247"/>
                  </a:cubicBezTo>
                  <a:cubicBezTo>
                    <a:pt x="544830" y="57150"/>
                    <a:pt x="535305" y="38100"/>
                    <a:pt x="545782" y="20002"/>
                  </a:cubicBezTo>
                  <a:close/>
                </a:path>
              </a:pathLst>
            </a:custGeom>
            <a:solidFill>
              <a:srgbClr val="453B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CF56EE3-EBBF-435A-B204-6A578361DCD7}"/>
                </a:ext>
              </a:extLst>
            </p:cNvPr>
            <p:cNvSpPr/>
            <p:nvPr/>
          </p:nvSpPr>
          <p:spPr>
            <a:xfrm>
              <a:off x="11461136" y="-3150597"/>
              <a:ext cx="349631" cy="340163"/>
            </a:xfrm>
            <a:custGeom>
              <a:avLst/>
              <a:gdLst>
                <a:gd name="connsiteX0" fmla="*/ 280099 w 349631"/>
                <a:gd name="connsiteY0" fmla="*/ 340164 h 340163"/>
                <a:gd name="connsiteX1" fmla="*/ 159131 w 349631"/>
                <a:gd name="connsiteY1" fmla="*/ 326829 h 340163"/>
                <a:gd name="connsiteX2" fmla="*/ 38164 w 349631"/>
                <a:gd name="connsiteY2" fmla="*/ 304921 h 340163"/>
                <a:gd name="connsiteX3" fmla="*/ 2922 w 349631"/>
                <a:gd name="connsiteY3" fmla="*/ 244914 h 340163"/>
                <a:gd name="connsiteX4" fmla="*/ 116269 w 349631"/>
                <a:gd name="connsiteY4" fmla="*/ 17266 h 340163"/>
                <a:gd name="connsiteX5" fmla="*/ 177229 w 349631"/>
                <a:gd name="connsiteY5" fmla="*/ 13456 h 340163"/>
                <a:gd name="connsiteX6" fmla="*/ 349631 w 349631"/>
                <a:gd name="connsiteY6" fmla="*/ 169666 h 340163"/>
                <a:gd name="connsiteX7" fmla="*/ 310579 w 349631"/>
                <a:gd name="connsiteY7" fmla="*/ 193479 h 340163"/>
                <a:gd name="connsiteX8" fmla="*/ 185802 w 349631"/>
                <a:gd name="connsiteY8" fmla="*/ 68701 h 340163"/>
                <a:gd name="connsiteX9" fmla="*/ 119127 w 349631"/>
                <a:gd name="connsiteY9" fmla="*/ 80131 h 340163"/>
                <a:gd name="connsiteX10" fmla="*/ 98172 w 349631"/>
                <a:gd name="connsiteY10" fmla="*/ 120136 h 340163"/>
                <a:gd name="connsiteX11" fmla="*/ 76264 w 349631"/>
                <a:gd name="connsiteY11" fmla="*/ 204909 h 340163"/>
                <a:gd name="connsiteX12" fmla="*/ 64834 w 349631"/>
                <a:gd name="connsiteY12" fmla="*/ 221101 h 340163"/>
                <a:gd name="connsiteX13" fmla="*/ 68644 w 349631"/>
                <a:gd name="connsiteY13" fmla="*/ 273489 h 340163"/>
                <a:gd name="connsiteX14" fmla="*/ 244856 w 349631"/>
                <a:gd name="connsiteY14" fmla="*/ 291586 h 340163"/>
                <a:gd name="connsiteX15" fmla="*/ 257239 w 349631"/>
                <a:gd name="connsiteY15" fmla="*/ 278251 h 340163"/>
                <a:gd name="connsiteX16" fmla="*/ 274384 w 349631"/>
                <a:gd name="connsiteY16" fmla="*/ 255391 h 340163"/>
                <a:gd name="connsiteX17" fmla="*/ 287719 w 349631"/>
                <a:gd name="connsiteY17" fmla="*/ 263011 h 340163"/>
                <a:gd name="connsiteX18" fmla="*/ 280099 w 349631"/>
                <a:gd name="connsiteY18" fmla="*/ 340164 h 3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631" h="340163">
                  <a:moveTo>
                    <a:pt x="280099" y="340164"/>
                  </a:moveTo>
                  <a:cubicBezTo>
                    <a:pt x="241999" y="321114"/>
                    <a:pt x="200089" y="331591"/>
                    <a:pt x="159131" y="326829"/>
                  </a:cubicBezTo>
                  <a:cubicBezTo>
                    <a:pt x="118174" y="322066"/>
                    <a:pt x="77216" y="316351"/>
                    <a:pt x="38164" y="304921"/>
                  </a:cubicBezTo>
                  <a:cubicBezTo>
                    <a:pt x="7684" y="296349"/>
                    <a:pt x="-6603" y="278251"/>
                    <a:pt x="2922" y="244914"/>
                  </a:cubicBezTo>
                  <a:cubicBezTo>
                    <a:pt x="25781" y="161094"/>
                    <a:pt x="64834" y="85846"/>
                    <a:pt x="116269" y="17266"/>
                  </a:cubicBezTo>
                  <a:cubicBezTo>
                    <a:pt x="134366" y="-7499"/>
                    <a:pt x="153416" y="-2736"/>
                    <a:pt x="177229" y="13456"/>
                  </a:cubicBezTo>
                  <a:cubicBezTo>
                    <a:pt x="240094" y="59176"/>
                    <a:pt x="291529" y="117279"/>
                    <a:pt x="349631" y="169666"/>
                  </a:cubicBezTo>
                  <a:cubicBezTo>
                    <a:pt x="342011" y="185859"/>
                    <a:pt x="328677" y="193479"/>
                    <a:pt x="310579" y="193479"/>
                  </a:cubicBezTo>
                  <a:cubicBezTo>
                    <a:pt x="274384" y="146806"/>
                    <a:pt x="231522" y="105849"/>
                    <a:pt x="185802" y="68701"/>
                  </a:cubicBezTo>
                  <a:cubicBezTo>
                    <a:pt x="156274" y="44889"/>
                    <a:pt x="136272" y="46794"/>
                    <a:pt x="119127" y="80131"/>
                  </a:cubicBezTo>
                  <a:cubicBezTo>
                    <a:pt x="110554" y="92514"/>
                    <a:pt x="105791" y="106801"/>
                    <a:pt x="98172" y="120136"/>
                  </a:cubicBezTo>
                  <a:cubicBezTo>
                    <a:pt x="79122" y="144901"/>
                    <a:pt x="70549" y="173476"/>
                    <a:pt x="76264" y="204909"/>
                  </a:cubicBezTo>
                  <a:cubicBezTo>
                    <a:pt x="74359" y="211576"/>
                    <a:pt x="69597" y="216339"/>
                    <a:pt x="64834" y="221101"/>
                  </a:cubicBezTo>
                  <a:cubicBezTo>
                    <a:pt x="42927" y="240151"/>
                    <a:pt x="34354" y="263011"/>
                    <a:pt x="68644" y="273489"/>
                  </a:cubicBezTo>
                  <a:cubicBezTo>
                    <a:pt x="125794" y="289681"/>
                    <a:pt x="184849" y="298254"/>
                    <a:pt x="244856" y="291586"/>
                  </a:cubicBezTo>
                  <a:cubicBezTo>
                    <a:pt x="251524" y="290634"/>
                    <a:pt x="255334" y="284919"/>
                    <a:pt x="257239" y="278251"/>
                  </a:cubicBezTo>
                  <a:cubicBezTo>
                    <a:pt x="261049" y="269679"/>
                    <a:pt x="264859" y="260154"/>
                    <a:pt x="274384" y="255391"/>
                  </a:cubicBezTo>
                  <a:cubicBezTo>
                    <a:pt x="280099" y="255391"/>
                    <a:pt x="284861" y="258249"/>
                    <a:pt x="287719" y="263011"/>
                  </a:cubicBezTo>
                  <a:cubicBezTo>
                    <a:pt x="294386" y="288729"/>
                    <a:pt x="300102" y="315399"/>
                    <a:pt x="280099" y="340164"/>
                  </a:cubicBezTo>
                  <a:close/>
                </a:path>
              </a:pathLst>
            </a:custGeom>
            <a:solidFill>
              <a:srgbClr val="4A31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1807CD3F-FA9D-40AF-A472-F392D0C522CA}"/>
                </a:ext>
              </a:extLst>
            </p:cNvPr>
            <p:cNvSpPr/>
            <p:nvPr/>
          </p:nvSpPr>
          <p:spPr>
            <a:xfrm>
              <a:off x="12245107" y="-1374540"/>
              <a:ext cx="254538" cy="252181"/>
            </a:xfrm>
            <a:custGeom>
              <a:avLst/>
              <a:gdLst>
                <a:gd name="connsiteX0" fmla="*/ 247650 w 254538"/>
                <a:gd name="connsiteY0" fmla="*/ 169069 h 252181"/>
                <a:gd name="connsiteX1" fmla="*/ 200025 w 254538"/>
                <a:gd name="connsiteY1" fmla="*/ 249079 h 252181"/>
                <a:gd name="connsiteX2" fmla="*/ 51435 w 254538"/>
                <a:gd name="connsiteY2" fmla="*/ 196691 h 252181"/>
                <a:gd name="connsiteX3" fmla="*/ 20002 w 254538"/>
                <a:gd name="connsiteY3" fmla="*/ 118586 h 252181"/>
                <a:gd name="connsiteX4" fmla="*/ 0 w 254538"/>
                <a:gd name="connsiteY4" fmla="*/ 42386 h 252181"/>
                <a:gd name="connsiteX5" fmla="*/ 36195 w 254538"/>
                <a:gd name="connsiteY5" fmla="*/ 1429 h 252181"/>
                <a:gd name="connsiteX6" fmla="*/ 154305 w 254538"/>
                <a:gd name="connsiteY6" fmla="*/ 1429 h 252181"/>
                <a:gd name="connsiteX7" fmla="*/ 183832 w 254538"/>
                <a:gd name="connsiteY7" fmla="*/ 20479 h 252181"/>
                <a:gd name="connsiteX8" fmla="*/ 63818 w 254538"/>
                <a:gd name="connsiteY8" fmla="*/ 37624 h 252181"/>
                <a:gd name="connsiteX9" fmla="*/ 120015 w 254538"/>
                <a:gd name="connsiteY9" fmla="*/ 47149 h 252181"/>
                <a:gd name="connsiteX10" fmla="*/ 179070 w 254538"/>
                <a:gd name="connsiteY10" fmla="*/ 39529 h 252181"/>
                <a:gd name="connsiteX11" fmla="*/ 220980 w 254538"/>
                <a:gd name="connsiteY11" fmla="*/ 51911 h 252181"/>
                <a:gd name="connsiteX12" fmla="*/ 173355 w 254538"/>
                <a:gd name="connsiteY12" fmla="*/ 67151 h 252181"/>
                <a:gd name="connsiteX13" fmla="*/ 173355 w 254538"/>
                <a:gd name="connsiteY13" fmla="*/ 71914 h 252181"/>
                <a:gd name="connsiteX14" fmla="*/ 177165 w 254538"/>
                <a:gd name="connsiteY14" fmla="*/ 69056 h 252181"/>
                <a:gd name="connsiteX15" fmla="*/ 224790 w 254538"/>
                <a:gd name="connsiteY15" fmla="*/ 124301 h 252181"/>
                <a:gd name="connsiteX16" fmla="*/ 210502 w 254538"/>
                <a:gd name="connsiteY16" fmla="*/ 128111 h 252181"/>
                <a:gd name="connsiteX17" fmla="*/ 80963 w 254538"/>
                <a:gd name="connsiteY17" fmla="*/ 97631 h 252181"/>
                <a:gd name="connsiteX18" fmla="*/ 64770 w 254538"/>
                <a:gd name="connsiteY18" fmla="*/ 116681 h 252181"/>
                <a:gd name="connsiteX19" fmla="*/ 159068 w 254538"/>
                <a:gd name="connsiteY19" fmla="*/ 211931 h 252181"/>
                <a:gd name="connsiteX20" fmla="*/ 211455 w 254538"/>
                <a:gd name="connsiteY20" fmla="*/ 169069 h 252181"/>
                <a:gd name="connsiteX21" fmla="*/ 224790 w 254538"/>
                <a:gd name="connsiteY21" fmla="*/ 69056 h 252181"/>
                <a:gd name="connsiteX22" fmla="*/ 240982 w 254538"/>
                <a:gd name="connsiteY22" fmla="*/ 34766 h 252181"/>
                <a:gd name="connsiteX23" fmla="*/ 251460 w 254538"/>
                <a:gd name="connsiteY23" fmla="*/ 125254 h 252181"/>
                <a:gd name="connsiteX24" fmla="*/ 247650 w 254538"/>
                <a:gd name="connsiteY24" fmla="*/ 169069 h 25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38" h="252181">
                  <a:moveTo>
                    <a:pt x="247650" y="169069"/>
                  </a:moveTo>
                  <a:cubicBezTo>
                    <a:pt x="246697" y="205264"/>
                    <a:pt x="253365" y="245269"/>
                    <a:pt x="200025" y="249079"/>
                  </a:cubicBezTo>
                  <a:cubicBezTo>
                    <a:pt x="100013" y="257651"/>
                    <a:pt x="68580" y="250984"/>
                    <a:pt x="51435" y="196691"/>
                  </a:cubicBezTo>
                  <a:cubicBezTo>
                    <a:pt x="42863" y="170021"/>
                    <a:pt x="30480" y="144304"/>
                    <a:pt x="20002" y="118586"/>
                  </a:cubicBezTo>
                  <a:cubicBezTo>
                    <a:pt x="13335" y="92869"/>
                    <a:pt x="6668" y="68104"/>
                    <a:pt x="0" y="42386"/>
                  </a:cubicBezTo>
                  <a:cubicBezTo>
                    <a:pt x="1905" y="19526"/>
                    <a:pt x="10477" y="3334"/>
                    <a:pt x="36195" y="1429"/>
                  </a:cubicBezTo>
                  <a:cubicBezTo>
                    <a:pt x="75247" y="-476"/>
                    <a:pt x="115252" y="-476"/>
                    <a:pt x="154305" y="1429"/>
                  </a:cubicBezTo>
                  <a:cubicBezTo>
                    <a:pt x="166688" y="2381"/>
                    <a:pt x="179070" y="6191"/>
                    <a:pt x="183832" y="20479"/>
                  </a:cubicBezTo>
                  <a:cubicBezTo>
                    <a:pt x="147638" y="51911"/>
                    <a:pt x="102870" y="30004"/>
                    <a:pt x="63818" y="37624"/>
                  </a:cubicBezTo>
                  <a:cubicBezTo>
                    <a:pt x="82868" y="49054"/>
                    <a:pt x="93345" y="51911"/>
                    <a:pt x="120015" y="47149"/>
                  </a:cubicBezTo>
                  <a:cubicBezTo>
                    <a:pt x="140018" y="44291"/>
                    <a:pt x="159068" y="38576"/>
                    <a:pt x="179070" y="39529"/>
                  </a:cubicBezTo>
                  <a:cubicBezTo>
                    <a:pt x="194310" y="39529"/>
                    <a:pt x="209550" y="39529"/>
                    <a:pt x="220980" y="51911"/>
                  </a:cubicBezTo>
                  <a:cubicBezTo>
                    <a:pt x="213360" y="82391"/>
                    <a:pt x="187643" y="59531"/>
                    <a:pt x="173355" y="67151"/>
                  </a:cubicBezTo>
                  <a:cubicBezTo>
                    <a:pt x="166688" y="67151"/>
                    <a:pt x="176213" y="77629"/>
                    <a:pt x="173355" y="71914"/>
                  </a:cubicBezTo>
                  <a:cubicBezTo>
                    <a:pt x="172402" y="70009"/>
                    <a:pt x="173355" y="69056"/>
                    <a:pt x="177165" y="69056"/>
                  </a:cubicBezTo>
                  <a:cubicBezTo>
                    <a:pt x="225743" y="65246"/>
                    <a:pt x="225743" y="65246"/>
                    <a:pt x="224790" y="124301"/>
                  </a:cubicBezTo>
                  <a:cubicBezTo>
                    <a:pt x="220980" y="131921"/>
                    <a:pt x="214313" y="133826"/>
                    <a:pt x="210502" y="128111"/>
                  </a:cubicBezTo>
                  <a:cubicBezTo>
                    <a:pt x="177165" y="74771"/>
                    <a:pt x="125730" y="100489"/>
                    <a:pt x="80963" y="97631"/>
                  </a:cubicBezTo>
                  <a:cubicBezTo>
                    <a:pt x="70485" y="96679"/>
                    <a:pt x="64770" y="105251"/>
                    <a:pt x="64770" y="116681"/>
                  </a:cubicBezTo>
                  <a:cubicBezTo>
                    <a:pt x="64770" y="170974"/>
                    <a:pt x="106680" y="212884"/>
                    <a:pt x="159068" y="211931"/>
                  </a:cubicBezTo>
                  <a:cubicBezTo>
                    <a:pt x="190500" y="211931"/>
                    <a:pt x="206693" y="198596"/>
                    <a:pt x="211455" y="169069"/>
                  </a:cubicBezTo>
                  <a:cubicBezTo>
                    <a:pt x="222885" y="136684"/>
                    <a:pt x="226695" y="103346"/>
                    <a:pt x="224790" y="69056"/>
                  </a:cubicBezTo>
                  <a:cubicBezTo>
                    <a:pt x="223838" y="57626"/>
                    <a:pt x="214313" y="35719"/>
                    <a:pt x="240982" y="34766"/>
                  </a:cubicBezTo>
                  <a:cubicBezTo>
                    <a:pt x="260032" y="63341"/>
                    <a:pt x="254318" y="94774"/>
                    <a:pt x="251460" y="125254"/>
                  </a:cubicBezTo>
                  <a:cubicBezTo>
                    <a:pt x="249555" y="138589"/>
                    <a:pt x="239077" y="152876"/>
                    <a:pt x="247650" y="169069"/>
                  </a:cubicBezTo>
                  <a:close/>
                </a:path>
              </a:pathLst>
            </a:custGeom>
            <a:solidFill>
              <a:srgbClr val="483F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542C61A9-87B9-49B8-A8B1-02857338D460}"/>
                </a:ext>
              </a:extLst>
            </p:cNvPr>
            <p:cNvSpPr/>
            <p:nvPr/>
          </p:nvSpPr>
          <p:spPr>
            <a:xfrm>
              <a:off x="12434654" y="-1514081"/>
              <a:ext cx="549176" cy="195262"/>
            </a:xfrm>
            <a:custGeom>
              <a:avLst/>
              <a:gdLst>
                <a:gd name="connsiteX0" fmla="*/ 535305 w 549176"/>
                <a:gd name="connsiteY0" fmla="*/ 49530 h 195262"/>
                <a:gd name="connsiteX1" fmla="*/ 500063 w 549176"/>
                <a:gd name="connsiteY1" fmla="*/ 71438 h 195262"/>
                <a:gd name="connsiteX2" fmla="*/ 382905 w 549176"/>
                <a:gd name="connsiteY2" fmla="*/ 190500 h 195262"/>
                <a:gd name="connsiteX3" fmla="*/ 350520 w 549176"/>
                <a:gd name="connsiteY3" fmla="*/ 177165 h 195262"/>
                <a:gd name="connsiteX4" fmla="*/ 314325 w 549176"/>
                <a:gd name="connsiteY4" fmla="*/ 141923 h 195262"/>
                <a:gd name="connsiteX5" fmla="*/ 170498 w 549176"/>
                <a:gd name="connsiteY5" fmla="*/ 162878 h 195262"/>
                <a:gd name="connsiteX6" fmla="*/ 140018 w 549176"/>
                <a:gd name="connsiteY6" fmla="*/ 195263 h 195262"/>
                <a:gd name="connsiteX7" fmla="*/ 57150 w 549176"/>
                <a:gd name="connsiteY7" fmla="*/ 171450 h 195262"/>
                <a:gd name="connsiteX8" fmla="*/ 0 w 549176"/>
                <a:gd name="connsiteY8" fmla="*/ 146685 h 195262"/>
                <a:gd name="connsiteX9" fmla="*/ 11430 w 549176"/>
                <a:gd name="connsiteY9" fmla="*/ 137160 h 195262"/>
                <a:gd name="connsiteX10" fmla="*/ 154305 w 549176"/>
                <a:gd name="connsiteY10" fmla="*/ 114300 h 195262"/>
                <a:gd name="connsiteX11" fmla="*/ 189548 w 549176"/>
                <a:gd name="connsiteY11" fmla="*/ 105728 h 195262"/>
                <a:gd name="connsiteX12" fmla="*/ 255270 w 549176"/>
                <a:gd name="connsiteY12" fmla="*/ 102870 h 195262"/>
                <a:gd name="connsiteX13" fmla="*/ 314325 w 549176"/>
                <a:gd name="connsiteY13" fmla="*/ 53340 h 195262"/>
                <a:gd name="connsiteX14" fmla="*/ 356235 w 549176"/>
                <a:gd name="connsiteY14" fmla="*/ 44767 h 195262"/>
                <a:gd name="connsiteX15" fmla="*/ 417195 w 549176"/>
                <a:gd name="connsiteY15" fmla="*/ 60960 h 195262"/>
                <a:gd name="connsiteX16" fmla="*/ 509588 w 549176"/>
                <a:gd name="connsiteY16" fmla="*/ 10478 h 195262"/>
                <a:gd name="connsiteX17" fmla="*/ 526733 w 549176"/>
                <a:gd name="connsiteY17" fmla="*/ 0 h 195262"/>
                <a:gd name="connsiteX18" fmla="*/ 535305 w 549176"/>
                <a:gd name="connsiteY18" fmla="*/ 4953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176" h="195262">
                  <a:moveTo>
                    <a:pt x="535305" y="49530"/>
                  </a:moveTo>
                  <a:cubicBezTo>
                    <a:pt x="523875" y="57150"/>
                    <a:pt x="512445" y="67628"/>
                    <a:pt x="500063" y="71438"/>
                  </a:cubicBezTo>
                  <a:cubicBezTo>
                    <a:pt x="437198" y="88583"/>
                    <a:pt x="393383" y="122873"/>
                    <a:pt x="382905" y="190500"/>
                  </a:cubicBezTo>
                  <a:cubicBezTo>
                    <a:pt x="372428" y="184785"/>
                    <a:pt x="355283" y="196215"/>
                    <a:pt x="350520" y="177165"/>
                  </a:cubicBezTo>
                  <a:cubicBezTo>
                    <a:pt x="360998" y="128588"/>
                    <a:pt x="360045" y="127635"/>
                    <a:pt x="314325" y="141923"/>
                  </a:cubicBezTo>
                  <a:cubicBezTo>
                    <a:pt x="267653" y="157163"/>
                    <a:pt x="219075" y="158115"/>
                    <a:pt x="170498" y="162878"/>
                  </a:cubicBezTo>
                  <a:cubicBezTo>
                    <a:pt x="145733" y="160020"/>
                    <a:pt x="159068" y="192405"/>
                    <a:pt x="140018" y="195263"/>
                  </a:cubicBezTo>
                  <a:cubicBezTo>
                    <a:pt x="115253" y="178117"/>
                    <a:pt x="84773" y="178117"/>
                    <a:pt x="57150" y="171450"/>
                  </a:cubicBezTo>
                  <a:cubicBezTo>
                    <a:pt x="40005" y="158115"/>
                    <a:pt x="8573" y="179070"/>
                    <a:pt x="0" y="146685"/>
                  </a:cubicBezTo>
                  <a:cubicBezTo>
                    <a:pt x="2858" y="141923"/>
                    <a:pt x="6668" y="139065"/>
                    <a:pt x="11430" y="137160"/>
                  </a:cubicBezTo>
                  <a:cubicBezTo>
                    <a:pt x="59055" y="128588"/>
                    <a:pt x="107633" y="125730"/>
                    <a:pt x="154305" y="114300"/>
                  </a:cubicBezTo>
                  <a:cubicBezTo>
                    <a:pt x="165735" y="111442"/>
                    <a:pt x="177165" y="106680"/>
                    <a:pt x="189548" y="105728"/>
                  </a:cubicBezTo>
                  <a:cubicBezTo>
                    <a:pt x="211455" y="103823"/>
                    <a:pt x="233363" y="105728"/>
                    <a:pt x="255270" y="102870"/>
                  </a:cubicBezTo>
                  <a:cubicBezTo>
                    <a:pt x="284798" y="99060"/>
                    <a:pt x="307658" y="89535"/>
                    <a:pt x="314325" y="53340"/>
                  </a:cubicBezTo>
                  <a:cubicBezTo>
                    <a:pt x="320993" y="20955"/>
                    <a:pt x="337185" y="17145"/>
                    <a:pt x="356235" y="44767"/>
                  </a:cubicBezTo>
                  <a:cubicBezTo>
                    <a:pt x="373380" y="69533"/>
                    <a:pt x="392430" y="71438"/>
                    <a:pt x="417195" y="60960"/>
                  </a:cubicBezTo>
                  <a:cubicBezTo>
                    <a:pt x="449580" y="47625"/>
                    <a:pt x="488633" y="45720"/>
                    <a:pt x="509588" y="10478"/>
                  </a:cubicBezTo>
                  <a:cubicBezTo>
                    <a:pt x="514350" y="4763"/>
                    <a:pt x="520065" y="953"/>
                    <a:pt x="526733" y="0"/>
                  </a:cubicBezTo>
                  <a:cubicBezTo>
                    <a:pt x="546735" y="13335"/>
                    <a:pt x="561023" y="28575"/>
                    <a:pt x="535305" y="49530"/>
                  </a:cubicBezTo>
                  <a:close/>
                </a:path>
              </a:pathLst>
            </a:custGeom>
            <a:solidFill>
              <a:srgbClr val="293C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638EA548-34D4-4529-ACD1-74C78D8E4B66}"/>
                </a:ext>
              </a:extLst>
            </p:cNvPr>
            <p:cNvSpPr/>
            <p:nvPr/>
          </p:nvSpPr>
          <p:spPr>
            <a:xfrm>
              <a:off x="12766897" y="-1941753"/>
              <a:ext cx="224311" cy="477202"/>
            </a:xfrm>
            <a:custGeom>
              <a:avLst/>
              <a:gdLst>
                <a:gd name="connsiteX0" fmla="*/ 203063 w 224311"/>
                <a:gd name="connsiteY0" fmla="*/ 477202 h 477202"/>
                <a:gd name="connsiteX1" fmla="*/ 194491 w 224311"/>
                <a:gd name="connsiteY1" fmla="*/ 429577 h 477202"/>
                <a:gd name="connsiteX2" fmla="*/ 154486 w 224311"/>
                <a:gd name="connsiteY2" fmla="*/ 421958 h 477202"/>
                <a:gd name="connsiteX3" fmla="*/ 153533 w 224311"/>
                <a:gd name="connsiteY3" fmla="*/ 408622 h 477202"/>
                <a:gd name="connsiteX4" fmla="*/ 170678 w 224311"/>
                <a:gd name="connsiteY4" fmla="*/ 384810 h 477202"/>
                <a:gd name="connsiteX5" fmla="*/ 82095 w 224311"/>
                <a:gd name="connsiteY5" fmla="*/ 394335 h 477202"/>
                <a:gd name="connsiteX6" fmla="*/ 76380 w 224311"/>
                <a:gd name="connsiteY6" fmla="*/ 362902 h 477202"/>
                <a:gd name="connsiteX7" fmla="*/ 148770 w 224311"/>
                <a:gd name="connsiteY7" fmla="*/ 336233 h 477202"/>
                <a:gd name="connsiteX8" fmla="*/ 161153 w 224311"/>
                <a:gd name="connsiteY8" fmla="*/ 280035 h 477202"/>
                <a:gd name="connsiteX9" fmla="*/ 24945 w 224311"/>
                <a:gd name="connsiteY9" fmla="*/ 74295 h 477202"/>
                <a:gd name="connsiteX10" fmla="*/ 1133 w 224311"/>
                <a:gd name="connsiteY10" fmla="*/ 20002 h 477202"/>
                <a:gd name="connsiteX11" fmla="*/ 12563 w 224311"/>
                <a:gd name="connsiteY11" fmla="*/ 0 h 477202"/>
                <a:gd name="connsiteX12" fmla="*/ 219255 w 224311"/>
                <a:gd name="connsiteY12" fmla="*/ 308610 h 477202"/>
                <a:gd name="connsiteX13" fmla="*/ 223066 w 224311"/>
                <a:gd name="connsiteY13" fmla="*/ 368617 h 477202"/>
                <a:gd name="connsiteX14" fmla="*/ 222113 w 224311"/>
                <a:gd name="connsiteY14" fmla="*/ 461963 h 477202"/>
                <a:gd name="connsiteX15" fmla="*/ 203063 w 224311"/>
                <a:gd name="connsiteY15" fmla="*/ 477202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11" h="477202">
                  <a:moveTo>
                    <a:pt x="203063" y="477202"/>
                  </a:moveTo>
                  <a:cubicBezTo>
                    <a:pt x="215445" y="458152"/>
                    <a:pt x="208778" y="442913"/>
                    <a:pt x="194491" y="429577"/>
                  </a:cubicBezTo>
                  <a:cubicBezTo>
                    <a:pt x="181155" y="429577"/>
                    <a:pt x="165916" y="433388"/>
                    <a:pt x="154486" y="421958"/>
                  </a:cubicBezTo>
                  <a:cubicBezTo>
                    <a:pt x="152580" y="418147"/>
                    <a:pt x="151628" y="413385"/>
                    <a:pt x="153533" y="408622"/>
                  </a:cubicBezTo>
                  <a:cubicBezTo>
                    <a:pt x="158295" y="401002"/>
                    <a:pt x="168773" y="397192"/>
                    <a:pt x="170678" y="384810"/>
                  </a:cubicBezTo>
                  <a:cubicBezTo>
                    <a:pt x="140198" y="381952"/>
                    <a:pt x="113528" y="411480"/>
                    <a:pt x="82095" y="394335"/>
                  </a:cubicBezTo>
                  <a:cubicBezTo>
                    <a:pt x="70666" y="385763"/>
                    <a:pt x="69713" y="374333"/>
                    <a:pt x="76380" y="362902"/>
                  </a:cubicBezTo>
                  <a:cubicBezTo>
                    <a:pt x="96383" y="342900"/>
                    <a:pt x="127816" y="352425"/>
                    <a:pt x="148770" y="336233"/>
                  </a:cubicBezTo>
                  <a:cubicBezTo>
                    <a:pt x="182108" y="323850"/>
                    <a:pt x="176393" y="302895"/>
                    <a:pt x="161153" y="280035"/>
                  </a:cubicBezTo>
                  <a:cubicBezTo>
                    <a:pt x="116386" y="210502"/>
                    <a:pt x="76380" y="138113"/>
                    <a:pt x="24945" y="74295"/>
                  </a:cubicBezTo>
                  <a:cubicBezTo>
                    <a:pt x="12563" y="59055"/>
                    <a:pt x="-4582" y="43815"/>
                    <a:pt x="1133" y="20002"/>
                  </a:cubicBezTo>
                  <a:cubicBezTo>
                    <a:pt x="9705" y="16192"/>
                    <a:pt x="12563" y="8572"/>
                    <a:pt x="12563" y="0"/>
                  </a:cubicBezTo>
                  <a:cubicBezTo>
                    <a:pt x="95430" y="93345"/>
                    <a:pt x="159248" y="199072"/>
                    <a:pt x="219255" y="308610"/>
                  </a:cubicBezTo>
                  <a:cubicBezTo>
                    <a:pt x="229733" y="328613"/>
                    <a:pt x="220208" y="348615"/>
                    <a:pt x="223066" y="368617"/>
                  </a:cubicBezTo>
                  <a:cubicBezTo>
                    <a:pt x="226875" y="399097"/>
                    <a:pt x="199253" y="429577"/>
                    <a:pt x="222113" y="461963"/>
                  </a:cubicBezTo>
                  <a:cubicBezTo>
                    <a:pt x="226875" y="468630"/>
                    <a:pt x="213541" y="477202"/>
                    <a:pt x="203063" y="477202"/>
                  </a:cubicBezTo>
                  <a:close/>
                </a:path>
              </a:pathLst>
            </a:custGeom>
            <a:solidFill>
              <a:srgbClr val="3D3D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207FB000-2E02-4593-B26C-EF7BE81D8838}"/>
                </a:ext>
              </a:extLst>
            </p:cNvPr>
            <p:cNvSpPr/>
            <p:nvPr/>
          </p:nvSpPr>
          <p:spPr>
            <a:xfrm>
              <a:off x="12059625" y="-1952563"/>
              <a:ext cx="226439" cy="460389"/>
            </a:xfrm>
            <a:custGeom>
              <a:avLst/>
              <a:gdLst>
                <a:gd name="connsiteX0" fmla="*/ 185482 w 226439"/>
                <a:gd name="connsiteY0" fmla="*/ 1285 h 460389"/>
                <a:gd name="connsiteX1" fmla="*/ 195959 w 226439"/>
                <a:gd name="connsiteY1" fmla="*/ 332 h 460389"/>
                <a:gd name="connsiteX2" fmla="*/ 226439 w 226439"/>
                <a:gd name="connsiteY2" fmla="*/ 10810 h 460389"/>
                <a:gd name="connsiteX3" fmla="*/ 163575 w 226439"/>
                <a:gd name="connsiteY3" fmla="*/ 119394 h 460389"/>
                <a:gd name="connsiteX4" fmla="*/ 54037 w 226439"/>
                <a:gd name="connsiteY4" fmla="*/ 297512 h 460389"/>
                <a:gd name="connsiteX5" fmla="*/ 78802 w 226439"/>
                <a:gd name="connsiteY5" fmla="*/ 372760 h 460389"/>
                <a:gd name="connsiteX6" fmla="*/ 112139 w 226439"/>
                <a:gd name="connsiteY6" fmla="*/ 402287 h 460389"/>
                <a:gd name="connsiteX7" fmla="*/ 76897 w 226439"/>
                <a:gd name="connsiteY7" fmla="*/ 417527 h 460389"/>
                <a:gd name="connsiteX8" fmla="*/ 57847 w 226439"/>
                <a:gd name="connsiteY8" fmla="*/ 441339 h 460389"/>
                <a:gd name="connsiteX9" fmla="*/ 43559 w 226439"/>
                <a:gd name="connsiteY9" fmla="*/ 460389 h 460389"/>
                <a:gd name="connsiteX10" fmla="*/ 17842 w 226439"/>
                <a:gd name="connsiteY10" fmla="*/ 284177 h 460389"/>
                <a:gd name="connsiteX11" fmla="*/ 163575 w 226439"/>
                <a:gd name="connsiteY11" fmla="*/ 51767 h 460389"/>
                <a:gd name="connsiteX12" fmla="*/ 185482 w 226439"/>
                <a:gd name="connsiteY12" fmla="*/ 1285 h 4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439" h="460389">
                  <a:moveTo>
                    <a:pt x="185482" y="1285"/>
                  </a:moveTo>
                  <a:cubicBezTo>
                    <a:pt x="189292" y="1285"/>
                    <a:pt x="193102" y="332"/>
                    <a:pt x="195959" y="332"/>
                  </a:cubicBezTo>
                  <a:cubicBezTo>
                    <a:pt x="208342" y="-1573"/>
                    <a:pt x="216914" y="5094"/>
                    <a:pt x="226439" y="10810"/>
                  </a:cubicBezTo>
                  <a:cubicBezTo>
                    <a:pt x="216914" y="53672"/>
                    <a:pt x="181672" y="81294"/>
                    <a:pt x="163575" y="119394"/>
                  </a:cubicBezTo>
                  <a:cubicBezTo>
                    <a:pt x="118807" y="173687"/>
                    <a:pt x="87375" y="236552"/>
                    <a:pt x="54037" y="297512"/>
                  </a:cubicBezTo>
                  <a:cubicBezTo>
                    <a:pt x="28320" y="344185"/>
                    <a:pt x="32129" y="348947"/>
                    <a:pt x="78802" y="372760"/>
                  </a:cubicBezTo>
                  <a:cubicBezTo>
                    <a:pt x="92137" y="379427"/>
                    <a:pt x="111187" y="380380"/>
                    <a:pt x="112139" y="402287"/>
                  </a:cubicBezTo>
                  <a:cubicBezTo>
                    <a:pt x="103567" y="413717"/>
                    <a:pt x="89279" y="413717"/>
                    <a:pt x="76897" y="417527"/>
                  </a:cubicBezTo>
                  <a:cubicBezTo>
                    <a:pt x="62609" y="419432"/>
                    <a:pt x="58800" y="428957"/>
                    <a:pt x="57847" y="441339"/>
                  </a:cubicBezTo>
                  <a:cubicBezTo>
                    <a:pt x="54989" y="449912"/>
                    <a:pt x="51179" y="456580"/>
                    <a:pt x="43559" y="460389"/>
                  </a:cubicBezTo>
                  <a:cubicBezTo>
                    <a:pt x="-4066" y="407049"/>
                    <a:pt x="-12638" y="347042"/>
                    <a:pt x="17842" y="284177"/>
                  </a:cubicBezTo>
                  <a:cubicBezTo>
                    <a:pt x="57847" y="201310"/>
                    <a:pt x="111187" y="127014"/>
                    <a:pt x="163575" y="51767"/>
                  </a:cubicBezTo>
                  <a:cubicBezTo>
                    <a:pt x="173100" y="36527"/>
                    <a:pt x="189292" y="23192"/>
                    <a:pt x="185482" y="1285"/>
                  </a:cubicBezTo>
                  <a:close/>
                </a:path>
              </a:pathLst>
            </a:custGeom>
            <a:solidFill>
              <a:srgbClr val="4544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DFA8B6C4-549D-443A-B67E-F17F830B805A}"/>
                </a:ext>
              </a:extLst>
            </p:cNvPr>
            <p:cNvSpPr/>
            <p:nvPr/>
          </p:nvSpPr>
          <p:spPr>
            <a:xfrm>
              <a:off x="12580387" y="-1347755"/>
              <a:ext cx="228600" cy="203316"/>
            </a:xfrm>
            <a:custGeom>
              <a:avLst/>
              <a:gdLst>
                <a:gd name="connsiteX0" fmla="*/ 218122 w 228600"/>
                <a:gd name="connsiteY0" fmla="*/ 101326 h 203316"/>
                <a:gd name="connsiteX1" fmla="*/ 203835 w 228600"/>
                <a:gd name="connsiteY1" fmla="*/ 125139 h 203316"/>
                <a:gd name="connsiteX2" fmla="*/ 0 w 228600"/>
                <a:gd name="connsiteY2" fmla="*/ 183241 h 203316"/>
                <a:gd name="connsiteX3" fmla="*/ 5715 w 228600"/>
                <a:gd name="connsiteY3" fmla="*/ 76561 h 203316"/>
                <a:gd name="connsiteX4" fmla="*/ 30480 w 228600"/>
                <a:gd name="connsiteY4" fmla="*/ 9886 h 203316"/>
                <a:gd name="connsiteX5" fmla="*/ 182880 w 228600"/>
                <a:gd name="connsiteY5" fmla="*/ 5124 h 203316"/>
                <a:gd name="connsiteX6" fmla="*/ 228600 w 228600"/>
                <a:gd name="connsiteY6" fmla="*/ 63226 h 203316"/>
                <a:gd name="connsiteX7" fmla="*/ 218122 w 228600"/>
                <a:gd name="connsiteY7" fmla="*/ 101326 h 2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03316">
                  <a:moveTo>
                    <a:pt x="218122" y="101326"/>
                  </a:moveTo>
                  <a:cubicBezTo>
                    <a:pt x="213360" y="108946"/>
                    <a:pt x="208597" y="117519"/>
                    <a:pt x="203835" y="125139"/>
                  </a:cubicBezTo>
                  <a:cubicBezTo>
                    <a:pt x="163830" y="201339"/>
                    <a:pt x="81915" y="224199"/>
                    <a:pt x="0" y="183241"/>
                  </a:cubicBezTo>
                  <a:cubicBezTo>
                    <a:pt x="7620" y="147999"/>
                    <a:pt x="4763" y="111804"/>
                    <a:pt x="5715" y="76561"/>
                  </a:cubicBezTo>
                  <a:cubicBezTo>
                    <a:pt x="6667" y="51796"/>
                    <a:pt x="6667" y="26079"/>
                    <a:pt x="30480" y="9886"/>
                  </a:cubicBezTo>
                  <a:cubicBezTo>
                    <a:pt x="80963" y="-5354"/>
                    <a:pt x="132397" y="361"/>
                    <a:pt x="182880" y="5124"/>
                  </a:cubicBezTo>
                  <a:cubicBezTo>
                    <a:pt x="212407" y="13696"/>
                    <a:pt x="225742" y="33699"/>
                    <a:pt x="228600" y="63226"/>
                  </a:cubicBezTo>
                  <a:cubicBezTo>
                    <a:pt x="223838" y="75609"/>
                    <a:pt x="220980" y="88944"/>
                    <a:pt x="218122" y="101326"/>
                  </a:cubicBezTo>
                  <a:close/>
                </a:path>
              </a:pathLst>
            </a:custGeom>
            <a:solidFill>
              <a:srgbClr val="52463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2960D0CB-B1D1-4B75-A340-6F77428D1198}"/>
                </a:ext>
              </a:extLst>
            </p:cNvPr>
            <p:cNvSpPr/>
            <p:nvPr/>
          </p:nvSpPr>
          <p:spPr>
            <a:xfrm>
              <a:off x="13205644" y="-3088461"/>
              <a:ext cx="332463" cy="289907"/>
            </a:xfrm>
            <a:custGeom>
              <a:avLst/>
              <a:gdLst>
                <a:gd name="connsiteX0" fmla="*/ 326291 w 332463"/>
                <a:gd name="connsiteY0" fmla="*/ 251357 h 289907"/>
                <a:gd name="connsiteX1" fmla="*/ 328196 w 332463"/>
                <a:gd name="connsiteY1" fmla="*/ 279932 h 289907"/>
                <a:gd name="connsiteX2" fmla="*/ 300573 w 332463"/>
                <a:gd name="connsiteY2" fmla="*/ 280885 h 289907"/>
                <a:gd name="connsiteX3" fmla="*/ 284381 w 332463"/>
                <a:gd name="connsiteY3" fmla="*/ 229450 h 289907"/>
                <a:gd name="connsiteX4" fmla="*/ 269141 w 332463"/>
                <a:gd name="connsiteY4" fmla="*/ 194207 h 289907"/>
                <a:gd name="connsiteX5" fmla="*/ 247233 w 332463"/>
                <a:gd name="connsiteY5" fmla="*/ 129437 h 289907"/>
                <a:gd name="connsiteX6" fmla="*/ 225326 w 332463"/>
                <a:gd name="connsiteY6" fmla="*/ 99910 h 289907"/>
                <a:gd name="connsiteX7" fmla="*/ 151983 w 332463"/>
                <a:gd name="connsiteY7" fmla="*/ 72287 h 289907"/>
                <a:gd name="connsiteX8" fmla="*/ 19586 w 332463"/>
                <a:gd name="connsiteY8" fmla="*/ 178967 h 289907"/>
                <a:gd name="connsiteX9" fmla="*/ 10061 w 332463"/>
                <a:gd name="connsiteY9" fmla="*/ 144677 h 289907"/>
                <a:gd name="connsiteX10" fmla="*/ 177701 w 332463"/>
                <a:gd name="connsiteY10" fmla="*/ 8470 h 289907"/>
                <a:gd name="connsiteX11" fmla="*/ 235803 w 332463"/>
                <a:gd name="connsiteY11" fmla="*/ 25615 h 289907"/>
                <a:gd name="connsiteX12" fmla="*/ 306288 w 332463"/>
                <a:gd name="connsiteY12" fmla="*/ 186587 h 289907"/>
                <a:gd name="connsiteX13" fmla="*/ 326291 w 332463"/>
                <a:gd name="connsiteY13" fmla="*/ 251357 h 2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463" h="289907">
                  <a:moveTo>
                    <a:pt x="326291" y="251357"/>
                  </a:moveTo>
                  <a:cubicBezTo>
                    <a:pt x="332006" y="260882"/>
                    <a:pt x="335816" y="270407"/>
                    <a:pt x="328196" y="279932"/>
                  </a:cubicBezTo>
                  <a:cubicBezTo>
                    <a:pt x="319623" y="289457"/>
                    <a:pt x="311051" y="296125"/>
                    <a:pt x="300573" y="280885"/>
                  </a:cubicBezTo>
                  <a:cubicBezTo>
                    <a:pt x="292953" y="264692"/>
                    <a:pt x="290096" y="246595"/>
                    <a:pt x="284381" y="229450"/>
                  </a:cubicBezTo>
                  <a:cubicBezTo>
                    <a:pt x="281523" y="217067"/>
                    <a:pt x="272951" y="206590"/>
                    <a:pt x="269141" y="194207"/>
                  </a:cubicBezTo>
                  <a:cubicBezTo>
                    <a:pt x="262473" y="172300"/>
                    <a:pt x="257711" y="149440"/>
                    <a:pt x="247233" y="129437"/>
                  </a:cubicBezTo>
                  <a:cubicBezTo>
                    <a:pt x="241519" y="118007"/>
                    <a:pt x="229136" y="112292"/>
                    <a:pt x="225326" y="99910"/>
                  </a:cubicBezTo>
                  <a:cubicBezTo>
                    <a:pt x="208181" y="43712"/>
                    <a:pt x="198656" y="40855"/>
                    <a:pt x="151983" y="72287"/>
                  </a:cubicBezTo>
                  <a:cubicBezTo>
                    <a:pt x="104358" y="103720"/>
                    <a:pt x="68163" y="148487"/>
                    <a:pt x="19586" y="178967"/>
                  </a:cubicBezTo>
                  <a:cubicBezTo>
                    <a:pt x="-5179" y="173252"/>
                    <a:pt x="-4227" y="160870"/>
                    <a:pt x="10061" y="144677"/>
                  </a:cubicBezTo>
                  <a:cubicBezTo>
                    <a:pt x="57686" y="88480"/>
                    <a:pt x="116741" y="47522"/>
                    <a:pt x="177701" y="8470"/>
                  </a:cubicBezTo>
                  <a:cubicBezTo>
                    <a:pt x="206276" y="-9628"/>
                    <a:pt x="221516" y="3707"/>
                    <a:pt x="235803" y="25615"/>
                  </a:cubicBezTo>
                  <a:cubicBezTo>
                    <a:pt x="268188" y="75145"/>
                    <a:pt x="283428" y="132295"/>
                    <a:pt x="306288" y="186587"/>
                  </a:cubicBezTo>
                  <a:cubicBezTo>
                    <a:pt x="315813" y="207542"/>
                    <a:pt x="317719" y="230402"/>
                    <a:pt x="326291" y="251357"/>
                  </a:cubicBezTo>
                  <a:close/>
                </a:path>
              </a:pathLst>
            </a:custGeom>
            <a:solidFill>
              <a:srgbClr val="493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05B2A432-DAD2-4A29-83F7-46003DE29655}"/>
                </a:ext>
              </a:extLst>
            </p:cNvPr>
            <p:cNvSpPr/>
            <p:nvPr/>
          </p:nvSpPr>
          <p:spPr>
            <a:xfrm>
              <a:off x="11826516" y="-3284778"/>
              <a:ext cx="347020" cy="337185"/>
            </a:xfrm>
            <a:custGeom>
              <a:avLst/>
              <a:gdLst>
                <a:gd name="connsiteX0" fmla="*/ 343343 w 347020"/>
                <a:gd name="connsiteY0" fmla="*/ 0 h 337185"/>
                <a:gd name="connsiteX1" fmla="*/ 343343 w 347020"/>
                <a:gd name="connsiteY1" fmla="*/ 40005 h 337185"/>
                <a:gd name="connsiteX2" fmla="*/ 325246 w 347020"/>
                <a:gd name="connsiteY2" fmla="*/ 60960 h 337185"/>
                <a:gd name="connsiteX3" fmla="*/ 287146 w 347020"/>
                <a:gd name="connsiteY3" fmla="*/ 64770 h 337185"/>
                <a:gd name="connsiteX4" fmla="*/ 248093 w 347020"/>
                <a:gd name="connsiteY4" fmla="*/ 94298 h 337185"/>
                <a:gd name="connsiteX5" fmla="*/ 58546 w 347020"/>
                <a:gd name="connsiteY5" fmla="*/ 296228 h 337185"/>
                <a:gd name="connsiteX6" fmla="*/ 21398 w 347020"/>
                <a:gd name="connsiteY6" fmla="*/ 337185 h 337185"/>
                <a:gd name="connsiteX7" fmla="*/ 443 w 347020"/>
                <a:gd name="connsiteY7" fmla="*/ 306705 h 337185"/>
                <a:gd name="connsiteX8" fmla="*/ 29018 w 347020"/>
                <a:gd name="connsiteY8" fmla="*/ 270510 h 337185"/>
                <a:gd name="connsiteX9" fmla="*/ 343343 w 347020"/>
                <a:gd name="connsiteY9" fmla="*/ 0 h 3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20" h="337185">
                  <a:moveTo>
                    <a:pt x="343343" y="0"/>
                  </a:moveTo>
                  <a:cubicBezTo>
                    <a:pt x="331913" y="13335"/>
                    <a:pt x="355725" y="26670"/>
                    <a:pt x="343343" y="40005"/>
                  </a:cubicBezTo>
                  <a:cubicBezTo>
                    <a:pt x="345248" y="53340"/>
                    <a:pt x="337628" y="59055"/>
                    <a:pt x="325246" y="60960"/>
                  </a:cubicBezTo>
                  <a:cubicBezTo>
                    <a:pt x="311911" y="58102"/>
                    <a:pt x="298575" y="53340"/>
                    <a:pt x="287146" y="64770"/>
                  </a:cubicBezTo>
                  <a:cubicBezTo>
                    <a:pt x="272858" y="72390"/>
                    <a:pt x="261428" y="84773"/>
                    <a:pt x="248093" y="94298"/>
                  </a:cubicBezTo>
                  <a:cubicBezTo>
                    <a:pt x="170941" y="148590"/>
                    <a:pt x="106171" y="214312"/>
                    <a:pt x="58546" y="296228"/>
                  </a:cubicBezTo>
                  <a:cubicBezTo>
                    <a:pt x="49021" y="311468"/>
                    <a:pt x="43305" y="332423"/>
                    <a:pt x="21398" y="337185"/>
                  </a:cubicBezTo>
                  <a:cubicBezTo>
                    <a:pt x="9016" y="330518"/>
                    <a:pt x="-2414" y="323850"/>
                    <a:pt x="443" y="306705"/>
                  </a:cubicBezTo>
                  <a:cubicBezTo>
                    <a:pt x="17588" y="300038"/>
                    <a:pt x="20446" y="282893"/>
                    <a:pt x="29018" y="270510"/>
                  </a:cubicBezTo>
                  <a:cubicBezTo>
                    <a:pt x="109980" y="151448"/>
                    <a:pt x="208088" y="55245"/>
                    <a:pt x="343343" y="0"/>
                  </a:cubicBezTo>
                  <a:close/>
                </a:path>
              </a:pathLst>
            </a:custGeom>
            <a:solidFill>
              <a:srgbClr val="4A37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D573FBD3-B823-40E9-8F4F-D49B9837C865}"/>
                </a:ext>
              </a:extLst>
            </p:cNvPr>
            <p:cNvSpPr/>
            <p:nvPr/>
          </p:nvSpPr>
          <p:spPr>
            <a:xfrm>
              <a:off x="12099177" y="-1441112"/>
              <a:ext cx="395485" cy="242308"/>
            </a:xfrm>
            <a:custGeom>
              <a:avLst/>
              <a:gdLst>
                <a:gd name="connsiteX0" fmla="*/ 337383 w 395485"/>
                <a:gd name="connsiteY0" fmla="*/ 72764 h 242308"/>
                <a:gd name="connsiteX1" fmla="*/ 395486 w 395485"/>
                <a:gd name="connsiteY1" fmla="*/ 92766 h 242308"/>
                <a:gd name="connsiteX2" fmla="*/ 386913 w 395485"/>
                <a:gd name="connsiteY2" fmla="*/ 100386 h 242308"/>
                <a:gd name="connsiteX3" fmla="*/ 375483 w 395485"/>
                <a:gd name="connsiteY3" fmla="*/ 166109 h 242308"/>
                <a:gd name="connsiteX4" fmla="*/ 365005 w 395485"/>
                <a:gd name="connsiteY4" fmla="*/ 242309 h 242308"/>
                <a:gd name="connsiteX5" fmla="*/ 363100 w 395485"/>
                <a:gd name="connsiteY5" fmla="*/ 198494 h 242308"/>
                <a:gd name="connsiteX6" fmla="*/ 307855 w 395485"/>
                <a:gd name="connsiteY6" fmla="*/ 138486 h 242308"/>
                <a:gd name="connsiteX7" fmla="*/ 363100 w 395485"/>
                <a:gd name="connsiteY7" fmla="*/ 114674 h 242308"/>
                <a:gd name="connsiteX8" fmla="*/ 325953 w 395485"/>
                <a:gd name="connsiteY8" fmla="*/ 94671 h 242308"/>
                <a:gd name="connsiteX9" fmla="*/ 145930 w 395485"/>
                <a:gd name="connsiteY9" fmla="*/ 108959 h 242308"/>
                <a:gd name="connsiteX10" fmla="*/ 95448 w 395485"/>
                <a:gd name="connsiteY10" fmla="*/ 67049 h 242308"/>
                <a:gd name="connsiteX11" fmla="*/ 49728 w 395485"/>
                <a:gd name="connsiteY11" fmla="*/ 46094 h 242308"/>
                <a:gd name="connsiteX12" fmla="*/ 10675 w 395485"/>
                <a:gd name="connsiteY12" fmla="*/ 24186 h 242308"/>
                <a:gd name="connsiteX13" fmla="*/ 4008 w 395485"/>
                <a:gd name="connsiteY13" fmla="*/ 21329 h 242308"/>
                <a:gd name="connsiteX14" fmla="*/ 10675 w 395485"/>
                <a:gd name="connsiteY14" fmla="*/ 374 h 242308"/>
                <a:gd name="connsiteX15" fmla="*/ 30678 w 395485"/>
                <a:gd name="connsiteY15" fmla="*/ 2279 h 242308"/>
                <a:gd name="connsiteX16" fmla="*/ 141168 w 395485"/>
                <a:gd name="connsiteY16" fmla="*/ 6089 h 242308"/>
                <a:gd name="connsiteX17" fmla="*/ 174505 w 395485"/>
                <a:gd name="connsiteY17" fmla="*/ 24186 h 242308"/>
                <a:gd name="connsiteX18" fmla="*/ 174505 w 395485"/>
                <a:gd name="connsiteY18" fmla="*/ 37521 h 242308"/>
                <a:gd name="connsiteX19" fmla="*/ 284043 w 395485"/>
                <a:gd name="connsiteY19" fmla="*/ 49904 h 242308"/>
                <a:gd name="connsiteX20" fmla="*/ 337383 w 395485"/>
                <a:gd name="connsiteY20" fmla="*/ 72764 h 2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485" h="242308">
                  <a:moveTo>
                    <a:pt x="337383" y="72764"/>
                  </a:moveTo>
                  <a:cubicBezTo>
                    <a:pt x="353575" y="89909"/>
                    <a:pt x="382150" y="69906"/>
                    <a:pt x="395486" y="92766"/>
                  </a:cubicBezTo>
                  <a:cubicBezTo>
                    <a:pt x="394533" y="97529"/>
                    <a:pt x="391675" y="100386"/>
                    <a:pt x="386913" y="100386"/>
                  </a:cubicBezTo>
                  <a:cubicBezTo>
                    <a:pt x="365005" y="118484"/>
                    <a:pt x="379293" y="144201"/>
                    <a:pt x="375483" y="166109"/>
                  </a:cubicBezTo>
                  <a:cubicBezTo>
                    <a:pt x="370720" y="190874"/>
                    <a:pt x="385008" y="219449"/>
                    <a:pt x="365005" y="242309"/>
                  </a:cubicBezTo>
                  <a:cubicBezTo>
                    <a:pt x="352623" y="228021"/>
                    <a:pt x="352623" y="213734"/>
                    <a:pt x="363100" y="198494"/>
                  </a:cubicBezTo>
                  <a:cubicBezTo>
                    <a:pt x="372625" y="154679"/>
                    <a:pt x="364053" y="127056"/>
                    <a:pt x="307855" y="138486"/>
                  </a:cubicBezTo>
                  <a:cubicBezTo>
                    <a:pt x="325000" y="117531"/>
                    <a:pt x="353575" y="142296"/>
                    <a:pt x="363100" y="114674"/>
                  </a:cubicBezTo>
                  <a:cubicBezTo>
                    <a:pt x="352623" y="105149"/>
                    <a:pt x="331668" y="113721"/>
                    <a:pt x="325953" y="94671"/>
                  </a:cubicBezTo>
                  <a:cubicBezTo>
                    <a:pt x="282138" y="67049"/>
                    <a:pt x="170695" y="76574"/>
                    <a:pt x="145930" y="108959"/>
                  </a:cubicBezTo>
                  <a:cubicBezTo>
                    <a:pt x="140215" y="81336"/>
                    <a:pt x="119261" y="73716"/>
                    <a:pt x="95448" y="67049"/>
                  </a:cubicBezTo>
                  <a:cubicBezTo>
                    <a:pt x="79255" y="63239"/>
                    <a:pt x="64968" y="52761"/>
                    <a:pt x="49728" y="46094"/>
                  </a:cubicBezTo>
                  <a:cubicBezTo>
                    <a:pt x="41155" y="31806"/>
                    <a:pt x="23058" y="32759"/>
                    <a:pt x="10675" y="24186"/>
                  </a:cubicBezTo>
                  <a:cubicBezTo>
                    <a:pt x="7818" y="25139"/>
                    <a:pt x="4961" y="24186"/>
                    <a:pt x="4008" y="21329"/>
                  </a:cubicBezTo>
                  <a:cubicBezTo>
                    <a:pt x="-3612" y="10851"/>
                    <a:pt x="198" y="5136"/>
                    <a:pt x="10675" y="374"/>
                  </a:cubicBezTo>
                  <a:cubicBezTo>
                    <a:pt x="17343" y="-579"/>
                    <a:pt x="24011" y="374"/>
                    <a:pt x="30678" y="2279"/>
                  </a:cubicBezTo>
                  <a:cubicBezTo>
                    <a:pt x="66873" y="15614"/>
                    <a:pt x="103068" y="47046"/>
                    <a:pt x="141168" y="6089"/>
                  </a:cubicBezTo>
                  <a:cubicBezTo>
                    <a:pt x="160218" y="-3436"/>
                    <a:pt x="171648" y="2279"/>
                    <a:pt x="174505" y="24186"/>
                  </a:cubicBezTo>
                  <a:cubicBezTo>
                    <a:pt x="174505" y="28949"/>
                    <a:pt x="174505" y="32759"/>
                    <a:pt x="174505" y="37521"/>
                  </a:cubicBezTo>
                  <a:cubicBezTo>
                    <a:pt x="193555" y="61334"/>
                    <a:pt x="253563" y="68001"/>
                    <a:pt x="284043" y="49904"/>
                  </a:cubicBezTo>
                  <a:cubicBezTo>
                    <a:pt x="323095" y="27044"/>
                    <a:pt x="323095" y="27044"/>
                    <a:pt x="337383" y="72764"/>
                  </a:cubicBezTo>
                  <a:close/>
                </a:path>
              </a:pathLst>
            </a:custGeom>
            <a:solidFill>
              <a:srgbClr val="2B31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557EA535-49ED-48B2-B774-EE1369E8432E}"/>
                </a:ext>
              </a:extLst>
            </p:cNvPr>
            <p:cNvSpPr/>
            <p:nvPr/>
          </p:nvSpPr>
          <p:spPr>
            <a:xfrm>
              <a:off x="13169984" y="-2944736"/>
              <a:ext cx="110490" cy="222885"/>
            </a:xfrm>
            <a:custGeom>
              <a:avLst/>
              <a:gdLst>
                <a:gd name="connsiteX0" fmla="*/ 46673 w 110490"/>
                <a:gd name="connsiteY0" fmla="*/ 952 h 222885"/>
                <a:gd name="connsiteX1" fmla="*/ 57150 w 110490"/>
                <a:gd name="connsiteY1" fmla="*/ 31432 h 222885"/>
                <a:gd name="connsiteX2" fmla="*/ 98107 w 110490"/>
                <a:gd name="connsiteY2" fmla="*/ 59055 h 222885"/>
                <a:gd name="connsiteX3" fmla="*/ 102870 w 110490"/>
                <a:gd name="connsiteY3" fmla="*/ 76200 h 222885"/>
                <a:gd name="connsiteX4" fmla="*/ 103823 w 110490"/>
                <a:gd name="connsiteY4" fmla="*/ 104775 h 222885"/>
                <a:gd name="connsiteX5" fmla="*/ 110490 w 110490"/>
                <a:gd name="connsiteY5" fmla="*/ 126682 h 222885"/>
                <a:gd name="connsiteX6" fmla="*/ 110490 w 110490"/>
                <a:gd name="connsiteY6" fmla="*/ 160973 h 222885"/>
                <a:gd name="connsiteX7" fmla="*/ 103823 w 110490"/>
                <a:gd name="connsiteY7" fmla="*/ 176213 h 222885"/>
                <a:gd name="connsiteX8" fmla="*/ 65723 w 110490"/>
                <a:gd name="connsiteY8" fmla="*/ 222885 h 222885"/>
                <a:gd name="connsiteX9" fmla="*/ 35243 w 110490"/>
                <a:gd name="connsiteY9" fmla="*/ 165735 h 222885"/>
                <a:gd name="connsiteX10" fmla="*/ 7620 w 110490"/>
                <a:gd name="connsiteY10" fmla="*/ 118110 h 222885"/>
                <a:gd name="connsiteX11" fmla="*/ 7620 w 110490"/>
                <a:gd name="connsiteY11" fmla="*/ 70485 h 222885"/>
                <a:gd name="connsiteX12" fmla="*/ 0 w 110490"/>
                <a:gd name="connsiteY12" fmla="*/ 0 h 222885"/>
                <a:gd name="connsiteX13" fmla="*/ 46673 w 110490"/>
                <a:gd name="connsiteY13" fmla="*/ 952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 h="222885">
                  <a:moveTo>
                    <a:pt x="46673" y="952"/>
                  </a:moveTo>
                  <a:cubicBezTo>
                    <a:pt x="41910" y="14288"/>
                    <a:pt x="40005" y="26670"/>
                    <a:pt x="57150" y="31432"/>
                  </a:cubicBezTo>
                  <a:cubicBezTo>
                    <a:pt x="74295" y="35243"/>
                    <a:pt x="86678" y="46673"/>
                    <a:pt x="98107" y="59055"/>
                  </a:cubicBezTo>
                  <a:cubicBezTo>
                    <a:pt x="100965" y="64770"/>
                    <a:pt x="102870" y="70485"/>
                    <a:pt x="102870" y="76200"/>
                  </a:cubicBezTo>
                  <a:cubicBezTo>
                    <a:pt x="102870" y="85725"/>
                    <a:pt x="100965" y="95250"/>
                    <a:pt x="103823" y="104775"/>
                  </a:cubicBezTo>
                  <a:cubicBezTo>
                    <a:pt x="106680" y="111443"/>
                    <a:pt x="109538" y="119063"/>
                    <a:pt x="110490" y="126682"/>
                  </a:cubicBezTo>
                  <a:cubicBezTo>
                    <a:pt x="110490" y="138113"/>
                    <a:pt x="109538" y="149543"/>
                    <a:pt x="110490" y="160973"/>
                  </a:cubicBezTo>
                  <a:cubicBezTo>
                    <a:pt x="110490" y="166688"/>
                    <a:pt x="107632" y="172402"/>
                    <a:pt x="103823" y="176213"/>
                  </a:cubicBezTo>
                  <a:cubicBezTo>
                    <a:pt x="87630" y="188595"/>
                    <a:pt x="65723" y="196215"/>
                    <a:pt x="65723" y="222885"/>
                  </a:cubicBezTo>
                  <a:cubicBezTo>
                    <a:pt x="36195" y="214313"/>
                    <a:pt x="56198" y="179070"/>
                    <a:pt x="35243" y="165735"/>
                  </a:cubicBezTo>
                  <a:cubicBezTo>
                    <a:pt x="14288" y="156210"/>
                    <a:pt x="16193" y="134302"/>
                    <a:pt x="7620" y="118110"/>
                  </a:cubicBezTo>
                  <a:cubicBezTo>
                    <a:pt x="1905" y="101918"/>
                    <a:pt x="-5715" y="85725"/>
                    <a:pt x="7620" y="70485"/>
                  </a:cubicBezTo>
                  <a:cubicBezTo>
                    <a:pt x="7620" y="46673"/>
                    <a:pt x="17145" y="21907"/>
                    <a:pt x="0" y="0"/>
                  </a:cubicBezTo>
                  <a:cubicBezTo>
                    <a:pt x="16193" y="11430"/>
                    <a:pt x="31432" y="6668"/>
                    <a:pt x="46673" y="952"/>
                  </a:cubicBezTo>
                  <a:close/>
                </a:path>
              </a:pathLst>
            </a:custGeom>
            <a:solidFill>
              <a:srgbClr val="3336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0C453071-3AFE-438A-B5DB-648A1A42E391}"/>
                </a:ext>
              </a:extLst>
            </p:cNvPr>
            <p:cNvSpPr/>
            <p:nvPr/>
          </p:nvSpPr>
          <p:spPr>
            <a:xfrm>
              <a:off x="11732482" y="-2982836"/>
              <a:ext cx="113709" cy="194544"/>
            </a:xfrm>
            <a:custGeom>
              <a:avLst/>
              <a:gdLst>
                <a:gd name="connsiteX0" fmla="*/ 95431 w 113709"/>
                <a:gd name="connsiteY0" fmla="*/ 3810 h 194544"/>
                <a:gd name="connsiteX1" fmla="*/ 113528 w 113709"/>
                <a:gd name="connsiteY1" fmla="*/ 30480 h 194544"/>
                <a:gd name="connsiteX2" fmla="*/ 66856 w 113709"/>
                <a:gd name="connsiteY2" fmla="*/ 178118 h 194544"/>
                <a:gd name="connsiteX3" fmla="*/ 28756 w 113709"/>
                <a:gd name="connsiteY3" fmla="*/ 193358 h 194544"/>
                <a:gd name="connsiteX4" fmla="*/ 8753 w 113709"/>
                <a:gd name="connsiteY4" fmla="*/ 171450 h 194544"/>
                <a:gd name="connsiteX5" fmla="*/ 7801 w 113709"/>
                <a:gd name="connsiteY5" fmla="*/ 87630 h 194544"/>
                <a:gd name="connsiteX6" fmla="*/ 181 w 113709"/>
                <a:gd name="connsiteY6" fmla="*/ 61913 h 194544"/>
                <a:gd name="connsiteX7" fmla="*/ 11610 w 113709"/>
                <a:gd name="connsiteY7" fmla="*/ 37148 h 194544"/>
                <a:gd name="connsiteX8" fmla="*/ 40185 w 113709"/>
                <a:gd name="connsiteY8" fmla="*/ 20955 h 194544"/>
                <a:gd name="connsiteX9" fmla="*/ 78285 w 113709"/>
                <a:gd name="connsiteY9" fmla="*/ 0 h 194544"/>
                <a:gd name="connsiteX10" fmla="*/ 95431 w 113709"/>
                <a:gd name="connsiteY10" fmla="*/ 3810 h 19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09" h="194544">
                  <a:moveTo>
                    <a:pt x="95431" y="3810"/>
                  </a:moveTo>
                  <a:cubicBezTo>
                    <a:pt x="101145" y="12382"/>
                    <a:pt x="114481" y="16193"/>
                    <a:pt x="113528" y="30480"/>
                  </a:cubicBezTo>
                  <a:cubicBezTo>
                    <a:pt x="116385" y="85725"/>
                    <a:pt x="84953" y="129540"/>
                    <a:pt x="66856" y="178118"/>
                  </a:cubicBezTo>
                  <a:cubicBezTo>
                    <a:pt x="56378" y="187643"/>
                    <a:pt x="45901" y="198120"/>
                    <a:pt x="28756" y="193358"/>
                  </a:cubicBezTo>
                  <a:cubicBezTo>
                    <a:pt x="22088" y="185738"/>
                    <a:pt x="15420" y="179070"/>
                    <a:pt x="8753" y="171450"/>
                  </a:cubicBezTo>
                  <a:cubicBezTo>
                    <a:pt x="8753" y="143827"/>
                    <a:pt x="7801" y="116205"/>
                    <a:pt x="7801" y="87630"/>
                  </a:cubicBezTo>
                  <a:cubicBezTo>
                    <a:pt x="2085" y="80010"/>
                    <a:pt x="-772" y="71438"/>
                    <a:pt x="181" y="61913"/>
                  </a:cubicBezTo>
                  <a:cubicBezTo>
                    <a:pt x="1133" y="52388"/>
                    <a:pt x="5895" y="44768"/>
                    <a:pt x="11610" y="37148"/>
                  </a:cubicBezTo>
                  <a:cubicBezTo>
                    <a:pt x="19231" y="28575"/>
                    <a:pt x="27803" y="20955"/>
                    <a:pt x="40185" y="20955"/>
                  </a:cubicBezTo>
                  <a:cubicBezTo>
                    <a:pt x="51615" y="12382"/>
                    <a:pt x="62093" y="952"/>
                    <a:pt x="78285" y="0"/>
                  </a:cubicBezTo>
                  <a:cubicBezTo>
                    <a:pt x="84001" y="1905"/>
                    <a:pt x="89715" y="2857"/>
                    <a:pt x="95431" y="3810"/>
                  </a:cubicBezTo>
                  <a:close/>
                </a:path>
              </a:pathLst>
            </a:custGeom>
            <a:solidFill>
              <a:srgbClr val="2935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82B4A226-6C39-4FD6-B704-856014A5B380}"/>
                </a:ext>
              </a:extLst>
            </p:cNvPr>
            <p:cNvSpPr/>
            <p:nvPr/>
          </p:nvSpPr>
          <p:spPr>
            <a:xfrm>
              <a:off x="13274759" y="-2810434"/>
              <a:ext cx="258127" cy="50101"/>
            </a:xfrm>
            <a:custGeom>
              <a:avLst/>
              <a:gdLst>
                <a:gd name="connsiteX0" fmla="*/ 0 w 258127"/>
                <a:gd name="connsiteY0" fmla="*/ 41910 h 50101"/>
                <a:gd name="connsiteX1" fmla="*/ 953 w 258127"/>
                <a:gd name="connsiteY1" fmla="*/ 20955 h 50101"/>
                <a:gd name="connsiteX2" fmla="*/ 7620 w 258127"/>
                <a:gd name="connsiteY2" fmla="*/ 15240 h 50101"/>
                <a:gd name="connsiteX3" fmla="*/ 236220 w 258127"/>
                <a:gd name="connsiteY3" fmla="*/ 0 h 50101"/>
                <a:gd name="connsiteX4" fmla="*/ 258128 w 258127"/>
                <a:gd name="connsiteY4" fmla="*/ 2858 h 50101"/>
                <a:gd name="connsiteX5" fmla="*/ 222885 w 258127"/>
                <a:gd name="connsiteY5" fmla="*/ 34290 h 50101"/>
                <a:gd name="connsiteX6" fmla="*/ 0 w 258127"/>
                <a:gd name="connsiteY6" fmla="*/ 41910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127" h="50101">
                  <a:moveTo>
                    <a:pt x="0" y="41910"/>
                  </a:moveTo>
                  <a:cubicBezTo>
                    <a:pt x="0" y="35243"/>
                    <a:pt x="0" y="27623"/>
                    <a:pt x="953" y="20955"/>
                  </a:cubicBezTo>
                  <a:cubicBezTo>
                    <a:pt x="2857" y="19050"/>
                    <a:pt x="5715" y="15240"/>
                    <a:pt x="7620" y="15240"/>
                  </a:cubicBezTo>
                  <a:cubicBezTo>
                    <a:pt x="83820" y="5715"/>
                    <a:pt x="160020" y="0"/>
                    <a:pt x="236220" y="0"/>
                  </a:cubicBezTo>
                  <a:cubicBezTo>
                    <a:pt x="241935" y="11430"/>
                    <a:pt x="250507" y="3810"/>
                    <a:pt x="258128" y="2858"/>
                  </a:cubicBezTo>
                  <a:cubicBezTo>
                    <a:pt x="257175" y="25718"/>
                    <a:pt x="240030" y="31433"/>
                    <a:pt x="222885" y="34290"/>
                  </a:cubicBezTo>
                  <a:cubicBezTo>
                    <a:pt x="149543" y="45720"/>
                    <a:pt x="75248" y="59055"/>
                    <a:pt x="0" y="41910"/>
                  </a:cubicBezTo>
                  <a:close/>
                </a:path>
              </a:pathLst>
            </a:custGeom>
            <a:solidFill>
              <a:srgbClr val="4F3A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760EE6BE-70A1-428B-8611-FB47C7F36D97}"/>
                </a:ext>
              </a:extLst>
            </p:cNvPr>
            <p:cNvSpPr/>
            <p:nvPr/>
          </p:nvSpPr>
          <p:spPr>
            <a:xfrm>
              <a:off x="12099709" y="-1586478"/>
              <a:ext cx="132661" cy="124858"/>
            </a:xfrm>
            <a:custGeom>
              <a:avLst/>
              <a:gdLst>
                <a:gd name="connsiteX0" fmla="*/ 2523 w 132661"/>
                <a:gd name="connsiteY0" fmla="*/ 94305 h 124858"/>
                <a:gd name="connsiteX1" fmla="*/ 12048 w 132661"/>
                <a:gd name="connsiteY1" fmla="*/ 74302 h 124858"/>
                <a:gd name="connsiteX2" fmla="*/ 53958 w 132661"/>
                <a:gd name="connsiteY2" fmla="*/ 70492 h 124858"/>
                <a:gd name="connsiteX3" fmla="*/ 32050 w 132661"/>
                <a:gd name="connsiteY3" fmla="*/ 44775 h 124858"/>
                <a:gd name="connsiteX4" fmla="*/ 72055 w 132661"/>
                <a:gd name="connsiteY4" fmla="*/ 35250 h 124858"/>
                <a:gd name="connsiteX5" fmla="*/ 89200 w 132661"/>
                <a:gd name="connsiteY5" fmla="*/ 8580 h 124858"/>
                <a:gd name="connsiteX6" fmla="*/ 120633 w 132661"/>
                <a:gd name="connsiteY6" fmla="*/ 960 h 124858"/>
                <a:gd name="connsiteX7" fmla="*/ 131110 w 132661"/>
                <a:gd name="connsiteY7" fmla="*/ 8580 h 124858"/>
                <a:gd name="connsiteX8" fmla="*/ 118728 w 132661"/>
                <a:gd name="connsiteY8" fmla="*/ 44775 h 124858"/>
                <a:gd name="connsiteX9" fmla="*/ 106345 w 132661"/>
                <a:gd name="connsiteY9" fmla="*/ 96210 h 124858"/>
                <a:gd name="connsiteX10" fmla="*/ 91105 w 132661"/>
                <a:gd name="connsiteY10" fmla="*/ 110497 h 124858"/>
                <a:gd name="connsiteX11" fmla="*/ 49195 w 132661"/>
                <a:gd name="connsiteY11" fmla="*/ 116212 h 124858"/>
                <a:gd name="connsiteX12" fmla="*/ 9191 w 132661"/>
                <a:gd name="connsiteY12" fmla="*/ 124785 h 124858"/>
                <a:gd name="connsiteX13" fmla="*/ 3475 w 132661"/>
                <a:gd name="connsiteY13" fmla="*/ 101925 h 124858"/>
                <a:gd name="connsiteX14" fmla="*/ 2523 w 132661"/>
                <a:gd name="connsiteY14" fmla="*/ 94305 h 1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61" h="124858">
                  <a:moveTo>
                    <a:pt x="2523" y="94305"/>
                  </a:moveTo>
                  <a:cubicBezTo>
                    <a:pt x="5380" y="87637"/>
                    <a:pt x="9191" y="80970"/>
                    <a:pt x="12048" y="74302"/>
                  </a:cubicBezTo>
                  <a:cubicBezTo>
                    <a:pt x="25383" y="70492"/>
                    <a:pt x="39670" y="72397"/>
                    <a:pt x="53958" y="70492"/>
                  </a:cubicBezTo>
                  <a:cubicBezTo>
                    <a:pt x="51100" y="58110"/>
                    <a:pt x="33955" y="57158"/>
                    <a:pt x="32050" y="44775"/>
                  </a:cubicBezTo>
                  <a:cubicBezTo>
                    <a:pt x="42528" y="31440"/>
                    <a:pt x="58720" y="38108"/>
                    <a:pt x="72055" y="35250"/>
                  </a:cubicBezTo>
                  <a:cubicBezTo>
                    <a:pt x="74913" y="24772"/>
                    <a:pt x="80628" y="16200"/>
                    <a:pt x="89200" y="8580"/>
                  </a:cubicBezTo>
                  <a:cubicBezTo>
                    <a:pt x="98725" y="1912"/>
                    <a:pt x="108250" y="-1898"/>
                    <a:pt x="120633" y="960"/>
                  </a:cubicBezTo>
                  <a:cubicBezTo>
                    <a:pt x="125395" y="2865"/>
                    <a:pt x="128253" y="4770"/>
                    <a:pt x="131110" y="8580"/>
                  </a:cubicBezTo>
                  <a:cubicBezTo>
                    <a:pt x="136825" y="23820"/>
                    <a:pt x="125395" y="33345"/>
                    <a:pt x="118728" y="44775"/>
                  </a:cubicBezTo>
                  <a:cubicBezTo>
                    <a:pt x="108250" y="60967"/>
                    <a:pt x="114918" y="80017"/>
                    <a:pt x="106345" y="96210"/>
                  </a:cubicBezTo>
                  <a:cubicBezTo>
                    <a:pt x="102535" y="102877"/>
                    <a:pt x="97773" y="107640"/>
                    <a:pt x="91105" y="110497"/>
                  </a:cubicBezTo>
                  <a:cubicBezTo>
                    <a:pt x="77770" y="116212"/>
                    <a:pt x="63483" y="115260"/>
                    <a:pt x="49195" y="116212"/>
                  </a:cubicBezTo>
                  <a:cubicBezTo>
                    <a:pt x="35860" y="117165"/>
                    <a:pt x="23478" y="125737"/>
                    <a:pt x="9191" y="124785"/>
                  </a:cubicBezTo>
                  <a:cubicBezTo>
                    <a:pt x="-1287" y="119070"/>
                    <a:pt x="-2240" y="111450"/>
                    <a:pt x="3475" y="101925"/>
                  </a:cubicBezTo>
                  <a:cubicBezTo>
                    <a:pt x="1570" y="98115"/>
                    <a:pt x="1570" y="96210"/>
                    <a:pt x="2523" y="94305"/>
                  </a:cubicBezTo>
                  <a:close/>
                </a:path>
              </a:pathLst>
            </a:custGeom>
            <a:solidFill>
              <a:srgbClr val="3236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B37CBB69-F7C4-49E3-8357-B7DFA2B5D0EB}"/>
                </a:ext>
              </a:extLst>
            </p:cNvPr>
            <p:cNvSpPr/>
            <p:nvPr/>
          </p:nvSpPr>
          <p:spPr>
            <a:xfrm>
              <a:off x="11754914" y="-2808529"/>
              <a:ext cx="44843" cy="246697"/>
            </a:xfrm>
            <a:custGeom>
              <a:avLst/>
              <a:gdLst>
                <a:gd name="connsiteX0" fmla="*/ 6323 w 44843"/>
                <a:gd name="connsiteY0" fmla="*/ 19050 h 246697"/>
                <a:gd name="connsiteX1" fmla="*/ 33945 w 44843"/>
                <a:gd name="connsiteY1" fmla="*/ 0 h 246697"/>
                <a:gd name="connsiteX2" fmla="*/ 44423 w 44843"/>
                <a:gd name="connsiteY2" fmla="*/ 24765 h 246697"/>
                <a:gd name="connsiteX3" fmla="*/ 42518 w 44843"/>
                <a:gd name="connsiteY3" fmla="*/ 233363 h 246697"/>
                <a:gd name="connsiteX4" fmla="*/ 32040 w 44843"/>
                <a:gd name="connsiteY4" fmla="*/ 246697 h 246697"/>
                <a:gd name="connsiteX5" fmla="*/ 13943 w 44843"/>
                <a:gd name="connsiteY5" fmla="*/ 198120 h 246697"/>
                <a:gd name="connsiteX6" fmla="*/ 2513 w 44843"/>
                <a:gd name="connsiteY6" fmla="*/ 60960 h 246697"/>
                <a:gd name="connsiteX7" fmla="*/ 2513 w 44843"/>
                <a:gd name="connsiteY7" fmla="*/ 37148 h 246697"/>
                <a:gd name="connsiteX8" fmla="*/ 6323 w 44843"/>
                <a:gd name="connsiteY8" fmla="*/ 1905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43" h="246697">
                  <a:moveTo>
                    <a:pt x="6323" y="19050"/>
                  </a:moveTo>
                  <a:cubicBezTo>
                    <a:pt x="15848" y="12382"/>
                    <a:pt x="25373" y="6668"/>
                    <a:pt x="33945" y="0"/>
                  </a:cubicBezTo>
                  <a:cubicBezTo>
                    <a:pt x="41565" y="6668"/>
                    <a:pt x="46328" y="16193"/>
                    <a:pt x="44423" y="24765"/>
                  </a:cubicBezTo>
                  <a:cubicBezTo>
                    <a:pt x="31088" y="94297"/>
                    <a:pt x="40613" y="163830"/>
                    <a:pt x="42518" y="233363"/>
                  </a:cubicBezTo>
                  <a:cubicBezTo>
                    <a:pt x="40613" y="239078"/>
                    <a:pt x="36803" y="243840"/>
                    <a:pt x="32040" y="246697"/>
                  </a:cubicBezTo>
                  <a:cubicBezTo>
                    <a:pt x="26325" y="230505"/>
                    <a:pt x="19658" y="214313"/>
                    <a:pt x="13943" y="198120"/>
                  </a:cubicBezTo>
                  <a:cubicBezTo>
                    <a:pt x="-7964" y="154305"/>
                    <a:pt x="10133" y="106680"/>
                    <a:pt x="2513" y="60960"/>
                  </a:cubicBezTo>
                  <a:cubicBezTo>
                    <a:pt x="-344" y="53340"/>
                    <a:pt x="-1297" y="44768"/>
                    <a:pt x="2513" y="37148"/>
                  </a:cubicBezTo>
                  <a:cubicBezTo>
                    <a:pt x="4418" y="32385"/>
                    <a:pt x="5370" y="25718"/>
                    <a:pt x="6323" y="19050"/>
                  </a:cubicBezTo>
                  <a:close/>
                </a:path>
              </a:pathLst>
            </a:custGeom>
            <a:solidFill>
              <a:srgbClr val="44352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BA962DDB-A436-4B82-82D0-F1561B0B3EC8}"/>
                </a:ext>
              </a:extLst>
            </p:cNvPr>
            <p:cNvSpPr/>
            <p:nvPr/>
          </p:nvSpPr>
          <p:spPr>
            <a:xfrm>
              <a:off x="11745035" y="-2769476"/>
              <a:ext cx="20250" cy="189547"/>
            </a:xfrm>
            <a:custGeom>
              <a:avLst/>
              <a:gdLst>
                <a:gd name="connsiteX0" fmla="*/ 13345 w 20250"/>
                <a:gd name="connsiteY0" fmla="*/ 0 h 189547"/>
                <a:gd name="connsiteX1" fmla="*/ 17155 w 20250"/>
                <a:gd name="connsiteY1" fmla="*/ 20002 h 189547"/>
                <a:gd name="connsiteX2" fmla="*/ 16203 w 20250"/>
                <a:gd name="connsiteY2" fmla="*/ 160973 h 189547"/>
                <a:gd name="connsiteX3" fmla="*/ 12392 w 20250"/>
                <a:gd name="connsiteY3" fmla="*/ 189548 h 189547"/>
                <a:gd name="connsiteX4" fmla="*/ 13345 w 20250"/>
                <a:gd name="connsiteY4" fmla="*/ 0 h 1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 h="189547">
                  <a:moveTo>
                    <a:pt x="13345" y="0"/>
                  </a:moveTo>
                  <a:cubicBezTo>
                    <a:pt x="14298" y="6667"/>
                    <a:pt x="15250" y="13335"/>
                    <a:pt x="17155" y="20002"/>
                  </a:cubicBezTo>
                  <a:cubicBezTo>
                    <a:pt x="20965" y="67627"/>
                    <a:pt x="21917" y="114300"/>
                    <a:pt x="16203" y="160973"/>
                  </a:cubicBezTo>
                  <a:cubicBezTo>
                    <a:pt x="15250" y="170498"/>
                    <a:pt x="14298" y="180023"/>
                    <a:pt x="12392" y="189548"/>
                  </a:cubicBezTo>
                  <a:cubicBezTo>
                    <a:pt x="-2847" y="126682"/>
                    <a:pt x="-5705" y="62865"/>
                    <a:pt x="13345" y="0"/>
                  </a:cubicBezTo>
                  <a:close/>
                </a:path>
              </a:pathLst>
            </a:custGeom>
            <a:solidFill>
              <a:srgbClr val="BC927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CBD23503-E17D-4507-9E23-B6E0BCDBC0BF}"/>
                </a:ext>
              </a:extLst>
            </p:cNvPr>
            <p:cNvSpPr/>
            <p:nvPr/>
          </p:nvSpPr>
          <p:spPr>
            <a:xfrm>
              <a:off x="12075797" y="-1485506"/>
              <a:ext cx="38948" cy="65722"/>
            </a:xfrm>
            <a:custGeom>
              <a:avLst/>
              <a:gdLst>
                <a:gd name="connsiteX0" fmla="*/ 26435 w 38948"/>
                <a:gd name="connsiteY0" fmla="*/ 0 h 65722"/>
                <a:gd name="connsiteX1" fmla="*/ 35960 w 38948"/>
                <a:gd name="connsiteY1" fmla="*/ 20003 h 65722"/>
                <a:gd name="connsiteX2" fmla="*/ 36912 w 38948"/>
                <a:gd name="connsiteY2" fmla="*/ 48578 h 65722"/>
                <a:gd name="connsiteX3" fmla="*/ 27387 w 38948"/>
                <a:gd name="connsiteY3" fmla="*/ 65723 h 65722"/>
                <a:gd name="connsiteX4" fmla="*/ 26435 w 38948"/>
                <a:gd name="connsiteY4" fmla="*/ 0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8" h="65722">
                  <a:moveTo>
                    <a:pt x="26435" y="0"/>
                  </a:moveTo>
                  <a:cubicBezTo>
                    <a:pt x="29292" y="6667"/>
                    <a:pt x="33102" y="13335"/>
                    <a:pt x="35960" y="20003"/>
                  </a:cubicBezTo>
                  <a:cubicBezTo>
                    <a:pt x="39769" y="29528"/>
                    <a:pt x="39769" y="39053"/>
                    <a:pt x="36912" y="48578"/>
                  </a:cubicBezTo>
                  <a:cubicBezTo>
                    <a:pt x="34055" y="54292"/>
                    <a:pt x="30244" y="60008"/>
                    <a:pt x="27387" y="65723"/>
                  </a:cubicBezTo>
                  <a:cubicBezTo>
                    <a:pt x="-21190" y="44767"/>
                    <a:pt x="5480" y="21908"/>
                    <a:pt x="26435" y="0"/>
                  </a:cubicBezTo>
                  <a:close/>
                </a:path>
              </a:pathLst>
            </a:custGeom>
            <a:solidFill>
              <a:srgbClr val="4544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F11E5A32-A2CD-4A4F-8B74-0DB4E50FECF7}"/>
                </a:ext>
              </a:extLst>
            </p:cNvPr>
            <p:cNvSpPr/>
            <p:nvPr/>
          </p:nvSpPr>
          <p:spPr>
            <a:xfrm>
              <a:off x="12769934" y="-1335761"/>
              <a:ext cx="47625" cy="51232"/>
            </a:xfrm>
            <a:custGeom>
              <a:avLst/>
              <a:gdLst>
                <a:gd name="connsiteX0" fmla="*/ 38100 w 47625"/>
                <a:gd name="connsiteY0" fmla="*/ 51233 h 51232"/>
                <a:gd name="connsiteX1" fmla="*/ 0 w 47625"/>
                <a:gd name="connsiteY1" fmla="*/ 4560 h 51232"/>
                <a:gd name="connsiteX2" fmla="*/ 17145 w 47625"/>
                <a:gd name="connsiteY2" fmla="*/ 2655 h 51232"/>
                <a:gd name="connsiteX3" fmla="*/ 47625 w 47625"/>
                <a:gd name="connsiteY3" fmla="*/ 12180 h 51232"/>
                <a:gd name="connsiteX4" fmla="*/ 38100 w 47625"/>
                <a:gd name="connsiteY4" fmla="*/ 51233 h 51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51232">
                  <a:moveTo>
                    <a:pt x="38100" y="51233"/>
                  </a:moveTo>
                  <a:cubicBezTo>
                    <a:pt x="29528" y="32183"/>
                    <a:pt x="22860" y="12180"/>
                    <a:pt x="0" y="4560"/>
                  </a:cubicBezTo>
                  <a:cubicBezTo>
                    <a:pt x="4763" y="-1155"/>
                    <a:pt x="10478" y="-1155"/>
                    <a:pt x="17145" y="2655"/>
                  </a:cubicBezTo>
                  <a:cubicBezTo>
                    <a:pt x="25718" y="9323"/>
                    <a:pt x="42863" y="-9727"/>
                    <a:pt x="47625" y="12180"/>
                  </a:cubicBezTo>
                  <a:cubicBezTo>
                    <a:pt x="34290" y="22658"/>
                    <a:pt x="44768" y="38850"/>
                    <a:pt x="38100" y="51233"/>
                  </a:cubicBezTo>
                  <a:close/>
                </a:path>
              </a:pathLst>
            </a:custGeom>
            <a:solidFill>
              <a:srgbClr val="1D17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D55EC723-3EEA-48A8-9B1F-737A40D30C26}"/>
                </a:ext>
              </a:extLst>
            </p:cNvPr>
            <p:cNvSpPr/>
            <p:nvPr/>
          </p:nvSpPr>
          <p:spPr>
            <a:xfrm>
              <a:off x="13512884" y="-2902826"/>
              <a:ext cx="19050" cy="65722"/>
            </a:xfrm>
            <a:custGeom>
              <a:avLst/>
              <a:gdLst>
                <a:gd name="connsiteX0" fmla="*/ 19050 w 19050"/>
                <a:gd name="connsiteY0" fmla="*/ 65722 h 65722"/>
                <a:gd name="connsiteX1" fmla="*/ 0 w 19050"/>
                <a:gd name="connsiteY1" fmla="*/ 0 h 65722"/>
                <a:gd name="connsiteX2" fmla="*/ 19050 w 19050"/>
                <a:gd name="connsiteY2" fmla="*/ 65722 h 65722"/>
              </a:gdLst>
              <a:ahLst/>
              <a:cxnLst>
                <a:cxn ang="0">
                  <a:pos x="connsiteX0" y="connsiteY0"/>
                </a:cxn>
                <a:cxn ang="0">
                  <a:pos x="connsiteX1" y="connsiteY1"/>
                </a:cxn>
                <a:cxn ang="0">
                  <a:pos x="connsiteX2" y="connsiteY2"/>
                </a:cxn>
              </a:cxnLst>
              <a:rect l="l" t="t" r="r" b="b"/>
              <a:pathLst>
                <a:path w="19050" h="65722">
                  <a:moveTo>
                    <a:pt x="19050" y="65722"/>
                  </a:moveTo>
                  <a:cubicBezTo>
                    <a:pt x="3810" y="46672"/>
                    <a:pt x="0" y="23813"/>
                    <a:pt x="0" y="0"/>
                  </a:cubicBezTo>
                  <a:cubicBezTo>
                    <a:pt x="15240" y="20002"/>
                    <a:pt x="19050" y="41910"/>
                    <a:pt x="19050" y="65722"/>
                  </a:cubicBezTo>
                  <a:close/>
                </a:path>
              </a:pathLst>
            </a:custGeom>
            <a:solidFill>
              <a:srgbClr val="4F3A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9017D208-5AFF-49ED-A27B-E031EDAA6C60}"/>
                </a:ext>
              </a:extLst>
            </p:cNvPr>
            <p:cNvSpPr/>
            <p:nvPr/>
          </p:nvSpPr>
          <p:spPr>
            <a:xfrm>
              <a:off x="12109852" y="-1415973"/>
              <a:ext cx="39052" cy="21907"/>
            </a:xfrm>
            <a:custGeom>
              <a:avLst/>
              <a:gdLst>
                <a:gd name="connsiteX0" fmla="*/ 0 w 39052"/>
                <a:gd name="connsiteY0" fmla="*/ 0 h 21907"/>
                <a:gd name="connsiteX1" fmla="*/ 39052 w 39052"/>
                <a:gd name="connsiteY1" fmla="*/ 21908 h 21907"/>
                <a:gd name="connsiteX2" fmla="*/ 0 w 39052"/>
                <a:gd name="connsiteY2" fmla="*/ 0 h 21907"/>
              </a:gdLst>
              <a:ahLst/>
              <a:cxnLst>
                <a:cxn ang="0">
                  <a:pos x="connsiteX0" y="connsiteY0"/>
                </a:cxn>
                <a:cxn ang="0">
                  <a:pos x="connsiteX1" y="connsiteY1"/>
                </a:cxn>
                <a:cxn ang="0">
                  <a:pos x="connsiteX2" y="connsiteY2"/>
                </a:cxn>
              </a:cxnLst>
              <a:rect l="l" t="t" r="r" b="b"/>
              <a:pathLst>
                <a:path w="39052" h="21907">
                  <a:moveTo>
                    <a:pt x="0" y="0"/>
                  </a:moveTo>
                  <a:cubicBezTo>
                    <a:pt x="17145" y="0"/>
                    <a:pt x="32385" y="2858"/>
                    <a:pt x="39052" y="21908"/>
                  </a:cubicBezTo>
                  <a:cubicBezTo>
                    <a:pt x="24765" y="16192"/>
                    <a:pt x="10477" y="12383"/>
                    <a:pt x="0" y="0"/>
                  </a:cubicBezTo>
                  <a:close/>
                </a:path>
              </a:pathLst>
            </a:custGeom>
            <a:solidFill>
              <a:srgbClr val="4544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E3B21C4A-2C59-4D9A-8D87-9785BDBCEF82}"/>
                </a:ext>
              </a:extLst>
            </p:cNvPr>
            <p:cNvSpPr/>
            <p:nvPr/>
          </p:nvSpPr>
          <p:spPr>
            <a:xfrm>
              <a:off x="12571815" y="-1369772"/>
              <a:ext cx="36276" cy="205258"/>
            </a:xfrm>
            <a:custGeom>
              <a:avLst/>
              <a:gdLst>
                <a:gd name="connsiteX0" fmla="*/ 0 w 36276"/>
                <a:gd name="connsiteY0" fmla="*/ 193828 h 205258"/>
                <a:gd name="connsiteX1" fmla="*/ 5715 w 36276"/>
                <a:gd name="connsiteY1" fmla="*/ 49048 h 205258"/>
                <a:gd name="connsiteX2" fmla="*/ 5715 w 36276"/>
                <a:gd name="connsiteY2" fmla="*/ 16663 h 205258"/>
                <a:gd name="connsiteX3" fmla="*/ 26670 w 36276"/>
                <a:gd name="connsiteY3" fmla="*/ 9996 h 205258"/>
                <a:gd name="connsiteX4" fmla="*/ 36195 w 36276"/>
                <a:gd name="connsiteY4" fmla="*/ 38571 h 205258"/>
                <a:gd name="connsiteX5" fmla="*/ 26670 w 36276"/>
                <a:gd name="connsiteY5" fmla="*/ 157633 h 205258"/>
                <a:gd name="connsiteX6" fmla="*/ 8573 w 36276"/>
                <a:gd name="connsiteY6" fmla="*/ 205258 h 205258"/>
                <a:gd name="connsiteX7" fmla="*/ 0 w 36276"/>
                <a:gd name="connsiteY7" fmla="*/ 193828 h 2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76" h="205258">
                  <a:moveTo>
                    <a:pt x="0" y="193828"/>
                  </a:moveTo>
                  <a:cubicBezTo>
                    <a:pt x="21907" y="146203"/>
                    <a:pt x="4763" y="97626"/>
                    <a:pt x="5715" y="49048"/>
                  </a:cubicBezTo>
                  <a:cubicBezTo>
                    <a:pt x="5715" y="38571"/>
                    <a:pt x="6668" y="27141"/>
                    <a:pt x="5715" y="16663"/>
                  </a:cubicBezTo>
                  <a:cubicBezTo>
                    <a:pt x="4763" y="-10959"/>
                    <a:pt x="16193" y="2376"/>
                    <a:pt x="26670" y="9996"/>
                  </a:cubicBezTo>
                  <a:cubicBezTo>
                    <a:pt x="29527" y="19521"/>
                    <a:pt x="37148" y="28093"/>
                    <a:pt x="36195" y="38571"/>
                  </a:cubicBezTo>
                  <a:cubicBezTo>
                    <a:pt x="20002" y="77623"/>
                    <a:pt x="27623" y="117628"/>
                    <a:pt x="26670" y="157633"/>
                  </a:cubicBezTo>
                  <a:cubicBezTo>
                    <a:pt x="25718" y="175731"/>
                    <a:pt x="31432" y="195733"/>
                    <a:pt x="8573" y="205258"/>
                  </a:cubicBezTo>
                  <a:cubicBezTo>
                    <a:pt x="5715" y="201448"/>
                    <a:pt x="2857" y="197638"/>
                    <a:pt x="0" y="193828"/>
                  </a:cubicBezTo>
                  <a:close/>
                </a:path>
              </a:pathLst>
            </a:custGeom>
            <a:solidFill>
              <a:srgbClr val="322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167F2AE2-6ED2-4150-B589-AEEFA81260B9}"/>
                </a:ext>
              </a:extLst>
            </p:cNvPr>
            <p:cNvSpPr/>
            <p:nvPr/>
          </p:nvSpPr>
          <p:spPr>
            <a:xfrm>
              <a:off x="11883445" y="-2613821"/>
              <a:ext cx="1193128" cy="686630"/>
            </a:xfrm>
            <a:custGeom>
              <a:avLst/>
              <a:gdLst>
                <a:gd name="connsiteX0" fmla="*/ 1163668 w 1193128"/>
                <a:gd name="connsiteY0" fmla="*/ 350123 h 686630"/>
                <a:gd name="connsiteX1" fmla="*/ 933162 w 1193128"/>
                <a:gd name="connsiteY1" fmla="*/ 613013 h 686630"/>
                <a:gd name="connsiteX2" fmla="*/ 799812 w 1193128"/>
                <a:gd name="connsiteY2" fmla="*/ 660638 h 686630"/>
                <a:gd name="connsiteX3" fmla="*/ 789335 w 1193128"/>
                <a:gd name="connsiteY3" fmla="*/ 671115 h 686630"/>
                <a:gd name="connsiteX4" fmla="*/ 724565 w 1193128"/>
                <a:gd name="connsiteY4" fmla="*/ 681593 h 686630"/>
                <a:gd name="connsiteX5" fmla="*/ 701705 w 1193128"/>
                <a:gd name="connsiteY5" fmla="*/ 685403 h 686630"/>
                <a:gd name="connsiteX6" fmla="*/ 661700 w 1193128"/>
                <a:gd name="connsiteY6" fmla="*/ 686356 h 686630"/>
                <a:gd name="connsiteX7" fmla="*/ 554067 w 1193128"/>
                <a:gd name="connsiteY7" fmla="*/ 686356 h 686630"/>
                <a:gd name="connsiteX8" fmla="*/ 451197 w 1193128"/>
                <a:gd name="connsiteY8" fmla="*/ 660638 h 686630"/>
                <a:gd name="connsiteX9" fmla="*/ 233075 w 1193128"/>
                <a:gd name="connsiteY9" fmla="*/ 587295 h 686630"/>
                <a:gd name="connsiteX10" fmla="*/ 27334 w 1193128"/>
                <a:gd name="connsiteY10" fmla="*/ 322500 h 686630"/>
                <a:gd name="connsiteX11" fmla="*/ 7332 w 1193128"/>
                <a:gd name="connsiteY11" fmla="*/ 253920 h 686630"/>
                <a:gd name="connsiteX12" fmla="*/ 10190 w 1193128"/>
                <a:gd name="connsiteY12" fmla="*/ 189150 h 686630"/>
                <a:gd name="connsiteX13" fmla="*/ 7332 w 1193128"/>
                <a:gd name="connsiteY13" fmla="*/ 173910 h 686630"/>
                <a:gd name="connsiteX14" fmla="*/ 43527 w 1193128"/>
                <a:gd name="connsiteY14" fmla="*/ 111998 h 686630"/>
                <a:gd name="connsiteX15" fmla="*/ 346422 w 1193128"/>
                <a:gd name="connsiteY15" fmla="*/ 11033 h 686630"/>
                <a:gd name="connsiteX16" fmla="*/ 960785 w 1193128"/>
                <a:gd name="connsiteY16" fmla="*/ 42465 h 686630"/>
                <a:gd name="connsiteX17" fmla="*/ 1122710 w 1193128"/>
                <a:gd name="connsiteY17" fmla="*/ 96758 h 686630"/>
                <a:gd name="connsiteX18" fmla="*/ 1175097 w 1193128"/>
                <a:gd name="connsiteY18" fmla="*/ 193913 h 686630"/>
                <a:gd name="connsiteX19" fmla="*/ 1171287 w 1193128"/>
                <a:gd name="connsiteY19" fmla="*/ 226298 h 686630"/>
                <a:gd name="connsiteX20" fmla="*/ 1170335 w 1193128"/>
                <a:gd name="connsiteY20" fmla="*/ 233918 h 686630"/>
                <a:gd name="connsiteX21" fmla="*/ 1169382 w 1193128"/>
                <a:gd name="connsiteY21" fmla="*/ 263445 h 686630"/>
                <a:gd name="connsiteX22" fmla="*/ 1191290 w 1193128"/>
                <a:gd name="connsiteY22" fmla="*/ 289163 h 686630"/>
                <a:gd name="connsiteX23" fmla="*/ 1163668 w 1193128"/>
                <a:gd name="connsiteY23" fmla="*/ 350123 h 6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3128" h="686630">
                  <a:moveTo>
                    <a:pt x="1163668" y="350123"/>
                  </a:moveTo>
                  <a:cubicBezTo>
                    <a:pt x="1139855" y="484426"/>
                    <a:pt x="1047462" y="558720"/>
                    <a:pt x="933162" y="613013"/>
                  </a:cubicBezTo>
                  <a:cubicBezTo>
                    <a:pt x="890300" y="633015"/>
                    <a:pt x="844580" y="645398"/>
                    <a:pt x="799812" y="660638"/>
                  </a:cubicBezTo>
                  <a:cubicBezTo>
                    <a:pt x="796955" y="665401"/>
                    <a:pt x="794097" y="668258"/>
                    <a:pt x="789335" y="671115"/>
                  </a:cubicBezTo>
                  <a:cubicBezTo>
                    <a:pt x="768380" y="678735"/>
                    <a:pt x="745520" y="673020"/>
                    <a:pt x="724565" y="681593"/>
                  </a:cubicBezTo>
                  <a:cubicBezTo>
                    <a:pt x="716945" y="683498"/>
                    <a:pt x="709325" y="684451"/>
                    <a:pt x="701705" y="685403"/>
                  </a:cubicBezTo>
                  <a:cubicBezTo>
                    <a:pt x="688370" y="686356"/>
                    <a:pt x="675035" y="686356"/>
                    <a:pt x="661700" y="686356"/>
                  </a:cubicBezTo>
                  <a:cubicBezTo>
                    <a:pt x="625505" y="685403"/>
                    <a:pt x="590262" y="687308"/>
                    <a:pt x="554067" y="686356"/>
                  </a:cubicBezTo>
                  <a:cubicBezTo>
                    <a:pt x="517872" y="683498"/>
                    <a:pt x="480725" y="686356"/>
                    <a:pt x="451197" y="660638"/>
                  </a:cubicBezTo>
                  <a:cubicBezTo>
                    <a:pt x="375950" y="642540"/>
                    <a:pt x="301655" y="623490"/>
                    <a:pt x="233075" y="587295"/>
                  </a:cubicBezTo>
                  <a:cubicBezTo>
                    <a:pt x="124490" y="530145"/>
                    <a:pt x="47337" y="448231"/>
                    <a:pt x="27334" y="322500"/>
                  </a:cubicBezTo>
                  <a:cubicBezTo>
                    <a:pt x="3522" y="304403"/>
                    <a:pt x="-8860" y="283448"/>
                    <a:pt x="7332" y="253920"/>
                  </a:cubicBezTo>
                  <a:cubicBezTo>
                    <a:pt x="18762" y="232965"/>
                    <a:pt x="16857" y="211058"/>
                    <a:pt x="10190" y="189150"/>
                  </a:cubicBezTo>
                  <a:cubicBezTo>
                    <a:pt x="8284" y="184388"/>
                    <a:pt x="8284" y="178673"/>
                    <a:pt x="7332" y="173910"/>
                  </a:cubicBezTo>
                  <a:cubicBezTo>
                    <a:pt x="4475" y="144383"/>
                    <a:pt x="22572" y="128190"/>
                    <a:pt x="43527" y="111998"/>
                  </a:cubicBezTo>
                  <a:cubicBezTo>
                    <a:pt x="134015" y="45323"/>
                    <a:pt x="238790" y="24368"/>
                    <a:pt x="346422" y="11033"/>
                  </a:cubicBezTo>
                  <a:cubicBezTo>
                    <a:pt x="553115" y="-14685"/>
                    <a:pt x="757902" y="8175"/>
                    <a:pt x="960785" y="42465"/>
                  </a:cubicBezTo>
                  <a:cubicBezTo>
                    <a:pt x="1016982" y="51990"/>
                    <a:pt x="1071275" y="71993"/>
                    <a:pt x="1122710" y="96758"/>
                  </a:cubicBezTo>
                  <a:cubicBezTo>
                    <a:pt x="1178907" y="123428"/>
                    <a:pt x="1181765" y="131048"/>
                    <a:pt x="1175097" y="193913"/>
                  </a:cubicBezTo>
                  <a:cubicBezTo>
                    <a:pt x="1174145" y="204390"/>
                    <a:pt x="1177002" y="215820"/>
                    <a:pt x="1171287" y="226298"/>
                  </a:cubicBezTo>
                  <a:cubicBezTo>
                    <a:pt x="1172240" y="229156"/>
                    <a:pt x="1172240" y="231060"/>
                    <a:pt x="1170335" y="233918"/>
                  </a:cubicBezTo>
                  <a:cubicBezTo>
                    <a:pt x="1161762" y="243443"/>
                    <a:pt x="1162715" y="254873"/>
                    <a:pt x="1169382" y="263445"/>
                  </a:cubicBezTo>
                  <a:cubicBezTo>
                    <a:pt x="1176050" y="272970"/>
                    <a:pt x="1199862" y="280590"/>
                    <a:pt x="1191290" y="289163"/>
                  </a:cubicBezTo>
                  <a:cubicBezTo>
                    <a:pt x="1176050" y="307260"/>
                    <a:pt x="1193195" y="340598"/>
                    <a:pt x="1163668" y="350123"/>
                  </a:cubicBezTo>
                  <a:close/>
                </a:path>
              </a:pathLst>
            </a:custGeom>
            <a:solidFill>
              <a:srgbClr val="FEE2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B4B3F831-D317-4232-BE84-990A3939AED9}"/>
                </a:ext>
              </a:extLst>
            </p:cNvPr>
            <p:cNvSpPr/>
            <p:nvPr/>
          </p:nvSpPr>
          <p:spPr>
            <a:xfrm>
              <a:off x="12154447" y="-3028556"/>
              <a:ext cx="585296" cy="383697"/>
            </a:xfrm>
            <a:custGeom>
              <a:avLst/>
              <a:gdLst>
                <a:gd name="connsiteX0" fmla="*/ 567862 w 585296"/>
                <a:gd name="connsiteY0" fmla="*/ 343853 h 383697"/>
                <a:gd name="connsiteX1" fmla="*/ 521190 w 585296"/>
                <a:gd name="connsiteY1" fmla="*/ 376237 h 383697"/>
                <a:gd name="connsiteX2" fmla="*/ 81135 w 585296"/>
                <a:gd name="connsiteY2" fmla="*/ 378143 h 383697"/>
                <a:gd name="connsiteX3" fmla="*/ 6840 w 585296"/>
                <a:gd name="connsiteY3" fmla="*/ 316230 h 383697"/>
                <a:gd name="connsiteX4" fmla="*/ 4935 w 585296"/>
                <a:gd name="connsiteY4" fmla="*/ 259080 h 383697"/>
                <a:gd name="connsiteX5" fmla="*/ 71610 w 585296"/>
                <a:gd name="connsiteY5" fmla="*/ 0 h 383697"/>
                <a:gd name="connsiteX6" fmla="*/ 85897 w 585296"/>
                <a:gd name="connsiteY6" fmla="*/ 71438 h 383697"/>
                <a:gd name="connsiteX7" fmla="*/ 294494 w 585296"/>
                <a:gd name="connsiteY7" fmla="*/ 273368 h 383697"/>
                <a:gd name="connsiteX8" fmla="*/ 378315 w 585296"/>
                <a:gd name="connsiteY8" fmla="*/ 260985 h 383697"/>
                <a:gd name="connsiteX9" fmla="*/ 514522 w 585296"/>
                <a:gd name="connsiteY9" fmla="*/ 113347 h 383697"/>
                <a:gd name="connsiteX10" fmla="*/ 543097 w 585296"/>
                <a:gd name="connsiteY10" fmla="*/ 37147 h 383697"/>
                <a:gd name="connsiteX11" fmla="*/ 574530 w 585296"/>
                <a:gd name="connsiteY11" fmla="*/ 137160 h 383697"/>
                <a:gd name="connsiteX12" fmla="*/ 577387 w 585296"/>
                <a:gd name="connsiteY12" fmla="*/ 296228 h 383697"/>
                <a:gd name="connsiteX13" fmla="*/ 577387 w 585296"/>
                <a:gd name="connsiteY13" fmla="*/ 296228 h 383697"/>
                <a:gd name="connsiteX14" fmla="*/ 567862 w 585296"/>
                <a:gd name="connsiteY14" fmla="*/ 343853 h 3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296" h="383697">
                  <a:moveTo>
                    <a:pt x="567862" y="343853"/>
                  </a:moveTo>
                  <a:cubicBezTo>
                    <a:pt x="566910" y="375285"/>
                    <a:pt x="552622" y="380047"/>
                    <a:pt x="521190" y="376237"/>
                  </a:cubicBezTo>
                  <a:cubicBezTo>
                    <a:pt x="374505" y="358140"/>
                    <a:pt x="227819" y="354330"/>
                    <a:pt x="81135" y="378143"/>
                  </a:cubicBezTo>
                  <a:cubicBezTo>
                    <a:pt x="7792" y="389572"/>
                    <a:pt x="6840" y="389572"/>
                    <a:pt x="6840" y="316230"/>
                  </a:cubicBezTo>
                  <a:cubicBezTo>
                    <a:pt x="6840" y="297180"/>
                    <a:pt x="4935" y="278130"/>
                    <a:pt x="4935" y="259080"/>
                  </a:cubicBezTo>
                  <a:cubicBezTo>
                    <a:pt x="-14115" y="189547"/>
                    <a:pt x="24937" y="36195"/>
                    <a:pt x="71610" y="0"/>
                  </a:cubicBezTo>
                  <a:cubicBezTo>
                    <a:pt x="93517" y="20002"/>
                    <a:pt x="85897" y="46672"/>
                    <a:pt x="85897" y="71438"/>
                  </a:cubicBezTo>
                  <a:cubicBezTo>
                    <a:pt x="87802" y="230505"/>
                    <a:pt x="133522" y="276225"/>
                    <a:pt x="294494" y="273368"/>
                  </a:cubicBezTo>
                  <a:cubicBezTo>
                    <a:pt x="323069" y="273368"/>
                    <a:pt x="351644" y="269558"/>
                    <a:pt x="378315" y="260985"/>
                  </a:cubicBezTo>
                  <a:cubicBezTo>
                    <a:pt x="451657" y="238125"/>
                    <a:pt x="502140" y="194310"/>
                    <a:pt x="514522" y="113347"/>
                  </a:cubicBezTo>
                  <a:cubicBezTo>
                    <a:pt x="518332" y="86677"/>
                    <a:pt x="514522" y="55245"/>
                    <a:pt x="543097" y="37147"/>
                  </a:cubicBezTo>
                  <a:cubicBezTo>
                    <a:pt x="577387" y="62865"/>
                    <a:pt x="567862" y="102870"/>
                    <a:pt x="574530" y="137160"/>
                  </a:cubicBezTo>
                  <a:cubicBezTo>
                    <a:pt x="584055" y="189547"/>
                    <a:pt x="591674" y="242888"/>
                    <a:pt x="577387" y="296228"/>
                  </a:cubicBezTo>
                  <a:lnTo>
                    <a:pt x="577387" y="296228"/>
                  </a:lnTo>
                  <a:cubicBezTo>
                    <a:pt x="565957" y="310515"/>
                    <a:pt x="578340" y="329565"/>
                    <a:pt x="567862" y="343853"/>
                  </a:cubicBezTo>
                  <a:close/>
                </a:path>
              </a:pathLst>
            </a:custGeom>
            <a:solidFill>
              <a:srgbClr val="B46D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965FA44A-D70D-431E-9287-DC56D3F3C74E}"/>
                </a:ext>
              </a:extLst>
            </p:cNvPr>
            <p:cNvSpPr/>
            <p:nvPr/>
          </p:nvSpPr>
          <p:spPr>
            <a:xfrm>
              <a:off x="12723262" y="-2979363"/>
              <a:ext cx="335673" cy="412209"/>
            </a:xfrm>
            <a:custGeom>
              <a:avLst/>
              <a:gdLst>
                <a:gd name="connsiteX0" fmla="*/ 303847 w 335673"/>
                <a:gd name="connsiteY0" fmla="*/ 409912 h 412209"/>
                <a:gd name="connsiteX1" fmla="*/ 104775 w 335673"/>
                <a:gd name="connsiteY1" fmla="*/ 351809 h 412209"/>
                <a:gd name="connsiteX2" fmla="*/ 56197 w 335673"/>
                <a:gd name="connsiteY2" fmla="*/ 308947 h 412209"/>
                <a:gd name="connsiteX3" fmla="*/ 27622 w 335673"/>
                <a:gd name="connsiteY3" fmla="*/ 209887 h 412209"/>
                <a:gd name="connsiteX4" fmla="*/ 0 w 335673"/>
                <a:gd name="connsiteY4" fmla="*/ 10814 h 412209"/>
                <a:gd name="connsiteX5" fmla="*/ 43815 w 335673"/>
                <a:gd name="connsiteY5" fmla="*/ 26054 h 412209"/>
                <a:gd name="connsiteX6" fmla="*/ 115252 w 335673"/>
                <a:gd name="connsiteY6" fmla="*/ 112732 h 412209"/>
                <a:gd name="connsiteX7" fmla="*/ 170497 w 335673"/>
                <a:gd name="connsiteY7" fmla="*/ 147974 h 412209"/>
                <a:gd name="connsiteX8" fmla="*/ 261938 w 335673"/>
                <a:gd name="connsiteY8" fmla="*/ 126067 h 412209"/>
                <a:gd name="connsiteX9" fmla="*/ 284797 w 335673"/>
                <a:gd name="connsiteY9" fmla="*/ 114637 h 412209"/>
                <a:gd name="connsiteX10" fmla="*/ 333375 w 335673"/>
                <a:gd name="connsiteY10" fmla="*/ 387052 h 412209"/>
                <a:gd name="connsiteX11" fmla="*/ 303847 w 335673"/>
                <a:gd name="connsiteY11" fmla="*/ 409912 h 4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673" h="412209">
                  <a:moveTo>
                    <a:pt x="303847" y="409912"/>
                  </a:moveTo>
                  <a:cubicBezTo>
                    <a:pt x="240030" y="381337"/>
                    <a:pt x="172402" y="367049"/>
                    <a:pt x="104775" y="351809"/>
                  </a:cubicBezTo>
                  <a:cubicBezTo>
                    <a:pt x="79057" y="346094"/>
                    <a:pt x="62865" y="336569"/>
                    <a:pt x="56197" y="308947"/>
                  </a:cubicBezTo>
                  <a:cubicBezTo>
                    <a:pt x="48577" y="275609"/>
                    <a:pt x="37147" y="242272"/>
                    <a:pt x="27622" y="209887"/>
                  </a:cubicBezTo>
                  <a:cubicBezTo>
                    <a:pt x="5715" y="145117"/>
                    <a:pt x="4763" y="77489"/>
                    <a:pt x="0" y="10814"/>
                  </a:cubicBezTo>
                  <a:cubicBezTo>
                    <a:pt x="25717" y="-15856"/>
                    <a:pt x="35242" y="13672"/>
                    <a:pt x="43815" y="26054"/>
                  </a:cubicBezTo>
                  <a:cubicBezTo>
                    <a:pt x="64770" y="57487"/>
                    <a:pt x="87630" y="87967"/>
                    <a:pt x="115252" y="112732"/>
                  </a:cubicBezTo>
                  <a:cubicBezTo>
                    <a:pt x="131445" y="127019"/>
                    <a:pt x="149542" y="140354"/>
                    <a:pt x="170497" y="147974"/>
                  </a:cubicBezTo>
                  <a:cubicBezTo>
                    <a:pt x="205740" y="160357"/>
                    <a:pt x="238125" y="162262"/>
                    <a:pt x="261938" y="126067"/>
                  </a:cubicBezTo>
                  <a:cubicBezTo>
                    <a:pt x="266700" y="118447"/>
                    <a:pt x="272415" y="109874"/>
                    <a:pt x="284797" y="114637"/>
                  </a:cubicBezTo>
                  <a:cubicBezTo>
                    <a:pt x="326707" y="201314"/>
                    <a:pt x="341947" y="291802"/>
                    <a:pt x="333375" y="387052"/>
                  </a:cubicBezTo>
                  <a:cubicBezTo>
                    <a:pt x="333375" y="401339"/>
                    <a:pt x="327660" y="418484"/>
                    <a:pt x="303847" y="409912"/>
                  </a:cubicBezTo>
                  <a:close/>
                </a:path>
              </a:pathLst>
            </a:custGeom>
            <a:solidFill>
              <a:srgbClr val="B56C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EDD9BBCF-2EBA-4B39-AEB4-C4E124F198D9}"/>
                </a:ext>
              </a:extLst>
            </p:cNvPr>
            <p:cNvSpPr/>
            <p:nvPr/>
          </p:nvSpPr>
          <p:spPr>
            <a:xfrm>
              <a:off x="11879774" y="-2724709"/>
              <a:ext cx="1194523" cy="338137"/>
            </a:xfrm>
            <a:custGeom>
              <a:avLst/>
              <a:gdLst>
                <a:gd name="connsiteX0" fmla="*/ 1176864 w 1194523"/>
                <a:gd name="connsiteY0" fmla="*/ 338138 h 338137"/>
                <a:gd name="connsiteX1" fmla="*/ 1174959 w 1194523"/>
                <a:gd name="connsiteY1" fmla="*/ 328613 h 338137"/>
                <a:gd name="connsiteX2" fmla="*/ 1156861 w 1194523"/>
                <a:gd name="connsiteY2" fmla="*/ 240030 h 338137"/>
                <a:gd name="connsiteX3" fmla="*/ 1067326 w 1194523"/>
                <a:gd name="connsiteY3" fmla="*/ 200025 h 338137"/>
                <a:gd name="connsiteX4" fmla="*/ 461536 w 1194523"/>
                <a:gd name="connsiteY4" fmla="*/ 126683 h 338137"/>
                <a:gd name="connsiteX5" fmla="*/ 113873 w 1194523"/>
                <a:gd name="connsiteY5" fmla="*/ 200977 h 338137"/>
                <a:gd name="connsiteX6" fmla="*/ 22434 w 1194523"/>
                <a:gd name="connsiteY6" fmla="*/ 297180 h 338137"/>
                <a:gd name="connsiteX7" fmla="*/ 2431 w 1194523"/>
                <a:gd name="connsiteY7" fmla="*/ 242888 h 338137"/>
                <a:gd name="connsiteX8" fmla="*/ 3384 w 1194523"/>
                <a:gd name="connsiteY8" fmla="*/ 202883 h 338137"/>
                <a:gd name="connsiteX9" fmla="*/ 116731 w 1194523"/>
                <a:gd name="connsiteY9" fmla="*/ 153352 h 338137"/>
                <a:gd name="connsiteX10" fmla="*/ 214839 w 1194523"/>
                <a:gd name="connsiteY10" fmla="*/ 62865 h 338137"/>
                <a:gd name="connsiteX11" fmla="*/ 251034 w 1194523"/>
                <a:gd name="connsiteY11" fmla="*/ 0 h 338137"/>
                <a:gd name="connsiteX12" fmla="*/ 253891 w 1194523"/>
                <a:gd name="connsiteY12" fmla="*/ 62865 h 338137"/>
                <a:gd name="connsiteX13" fmla="*/ 309136 w 1194523"/>
                <a:gd name="connsiteY13" fmla="*/ 105727 h 338137"/>
                <a:gd name="connsiteX14" fmla="*/ 819676 w 1194523"/>
                <a:gd name="connsiteY14" fmla="*/ 102870 h 338137"/>
                <a:gd name="connsiteX15" fmla="*/ 867301 w 1194523"/>
                <a:gd name="connsiteY15" fmla="*/ 63818 h 338137"/>
                <a:gd name="connsiteX16" fmla="*/ 951121 w 1194523"/>
                <a:gd name="connsiteY16" fmla="*/ 123825 h 338137"/>
                <a:gd name="connsiteX17" fmla="*/ 1147336 w 1194523"/>
                <a:gd name="connsiteY17" fmla="*/ 180023 h 338137"/>
                <a:gd name="connsiteX18" fmla="*/ 1193056 w 1194523"/>
                <a:gd name="connsiteY18" fmla="*/ 248602 h 338137"/>
                <a:gd name="connsiteX19" fmla="*/ 1176864 w 1194523"/>
                <a:gd name="connsiteY19" fmla="*/ 338138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523" h="338137">
                  <a:moveTo>
                    <a:pt x="1176864" y="338138"/>
                  </a:moveTo>
                  <a:cubicBezTo>
                    <a:pt x="1175911" y="335280"/>
                    <a:pt x="1175911" y="331470"/>
                    <a:pt x="1174959" y="328613"/>
                  </a:cubicBezTo>
                  <a:cubicBezTo>
                    <a:pt x="1165434" y="300038"/>
                    <a:pt x="1201628" y="262890"/>
                    <a:pt x="1156861" y="240030"/>
                  </a:cubicBezTo>
                  <a:cubicBezTo>
                    <a:pt x="1127334" y="225743"/>
                    <a:pt x="1099711" y="211455"/>
                    <a:pt x="1067326" y="200025"/>
                  </a:cubicBezTo>
                  <a:cubicBezTo>
                    <a:pt x="870159" y="132398"/>
                    <a:pt x="666323" y="123825"/>
                    <a:pt x="461536" y="126683"/>
                  </a:cubicBezTo>
                  <a:cubicBezTo>
                    <a:pt x="342473" y="128588"/>
                    <a:pt x="220553" y="141923"/>
                    <a:pt x="113873" y="200977"/>
                  </a:cubicBezTo>
                  <a:cubicBezTo>
                    <a:pt x="76726" y="221933"/>
                    <a:pt x="15766" y="230505"/>
                    <a:pt x="22434" y="297180"/>
                  </a:cubicBezTo>
                  <a:cubicBezTo>
                    <a:pt x="-8999" y="288608"/>
                    <a:pt x="1478" y="263843"/>
                    <a:pt x="2431" y="242888"/>
                  </a:cubicBezTo>
                  <a:cubicBezTo>
                    <a:pt x="3384" y="229552"/>
                    <a:pt x="13861" y="216218"/>
                    <a:pt x="3384" y="202883"/>
                  </a:cubicBezTo>
                  <a:cubicBezTo>
                    <a:pt x="34816" y="171450"/>
                    <a:pt x="77678" y="161925"/>
                    <a:pt x="116731" y="153352"/>
                  </a:cubicBezTo>
                  <a:cubicBezTo>
                    <a:pt x="170071" y="141923"/>
                    <a:pt x="198646" y="111443"/>
                    <a:pt x="214839" y="62865"/>
                  </a:cubicBezTo>
                  <a:cubicBezTo>
                    <a:pt x="222459" y="40958"/>
                    <a:pt x="232936" y="20002"/>
                    <a:pt x="251034" y="0"/>
                  </a:cubicBezTo>
                  <a:cubicBezTo>
                    <a:pt x="251986" y="20955"/>
                    <a:pt x="252939" y="41910"/>
                    <a:pt x="253891" y="62865"/>
                  </a:cubicBezTo>
                  <a:cubicBezTo>
                    <a:pt x="255796" y="98108"/>
                    <a:pt x="271036" y="112395"/>
                    <a:pt x="309136" y="105727"/>
                  </a:cubicBezTo>
                  <a:cubicBezTo>
                    <a:pt x="478681" y="78105"/>
                    <a:pt x="649178" y="79058"/>
                    <a:pt x="819676" y="102870"/>
                  </a:cubicBezTo>
                  <a:cubicBezTo>
                    <a:pt x="849203" y="106680"/>
                    <a:pt x="862539" y="95250"/>
                    <a:pt x="867301" y="63818"/>
                  </a:cubicBezTo>
                  <a:cubicBezTo>
                    <a:pt x="879684" y="111443"/>
                    <a:pt x="913973" y="117158"/>
                    <a:pt x="951121" y="123825"/>
                  </a:cubicBezTo>
                  <a:cubicBezTo>
                    <a:pt x="1017796" y="136208"/>
                    <a:pt x="1082566" y="158115"/>
                    <a:pt x="1147336" y="180023"/>
                  </a:cubicBezTo>
                  <a:cubicBezTo>
                    <a:pt x="1183531" y="192405"/>
                    <a:pt x="1199723" y="209550"/>
                    <a:pt x="1193056" y="248602"/>
                  </a:cubicBezTo>
                  <a:cubicBezTo>
                    <a:pt x="1189246" y="280035"/>
                    <a:pt x="1187341" y="309563"/>
                    <a:pt x="1176864" y="338138"/>
                  </a:cubicBezTo>
                  <a:close/>
                </a:path>
              </a:pathLst>
            </a:custGeom>
            <a:solidFill>
              <a:srgbClr val="EEBC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EF7F2D05-12BD-44AD-9E76-B1A64B5A1FB1}"/>
                </a:ext>
              </a:extLst>
            </p:cNvPr>
            <p:cNvSpPr/>
            <p:nvPr/>
          </p:nvSpPr>
          <p:spPr>
            <a:xfrm>
              <a:off x="13010917" y="-2906636"/>
              <a:ext cx="201816" cy="416242"/>
            </a:xfrm>
            <a:custGeom>
              <a:avLst/>
              <a:gdLst>
                <a:gd name="connsiteX0" fmla="*/ 179070 w 201816"/>
                <a:gd name="connsiteY0" fmla="*/ 79057 h 416242"/>
                <a:gd name="connsiteX1" fmla="*/ 195263 w 201816"/>
                <a:gd name="connsiteY1" fmla="*/ 127635 h 416242"/>
                <a:gd name="connsiteX2" fmla="*/ 196215 w 201816"/>
                <a:gd name="connsiteY2" fmla="*/ 329565 h 416242"/>
                <a:gd name="connsiteX3" fmla="*/ 95250 w 201816"/>
                <a:gd name="connsiteY3" fmla="*/ 416242 h 416242"/>
                <a:gd name="connsiteX4" fmla="*/ 63818 w 201816"/>
                <a:gd name="connsiteY4" fmla="*/ 355283 h 416242"/>
                <a:gd name="connsiteX5" fmla="*/ 49530 w 201816"/>
                <a:gd name="connsiteY5" fmla="*/ 259080 h 416242"/>
                <a:gd name="connsiteX6" fmla="*/ 0 w 201816"/>
                <a:gd name="connsiteY6" fmla="*/ 14287 h 416242"/>
                <a:gd name="connsiteX7" fmla="*/ 46673 w 201816"/>
                <a:gd name="connsiteY7" fmla="*/ 22860 h 416242"/>
                <a:gd name="connsiteX8" fmla="*/ 128588 w 201816"/>
                <a:gd name="connsiteY8" fmla="*/ 91440 h 416242"/>
                <a:gd name="connsiteX9" fmla="*/ 179070 w 201816"/>
                <a:gd name="connsiteY9" fmla="*/ 79057 h 41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16" h="416242">
                  <a:moveTo>
                    <a:pt x="179070" y="79057"/>
                  </a:moveTo>
                  <a:cubicBezTo>
                    <a:pt x="184785" y="95250"/>
                    <a:pt x="190500" y="111443"/>
                    <a:pt x="195263" y="127635"/>
                  </a:cubicBezTo>
                  <a:cubicBezTo>
                    <a:pt x="203835" y="195263"/>
                    <a:pt x="203835" y="261938"/>
                    <a:pt x="196215" y="329565"/>
                  </a:cubicBezTo>
                  <a:cubicBezTo>
                    <a:pt x="186690" y="404813"/>
                    <a:pt x="182880" y="408623"/>
                    <a:pt x="95250" y="416242"/>
                  </a:cubicBezTo>
                  <a:cubicBezTo>
                    <a:pt x="141923" y="364808"/>
                    <a:pt x="80010" y="372427"/>
                    <a:pt x="63818" y="355283"/>
                  </a:cubicBezTo>
                  <a:cubicBezTo>
                    <a:pt x="40005" y="325755"/>
                    <a:pt x="51435" y="291465"/>
                    <a:pt x="49530" y="259080"/>
                  </a:cubicBezTo>
                  <a:cubicBezTo>
                    <a:pt x="42863" y="175260"/>
                    <a:pt x="19050" y="95250"/>
                    <a:pt x="0" y="14287"/>
                  </a:cubicBezTo>
                  <a:cubicBezTo>
                    <a:pt x="20955" y="-17145"/>
                    <a:pt x="35243" y="11430"/>
                    <a:pt x="46673" y="22860"/>
                  </a:cubicBezTo>
                  <a:cubicBezTo>
                    <a:pt x="71438" y="48577"/>
                    <a:pt x="95250" y="75248"/>
                    <a:pt x="128588" y="91440"/>
                  </a:cubicBezTo>
                  <a:cubicBezTo>
                    <a:pt x="149543" y="100965"/>
                    <a:pt x="166688" y="100965"/>
                    <a:pt x="179070" y="79057"/>
                  </a:cubicBezTo>
                  <a:close/>
                </a:path>
              </a:pathLst>
            </a:custGeom>
            <a:solidFill>
              <a:srgbClr val="B46D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C267F3FD-0CAC-46E3-A705-9ADEB5365E87}"/>
                </a:ext>
              </a:extLst>
            </p:cNvPr>
            <p:cNvSpPr/>
            <p:nvPr/>
          </p:nvSpPr>
          <p:spPr>
            <a:xfrm>
              <a:off x="11895778" y="-2960448"/>
              <a:ext cx="278844" cy="373595"/>
            </a:xfrm>
            <a:custGeom>
              <a:avLst/>
              <a:gdLst>
                <a:gd name="connsiteX0" fmla="*/ 235029 w 278844"/>
                <a:gd name="connsiteY0" fmla="*/ 170969 h 373595"/>
                <a:gd name="connsiteX1" fmla="*/ 162639 w 278844"/>
                <a:gd name="connsiteY1" fmla="*/ 312892 h 373595"/>
                <a:gd name="connsiteX2" fmla="*/ 25479 w 278844"/>
                <a:gd name="connsiteY2" fmla="*/ 371947 h 373595"/>
                <a:gd name="connsiteX3" fmla="*/ 8335 w 278844"/>
                <a:gd name="connsiteY3" fmla="*/ 344324 h 373595"/>
                <a:gd name="connsiteX4" fmla="*/ 21669 w 278844"/>
                <a:gd name="connsiteY4" fmla="*/ 79529 h 373595"/>
                <a:gd name="connsiteX5" fmla="*/ 40719 w 278844"/>
                <a:gd name="connsiteY5" fmla="*/ 82387 h 373595"/>
                <a:gd name="connsiteX6" fmla="*/ 52149 w 278844"/>
                <a:gd name="connsiteY6" fmla="*/ 113819 h 373595"/>
                <a:gd name="connsiteX7" fmla="*/ 160735 w 278844"/>
                <a:gd name="connsiteY7" fmla="*/ 135727 h 373595"/>
                <a:gd name="connsiteX8" fmla="*/ 240744 w 278844"/>
                <a:gd name="connsiteY8" fmla="*/ 24284 h 373595"/>
                <a:gd name="connsiteX9" fmla="*/ 278844 w 278844"/>
                <a:gd name="connsiteY9" fmla="*/ 4282 h 373595"/>
                <a:gd name="connsiteX10" fmla="*/ 235029 w 278844"/>
                <a:gd name="connsiteY10" fmla="*/ 170969 h 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44" h="373595">
                  <a:moveTo>
                    <a:pt x="235029" y="170969"/>
                  </a:moveTo>
                  <a:cubicBezTo>
                    <a:pt x="198835" y="211927"/>
                    <a:pt x="188357" y="266219"/>
                    <a:pt x="162639" y="312892"/>
                  </a:cubicBezTo>
                  <a:cubicBezTo>
                    <a:pt x="143589" y="348134"/>
                    <a:pt x="69294" y="381472"/>
                    <a:pt x="25479" y="371947"/>
                  </a:cubicBezTo>
                  <a:cubicBezTo>
                    <a:pt x="15954" y="365279"/>
                    <a:pt x="9287" y="354802"/>
                    <a:pt x="8335" y="344324"/>
                  </a:cubicBezTo>
                  <a:cubicBezTo>
                    <a:pt x="1667" y="255742"/>
                    <a:pt x="-11668" y="166207"/>
                    <a:pt x="21669" y="79529"/>
                  </a:cubicBezTo>
                  <a:cubicBezTo>
                    <a:pt x="29289" y="73814"/>
                    <a:pt x="35957" y="73814"/>
                    <a:pt x="40719" y="82387"/>
                  </a:cubicBezTo>
                  <a:cubicBezTo>
                    <a:pt x="46435" y="91912"/>
                    <a:pt x="47387" y="103342"/>
                    <a:pt x="52149" y="113819"/>
                  </a:cubicBezTo>
                  <a:cubicBezTo>
                    <a:pt x="75962" y="172874"/>
                    <a:pt x="115967" y="181447"/>
                    <a:pt x="160735" y="135727"/>
                  </a:cubicBezTo>
                  <a:cubicBezTo>
                    <a:pt x="193119" y="102389"/>
                    <a:pt x="213122" y="61432"/>
                    <a:pt x="240744" y="24284"/>
                  </a:cubicBezTo>
                  <a:cubicBezTo>
                    <a:pt x="250269" y="11902"/>
                    <a:pt x="255985" y="-9053"/>
                    <a:pt x="278844" y="4282"/>
                  </a:cubicBezTo>
                  <a:cubicBezTo>
                    <a:pt x="277892" y="62384"/>
                    <a:pt x="260747" y="117629"/>
                    <a:pt x="235029" y="170969"/>
                  </a:cubicBezTo>
                  <a:close/>
                </a:path>
              </a:pathLst>
            </a:custGeom>
            <a:solidFill>
              <a:srgbClr val="B46C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B8CC205A-CDD4-4E5C-8B3C-D7F347B6BC45}"/>
                </a:ext>
              </a:extLst>
            </p:cNvPr>
            <p:cNvSpPr/>
            <p:nvPr/>
          </p:nvSpPr>
          <p:spPr>
            <a:xfrm>
              <a:off x="13058646" y="-2467420"/>
              <a:ext cx="176909" cy="280018"/>
            </a:xfrm>
            <a:custGeom>
              <a:avLst/>
              <a:gdLst>
                <a:gd name="connsiteX0" fmla="*/ 165631 w 176909"/>
                <a:gd name="connsiteY0" fmla="*/ 40844 h 280018"/>
                <a:gd name="connsiteX1" fmla="*/ 53236 w 176909"/>
                <a:gd name="connsiteY1" fmla="*/ 271349 h 280018"/>
                <a:gd name="connsiteX2" fmla="*/ 3706 w 176909"/>
                <a:gd name="connsiteY2" fmla="*/ 273254 h 280018"/>
                <a:gd name="connsiteX3" fmla="*/ 15136 w 176909"/>
                <a:gd name="connsiteY3" fmla="*/ 230391 h 280018"/>
                <a:gd name="connsiteX4" fmla="*/ 48473 w 176909"/>
                <a:gd name="connsiteY4" fmla="*/ 203721 h 280018"/>
                <a:gd name="connsiteX5" fmla="*/ 55141 w 176909"/>
                <a:gd name="connsiteY5" fmla="*/ 71324 h 280018"/>
                <a:gd name="connsiteX6" fmla="*/ 44663 w 176909"/>
                <a:gd name="connsiteY6" fmla="*/ 21794 h 280018"/>
                <a:gd name="connsiteX7" fmla="*/ 165631 w 176909"/>
                <a:gd name="connsiteY7" fmla="*/ 40844 h 28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909" h="280018">
                  <a:moveTo>
                    <a:pt x="165631" y="40844"/>
                  </a:moveTo>
                  <a:cubicBezTo>
                    <a:pt x="199921" y="144666"/>
                    <a:pt x="154201" y="238011"/>
                    <a:pt x="53236" y="271349"/>
                  </a:cubicBezTo>
                  <a:cubicBezTo>
                    <a:pt x="37043" y="277064"/>
                    <a:pt x="16088" y="286589"/>
                    <a:pt x="3706" y="273254"/>
                  </a:cubicBezTo>
                  <a:cubicBezTo>
                    <a:pt x="-6771" y="261824"/>
                    <a:pt x="7516" y="243726"/>
                    <a:pt x="15136" y="230391"/>
                  </a:cubicBezTo>
                  <a:cubicBezTo>
                    <a:pt x="25613" y="220866"/>
                    <a:pt x="37996" y="213246"/>
                    <a:pt x="48473" y="203721"/>
                  </a:cubicBezTo>
                  <a:cubicBezTo>
                    <a:pt x="104671" y="158954"/>
                    <a:pt x="106576" y="118949"/>
                    <a:pt x="55141" y="71324"/>
                  </a:cubicBezTo>
                  <a:cubicBezTo>
                    <a:pt x="37996" y="56084"/>
                    <a:pt x="36091" y="40844"/>
                    <a:pt x="44663" y="21794"/>
                  </a:cubicBezTo>
                  <a:cubicBezTo>
                    <a:pt x="94193" y="-11544"/>
                    <a:pt x="118006" y="-7734"/>
                    <a:pt x="165631" y="40844"/>
                  </a:cubicBezTo>
                  <a:close/>
                </a:path>
              </a:pathLst>
            </a:custGeom>
            <a:solidFill>
              <a:srgbClr val="F7E0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0DE775DD-8EA0-462D-AFE7-693420318B83}"/>
                </a:ext>
              </a:extLst>
            </p:cNvPr>
            <p:cNvSpPr/>
            <p:nvPr/>
          </p:nvSpPr>
          <p:spPr>
            <a:xfrm>
              <a:off x="11787907" y="-2848801"/>
              <a:ext cx="114145" cy="338136"/>
            </a:xfrm>
            <a:custGeom>
              <a:avLst/>
              <a:gdLst>
                <a:gd name="connsiteX0" fmla="*/ 0 w 114145"/>
                <a:gd name="connsiteY0" fmla="*/ 288875 h 338136"/>
                <a:gd name="connsiteX1" fmla="*/ 1905 w 114145"/>
                <a:gd name="connsiteY1" fmla="*/ 278398 h 338136"/>
                <a:gd name="connsiteX2" fmla="*/ 1905 w 114145"/>
                <a:gd name="connsiteY2" fmla="*/ 143143 h 338136"/>
                <a:gd name="connsiteX3" fmla="*/ 82868 w 114145"/>
                <a:gd name="connsiteY3" fmla="*/ 12650 h 338136"/>
                <a:gd name="connsiteX4" fmla="*/ 112395 w 114145"/>
                <a:gd name="connsiteY4" fmla="*/ 8840 h 338136"/>
                <a:gd name="connsiteX5" fmla="*/ 113347 w 114145"/>
                <a:gd name="connsiteY5" fmla="*/ 278398 h 338136"/>
                <a:gd name="connsiteX6" fmla="*/ 59055 w 114145"/>
                <a:gd name="connsiteY6" fmla="*/ 325070 h 338136"/>
                <a:gd name="connsiteX7" fmla="*/ 0 w 114145"/>
                <a:gd name="connsiteY7" fmla="*/ 288875 h 3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45" h="338136">
                  <a:moveTo>
                    <a:pt x="0" y="288875"/>
                  </a:moveTo>
                  <a:cubicBezTo>
                    <a:pt x="952" y="285065"/>
                    <a:pt x="952" y="282208"/>
                    <a:pt x="1905" y="278398"/>
                  </a:cubicBezTo>
                  <a:cubicBezTo>
                    <a:pt x="8572" y="233630"/>
                    <a:pt x="-3810" y="187910"/>
                    <a:pt x="1905" y="143143"/>
                  </a:cubicBezTo>
                  <a:cubicBezTo>
                    <a:pt x="24765" y="97423"/>
                    <a:pt x="60960" y="59323"/>
                    <a:pt x="82868" y="12650"/>
                  </a:cubicBezTo>
                  <a:cubicBezTo>
                    <a:pt x="87630" y="3125"/>
                    <a:pt x="100013" y="-8305"/>
                    <a:pt x="112395" y="8840"/>
                  </a:cubicBezTo>
                  <a:cubicBezTo>
                    <a:pt x="105727" y="98375"/>
                    <a:pt x="117157" y="187910"/>
                    <a:pt x="113347" y="278398"/>
                  </a:cubicBezTo>
                  <a:cubicBezTo>
                    <a:pt x="97155" y="295543"/>
                    <a:pt x="74295" y="302210"/>
                    <a:pt x="59055" y="325070"/>
                  </a:cubicBezTo>
                  <a:cubicBezTo>
                    <a:pt x="40957" y="352693"/>
                    <a:pt x="11430" y="334595"/>
                    <a:pt x="0" y="288875"/>
                  </a:cubicBezTo>
                  <a:close/>
                </a:path>
              </a:pathLst>
            </a:custGeom>
            <a:solidFill>
              <a:srgbClr val="B36E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39358CA1-573B-4ADE-855D-A717ECA82720}"/>
                </a:ext>
              </a:extLst>
            </p:cNvPr>
            <p:cNvSpPr/>
            <p:nvPr/>
          </p:nvSpPr>
          <p:spPr>
            <a:xfrm>
              <a:off x="11738526" y="-2500163"/>
              <a:ext cx="165140" cy="298911"/>
            </a:xfrm>
            <a:custGeom>
              <a:avLst/>
              <a:gdLst>
                <a:gd name="connsiteX0" fmla="*/ 154156 w 165140"/>
                <a:gd name="connsiteY0" fmla="*/ 253609 h 298911"/>
                <a:gd name="connsiteX1" fmla="*/ 161776 w 165140"/>
                <a:gd name="connsiteY1" fmla="*/ 292662 h 298911"/>
                <a:gd name="connsiteX2" fmla="*/ 117961 w 165140"/>
                <a:gd name="connsiteY2" fmla="*/ 289804 h 298911"/>
                <a:gd name="connsiteX3" fmla="*/ 5566 w 165140"/>
                <a:gd name="connsiteY3" fmla="*/ 81207 h 298911"/>
                <a:gd name="connsiteX4" fmla="*/ 62716 w 165140"/>
                <a:gd name="connsiteY4" fmla="*/ 15484 h 298911"/>
                <a:gd name="connsiteX5" fmla="*/ 97958 w 165140"/>
                <a:gd name="connsiteY5" fmla="*/ 4054 h 298911"/>
                <a:gd name="connsiteX6" fmla="*/ 137011 w 165140"/>
                <a:gd name="connsiteY6" fmla="*/ 23104 h 298911"/>
                <a:gd name="connsiteX7" fmla="*/ 103674 w 165140"/>
                <a:gd name="connsiteY7" fmla="*/ 90732 h 298911"/>
                <a:gd name="connsiteX8" fmla="*/ 100816 w 165140"/>
                <a:gd name="connsiteY8" fmla="*/ 199317 h 298911"/>
                <a:gd name="connsiteX9" fmla="*/ 154156 w 165140"/>
                <a:gd name="connsiteY9" fmla="*/ 253609 h 29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40" h="298911">
                  <a:moveTo>
                    <a:pt x="154156" y="253609"/>
                  </a:moveTo>
                  <a:cubicBezTo>
                    <a:pt x="157966" y="266944"/>
                    <a:pt x="171301" y="282184"/>
                    <a:pt x="161776" y="292662"/>
                  </a:cubicBezTo>
                  <a:cubicBezTo>
                    <a:pt x="150346" y="305997"/>
                    <a:pt x="132249" y="294567"/>
                    <a:pt x="117961" y="289804"/>
                  </a:cubicBezTo>
                  <a:cubicBezTo>
                    <a:pt x="32236" y="261229"/>
                    <a:pt x="-17294" y="168837"/>
                    <a:pt x="5566" y="81207"/>
                  </a:cubicBezTo>
                  <a:cubicBezTo>
                    <a:pt x="14138" y="49774"/>
                    <a:pt x="35094" y="29772"/>
                    <a:pt x="62716" y="15484"/>
                  </a:cubicBezTo>
                  <a:cubicBezTo>
                    <a:pt x="74146" y="11674"/>
                    <a:pt x="86528" y="7864"/>
                    <a:pt x="97958" y="4054"/>
                  </a:cubicBezTo>
                  <a:cubicBezTo>
                    <a:pt x="118913" y="-5471"/>
                    <a:pt x="131296" y="2149"/>
                    <a:pt x="137011" y="23104"/>
                  </a:cubicBezTo>
                  <a:cubicBezTo>
                    <a:pt x="140821" y="52632"/>
                    <a:pt x="137011" y="73587"/>
                    <a:pt x="103674" y="90732"/>
                  </a:cubicBezTo>
                  <a:cubicBezTo>
                    <a:pt x="62716" y="111687"/>
                    <a:pt x="63669" y="165027"/>
                    <a:pt x="100816" y="199317"/>
                  </a:cubicBezTo>
                  <a:cubicBezTo>
                    <a:pt x="119866" y="217414"/>
                    <a:pt x="142726" y="229797"/>
                    <a:pt x="154156" y="253609"/>
                  </a:cubicBezTo>
                  <a:close/>
                </a:path>
              </a:pathLst>
            </a:custGeom>
            <a:solidFill>
              <a:srgbClr val="F6DE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78C0C5EA-C4E8-4DDB-A40B-AB3FDB529C96}"/>
                </a:ext>
              </a:extLst>
            </p:cNvPr>
            <p:cNvSpPr/>
            <p:nvPr/>
          </p:nvSpPr>
          <p:spPr>
            <a:xfrm>
              <a:off x="12702200" y="-3303324"/>
              <a:ext cx="372534" cy="751970"/>
            </a:xfrm>
            <a:custGeom>
              <a:avLst/>
              <a:gdLst>
                <a:gd name="connsiteX0" fmla="*/ 315385 w 372534"/>
                <a:gd name="connsiteY0" fmla="*/ 399545 h 751970"/>
                <a:gd name="connsiteX1" fmla="*/ 367772 w 372534"/>
                <a:gd name="connsiteY1" fmla="*/ 643385 h 751970"/>
                <a:gd name="connsiteX2" fmla="*/ 372535 w 372534"/>
                <a:gd name="connsiteY2" fmla="*/ 751970 h 751970"/>
                <a:gd name="connsiteX3" fmla="*/ 325863 w 372534"/>
                <a:gd name="connsiteY3" fmla="*/ 733873 h 751970"/>
                <a:gd name="connsiteX4" fmla="*/ 343960 w 372534"/>
                <a:gd name="connsiteY4" fmla="*/ 705298 h 751970"/>
                <a:gd name="connsiteX5" fmla="*/ 297288 w 372534"/>
                <a:gd name="connsiteY5" fmla="*/ 436693 h 751970"/>
                <a:gd name="connsiteX6" fmla="*/ 274428 w 372534"/>
                <a:gd name="connsiteY6" fmla="*/ 404308 h 751970"/>
                <a:gd name="connsiteX7" fmla="*/ 38208 w 372534"/>
                <a:gd name="connsiteY7" fmla="*/ 69028 h 751970"/>
                <a:gd name="connsiteX8" fmla="*/ 108 w 372534"/>
                <a:gd name="connsiteY8" fmla="*/ 19498 h 751970"/>
                <a:gd name="connsiteX9" fmla="*/ 39160 w 372534"/>
                <a:gd name="connsiteY9" fmla="*/ 8068 h 751970"/>
                <a:gd name="connsiteX10" fmla="*/ 273475 w 372534"/>
                <a:gd name="connsiteY10" fmla="*/ 287150 h 751970"/>
                <a:gd name="connsiteX11" fmla="*/ 315385 w 372534"/>
                <a:gd name="connsiteY11" fmla="*/ 399545 h 7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4" h="751970">
                  <a:moveTo>
                    <a:pt x="315385" y="399545"/>
                  </a:moveTo>
                  <a:cubicBezTo>
                    <a:pt x="336340" y="479555"/>
                    <a:pt x="359200" y="559565"/>
                    <a:pt x="367772" y="643385"/>
                  </a:cubicBezTo>
                  <a:cubicBezTo>
                    <a:pt x="371583" y="679580"/>
                    <a:pt x="369678" y="715775"/>
                    <a:pt x="372535" y="751970"/>
                  </a:cubicBezTo>
                  <a:cubicBezTo>
                    <a:pt x="356342" y="748160"/>
                    <a:pt x="339197" y="745303"/>
                    <a:pt x="325863" y="733873"/>
                  </a:cubicBezTo>
                  <a:cubicBezTo>
                    <a:pt x="342055" y="731015"/>
                    <a:pt x="343960" y="719585"/>
                    <a:pt x="343960" y="705298"/>
                  </a:cubicBezTo>
                  <a:cubicBezTo>
                    <a:pt x="346817" y="612905"/>
                    <a:pt x="330625" y="523370"/>
                    <a:pt x="297288" y="436693"/>
                  </a:cubicBezTo>
                  <a:cubicBezTo>
                    <a:pt x="280142" y="431930"/>
                    <a:pt x="279190" y="416690"/>
                    <a:pt x="274428" y="404308"/>
                  </a:cubicBezTo>
                  <a:cubicBezTo>
                    <a:pt x="225850" y="270958"/>
                    <a:pt x="150602" y="156658"/>
                    <a:pt x="38208" y="69028"/>
                  </a:cubicBezTo>
                  <a:cubicBezTo>
                    <a:pt x="22015" y="55693"/>
                    <a:pt x="-1798" y="47120"/>
                    <a:pt x="108" y="19498"/>
                  </a:cubicBezTo>
                  <a:cubicBezTo>
                    <a:pt x="12490" y="12830"/>
                    <a:pt x="19158" y="-12887"/>
                    <a:pt x="39160" y="8068"/>
                  </a:cubicBezTo>
                  <a:cubicBezTo>
                    <a:pt x="139172" y="82363"/>
                    <a:pt x="216325" y="177613"/>
                    <a:pt x="273475" y="287150"/>
                  </a:cubicBezTo>
                  <a:cubicBezTo>
                    <a:pt x="291572" y="322393"/>
                    <a:pt x="318242" y="356683"/>
                    <a:pt x="315385" y="399545"/>
                  </a:cubicBezTo>
                  <a:close/>
                </a:path>
              </a:pathLst>
            </a:custGeom>
            <a:solidFill>
              <a:srgbClr val="6E39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4684FE33-44D9-4D20-B44A-8BA6931D1CFB}"/>
                </a:ext>
              </a:extLst>
            </p:cNvPr>
            <p:cNvSpPr/>
            <p:nvPr/>
          </p:nvSpPr>
          <p:spPr>
            <a:xfrm>
              <a:off x="11883085" y="-3244659"/>
              <a:ext cx="268140" cy="673303"/>
            </a:xfrm>
            <a:custGeom>
              <a:avLst/>
              <a:gdLst>
                <a:gd name="connsiteX0" fmla="*/ 17217 w 268140"/>
                <a:gd name="connsiteY0" fmla="*/ 673303 h 673303"/>
                <a:gd name="connsiteX1" fmla="*/ 8644 w 268140"/>
                <a:gd name="connsiteY1" fmla="*/ 398031 h 673303"/>
                <a:gd name="connsiteX2" fmla="*/ 21027 w 268140"/>
                <a:gd name="connsiteY2" fmla="*/ 308496 h 673303"/>
                <a:gd name="connsiteX3" fmla="*/ 51507 w 268140"/>
                <a:gd name="connsiteY3" fmla="*/ 234201 h 673303"/>
                <a:gd name="connsiteX4" fmla="*/ 190572 w 268140"/>
                <a:gd name="connsiteY4" fmla="*/ 52273 h 673303"/>
                <a:gd name="connsiteX5" fmla="*/ 229624 w 268140"/>
                <a:gd name="connsiteY5" fmla="*/ 14173 h 673303"/>
                <a:gd name="connsiteX6" fmla="*/ 267724 w 268140"/>
                <a:gd name="connsiteY6" fmla="*/ 18936 h 673303"/>
                <a:gd name="connsiteX7" fmla="*/ 246769 w 268140"/>
                <a:gd name="connsiteY7" fmla="*/ 58941 h 673303"/>
                <a:gd name="connsiteX8" fmla="*/ 61984 w 268140"/>
                <a:gd name="connsiteY8" fmla="*/ 340881 h 673303"/>
                <a:gd name="connsiteX9" fmla="*/ 48649 w 268140"/>
                <a:gd name="connsiteY9" fmla="*/ 359931 h 673303"/>
                <a:gd name="connsiteX10" fmla="*/ 39124 w 268140"/>
                <a:gd name="connsiteY10" fmla="*/ 656158 h 673303"/>
                <a:gd name="connsiteX11" fmla="*/ 17217 w 268140"/>
                <a:gd name="connsiteY11" fmla="*/ 673303 h 6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140" h="673303">
                  <a:moveTo>
                    <a:pt x="17217" y="673303"/>
                  </a:moveTo>
                  <a:cubicBezTo>
                    <a:pt x="-1833" y="581863"/>
                    <a:pt x="-5643" y="490423"/>
                    <a:pt x="8644" y="398031"/>
                  </a:cubicBezTo>
                  <a:cubicBezTo>
                    <a:pt x="-8501" y="365646"/>
                    <a:pt x="11502" y="337071"/>
                    <a:pt x="21027" y="308496"/>
                  </a:cubicBezTo>
                  <a:cubicBezTo>
                    <a:pt x="28647" y="282778"/>
                    <a:pt x="38172" y="258013"/>
                    <a:pt x="51507" y="234201"/>
                  </a:cubicBezTo>
                  <a:cubicBezTo>
                    <a:pt x="80082" y="159906"/>
                    <a:pt x="132469" y="104661"/>
                    <a:pt x="190572" y="52273"/>
                  </a:cubicBezTo>
                  <a:cubicBezTo>
                    <a:pt x="203907" y="40843"/>
                    <a:pt x="221052" y="31318"/>
                    <a:pt x="229624" y="14173"/>
                  </a:cubicBezTo>
                  <a:cubicBezTo>
                    <a:pt x="244865" y="-6782"/>
                    <a:pt x="258199" y="-3924"/>
                    <a:pt x="267724" y="18936"/>
                  </a:cubicBezTo>
                  <a:cubicBezTo>
                    <a:pt x="270582" y="37033"/>
                    <a:pt x="258199" y="48463"/>
                    <a:pt x="246769" y="58941"/>
                  </a:cubicBezTo>
                  <a:cubicBezTo>
                    <a:pt x="160092" y="136093"/>
                    <a:pt x="95322" y="227533"/>
                    <a:pt x="61984" y="340881"/>
                  </a:cubicBezTo>
                  <a:cubicBezTo>
                    <a:pt x="60079" y="348501"/>
                    <a:pt x="55317" y="355168"/>
                    <a:pt x="48649" y="359931"/>
                  </a:cubicBezTo>
                  <a:cubicBezTo>
                    <a:pt x="16265" y="458038"/>
                    <a:pt x="27694" y="557098"/>
                    <a:pt x="39124" y="656158"/>
                  </a:cubicBezTo>
                  <a:cubicBezTo>
                    <a:pt x="31504" y="661873"/>
                    <a:pt x="24837" y="667588"/>
                    <a:pt x="17217" y="673303"/>
                  </a:cubicBezTo>
                  <a:close/>
                </a:path>
              </a:pathLst>
            </a:custGeom>
            <a:solidFill>
              <a:srgbClr val="6D3B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379CFC94-9032-4EFC-AB39-205C0AABC576}"/>
                </a:ext>
              </a:extLst>
            </p:cNvPr>
            <p:cNvSpPr/>
            <p:nvPr/>
          </p:nvSpPr>
          <p:spPr>
            <a:xfrm>
              <a:off x="12558380" y="-3322878"/>
              <a:ext cx="193205" cy="590550"/>
            </a:xfrm>
            <a:custGeom>
              <a:avLst/>
              <a:gdLst>
                <a:gd name="connsiteX0" fmla="*/ 173454 w 193205"/>
                <a:gd name="connsiteY0" fmla="*/ 342900 h 590550"/>
                <a:gd name="connsiteX1" fmla="*/ 192504 w 193205"/>
                <a:gd name="connsiteY1" fmla="*/ 552450 h 590550"/>
                <a:gd name="connsiteX2" fmla="*/ 173454 w 193205"/>
                <a:gd name="connsiteY2" fmla="*/ 590550 h 590550"/>
                <a:gd name="connsiteX3" fmla="*/ 134402 w 193205"/>
                <a:gd name="connsiteY3" fmla="*/ 334328 h 590550"/>
                <a:gd name="connsiteX4" fmla="*/ 113447 w 193205"/>
                <a:gd name="connsiteY4" fmla="*/ 302895 h 590550"/>
                <a:gd name="connsiteX5" fmla="*/ 22007 w 193205"/>
                <a:gd name="connsiteY5" fmla="*/ 60008 h 590550"/>
                <a:gd name="connsiteX6" fmla="*/ 2957 w 193205"/>
                <a:gd name="connsiteY6" fmla="*/ 0 h 590550"/>
                <a:gd name="connsiteX7" fmla="*/ 31532 w 193205"/>
                <a:gd name="connsiteY7" fmla="*/ 952 h 590550"/>
                <a:gd name="connsiteX8" fmla="*/ 116304 w 193205"/>
                <a:gd name="connsiteY8" fmla="*/ 140018 h 590550"/>
                <a:gd name="connsiteX9" fmla="*/ 173454 w 193205"/>
                <a:gd name="connsiteY9" fmla="*/ 3429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05" h="590550">
                  <a:moveTo>
                    <a:pt x="173454" y="342900"/>
                  </a:moveTo>
                  <a:cubicBezTo>
                    <a:pt x="176311" y="413385"/>
                    <a:pt x="197267" y="481013"/>
                    <a:pt x="192504" y="552450"/>
                  </a:cubicBezTo>
                  <a:cubicBezTo>
                    <a:pt x="185836" y="564833"/>
                    <a:pt x="180122" y="578168"/>
                    <a:pt x="173454" y="590550"/>
                  </a:cubicBezTo>
                  <a:cubicBezTo>
                    <a:pt x="163929" y="504825"/>
                    <a:pt x="167739" y="417195"/>
                    <a:pt x="134402" y="334328"/>
                  </a:cubicBezTo>
                  <a:cubicBezTo>
                    <a:pt x="114399" y="333375"/>
                    <a:pt x="114399" y="316230"/>
                    <a:pt x="113447" y="302895"/>
                  </a:cubicBezTo>
                  <a:cubicBezTo>
                    <a:pt x="104874" y="214312"/>
                    <a:pt x="63917" y="137160"/>
                    <a:pt x="22007" y="60008"/>
                  </a:cubicBezTo>
                  <a:cubicBezTo>
                    <a:pt x="12482" y="40958"/>
                    <a:pt x="-7521" y="25717"/>
                    <a:pt x="2957" y="0"/>
                  </a:cubicBezTo>
                  <a:cubicBezTo>
                    <a:pt x="12482" y="0"/>
                    <a:pt x="22007" y="952"/>
                    <a:pt x="31532" y="952"/>
                  </a:cubicBezTo>
                  <a:cubicBezTo>
                    <a:pt x="80109" y="35243"/>
                    <a:pt x="94397" y="90488"/>
                    <a:pt x="116304" y="140018"/>
                  </a:cubicBezTo>
                  <a:cubicBezTo>
                    <a:pt x="144879" y="204787"/>
                    <a:pt x="175359" y="269557"/>
                    <a:pt x="173454" y="342900"/>
                  </a:cubicBezTo>
                  <a:close/>
                </a:path>
              </a:pathLst>
            </a:custGeom>
            <a:solidFill>
              <a:srgbClr val="713A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6D3E59EA-0252-4943-AA50-37B0D5F5A2BF}"/>
                </a:ext>
              </a:extLst>
            </p:cNvPr>
            <p:cNvSpPr/>
            <p:nvPr/>
          </p:nvSpPr>
          <p:spPr>
            <a:xfrm>
              <a:off x="12130807" y="-3320021"/>
              <a:ext cx="250565" cy="548640"/>
            </a:xfrm>
            <a:custGeom>
              <a:avLst/>
              <a:gdLst>
                <a:gd name="connsiteX0" fmla="*/ 0 w 250565"/>
                <a:gd name="connsiteY0" fmla="*/ 530543 h 548640"/>
                <a:gd name="connsiteX1" fmla="*/ 37147 w 250565"/>
                <a:gd name="connsiteY1" fmla="*/ 359093 h 548640"/>
                <a:gd name="connsiteX2" fmla="*/ 47625 w 250565"/>
                <a:gd name="connsiteY2" fmla="*/ 297180 h 548640"/>
                <a:gd name="connsiteX3" fmla="*/ 186690 w 250565"/>
                <a:gd name="connsiteY3" fmla="*/ 39053 h 548640"/>
                <a:gd name="connsiteX4" fmla="*/ 226695 w 250565"/>
                <a:gd name="connsiteY4" fmla="*/ 0 h 548640"/>
                <a:gd name="connsiteX5" fmla="*/ 247650 w 250565"/>
                <a:gd name="connsiteY5" fmla="*/ 17145 h 548640"/>
                <a:gd name="connsiteX6" fmla="*/ 240030 w 250565"/>
                <a:gd name="connsiteY6" fmla="*/ 51435 h 548640"/>
                <a:gd name="connsiteX7" fmla="*/ 109538 w 250565"/>
                <a:gd name="connsiteY7" fmla="*/ 273368 h 548640"/>
                <a:gd name="connsiteX8" fmla="*/ 94297 w 250565"/>
                <a:gd name="connsiteY8" fmla="*/ 290513 h 548640"/>
                <a:gd name="connsiteX9" fmla="*/ 26670 w 250565"/>
                <a:gd name="connsiteY9" fmla="*/ 548640 h 548640"/>
                <a:gd name="connsiteX10" fmla="*/ 0 w 250565"/>
                <a:gd name="connsiteY10" fmla="*/ 530543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565" h="548640">
                  <a:moveTo>
                    <a:pt x="0" y="530543"/>
                  </a:moveTo>
                  <a:cubicBezTo>
                    <a:pt x="952" y="470535"/>
                    <a:pt x="32385" y="418148"/>
                    <a:pt x="37147" y="359093"/>
                  </a:cubicBezTo>
                  <a:cubicBezTo>
                    <a:pt x="23813" y="335280"/>
                    <a:pt x="40957" y="316230"/>
                    <a:pt x="47625" y="297180"/>
                  </a:cubicBezTo>
                  <a:cubicBezTo>
                    <a:pt x="80963" y="203835"/>
                    <a:pt x="131445" y="120967"/>
                    <a:pt x="186690" y="39053"/>
                  </a:cubicBezTo>
                  <a:cubicBezTo>
                    <a:pt x="197168" y="22860"/>
                    <a:pt x="211455" y="10477"/>
                    <a:pt x="226695" y="0"/>
                  </a:cubicBezTo>
                  <a:cubicBezTo>
                    <a:pt x="233363" y="5715"/>
                    <a:pt x="240982" y="11430"/>
                    <a:pt x="247650" y="17145"/>
                  </a:cubicBezTo>
                  <a:cubicBezTo>
                    <a:pt x="254318" y="30480"/>
                    <a:pt x="248602" y="42863"/>
                    <a:pt x="240030" y="51435"/>
                  </a:cubicBezTo>
                  <a:cubicBezTo>
                    <a:pt x="180975" y="116205"/>
                    <a:pt x="148590" y="197168"/>
                    <a:pt x="109538" y="273368"/>
                  </a:cubicBezTo>
                  <a:cubicBezTo>
                    <a:pt x="105727" y="280035"/>
                    <a:pt x="101918" y="286703"/>
                    <a:pt x="94297" y="290513"/>
                  </a:cubicBezTo>
                  <a:cubicBezTo>
                    <a:pt x="55245" y="372428"/>
                    <a:pt x="33338" y="458153"/>
                    <a:pt x="26670" y="548640"/>
                  </a:cubicBezTo>
                  <a:cubicBezTo>
                    <a:pt x="19050" y="542925"/>
                    <a:pt x="15240" y="529590"/>
                    <a:pt x="0" y="530543"/>
                  </a:cubicBezTo>
                  <a:close/>
                </a:path>
              </a:pathLst>
            </a:custGeom>
            <a:solidFill>
              <a:srgbClr val="713C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C27673F7-0200-44C7-8C38-B1B329649110}"/>
                </a:ext>
              </a:extLst>
            </p:cNvPr>
            <p:cNvSpPr/>
            <p:nvPr/>
          </p:nvSpPr>
          <p:spPr>
            <a:xfrm>
              <a:off x="13044420" y="-2445626"/>
              <a:ext cx="121671" cy="208597"/>
            </a:xfrm>
            <a:custGeom>
              <a:avLst/>
              <a:gdLst>
                <a:gd name="connsiteX0" fmla="*/ 58889 w 121671"/>
                <a:gd name="connsiteY0" fmla="*/ 0 h 208597"/>
                <a:gd name="connsiteX1" fmla="*/ 76034 w 121671"/>
                <a:gd name="connsiteY1" fmla="*/ 39052 h 208597"/>
                <a:gd name="connsiteX2" fmla="*/ 119849 w 121671"/>
                <a:gd name="connsiteY2" fmla="*/ 116205 h 208597"/>
                <a:gd name="connsiteX3" fmla="*/ 29362 w 121671"/>
                <a:gd name="connsiteY3" fmla="*/ 208598 h 208597"/>
                <a:gd name="connsiteX4" fmla="*/ 1739 w 121671"/>
                <a:gd name="connsiteY4" fmla="*/ 181927 h 208597"/>
                <a:gd name="connsiteX5" fmla="*/ 5549 w 121671"/>
                <a:gd name="connsiteY5" fmla="*/ 100013 h 208597"/>
                <a:gd name="connsiteX6" fmla="*/ 11264 w 121671"/>
                <a:gd name="connsiteY6" fmla="*/ 66675 h 208597"/>
                <a:gd name="connsiteX7" fmla="*/ 24599 w 121671"/>
                <a:gd name="connsiteY7" fmla="*/ 92392 h 208597"/>
                <a:gd name="connsiteX8" fmla="*/ 38887 w 121671"/>
                <a:gd name="connsiteY8" fmla="*/ 71438 h 208597"/>
                <a:gd name="connsiteX9" fmla="*/ 58889 w 121671"/>
                <a:gd name="connsiteY9" fmla="*/ 0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71" h="208597">
                  <a:moveTo>
                    <a:pt x="58889" y="0"/>
                  </a:moveTo>
                  <a:cubicBezTo>
                    <a:pt x="60794" y="14288"/>
                    <a:pt x="56032" y="28575"/>
                    <a:pt x="76034" y="39052"/>
                  </a:cubicBezTo>
                  <a:cubicBezTo>
                    <a:pt x="105562" y="54292"/>
                    <a:pt x="128422" y="77152"/>
                    <a:pt x="119849" y="116205"/>
                  </a:cubicBezTo>
                  <a:cubicBezTo>
                    <a:pt x="108419" y="168592"/>
                    <a:pt x="78892" y="199073"/>
                    <a:pt x="29362" y="208598"/>
                  </a:cubicBezTo>
                  <a:cubicBezTo>
                    <a:pt x="28409" y="191452"/>
                    <a:pt x="25552" y="176213"/>
                    <a:pt x="1739" y="181927"/>
                  </a:cubicBezTo>
                  <a:cubicBezTo>
                    <a:pt x="9359" y="155257"/>
                    <a:pt x="36982" y="129540"/>
                    <a:pt x="5549" y="100013"/>
                  </a:cubicBezTo>
                  <a:cubicBezTo>
                    <a:pt x="-3023" y="91440"/>
                    <a:pt x="-2070" y="76200"/>
                    <a:pt x="11264" y="66675"/>
                  </a:cubicBezTo>
                  <a:cubicBezTo>
                    <a:pt x="15074" y="76200"/>
                    <a:pt x="8407" y="92392"/>
                    <a:pt x="24599" y="92392"/>
                  </a:cubicBezTo>
                  <a:cubicBezTo>
                    <a:pt x="36030" y="92392"/>
                    <a:pt x="36030" y="80010"/>
                    <a:pt x="38887" y="71438"/>
                  </a:cubicBezTo>
                  <a:cubicBezTo>
                    <a:pt x="47459" y="47625"/>
                    <a:pt x="36030" y="19050"/>
                    <a:pt x="58889" y="0"/>
                  </a:cubicBezTo>
                  <a:close/>
                </a:path>
              </a:pathLst>
            </a:custGeom>
            <a:solidFill>
              <a:srgbClr val="F2BB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088F83B9-E88D-417A-8379-49FCAE5B113A}"/>
                </a:ext>
              </a:extLst>
            </p:cNvPr>
            <p:cNvSpPr/>
            <p:nvPr/>
          </p:nvSpPr>
          <p:spPr>
            <a:xfrm>
              <a:off x="11836484" y="-2520873"/>
              <a:ext cx="72866" cy="155531"/>
            </a:xfrm>
            <a:custGeom>
              <a:avLst/>
              <a:gdLst>
                <a:gd name="connsiteX0" fmla="*/ 30480 w 72866"/>
                <a:gd name="connsiteY0" fmla="*/ 53340 h 155531"/>
                <a:gd name="connsiteX1" fmla="*/ 0 w 72866"/>
                <a:gd name="connsiteY1" fmla="*/ 26670 h 155531"/>
                <a:gd name="connsiteX2" fmla="*/ 28575 w 72866"/>
                <a:gd name="connsiteY2" fmla="*/ 19050 h 155531"/>
                <a:gd name="connsiteX3" fmla="*/ 47625 w 72866"/>
                <a:gd name="connsiteY3" fmla="*/ 0 h 155531"/>
                <a:gd name="connsiteX4" fmla="*/ 66675 w 72866"/>
                <a:gd name="connsiteY4" fmla="*/ 94298 h 155531"/>
                <a:gd name="connsiteX5" fmla="*/ 66675 w 72866"/>
                <a:gd name="connsiteY5" fmla="*/ 94298 h 155531"/>
                <a:gd name="connsiteX6" fmla="*/ 64770 w 72866"/>
                <a:gd name="connsiteY6" fmla="*/ 152400 h 155531"/>
                <a:gd name="connsiteX7" fmla="*/ 47625 w 72866"/>
                <a:gd name="connsiteY7" fmla="*/ 151448 h 155531"/>
                <a:gd name="connsiteX8" fmla="*/ 33338 w 72866"/>
                <a:gd name="connsiteY8" fmla="*/ 95250 h 155531"/>
                <a:gd name="connsiteX9" fmla="*/ 30480 w 72866"/>
                <a:gd name="connsiteY9" fmla="*/ 53340 h 1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66" h="155531">
                  <a:moveTo>
                    <a:pt x="30480" y="53340"/>
                  </a:moveTo>
                  <a:cubicBezTo>
                    <a:pt x="34290" y="28575"/>
                    <a:pt x="17145" y="27623"/>
                    <a:pt x="0" y="26670"/>
                  </a:cubicBezTo>
                  <a:cubicBezTo>
                    <a:pt x="7620" y="17145"/>
                    <a:pt x="18098" y="16192"/>
                    <a:pt x="28575" y="19050"/>
                  </a:cubicBezTo>
                  <a:cubicBezTo>
                    <a:pt x="48578" y="25717"/>
                    <a:pt x="46673" y="12383"/>
                    <a:pt x="47625" y="0"/>
                  </a:cubicBezTo>
                  <a:cubicBezTo>
                    <a:pt x="70485" y="28575"/>
                    <a:pt x="48578" y="64770"/>
                    <a:pt x="66675" y="94298"/>
                  </a:cubicBezTo>
                  <a:cubicBezTo>
                    <a:pt x="66675" y="94298"/>
                    <a:pt x="66675" y="94298"/>
                    <a:pt x="66675" y="94298"/>
                  </a:cubicBezTo>
                  <a:cubicBezTo>
                    <a:pt x="74295" y="114300"/>
                    <a:pt x="76200" y="133350"/>
                    <a:pt x="64770" y="152400"/>
                  </a:cubicBezTo>
                  <a:cubicBezTo>
                    <a:pt x="61913" y="157163"/>
                    <a:pt x="52388" y="156210"/>
                    <a:pt x="47625" y="151448"/>
                  </a:cubicBezTo>
                  <a:cubicBezTo>
                    <a:pt x="29528" y="136208"/>
                    <a:pt x="29528" y="117158"/>
                    <a:pt x="33338" y="95250"/>
                  </a:cubicBezTo>
                  <a:cubicBezTo>
                    <a:pt x="35243" y="81915"/>
                    <a:pt x="35243" y="66675"/>
                    <a:pt x="30480" y="53340"/>
                  </a:cubicBezTo>
                  <a:close/>
                </a:path>
              </a:pathLst>
            </a:custGeom>
            <a:solidFill>
              <a:srgbClr val="44352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72D44A51-A427-47BC-971D-161883307F60}"/>
                </a:ext>
              </a:extLst>
            </p:cNvPr>
            <p:cNvSpPr/>
            <p:nvPr/>
          </p:nvSpPr>
          <p:spPr>
            <a:xfrm>
              <a:off x="11757776" y="-2750426"/>
              <a:ext cx="12314" cy="141922"/>
            </a:xfrm>
            <a:custGeom>
              <a:avLst/>
              <a:gdLst>
                <a:gd name="connsiteX0" fmla="*/ 3461 w 12314"/>
                <a:gd name="connsiteY0" fmla="*/ 141923 h 141922"/>
                <a:gd name="connsiteX1" fmla="*/ 4413 w 12314"/>
                <a:gd name="connsiteY1" fmla="*/ 0 h 141922"/>
                <a:gd name="connsiteX2" fmla="*/ 12033 w 12314"/>
                <a:gd name="connsiteY2" fmla="*/ 140970 h 141922"/>
                <a:gd name="connsiteX3" fmla="*/ 3461 w 12314"/>
                <a:gd name="connsiteY3" fmla="*/ 141923 h 141922"/>
              </a:gdLst>
              <a:ahLst/>
              <a:cxnLst>
                <a:cxn ang="0">
                  <a:pos x="connsiteX0" y="connsiteY0"/>
                </a:cxn>
                <a:cxn ang="0">
                  <a:pos x="connsiteX1" y="connsiteY1"/>
                </a:cxn>
                <a:cxn ang="0">
                  <a:pos x="connsiteX2" y="connsiteY2"/>
                </a:cxn>
                <a:cxn ang="0">
                  <a:pos x="connsiteX3" y="connsiteY3"/>
                </a:cxn>
              </a:cxnLst>
              <a:rect l="l" t="t" r="r" b="b"/>
              <a:pathLst>
                <a:path w="12314" h="141922">
                  <a:moveTo>
                    <a:pt x="3461" y="141923"/>
                  </a:moveTo>
                  <a:cubicBezTo>
                    <a:pt x="-1302" y="94298"/>
                    <a:pt x="-1302" y="47625"/>
                    <a:pt x="4413" y="0"/>
                  </a:cubicBezTo>
                  <a:cubicBezTo>
                    <a:pt x="19653" y="46673"/>
                    <a:pt x="7271" y="94298"/>
                    <a:pt x="12033" y="140970"/>
                  </a:cubicBezTo>
                  <a:cubicBezTo>
                    <a:pt x="9176" y="141923"/>
                    <a:pt x="6318" y="141923"/>
                    <a:pt x="3461" y="141923"/>
                  </a:cubicBezTo>
                  <a:close/>
                </a:path>
              </a:pathLst>
            </a:custGeom>
            <a:solidFill>
              <a:srgbClr val="1A0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51AF41AB-56AA-4968-AF53-D5ABC13D91D0}"/>
                </a:ext>
              </a:extLst>
            </p:cNvPr>
            <p:cNvSpPr/>
            <p:nvPr/>
          </p:nvSpPr>
          <p:spPr>
            <a:xfrm>
              <a:off x="12721568" y="-2731376"/>
              <a:ext cx="10391" cy="46672"/>
            </a:xfrm>
            <a:custGeom>
              <a:avLst/>
              <a:gdLst>
                <a:gd name="connsiteX0" fmla="*/ 741 w 10391"/>
                <a:gd name="connsiteY0" fmla="*/ 46673 h 46672"/>
                <a:gd name="connsiteX1" fmla="*/ 9314 w 10391"/>
                <a:gd name="connsiteY1" fmla="*/ 0 h 46672"/>
                <a:gd name="connsiteX2" fmla="*/ 741 w 10391"/>
                <a:gd name="connsiteY2" fmla="*/ 46673 h 46672"/>
              </a:gdLst>
              <a:ahLst/>
              <a:cxnLst>
                <a:cxn ang="0">
                  <a:pos x="connsiteX0" y="connsiteY0"/>
                </a:cxn>
                <a:cxn ang="0">
                  <a:pos x="connsiteX1" y="connsiteY1"/>
                </a:cxn>
                <a:cxn ang="0">
                  <a:pos x="connsiteX2" y="connsiteY2"/>
                </a:cxn>
              </a:cxnLst>
              <a:rect l="l" t="t" r="r" b="b"/>
              <a:pathLst>
                <a:path w="10391" h="46672">
                  <a:moveTo>
                    <a:pt x="741" y="46673"/>
                  </a:moveTo>
                  <a:cubicBezTo>
                    <a:pt x="1694" y="30480"/>
                    <a:pt x="-4974" y="13335"/>
                    <a:pt x="9314" y="0"/>
                  </a:cubicBezTo>
                  <a:cubicBezTo>
                    <a:pt x="8361" y="15240"/>
                    <a:pt x="15981" y="33338"/>
                    <a:pt x="741" y="46673"/>
                  </a:cubicBezTo>
                  <a:close/>
                </a:path>
              </a:pathLst>
            </a:custGeom>
            <a:solidFill>
              <a:srgbClr val="713A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5F0AD1A1-77D2-410E-9C10-E26E81C2F6F6}"/>
                </a:ext>
              </a:extLst>
            </p:cNvPr>
            <p:cNvSpPr/>
            <p:nvPr/>
          </p:nvSpPr>
          <p:spPr>
            <a:xfrm>
              <a:off x="12225210" y="-3332128"/>
              <a:ext cx="467571" cy="592918"/>
            </a:xfrm>
            <a:custGeom>
              <a:avLst/>
              <a:gdLst>
                <a:gd name="connsiteX0" fmla="*/ 847 w 467571"/>
                <a:gd name="connsiteY0" fmla="*/ 303572 h 592918"/>
                <a:gd name="connsiteX1" fmla="*/ 118956 w 467571"/>
                <a:gd name="connsiteY1" fmla="*/ 78782 h 592918"/>
                <a:gd name="connsiteX2" fmla="*/ 154199 w 467571"/>
                <a:gd name="connsiteY2" fmla="*/ 29252 h 592918"/>
                <a:gd name="connsiteX3" fmla="*/ 336127 w 467571"/>
                <a:gd name="connsiteY3" fmla="*/ 10202 h 592918"/>
                <a:gd name="connsiteX4" fmla="*/ 467572 w 467571"/>
                <a:gd name="connsiteY4" fmla="*/ 344529 h 592918"/>
                <a:gd name="connsiteX5" fmla="*/ 333269 w 467571"/>
                <a:gd name="connsiteY5" fmla="*/ 572177 h 592918"/>
                <a:gd name="connsiteX6" fmla="*/ 87524 w 467571"/>
                <a:gd name="connsiteY6" fmla="*/ 572177 h 592918"/>
                <a:gd name="connsiteX7" fmla="*/ 847 w 467571"/>
                <a:gd name="connsiteY7" fmla="*/ 423587 h 592918"/>
                <a:gd name="connsiteX8" fmla="*/ 847 w 467571"/>
                <a:gd name="connsiteY8" fmla="*/ 303572 h 59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571" h="592918">
                  <a:moveTo>
                    <a:pt x="847" y="303572"/>
                  </a:moveTo>
                  <a:cubicBezTo>
                    <a:pt x="24659" y="220704"/>
                    <a:pt x="68474" y="147362"/>
                    <a:pt x="118956" y="78782"/>
                  </a:cubicBezTo>
                  <a:cubicBezTo>
                    <a:pt x="131339" y="62589"/>
                    <a:pt x="146579" y="48302"/>
                    <a:pt x="154199" y="29252"/>
                  </a:cubicBezTo>
                  <a:cubicBezTo>
                    <a:pt x="211349" y="-12658"/>
                    <a:pt x="274214" y="-276"/>
                    <a:pt x="336127" y="10202"/>
                  </a:cubicBezTo>
                  <a:cubicBezTo>
                    <a:pt x="398992" y="114024"/>
                    <a:pt x="453284" y="221657"/>
                    <a:pt x="467572" y="344529"/>
                  </a:cubicBezTo>
                  <a:cubicBezTo>
                    <a:pt x="461856" y="443589"/>
                    <a:pt x="440902" y="534077"/>
                    <a:pt x="333269" y="572177"/>
                  </a:cubicBezTo>
                  <a:cubicBezTo>
                    <a:pt x="252306" y="601704"/>
                    <a:pt x="168486" y="597894"/>
                    <a:pt x="87524" y="572177"/>
                  </a:cubicBezTo>
                  <a:cubicBezTo>
                    <a:pt x="17039" y="549317"/>
                    <a:pt x="5609" y="486452"/>
                    <a:pt x="847" y="423587"/>
                  </a:cubicBezTo>
                  <a:cubicBezTo>
                    <a:pt x="-1058" y="382629"/>
                    <a:pt x="847" y="343577"/>
                    <a:pt x="847" y="303572"/>
                  </a:cubicBezTo>
                  <a:close/>
                </a:path>
              </a:pathLst>
            </a:custGeom>
            <a:solidFill>
              <a:srgbClr val="CA89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63AA3448-8698-4695-B264-7DD94924AC70}"/>
                </a:ext>
              </a:extLst>
            </p:cNvPr>
            <p:cNvSpPr/>
            <p:nvPr/>
          </p:nvSpPr>
          <p:spPr>
            <a:xfrm>
              <a:off x="11930013" y="-3320021"/>
              <a:ext cx="428441" cy="539152"/>
            </a:xfrm>
            <a:custGeom>
              <a:avLst/>
              <a:gdLst>
                <a:gd name="connsiteX0" fmla="*/ 428441 w 428441"/>
                <a:gd name="connsiteY0" fmla="*/ 0 h 539152"/>
                <a:gd name="connsiteX1" fmla="*/ 318904 w 428441"/>
                <a:gd name="connsiteY1" fmla="*/ 174308 h 539152"/>
                <a:gd name="connsiteX2" fmla="*/ 237941 w 428441"/>
                <a:gd name="connsiteY2" fmla="*/ 359093 h 539152"/>
                <a:gd name="connsiteX3" fmla="*/ 153169 w 428441"/>
                <a:gd name="connsiteY3" fmla="*/ 481965 h 539152"/>
                <a:gd name="connsiteX4" fmla="*/ 57919 w 428441"/>
                <a:gd name="connsiteY4" fmla="*/ 536258 h 539152"/>
                <a:gd name="connsiteX5" fmla="*/ 769 w 428441"/>
                <a:gd name="connsiteY5" fmla="*/ 434340 h 539152"/>
                <a:gd name="connsiteX6" fmla="*/ 150312 w 428441"/>
                <a:gd name="connsiteY6" fmla="*/ 164783 h 539152"/>
                <a:gd name="connsiteX7" fmla="*/ 220797 w 428441"/>
                <a:gd name="connsiteY7" fmla="*/ 94298 h 539152"/>
                <a:gd name="connsiteX8" fmla="*/ 239847 w 428441"/>
                <a:gd name="connsiteY8" fmla="*/ 74295 h 539152"/>
                <a:gd name="connsiteX9" fmla="*/ 392247 w 428441"/>
                <a:gd name="connsiteY9" fmla="*/ 6668 h 539152"/>
                <a:gd name="connsiteX10" fmla="*/ 428441 w 428441"/>
                <a:gd name="connsiteY10" fmla="*/ 0 h 5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441" h="539152">
                  <a:moveTo>
                    <a:pt x="428441" y="0"/>
                  </a:moveTo>
                  <a:cubicBezTo>
                    <a:pt x="396057" y="60007"/>
                    <a:pt x="350337" y="112395"/>
                    <a:pt x="318904" y="174308"/>
                  </a:cubicBezTo>
                  <a:cubicBezTo>
                    <a:pt x="288424" y="234315"/>
                    <a:pt x="261754" y="296228"/>
                    <a:pt x="237941" y="359093"/>
                  </a:cubicBezTo>
                  <a:cubicBezTo>
                    <a:pt x="209366" y="400050"/>
                    <a:pt x="182697" y="441960"/>
                    <a:pt x="153169" y="481965"/>
                  </a:cubicBezTo>
                  <a:cubicBezTo>
                    <a:pt x="129357" y="514350"/>
                    <a:pt x="100782" y="549593"/>
                    <a:pt x="57919" y="536258"/>
                  </a:cubicBezTo>
                  <a:cubicBezTo>
                    <a:pt x="13152" y="522923"/>
                    <a:pt x="-3993" y="481965"/>
                    <a:pt x="769" y="434340"/>
                  </a:cubicBezTo>
                  <a:cubicBezTo>
                    <a:pt x="20772" y="327660"/>
                    <a:pt x="75064" y="240030"/>
                    <a:pt x="150312" y="164783"/>
                  </a:cubicBezTo>
                  <a:cubicBezTo>
                    <a:pt x="174124" y="140970"/>
                    <a:pt x="196984" y="118110"/>
                    <a:pt x="220797" y="94298"/>
                  </a:cubicBezTo>
                  <a:cubicBezTo>
                    <a:pt x="227464" y="87630"/>
                    <a:pt x="233179" y="80963"/>
                    <a:pt x="239847" y="74295"/>
                  </a:cubicBezTo>
                  <a:cubicBezTo>
                    <a:pt x="292234" y="56198"/>
                    <a:pt x="337954" y="21908"/>
                    <a:pt x="392247" y="6668"/>
                  </a:cubicBezTo>
                  <a:cubicBezTo>
                    <a:pt x="404629" y="4763"/>
                    <a:pt x="417012" y="2858"/>
                    <a:pt x="428441" y="0"/>
                  </a:cubicBezTo>
                  <a:close/>
                </a:path>
              </a:pathLst>
            </a:custGeom>
            <a:solidFill>
              <a:srgbClr val="C98A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B5C496B2-9F68-4777-9464-F343BED22764}"/>
                </a:ext>
              </a:extLst>
            </p:cNvPr>
            <p:cNvSpPr/>
            <p:nvPr/>
          </p:nvSpPr>
          <p:spPr>
            <a:xfrm>
              <a:off x="12589912" y="-3322440"/>
              <a:ext cx="408622" cy="515326"/>
            </a:xfrm>
            <a:custGeom>
              <a:avLst/>
              <a:gdLst>
                <a:gd name="connsiteX0" fmla="*/ 141922 w 408622"/>
                <a:gd name="connsiteY0" fmla="*/ 342462 h 515326"/>
                <a:gd name="connsiteX1" fmla="*/ 0 w 408622"/>
                <a:gd name="connsiteY1" fmla="*/ 514 h 515326"/>
                <a:gd name="connsiteX2" fmla="*/ 112395 w 408622"/>
                <a:gd name="connsiteY2" fmla="*/ 38614 h 515326"/>
                <a:gd name="connsiteX3" fmla="*/ 280035 w 408622"/>
                <a:gd name="connsiteY3" fmla="*/ 202444 h 515326"/>
                <a:gd name="connsiteX4" fmla="*/ 408622 w 408622"/>
                <a:gd name="connsiteY4" fmla="*/ 456762 h 515326"/>
                <a:gd name="connsiteX5" fmla="*/ 279082 w 408622"/>
                <a:gd name="connsiteY5" fmla="*/ 493909 h 515326"/>
                <a:gd name="connsiteX6" fmla="*/ 173355 w 408622"/>
                <a:gd name="connsiteY6" fmla="*/ 382467 h 515326"/>
                <a:gd name="connsiteX7" fmla="*/ 141922 w 408622"/>
                <a:gd name="connsiteY7" fmla="*/ 342462 h 5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622" h="515326">
                  <a:moveTo>
                    <a:pt x="141922" y="342462"/>
                  </a:moveTo>
                  <a:cubicBezTo>
                    <a:pt x="107632" y="223399"/>
                    <a:pt x="65722" y="107194"/>
                    <a:pt x="0" y="514"/>
                  </a:cubicBezTo>
                  <a:cubicBezTo>
                    <a:pt x="42863" y="-4248"/>
                    <a:pt x="75247" y="25279"/>
                    <a:pt x="112395" y="38614"/>
                  </a:cubicBezTo>
                  <a:cubicBezTo>
                    <a:pt x="171450" y="90049"/>
                    <a:pt x="234315" y="136722"/>
                    <a:pt x="280035" y="202444"/>
                  </a:cubicBezTo>
                  <a:cubicBezTo>
                    <a:pt x="336232" y="280549"/>
                    <a:pt x="383857" y="362464"/>
                    <a:pt x="408622" y="456762"/>
                  </a:cubicBezTo>
                  <a:cubicBezTo>
                    <a:pt x="395288" y="515817"/>
                    <a:pt x="340995" y="533914"/>
                    <a:pt x="279082" y="493909"/>
                  </a:cubicBezTo>
                  <a:cubicBezTo>
                    <a:pt x="235267" y="466287"/>
                    <a:pt x="195263" y="432949"/>
                    <a:pt x="173355" y="382467"/>
                  </a:cubicBezTo>
                  <a:cubicBezTo>
                    <a:pt x="167640" y="367227"/>
                    <a:pt x="153352" y="355797"/>
                    <a:pt x="141922" y="342462"/>
                  </a:cubicBezTo>
                  <a:close/>
                </a:path>
              </a:pathLst>
            </a:custGeom>
            <a:solidFill>
              <a:srgbClr val="CA89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FC0A62EF-84F9-47DA-AD0A-608011AC6A6B}"/>
                </a:ext>
              </a:extLst>
            </p:cNvPr>
            <p:cNvSpPr/>
            <p:nvPr/>
          </p:nvSpPr>
          <p:spPr>
            <a:xfrm>
              <a:off x="12730868" y="-3295256"/>
              <a:ext cx="459118" cy="503872"/>
            </a:xfrm>
            <a:custGeom>
              <a:avLst/>
              <a:gdLst>
                <a:gd name="connsiteX0" fmla="*/ 286716 w 459118"/>
                <a:gd name="connsiteY0" fmla="*/ 391478 h 503872"/>
                <a:gd name="connsiteX1" fmla="*/ 81928 w 459118"/>
                <a:gd name="connsiteY1" fmla="*/ 78105 h 503872"/>
                <a:gd name="connsiteX2" fmla="*/ 6681 w 459118"/>
                <a:gd name="connsiteY2" fmla="*/ 13335 h 503872"/>
                <a:gd name="connsiteX3" fmla="*/ 9539 w 459118"/>
                <a:gd name="connsiteY3" fmla="*/ 0 h 503872"/>
                <a:gd name="connsiteX4" fmla="*/ 436259 w 459118"/>
                <a:gd name="connsiteY4" fmla="*/ 399098 h 503872"/>
                <a:gd name="connsiteX5" fmla="*/ 447689 w 459118"/>
                <a:gd name="connsiteY5" fmla="*/ 419100 h 503872"/>
                <a:gd name="connsiteX6" fmla="*/ 459119 w 459118"/>
                <a:gd name="connsiteY6" fmla="*/ 466725 h 503872"/>
                <a:gd name="connsiteX7" fmla="*/ 456261 w 459118"/>
                <a:gd name="connsiteY7" fmla="*/ 503873 h 503872"/>
                <a:gd name="connsiteX8" fmla="*/ 286716 w 459118"/>
                <a:gd name="connsiteY8" fmla="*/ 391478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118" h="503872">
                  <a:moveTo>
                    <a:pt x="286716" y="391478"/>
                  </a:moveTo>
                  <a:cubicBezTo>
                    <a:pt x="234328" y="276225"/>
                    <a:pt x="174321" y="166688"/>
                    <a:pt x="81928" y="78105"/>
                  </a:cubicBezTo>
                  <a:cubicBezTo>
                    <a:pt x="58116" y="55245"/>
                    <a:pt x="32398" y="34290"/>
                    <a:pt x="6681" y="13335"/>
                  </a:cubicBezTo>
                  <a:cubicBezTo>
                    <a:pt x="-4749" y="3810"/>
                    <a:pt x="14" y="1905"/>
                    <a:pt x="9539" y="0"/>
                  </a:cubicBezTo>
                  <a:cubicBezTo>
                    <a:pt x="215278" y="65723"/>
                    <a:pt x="351486" y="204788"/>
                    <a:pt x="436259" y="399098"/>
                  </a:cubicBezTo>
                  <a:cubicBezTo>
                    <a:pt x="439116" y="405765"/>
                    <a:pt x="443878" y="412433"/>
                    <a:pt x="447689" y="419100"/>
                  </a:cubicBezTo>
                  <a:cubicBezTo>
                    <a:pt x="451498" y="435293"/>
                    <a:pt x="455309" y="450533"/>
                    <a:pt x="459119" y="466725"/>
                  </a:cubicBezTo>
                  <a:cubicBezTo>
                    <a:pt x="458166" y="479108"/>
                    <a:pt x="457214" y="491490"/>
                    <a:pt x="456261" y="503873"/>
                  </a:cubicBezTo>
                  <a:cubicBezTo>
                    <a:pt x="376251" y="501968"/>
                    <a:pt x="339103" y="435293"/>
                    <a:pt x="286716" y="391478"/>
                  </a:cubicBezTo>
                  <a:close/>
                </a:path>
              </a:pathLst>
            </a:custGeom>
            <a:solidFill>
              <a:srgbClr val="C68B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468E3466-98F3-47AC-9CDD-560B7407505C}"/>
                </a:ext>
              </a:extLst>
            </p:cNvPr>
            <p:cNvSpPr/>
            <p:nvPr/>
          </p:nvSpPr>
          <p:spPr>
            <a:xfrm>
              <a:off x="11801312" y="-2467534"/>
              <a:ext cx="115527" cy="220980"/>
            </a:xfrm>
            <a:custGeom>
              <a:avLst/>
              <a:gdLst>
                <a:gd name="connsiteX0" fmla="*/ 65652 w 115527"/>
                <a:gd name="connsiteY0" fmla="*/ 0 h 220980"/>
                <a:gd name="connsiteX1" fmla="*/ 78034 w 115527"/>
                <a:gd name="connsiteY1" fmla="*/ 68580 h 220980"/>
                <a:gd name="connsiteX2" fmla="*/ 93275 w 115527"/>
                <a:gd name="connsiteY2" fmla="*/ 95250 h 220980"/>
                <a:gd name="connsiteX3" fmla="*/ 100895 w 115527"/>
                <a:gd name="connsiteY3" fmla="*/ 63818 h 220980"/>
                <a:gd name="connsiteX4" fmla="*/ 101847 w 115527"/>
                <a:gd name="connsiteY4" fmla="*/ 40958 h 220980"/>
                <a:gd name="connsiteX5" fmla="*/ 107562 w 115527"/>
                <a:gd name="connsiteY5" fmla="*/ 100965 h 220980"/>
                <a:gd name="connsiteX6" fmla="*/ 110420 w 115527"/>
                <a:gd name="connsiteY6" fmla="*/ 176213 h 220980"/>
                <a:gd name="connsiteX7" fmla="*/ 91370 w 115527"/>
                <a:gd name="connsiteY7" fmla="*/ 220980 h 220980"/>
                <a:gd name="connsiteX8" fmla="*/ 11359 w 115527"/>
                <a:gd name="connsiteY8" fmla="*/ 156210 h 220980"/>
                <a:gd name="connsiteX9" fmla="*/ 41840 w 115527"/>
                <a:gd name="connsiteY9" fmla="*/ 39052 h 220980"/>
                <a:gd name="connsiteX10" fmla="*/ 65652 w 115527"/>
                <a:gd name="connsiteY10" fmla="*/ 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527" h="220980">
                  <a:moveTo>
                    <a:pt x="65652" y="0"/>
                  </a:moveTo>
                  <a:cubicBezTo>
                    <a:pt x="69462" y="22860"/>
                    <a:pt x="72320" y="45720"/>
                    <a:pt x="78034" y="68580"/>
                  </a:cubicBezTo>
                  <a:cubicBezTo>
                    <a:pt x="79940" y="79058"/>
                    <a:pt x="75177" y="99060"/>
                    <a:pt x="93275" y="95250"/>
                  </a:cubicBezTo>
                  <a:cubicBezTo>
                    <a:pt x="109467" y="92393"/>
                    <a:pt x="99942" y="75248"/>
                    <a:pt x="100895" y="63818"/>
                  </a:cubicBezTo>
                  <a:cubicBezTo>
                    <a:pt x="100895" y="56198"/>
                    <a:pt x="101847" y="48577"/>
                    <a:pt x="101847" y="40958"/>
                  </a:cubicBezTo>
                  <a:cubicBezTo>
                    <a:pt x="118992" y="59055"/>
                    <a:pt x="118992" y="85725"/>
                    <a:pt x="107562" y="100965"/>
                  </a:cubicBezTo>
                  <a:cubicBezTo>
                    <a:pt x="85654" y="129540"/>
                    <a:pt x="97084" y="151448"/>
                    <a:pt x="110420" y="176213"/>
                  </a:cubicBezTo>
                  <a:cubicBezTo>
                    <a:pt x="62795" y="173355"/>
                    <a:pt x="98990" y="206693"/>
                    <a:pt x="91370" y="220980"/>
                  </a:cubicBezTo>
                  <a:cubicBezTo>
                    <a:pt x="65652" y="199073"/>
                    <a:pt x="30409" y="188595"/>
                    <a:pt x="11359" y="156210"/>
                  </a:cubicBezTo>
                  <a:cubicBezTo>
                    <a:pt x="-11500" y="117158"/>
                    <a:pt x="882" y="45720"/>
                    <a:pt x="41840" y="39052"/>
                  </a:cubicBezTo>
                  <a:cubicBezTo>
                    <a:pt x="78034" y="33338"/>
                    <a:pt x="55175" y="10477"/>
                    <a:pt x="65652" y="0"/>
                  </a:cubicBezTo>
                  <a:close/>
                </a:path>
              </a:pathLst>
            </a:custGeom>
            <a:solidFill>
              <a:srgbClr val="F0B6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70EF5682-33EF-4A77-9AE9-C3FEC9C832E5}"/>
                </a:ext>
              </a:extLst>
            </p:cNvPr>
            <p:cNvSpPr/>
            <p:nvPr/>
          </p:nvSpPr>
          <p:spPr>
            <a:xfrm>
              <a:off x="12224851" y="-1955836"/>
              <a:ext cx="210756" cy="224676"/>
            </a:xfrm>
            <a:custGeom>
              <a:avLst/>
              <a:gdLst>
                <a:gd name="connsiteX0" fmla="*/ 109791 w 210756"/>
                <a:gd name="connsiteY0" fmla="*/ 2652 h 224676"/>
                <a:gd name="connsiteX1" fmla="*/ 210756 w 210756"/>
                <a:gd name="connsiteY1" fmla="*/ 14082 h 224676"/>
                <a:gd name="connsiteX2" fmla="*/ 162178 w 210756"/>
                <a:gd name="connsiteY2" fmla="*/ 40752 h 224676"/>
                <a:gd name="connsiteX3" fmla="*/ 178371 w 210756"/>
                <a:gd name="connsiteY3" fmla="*/ 79805 h 224676"/>
                <a:gd name="connsiteX4" fmla="*/ 179324 w 210756"/>
                <a:gd name="connsiteY4" fmla="*/ 93140 h 224676"/>
                <a:gd name="connsiteX5" fmla="*/ 172656 w 210756"/>
                <a:gd name="connsiteY5" fmla="*/ 103617 h 224676"/>
                <a:gd name="connsiteX6" fmla="*/ 122174 w 210756"/>
                <a:gd name="connsiteY6" fmla="*/ 141717 h 224676"/>
                <a:gd name="connsiteX7" fmla="*/ 50736 w 210756"/>
                <a:gd name="connsiteY7" fmla="*/ 222680 h 224676"/>
                <a:gd name="connsiteX8" fmla="*/ 25971 w 210756"/>
                <a:gd name="connsiteY8" fmla="*/ 197915 h 224676"/>
                <a:gd name="connsiteX9" fmla="*/ 105028 w 210756"/>
                <a:gd name="connsiteY9" fmla="*/ 67422 h 224676"/>
                <a:gd name="connsiteX10" fmla="*/ 17399 w 210756"/>
                <a:gd name="connsiteY10" fmla="*/ 197915 h 224676"/>
                <a:gd name="connsiteX11" fmla="*/ 253 w 210756"/>
                <a:gd name="connsiteY11" fmla="*/ 169340 h 224676"/>
                <a:gd name="connsiteX12" fmla="*/ 3111 w 210756"/>
                <a:gd name="connsiteY12" fmla="*/ 140765 h 224676"/>
                <a:gd name="connsiteX13" fmla="*/ 20256 w 210756"/>
                <a:gd name="connsiteY13" fmla="*/ 103617 h 224676"/>
                <a:gd name="connsiteX14" fmla="*/ 63119 w 210756"/>
                <a:gd name="connsiteY14" fmla="*/ 43610 h 224676"/>
                <a:gd name="connsiteX15" fmla="*/ 61213 w 210756"/>
                <a:gd name="connsiteY15" fmla="*/ 15035 h 224676"/>
                <a:gd name="connsiteX16" fmla="*/ 30733 w 210756"/>
                <a:gd name="connsiteY16" fmla="*/ 2652 h 224676"/>
                <a:gd name="connsiteX17" fmla="*/ 109791 w 210756"/>
                <a:gd name="connsiteY17" fmla="*/ 2652 h 22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756" h="224676">
                  <a:moveTo>
                    <a:pt x="109791" y="2652"/>
                  </a:moveTo>
                  <a:cubicBezTo>
                    <a:pt x="143128" y="6462"/>
                    <a:pt x="177419" y="10272"/>
                    <a:pt x="210756" y="14082"/>
                  </a:cubicBezTo>
                  <a:cubicBezTo>
                    <a:pt x="205994" y="45515"/>
                    <a:pt x="176466" y="29322"/>
                    <a:pt x="162178" y="40752"/>
                  </a:cubicBezTo>
                  <a:cubicBezTo>
                    <a:pt x="152653" y="59802"/>
                    <a:pt x="175513" y="65517"/>
                    <a:pt x="178371" y="79805"/>
                  </a:cubicBezTo>
                  <a:cubicBezTo>
                    <a:pt x="179324" y="83615"/>
                    <a:pt x="180276" y="88377"/>
                    <a:pt x="179324" y="93140"/>
                  </a:cubicBezTo>
                  <a:cubicBezTo>
                    <a:pt x="178371" y="97902"/>
                    <a:pt x="175513" y="100760"/>
                    <a:pt x="172656" y="103617"/>
                  </a:cubicBezTo>
                  <a:cubicBezTo>
                    <a:pt x="149796" y="108380"/>
                    <a:pt x="133603" y="119810"/>
                    <a:pt x="122174" y="141717"/>
                  </a:cubicBezTo>
                  <a:cubicBezTo>
                    <a:pt x="105028" y="174102"/>
                    <a:pt x="85026" y="204582"/>
                    <a:pt x="50736" y="222680"/>
                  </a:cubicBezTo>
                  <a:cubicBezTo>
                    <a:pt x="26924" y="229347"/>
                    <a:pt x="21208" y="218870"/>
                    <a:pt x="25971" y="197915"/>
                  </a:cubicBezTo>
                  <a:cubicBezTo>
                    <a:pt x="53594" y="155052"/>
                    <a:pt x="85026" y="115047"/>
                    <a:pt x="105028" y="67422"/>
                  </a:cubicBezTo>
                  <a:cubicBezTo>
                    <a:pt x="75501" y="111237"/>
                    <a:pt x="57403" y="161720"/>
                    <a:pt x="17399" y="197915"/>
                  </a:cubicBezTo>
                  <a:cubicBezTo>
                    <a:pt x="3111" y="193152"/>
                    <a:pt x="2158" y="181722"/>
                    <a:pt x="253" y="169340"/>
                  </a:cubicBezTo>
                  <a:cubicBezTo>
                    <a:pt x="-699" y="159815"/>
                    <a:pt x="1206" y="150290"/>
                    <a:pt x="3111" y="140765"/>
                  </a:cubicBezTo>
                  <a:cubicBezTo>
                    <a:pt x="6921" y="127430"/>
                    <a:pt x="12636" y="115047"/>
                    <a:pt x="20256" y="103617"/>
                  </a:cubicBezTo>
                  <a:cubicBezTo>
                    <a:pt x="33591" y="82662"/>
                    <a:pt x="51688" y="66470"/>
                    <a:pt x="63119" y="43610"/>
                  </a:cubicBezTo>
                  <a:cubicBezTo>
                    <a:pt x="63119" y="34085"/>
                    <a:pt x="64071" y="24560"/>
                    <a:pt x="61213" y="15035"/>
                  </a:cubicBezTo>
                  <a:cubicBezTo>
                    <a:pt x="50736" y="11225"/>
                    <a:pt x="41211" y="7415"/>
                    <a:pt x="30733" y="2652"/>
                  </a:cubicBezTo>
                  <a:cubicBezTo>
                    <a:pt x="57403" y="-6873"/>
                    <a:pt x="84074" y="13130"/>
                    <a:pt x="109791" y="2652"/>
                  </a:cubicBezTo>
                  <a:close/>
                </a:path>
              </a:pathLst>
            </a:custGeom>
            <a:solidFill>
              <a:srgbClr val="4236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F6DF0C0B-946F-42FD-8A65-E04617978CDE}"/>
                </a:ext>
              </a:extLst>
            </p:cNvPr>
            <p:cNvSpPr/>
            <p:nvPr/>
          </p:nvSpPr>
          <p:spPr>
            <a:xfrm>
              <a:off x="12704156" y="-1941629"/>
              <a:ext cx="252012" cy="358687"/>
            </a:xfrm>
            <a:custGeom>
              <a:avLst/>
              <a:gdLst>
                <a:gd name="connsiteX0" fmla="*/ 63873 w 252012"/>
                <a:gd name="connsiteY0" fmla="*/ 19878 h 358687"/>
                <a:gd name="connsiteX1" fmla="*/ 241991 w 252012"/>
                <a:gd name="connsiteY1" fmla="*/ 288484 h 358687"/>
                <a:gd name="connsiteX2" fmla="*/ 219131 w 252012"/>
                <a:gd name="connsiteY2" fmla="*/ 343728 h 358687"/>
                <a:gd name="connsiteX3" fmla="*/ 141978 w 252012"/>
                <a:gd name="connsiteY3" fmla="*/ 340871 h 358687"/>
                <a:gd name="connsiteX4" fmla="*/ 96259 w 252012"/>
                <a:gd name="connsiteY4" fmla="*/ 196091 h 358687"/>
                <a:gd name="connsiteX5" fmla="*/ 1961 w 252012"/>
                <a:gd name="connsiteY5" fmla="*/ 34166 h 358687"/>
                <a:gd name="connsiteX6" fmla="*/ 12439 w 252012"/>
                <a:gd name="connsiteY6" fmla="*/ 1781 h 358687"/>
                <a:gd name="connsiteX7" fmla="*/ 63873 w 252012"/>
                <a:gd name="connsiteY7" fmla="*/ 19878 h 35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12" h="358687">
                  <a:moveTo>
                    <a:pt x="63873" y="19878"/>
                  </a:moveTo>
                  <a:cubicBezTo>
                    <a:pt x="124834" y="108461"/>
                    <a:pt x="190556" y="193234"/>
                    <a:pt x="241991" y="288484"/>
                  </a:cubicBezTo>
                  <a:cubicBezTo>
                    <a:pt x="260089" y="322773"/>
                    <a:pt x="254373" y="337061"/>
                    <a:pt x="219131" y="343728"/>
                  </a:cubicBezTo>
                  <a:cubicBezTo>
                    <a:pt x="193414" y="347538"/>
                    <a:pt x="166744" y="377066"/>
                    <a:pt x="141978" y="340871"/>
                  </a:cubicBezTo>
                  <a:cubicBezTo>
                    <a:pt x="136264" y="289436"/>
                    <a:pt x="116261" y="242763"/>
                    <a:pt x="96259" y="196091"/>
                  </a:cubicBezTo>
                  <a:cubicBezTo>
                    <a:pt x="70541" y="138941"/>
                    <a:pt x="49586" y="78934"/>
                    <a:pt x="1961" y="34166"/>
                  </a:cubicBezTo>
                  <a:cubicBezTo>
                    <a:pt x="-897" y="20831"/>
                    <a:pt x="-2802" y="8448"/>
                    <a:pt x="12439" y="1781"/>
                  </a:cubicBezTo>
                  <a:cubicBezTo>
                    <a:pt x="33394" y="-3934"/>
                    <a:pt x="49586" y="4638"/>
                    <a:pt x="63873" y="19878"/>
                  </a:cubicBezTo>
                  <a:close/>
                </a:path>
              </a:pathLst>
            </a:custGeom>
            <a:solidFill>
              <a:srgbClr val="F7F1F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CBB2ACE3-82C2-434D-8FF6-7045B320F161}"/>
                </a:ext>
              </a:extLst>
            </p:cNvPr>
            <p:cNvSpPr/>
            <p:nvPr/>
          </p:nvSpPr>
          <p:spPr>
            <a:xfrm>
              <a:off x="12585393" y="-1953269"/>
              <a:ext cx="236138" cy="254528"/>
            </a:xfrm>
            <a:custGeom>
              <a:avLst/>
              <a:gdLst>
                <a:gd name="connsiteX0" fmla="*/ 128344 w 236138"/>
                <a:gd name="connsiteY0" fmla="*/ 49616 h 254528"/>
                <a:gd name="connsiteX1" fmla="*/ 179779 w 236138"/>
                <a:gd name="connsiteY1" fmla="*/ 100098 h 254528"/>
                <a:gd name="connsiteX2" fmla="*/ 223594 w 236138"/>
                <a:gd name="connsiteY2" fmla="*/ 198206 h 254528"/>
                <a:gd name="connsiteX3" fmla="*/ 225499 w 236138"/>
                <a:gd name="connsiteY3" fmla="*/ 207731 h 254528"/>
                <a:gd name="connsiteX4" fmla="*/ 229309 w 236138"/>
                <a:gd name="connsiteY4" fmla="*/ 250593 h 254528"/>
                <a:gd name="connsiteX5" fmla="*/ 184541 w 236138"/>
                <a:gd name="connsiteY5" fmla="*/ 243926 h 254528"/>
                <a:gd name="connsiteX6" fmla="*/ 61669 w 236138"/>
                <a:gd name="connsiteY6" fmla="*/ 96288 h 254528"/>
                <a:gd name="connsiteX7" fmla="*/ 52144 w 236138"/>
                <a:gd name="connsiteY7" fmla="*/ 65808 h 254528"/>
                <a:gd name="connsiteX8" fmla="*/ 49286 w 236138"/>
                <a:gd name="connsiteY8" fmla="*/ 39138 h 254528"/>
                <a:gd name="connsiteX9" fmla="*/ 1661 w 236138"/>
                <a:gd name="connsiteY9" fmla="*/ 23898 h 254528"/>
                <a:gd name="connsiteX10" fmla="*/ 3566 w 236138"/>
                <a:gd name="connsiteY10" fmla="*/ 12468 h 254528"/>
                <a:gd name="connsiteX11" fmla="*/ 17854 w 236138"/>
                <a:gd name="connsiteY11" fmla="*/ 11516 h 254528"/>
                <a:gd name="connsiteX12" fmla="*/ 89291 w 236138"/>
                <a:gd name="connsiteY12" fmla="*/ 1991 h 254528"/>
                <a:gd name="connsiteX13" fmla="*/ 96911 w 236138"/>
                <a:gd name="connsiteY13" fmla="*/ 1038 h 254528"/>
                <a:gd name="connsiteX14" fmla="*/ 109294 w 236138"/>
                <a:gd name="connsiteY14" fmla="*/ 13421 h 254528"/>
                <a:gd name="connsiteX15" fmla="*/ 106436 w 236138"/>
                <a:gd name="connsiteY15" fmla="*/ 51521 h 254528"/>
                <a:gd name="connsiteX16" fmla="*/ 131202 w 236138"/>
                <a:gd name="connsiteY16" fmla="*/ 121053 h 254528"/>
                <a:gd name="connsiteX17" fmla="*/ 164539 w 236138"/>
                <a:gd name="connsiteY17" fmla="*/ 165821 h 254528"/>
                <a:gd name="connsiteX18" fmla="*/ 115009 w 236138"/>
                <a:gd name="connsiteY18" fmla="*/ 95336 h 254528"/>
                <a:gd name="connsiteX19" fmla="*/ 109294 w 236138"/>
                <a:gd name="connsiteY19" fmla="*/ 49616 h 254528"/>
                <a:gd name="connsiteX20" fmla="*/ 128344 w 236138"/>
                <a:gd name="connsiteY20" fmla="*/ 49616 h 2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138" h="254528">
                  <a:moveTo>
                    <a:pt x="128344" y="49616"/>
                  </a:moveTo>
                  <a:cubicBezTo>
                    <a:pt x="157872" y="53426"/>
                    <a:pt x="168349" y="77238"/>
                    <a:pt x="179779" y="100098"/>
                  </a:cubicBezTo>
                  <a:cubicBezTo>
                    <a:pt x="195019" y="132483"/>
                    <a:pt x="209307" y="165821"/>
                    <a:pt x="223594" y="198206"/>
                  </a:cubicBezTo>
                  <a:cubicBezTo>
                    <a:pt x="224547" y="201063"/>
                    <a:pt x="225499" y="204873"/>
                    <a:pt x="225499" y="207731"/>
                  </a:cubicBezTo>
                  <a:cubicBezTo>
                    <a:pt x="223594" y="222971"/>
                    <a:pt x="247407" y="237258"/>
                    <a:pt x="229309" y="250593"/>
                  </a:cubicBezTo>
                  <a:cubicBezTo>
                    <a:pt x="215022" y="261071"/>
                    <a:pt x="199782" y="247736"/>
                    <a:pt x="184541" y="243926"/>
                  </a:cubicBezTo>
                  <a:cubicBezTo>
                    <a:pt x="125486" y="210588"/>
                    <a:pt x="92149" y="154391"/>
                    <a:pt x="61669" y="96288"/>
                  </a:cubicBezTo>
                  <a:cubicBezTo>
                    <a:pt x="56907" y="86763"/>
                    <a:pt x="52144" y="77238"/>
                    <a:pt x="52144" y="65808"/>
                  </a:cubicBezTo>
                  <a:cubicBezTo>
                    <a:pt x="51191" y="57236"/>
                    <a:pt x="55002" y="47711"/>
                    <a:pt x="49286" y="39138"/>
                  </a:cubicBezTo>
                  <a:cubicBezTo>
                    <a:pt x="34999" y="30566"/>
                    <a:pt x="14997" y="37233"/>
                    <a:pt x="1661" y="23898"/>
                  </a:cubicBezTo>
                  <a:cubicBezTo>
                    <a:pt x="-1196" y="20088"/>
                    <a:pt x="-243" y="16278"/>
                    <a:pt x="3566" y="12468"/>
                  </a:cubicBezTo>
                  <a:cubicBezTo>
                    <a:pt x="8329" y="12468"/>
                    <a:pt x="13091" y="11516"/>
                    <a:pt x="17854" y="11516"/>
                  </a:cubicBezTo>
                  <a:cubicBezTo>
                    <a:pt x="40714" y="1038"/>
                    <a:pt x="67384" y="16278"/>
                    <a:pt x="89291" y="1991"/>
                  </a:cubicBezTo>
                  <a:cubicBezTo>
                    <a:pt x="91197" y="86"/>
                    <a:pt x="94054" y="-867"/>
                    <a:pt x="96911" y="1038"/>
                  </a:cubicBezTo>
                  <a:cubicBezTo>
                    <a:pt x="100722" y="4848"/>
                    <a:pt x="105484" y="9611"/>
                    <a:pt x="109294" y="13421"/>
                  </a:cubicBezTo>
                  <a:cubicBezTo>
                    <a:pt x="119772" y="26756"/>
                    <a:pt x="125486" y="40091"/>
                    <a:pt x="106436" y="51521"/>
                  </a:cubicBezTo>
                  <a:cubicBezTo>
                    <a:pt x="91197" y="82953"/>
                    <a:pt x="119772" y="99146"/>
                    <a:pt x="131202" y="121053"/>
                  </a:cubicBezTo>
                  <a:cubicBezTo>
                    <a:pt x="139774" y="137246"/>
                    <a:pt x="150252" y="153438"/>
                    <a:pt x="164539" y="165821"/>
                  </a:cubicBezTo>
                  <a:cubicBezTo>
                    <a:pt x="144536" y="144866"/>
                    <a:pt x="129297" y="120101"/>
                    <a:pt x="115009" y="95336"/>
                  </a:cubicBezTo>
                  <a:cubicBezTo>
                    <a:pt x="106436" y="82001"/>
                    <a:pt x="93102" y="66761"/>
                    <a:pt x="109294" y="49616"/>
                  </a:cubicBezTo>
                  <a:cubicBezTo>
                    <a:pt x="116914" y="44853"/>
                    <a:pt x="122629" y="43901"/>
                    <a:pt x="128344" y="49616"/>
                  </a:cubicBezTo>
                  <a:close/>
                </a:path>
              </a:pathLst>
            </a:custGeom>
            <a:solidFill>
              <a:srgbClr val="443E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67D7A4F9-1CC3-4776-9568-D29205BF44BE}"/>
                </a:ext>
              </a:extLst>
            </p:cNvPr>
            <p:cNvSpPr/>
            <p:nvPr/>
          </p:nvSpPr>
          <p:spPr>
            <a:xfrm>
              <a:off x="12692782" y="-1939848"/>
              <a:ext cx="22859" cy="38100"/>
            </a:xfrm>
            <a:custGeom>
              <a:avLst/>
              <a:gdLst>
                <a:gd name="connsiteX0" fmla="*/ 0 w 22859"/>
                <a:gd name="connsiteY0" fmla="*/ 38100 h 38100"/>
                <a:gd name="connsiteX1" fmla="*/ 1905 w 22859"/>
                <a:gd name="connsiteY1" fmla="*/ 0 h 38100"/>
                <a:gd name="connsiteX2" fmla="*/ 22860 w 22859"/>
                <a:gd name="connsiteY2" fmla="*/ 953 h 38100"/>
                <a:gd name="connsiteX3" fmla="*/ 20955 w 22859"/>
                <a:gd name="connsiteY3" fmla="*/ 36195 h 38100"/>
                <a:gd name="connsiteX4" fmla="*/ 0 w 22859"/>
                <a:gd name="connsiteY4" fmla="*/ 38100 h 38100"/>
                <a:gd name="connsiteX5" fmla="*/ 0 w 22859"/>
                <a:gd name="connsiteY5"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9" h="38100">
                  <a:moveTo>
                    <a:pt x="0" y="38100"/>
                  </a:moveTo>
                  <a:cubicBezTo>
                    <a:pt x="8572" y="25717"/>
                    <a:pt x="2857" y="12383"/>
                    <a:pt x="1905" y="0"/>
                  </a:cubicBezTo>
                  <a:cubicBezTo>
                    <a:pt x="8572" y="0"/>
                    <a:pt x="16193" y="0"/>
                    <a:pt x="22860" y="953"/>
                  </a:cubicBezTo>
                  <a:cubicBezTo>
                    <a:pt x="15240" y="12383"/>
                    <a:pt x="19050" y="24765"/>
                    <a:pt x="20955" y="36195"/>
                  </a:cubicBezTo>
                  <a:cubicBezTo>
                    <a:pt x="14288" y="36195"/>
                    <a:pt x="6668" y="37147"/>
                    <a:pt x="0" y="38100"/>
                  </a:cubicBezTo>
                  <a:lnTo>
                    <a:pt x="0" y="38100"/>
                  </a:lnTo>
                  <a:close/>
                </a:path>
              </a:pathLst>
            </a:custGeom>
            <a:solidFill>
              <a:srgbClr val="5C4F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6CD0027A-53F1-4036-B0A8-1A8DC2809AD3}"/>
                </a:ext>
              </a:extLst>
            </p:cNvPr>
            <p:cNvSpPr/>
            <p:nvPr/>
          </p:nvSpPr>
          <p:spPr>
            <a:xfrm>
              <a:off x="11520213" y="-3042165"/>
              <a:ext cx="220069" cy="156793"/>
            </a:xfrm>
            <a:custGeom>
              <a:avLst/>
              <a:gdLst>
                <a:gd name="connsiteX0" fmla="*/ 219117 w 220069"/>
                <a:gd name="connsiteY0" fmla="*/ 121241 h 156793"/>
                <a:gd name="connsiteX1" fmla="*/ 220070 w 220069"/>
                <a:gd name="connsiteY1" fmla="*/ 147911 h 156793"/>
                <a:gd name="connsiteX2" fmla="*/ 211497 w 220069"/>
                <a:gd name="connsiteY2" fmla="*/ 150769 h 156793"/>
                <a:gd name="connsiteX3" fmla="*/ 11472 w 220069"/>
                <a:gd name="connsiteY3" fmla="*/ 91714 h 156793"/>
                <a:gd name="connsiteX4" fmla="*/ 30522 w 220069"/>
                <a:gd name="connsiteY4" fmla="*/ 4084 h 156793"/>
                <a:gd name="connsiteX5" fmla="*/ 58145 w 220069"/>
                <a:gd name="connsiteY5" fmla="*/ 3131 h 156793"/>
                <a:gd name="connsiteX6" fmla="*/ 219117 w 220069"/>
                <a:gd name="connsiteY6" fmla="*/ 121241 h 1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69" h="156793">
                  <a:moveTo>
                    <a:pt x="219117" y="121241"/>
                  </a:moveTo>
                  <a:cubicBezTo>
                    <a:pt x="219117" y="129814"/>
                    <a:pt x="219117" y="139339"/>
                    <a:pt x="220070" y="147911"/>
                  </a:cubicBezTo>
                  <a:cubicBezTo>
                    <a:pt x="217212" y="147911"/>
                    <a:pt x="214354" y="148864"/>
                    <a:pt x="211497" y="150769"/>
                  </a:cubicBezTo>
                  <a:cubicBezTo>
                    <a:pt x="157204" y="170771"/>
                    <a:pt x="49572" y="138386"/>
                    <a:pt x="11472" y="91714"/>
                  </a:cubicBezTo>
                  <a:cubicBezTo>
                    <a:pt x="-18055" y="54566"/>
                    <a:pt x="17187" y="31706"/>
                    <a:pt x="30522" y="4084"/>
                  </a:cubicBezTo>
                  <a:cubicBezTo>
                    <a:pt x="39095" y="-679"/>
                    <a:pt x="48620" y="-1631"/>
                    <a:pt x="58145" y="3131"/>
                  </a:cubicBezTo>
                  <a:cubicBezTo>
                    <a:pt x="120057" y="30754"/>
                    <a:pt x="178159" y="65044"/>
                    <a:pt x="219117" y="121241"/>
                  </a:cubicBezTo>
                  <a:close/>
                </a:path>
              </a:pathLst>
            </a:custGeom>
            <a:solidFill>
              <a:srgbClr val="C38B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AF375255-EAAE-45CB-9EB2-C4C87F26E457}"/>
                </a:ext>
              </a:extLst>
            </p:cNvPr>
            <p:cNvSpPr/>
            <p:nvPr/>
          </p:nvSpPr>
          <p:spPr>
            <a:xfrm>
              <a:off x="11565934" y="-3119351"/>
              <a:ext cx="206732" cy="180557"/>
            </a:xfrm>
            <a:custGeom>
              <a:avLst/>
              <a:gdLst>
                <a:gd name="connsiteX0" fmla="*/ 206733 w 206732"/>
                <a:gd name="connsiteY0" fmla="*/ 158422 h 180557"/>
                <a:gd name="connsiteX1" fmla="*/ 183873 w 206732"/>
                <a:gd name="connsiteY1" fmla="*/ 180330 h 180557"/>
                <a:gd name="connsiteX2" fmla="*/ 146726 w 206732"/>
                <a:gd name="connsiteY2" fmla="*/ 164137 h 180557"/>
                <a:gd name="connsiteX3" fmla="*/ 25758 w 206732"/>
                <a:gd name="connsiteY3" fmla="*/ 84127 h 180557"/>
                <a:gd name="connsiteX4" fmla="*/ 1945 w 206732"/>
                <a:gd name="connsiteY4" fmla="*/ 45075 h 180557"/>
                <a:gd name="connsiteX5" fmla="*/ 91481 w 206732"/>
                <a:gd name="connsiteY5" fmla="*/ 31740 h 180557"/>
                <a:gd name="connsiteX6" fmla="*/ 206733 w 206732"/>
                <a:gd name="connsiteY6" fmla="*/ 158422 h 18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32" h="180557">
                  <a:moveTo>
                    <a:pt x="206733" y="158422"/>
                  </a:moveTo>
                  <a:cubicBezTo>
                    <a:pt x="199113" y="166042"/>
                    <a:pt x="191493" y="172710"/>
                    <a:pt x="183873" y="180330"/>
                  </a:cubicBezTo>
                  <a:cubicBezTo>
                    <a:pt x="167681" y="182235"/>
                    <a:pt x="158156" y="171757"/>
                    <a:pt x="146726" y="164137"/>
                  </a:cubicBezTo>
                  <a:cubicBezTo>
                    <a:pt x="106720" y="137467"/>
                    <a:pt x="70526" y="104130"/>
                    <a:pt x="25758" y="84127"/>
                  </a:cubicBezTo>
                  <a:cubicBezTo>
                    <a:pt x="10518" y="77460"/>
                    <a:pt x="-5674" y="67935"/>
                    <a:pt x="1945" y="45075"/>
                  </a:cubicBezTo>
                  <a:cubicBezTo>
                    <a:pt x="38141" y="-12075"/>
                    <a:pt x="39093" y="-13028"/>
                    <a:pt x="91481" y="31740"/>
                  </a:cubicBezTo>
                  <a:cubicBezTo>
                    <a:pt x="134343" y="69840"/>
                    <a:pt x="187683" y="98415"/>
                    <a:pt x="206733" y="158422"/>
                  </a:cubicBezTo>
                  <a:close/>
                </a:path>
              </a:pathLst>
            </a:custGeom>
            <a:solidFill>
              <a:srgbClr val="A56F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79211C75-67EE-4362-AFBA-12876BB36B27}"/>
                </a:ext>
              </a:extLst>
            </p:cNvPr>
            <p:cNvSpPr/>
            <p:nvPr/>
          </p:nvSpPr>
          <p:spPr>
            <a:xfrm>
              <a:off x="11487710" y="-2939021"/>
              <a:ext cx="243046" cy="90889"/>
            </a:xfrm>
            <a:custGeom>
              <a:avLst/>
              <a:gdLst>
                <a:gd name="connsiteX0" fmla="*/ 243047 w 243046"/>
                <a:gd name="connsiteY0" fmla="*/ 74295 h 90889"/>
                <a:gd name="connsiteX1" fmla="*/ 242094 w 243046"/>
                <a:gd name="connsiteY1" fmla="*/ 79058 h 90889"/>
                <a:gd name="connsiteX2" fmla="*/ 7779 w 243046"/>
                <a:gd name="connsiteY2" fmla="*/ 60008 h 90889"/>
                <a:gd name="connsiteX3" fmla="*/ 32544 w 243046"/>
                <a:gd name="connsiteY3" fmla="*/ 0 h 90889"/>
                <a:gd name="connsiteX4" fmla="*/ 243047 w 243046"/>
                <a:gd name="connsiteY4" fmla="*/ 74295 h 9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46" h="90889">
                  <a:moveTo>
                    <a:pt x="243047" y="74295"/>
                  </a:moveTo>
                  <a:cubicBezTo>
                    <a:pt x="243047" y="76200"/>
                    <a:pt x="243047" y="78105"/>
                    <a:pt x="242094" y="79058"/>
                  </a:cubicBezTo>
                  <a:cubicBezTo>
                    <a:pt x="212567" y="101918"/>
                    <a:pt x="25877" y="89535"/>
                    <a:pt x="7779" y="60008"/>
                  </a:cubicBezTo>
                  <a:cubicBezTo>
                    <a:pt x="-6508" y="36195"/>
                    <a:pt x="-2698" y="8573"/>
                    <a:pt x="32544" y="0"/>
                  </a:cubicBezTo>
                  <a:cubicBezTo>
                    <a:pt x="99219" y="34290"/>
                    <a:pt x="174467" y="43815"/>
                    <a:pt x="243047" y="74295"/>
                  </a:cubicBezTo>
                  <a:close/>
                </a:path>
              </a:pathLst>
            </a:custGeom>
            <a:solidFill>
              <a:srgbClr val="B5876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E382D794-AEB5-4EC4-A452-89B573B90D4E}"/>
                </a:ext>
              </a:extLst>
            </p:cNvPr>
            <p:cNvSpPr/>
            <p:nvPr/>
          </p:nvSpPr>
          <p:spPr>
            <a:xfrm>
              <a:off x="11551687" y="-3074276"/>
              <a:ext cx="198119" cy="153352"/>
            </a:xfrm>
            <a:custGeom>
              <a:avLst/>
              <a:gdLst>
                <a:gd name="connsiteX0" fmla="*/ 16192 w 198119"/>
                <a:gd name="connsiteY0" fmla="*/ 0 h 153352"/>
                <a:gd name="connsiteX1" fmla="*/ 135255 w 198119"/>
                <a:gd name="connsiteY1" fmla="*/ 85725 h 153352"/>
                <a:gd name="connsiteX2" fmla="*/ 198120 w 198119"/>
                <a:gd name="connsiteY2" fmla="*/ 135255 h 153352"/>
                <a:gd name="connsiteX3" fmla="*/ 187642 w 198119"/>
                <a:gd name="connsiteY3" fmla="*/ 153353 h 153352"/>
                <a:gd name="connsiteX4" fmla="*/ 0 w 198119"/>
                <a:gd name="connsiteY4" fmla="*/ 35242 h 153352"/>
                <a:gd name="connsiteX5" fmla="*/ 16192 w 198119"/>
                <a:gd name="connsiteY5" fmla="*/ 0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53352">
                  <a:moveTo>
                    <a:pt x="16192" y="0"/>
                  </a:moveTo>
                  <a:cubicBezTo>
                    <a:pt x="43815" y="44767"/>
                    <a:pt x="100013" y="50483"/>
                    <a:pt x="135255" y="85725"/>
                  </a:cubicBezTo>
                  <a:cubicBezTo>
                    <a:pt x="154305" y="104775"/>
                    <a:pt x="177165" y="119063"/>
                    <a:pt x="198120" y="135255"/>
                  </a:cubicBezTo>
                  <a:cubicBezTo>
                    <a:pt x="194310" y="140970"/>
                    <a:pt x="191452" y="147638"/>
                    <a:pt x="187642" y="153353"/>
                  </a:cubicBezTo>
                  <a:cubicBezTo>
                    <a:pt x="125730" y="112395"/>
                    <a:pt x="72390" y="59055"/>
                    <a:pt x="0" y="35242"/>
                  </a:cubicBezTo>
                  <a:cubicBezTo>
                    <a:pt x="4763" y="23813"/>
                    <a:pt x="10477" y="11430"/>
                    <a:pt x="16192" y="0"/>
                  </a:cubicBezTo>
                  <a:close/>
                </a:path>
              </a:pathLst>
            </a:custGeom>
            <a:solidFill>
              <a:srgbClr val="743A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F803437B-C027-430B-B7E5-9497A8AF1100}"/>
                </a:ext>
              </a:extLst>
            </p:cNvPr>
            <p:cNvSpPr/>
            <p:nvPr/>
          </p:nvSpPr>
          <p:spPr>
            <a:xfrm>
              <a:off x="11520254" y="-2951404"/>
              <a:ext cx="211455" cy="86677"/>
            </a:xfrm>
            <a:custGeom>
              <a:avLst/>
              <a:gdLst>
                <a:gd name="connsiteX0" fmla="*/ 210503 w 211455"/>
                <a:gd name="connsiteY0" fmla="*/ 86678 h 86677"/>
                <a:gd name="connsiteX1" fmla="*/ 0 w 211455"/>
                <a:gd name="connsiteY1" fmla="*/ 11430 h 86677"/>
                <a:gd name="connsiteX2" fmla="*/ 11430 w 211455"/>
                <a:gd name="connsiteY2" fmla="*/ 0 h 86677"/>
                <a:gd name="connsiteX3" fmla="*/ 211455 w 211455"/>
                <a:gd name="connsiteY3" fmla="*/ 59055 h 86677"/>
                <a:gd name="connsiteX4" fmla="*/ 210503 w 211455"/>
                <a:gd name="connsiteY4" fmla="*/ 86678 h 8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 h="86677">
                  <a:moveTo>
                    <a:pt x="210503" y="86678"/>
                  </a:moveTo>
                  <a:cubicBezTo>
                    <a:pt x="136208" y="73343"/>
                    <a:pt x="60960" y="64770"/>
                    <a:pt x="0" y="11430"/>
                  </a:cubicBezTo>
                  <a:cubicBezTo>
                    <a:pt x="3810" y="7620"/>
                    <a:pt x="7620" y="3810"/>
                    <a:pt x="11430" y="0"/>
                  </a:cubicBezTo>
                  <a:cubicBezTo>
                    <a:pt x="74295" y="32385"/>
                    <a:pt x="139065" y="58103"/>
                    <a:pt x="211455" y="59055"/>
                  </a:cubicBezTo>
                  <a:cubicBezTo>
                    <a:pt x="211455" y="68580"/>
                    <a:pt x="210503" y="77153"/>
                    <a:pt x="210503" y="86678"/>
                  </a:cubicBezTo>
                  <a:close/>
                </a:path>
              </a:pathLst>
            </a:custGeom>
            <a:solidFill>
              <a:srgbClr val="754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566FFA96-BE53-4CA9-9BA1-A476CEDCFFC2}"/>
                </a:ext>
              </a:extLst>
            </p:cNvPr>
            <p:cNvSpPr/>
            <p:nvPr/>
          </p:nvSpPr>
          <p:spPr>
            <a:xfrm>
              <a:off x="12289863" y="-1294060"/>
              <a:ext cx="175645" cy="143882"/>
            </a:xfrm>
            <a:custGeom>
              <a:avLst/>
              <a:gdLst>
                <a:gd name="connsiteX0" fmla="*/ 173366 w 175645"/>
                <a:gd name="connsiteY0" fmla="*/ 51442 h 143882"/>
                <a:gd name="connsiteX1" fmla="*/ 175271 w 175645"/>
                <a:gd name="connsiteY1" fmla="*/ 95257 h 143882"/>
                <a:gd name="connsiteX2" fmla="*/ 129552 w 175645"/>
                <a:gd name="connsiteY2" fmla="*/ 143834 h 143882"/>
                <a:gd name="connsiteX3" fmla="*/ 12 w 175645"/>
                <a:gd name="connsiteY3" fmla="*/ 17152 h 143882"/>
                <a:gd name="connsiteX4" fmla="*/ 22871 w 175645"/>
                <a:gd name="connsiteY4" fmla="*/ 2864 h 143882"/>
                <a:gd name="connsiteX5" fmla="*/ 113359 w 175645"/>
                <a:gd name="connsiteY5" fmla="*/ 959 h 143882"/>
                <a:gd name="connsiteX6" fmla="*/ 173366 w 175645"/>
                <a:gd name="connsiteY6" fmla="*/ 51442 h 14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45" h="143882">
                  <a:moveTo>
                    <a:pt x="173366" y="51442"/>
                  </a:moveTo>
                  <a:cubicBezTo>
                    <a:pt x="174319" y="65729"/>
                    <a:pt x="174319" y="80969"/>
                    <a:pt x="175271" y="95257"/>
                  </a:cubicBezTo>
                  <a:cubicBezTo>
                    <a:pt x="178129" y="128594"/>
                    <a:pt x="164794" y="142882"/>
                    <a:pt x="129552" y="143834"/>
                  </a:cubicBezTo>
                  <a:cubicBezTo>
                    <a:pt x="56209" y="145739"/>
                    <a:pt x="-941" y="91447"/>
                    <a:pt x="12" y="17152"/>
                  </a:cubicBezTo>
                  <a:cubicBezTo>
                    <a:pt x="12" y="-1898"/>
                    <a:pt x="13346" y="2864"/>
                    <a:pt x="22871" y="2864"/>
                  </a:cubicBezTo>
                  <a:cubicBezTo>
                    <a:pt x="53352" y="1912"/>
                    <a:pt x="83832" y="5722"/>
                    <a:pt x="113359" y="959"/>
                  </a:cubicBezTo>
                  <a:cubicBezTo>
                    <a:pt x="152412" y="-3803"/>
                    <a:pt x="174319" y="8579"/>
                    <a:pt x="173366" y="51442"/>
                  </a:cubicBezTo>
                  <a:close/>
                </a:path>
              </a:pathLst>
            </a:custGeom>
            <a:solidFill>
              <a:srgbClr val="F3EE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5F5EA77A-207D-4879-8519-E961A7B08532}"/>
                </a:ext>
              </a:extLst>
            </p:cNvPr>
            <p:cNvSpPr/>
            <p:nvPr/>
          </p:nvSpPr>
          <p:spPr>
            <a:xfrm>
              <a:off x="12268686" y="-1351203"/>
              <a:ext cx="151844" cy="35030"/>
            </a:xfrm>
            <a:custGeom>
              <a:avLst/>
              <a:gdLst>
                <a:gd name="connsiteX0" fmla="*/ 148824 w 151844"/>
                <a:gd name="connsiteY0" fmla="*/ 28575 h 35030"/>
                <a:gd name="connsiteX1" fmla="*/ 24046 w 151844"/>
                <a:gd name="connsiteY1" fmla="*/ 30480 h 35030"/>
                <a:gd name="connsiteX2" fmla="*/ 16426 w 151844"/>
                <a:gd name="connsiteY2" fmla="*/ 0 h 35030"/>
                <a:gd name="connsiteX3" fmla="*/ 124059 w 151844"/>
                <a:gd name="connsiteY3" fmla="*/ 5715 h 35030"/>
                <a:gd name="connsiteX4" fmla="*/ 148824 w 151844"/>
                <a:gd name="connsiteY4" fmla="*/ 28575 h 35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44" h="35030">
                  <a:moveTo>
                    <a:pt x="148824" y="28575"/>
                  </a:moveTo>
                  <a:cubicBezTo>
                    <a:pt x="106914" y="35242"/>
                    <a:pt x="65004" y="38100"/>
                    <a:pt x="24046" y="30480"/>
                  </a:cubicBezTo>
                  <a:cubicBezTo>
                    <a:pt x="4996" y="26670"/>
                    <a:pt x="-15007" y="19050"/>
                    <a:pt x="16426" y="0"/>
                  </a:cubicBezTo>
                  <a:cubicBezTo>
                    <a:pt x="51669" y="10477"/>
                    <a:pt x="87864" y="1905"/>
                    <a:pt x="124059" y="5715"/>
                  </a:cubicBezTo>
                  <a:cubicBezTo>
                    <a:pt x="136441" y="6667"/>
                    <a:pt x="160254" y="-953"/>
                    <a:pt x="148824" y="28575"/>
                  </a:cubicBezTo>
                  <a:close/>
                </a:path>
              </a:pathLst>
            </a:custGeom>
            <a:solidFill>
              <a:srgbClr val="E2D2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4480E08B-52E0-4437-94A0-2FC77AD82BEC}"/>
                </a:ext>
              </a:extLst>
            </p:cNvPr>
            <p:cNvSpPr/>
            <p:nvPr/>
          </p:nvSpPr>
          <p:spPr>
            <a:xfrm>
              <a:off x="12284159" y="-1351203"/>
              <a:ext cx="178117" cy="30388"/>
            </a:xfrm>
            <a:custGeom>
              <a:avLst/>
              <a:gdLst>
                <a:gd name="connsiteX0" fmla="*/ 133350 w 178117"/>
                <a:gd name="connsiteY0" fmla="*/ 28575 h 30388"/>
                <a:gd name="connsiteX1" fmla="*/ 91440 w 178117"/>
                <a:gd name="connsiteY1" fmla="*/ 10477 h 30388"/>
                <a:gd name="connsiteX2" fmla="*/ 0 w 178117"/>
                <a:gd name="connsiteY2" fmla="*/ 0 h 30388"/>
                <a:gd name="connsiteX3" fmla="*/ 140970 w 178117"/>
                <a:gd name="connsiteY3" fmla="*/ 4763 h 30388"/>
                <a:gd name="connsiteX4" fmla="*/ 178118 w 178117"/>
                <a:gd name="connsiteY4" fmla="*/ 24765 h 30388"/>
                <a:gd name="connsiteX5" fmla="*/ 133350 w 178117"/>
                <a:gd name="connsiteY5" fmla="*/ 28575 h 3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 h="30388">
                  <a:moveTo>
                    <a:pt x="133350" y="28575"/>
                  </a:moveTo>
                  <a:cubicBezTo>
                    <a:pt x="128588" y="2858"/>
                    <a:pt x="107632" y="12383"/>
                    <a:pt x="91440" y="10477"/>
                  </a:cubicBezTo>
                  <a:cubicBezTo>
                    <a:pt x="60960" y="5715"/>
                    <a:pt x="28575" y="19050"/>
                    <a:pt x="0" y="0"/>
                  </a:cubicBezTo>
                  <a:cubicBezTo>
                    <a:pt x="46673" y="1905"/>
                    <a:pt x="94298" y="2858"/>
                    <a:pt x="140970" y="4763"/>
                  </a:cubicBezTo>
                  <a:cubicBezTo>
                    <a:pt x="150495" y="17145"/>
                    <a:pt x="176213" y="0"/>
                    <a:pt x="178118" y="24765"/>
                  </a:cubicBezTo>
                  <a:cubicBezTo>
                    <a:pt x="163830" y="31433"/>
                    <a:pt x="148590" y="31433"/>
                    <a:pt x="133350" y="28575"/>
                  </a:cubicBezTo>
                  <a:close/>
                </a:path>
              </a:pathLst>
            </a:custGeom>
            <a:solidFill>
              <a:srgbClr val="D1B4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F80985F2-6B39-4DED-84CB-3AE86F650C69}"/>
                </a:ext>
              </a:extLst>
            </p:cNvPr>
            <p:cNvSpPr/>
            <p:nvPr/>
          </p:nvSpPr>
          <p:spPr>
            <a:xfrm>
              <a:off x="12122234" y="-1574615"/>
              <a:ext cx="830270" cy="203409"/>
            </a:xfrm>
            <a:custGeom>
              <a:avLst/>
              <a:gdLst>
                <a:gd name="connsiteX0" fmla="*/ 65723 w 830270"/>
                <a:gd name="connsiteY0" fmla="*/ 91014 h 203409"/>
                <a:gd name="connsiteX1" fmla="*/ 77153 w 830270"/>
                <a:gd name="connsiteY1" fmla="*/ 83395 h 203409"/>
                <a:gd name="connsiteX2" fmla="*/ 83820 w 830270"/>
                <a:gd name="connsiteY2" fmla="*/ 71012 h 203409"/>
                <a:gd name="connsiteX3" fmla="*/ 150495 w 830270"/>
                <a:gd name="connsiteY3" fmla="*/ 42437 h 203409"/>
                <a:gd name="connsiteX4" fmla="*/ 177165 w 830270"/>
                <a:gd name="connsiteY4" fmla="*/ 54820 h 203409"/>
                <a:gd name="connsiteX5" fmla="*/ 260985 w 830270"/>
                <a:gd name="connsiteY5" fmla="*/ 67202 h 203409"/>
                <a:gd name="connsiteX6" fmla="*/ 558165 w 830270"/>
                <a:gd name="connsiteY6" fmla="*/ 48152 h 203409"/>
                <a:gd name="connsiteX7" fmla="*/ 651510 w 830270"/>
                <a:gd name="connsiteY7" fmla="*/ 13862 h 203409"/>
                <a:gd name="connsiteX8" fmla="*/ 720090 w 830270"/>
                <a:gd name="connsiteY8" fmla="*/ 32912 h 203409"/>
                <a:gd name="connsiteX9" fmla="*/ 738188 w 830270"/>
                <a:gd name="connsiteY9" fmla="*/ 48152 h 203409"/>
                <a:gd name="connsiteX10" fmla="*/ 825818 w 830270"/>
                <a:gd name="connsiteY10" fmla="*/ 71964 h 203409"/>
                <a:gd name="connsiteX11" fmla="*/ 825818 w 830270"/>
                <a:gd name="connsiteY11" fmla="*/ 92920 h 203409"/>
                <a:gd name="connsiteX12" fmla="*/ 688657 w 830270"/>
                <a:gd name="connsiteY12" fmla="*/ 144354 h 203409"/>
                <a:gd name="connsiteX13" fmla="*/ 647700 w 830270"/>
                <a:gd name="connsiteY13" fmla="*/ 94824 h 203409"/>
                <a:gd name="connsiteX14" fmla="*/ 640080 w 830270"/>
                <a:gd name="connsiteY14" fmla="*/ 98634 h 203409"/>
                <a:gd name="connsiteX15" fmla="*/ 545782 w 830270"/>
                <a:gd name="connsiteY15" fmla="*/ 175787 h 203409"/>
                <a:gd name="connsiteX16" fmla="*/ 502920 w 830270"/>
                <a:gd name="connsiteY16" fmla="*/ 174834 h 203409"/>
                <a:gd name="connsiteX17" fmla="*/ 481013 w 830270"/>
                <a:gd name="connsiteY17" fmla="*/ 145307 h 203409"/>
                <a:gd name="connsiteX18" fmla="*/ 471488 w 830270"/>
                <a:gd name="connsiteY18" fmla="*/ 183407 h 203409"/>
                <a:gd name="connsiteX19" fmla="*/ 320993 w 830270"/>
                <a:gd name="connsiteY19" fmla="*/ 203409 h 203409"/>
                <a:gd name="connsiteX20" fmla="*/ 309563 w 830270"/>
                <a:gd name="connsiteY20" fmla="*/ 195789 h 203409"/>
                <a:gd name="connsiteX21" fmla="*/ 260985 w 830270"/>
                <a:gd name="connsiteY21" fmla="*/ 190074 h 203409"/>
                <a:gd name="connsiteX22" fmla="*/ 143828 w 830270"/>
                <a:gd name="connsiteY22" fmla="*/ 191027 h 203409"/>
                <a:gd name="connsiteX23" fmla="*/ 140970 w 830270"/>
                <a:gd name="connsiteY23" fmla="*/ 166262 h 203409"/>
                <a:gd name="connsiteX24" fmla="*/ 140970 w 830270"/>
                <a:gd name="connsiteY24" fmla="*/ 166262 h 203409"/>
                <a:gd name="connsiteX25" fmla="*/ 140970 w 830270"/>
                <a:gd name="connsiteY25" fmla="*/ 137687 h 203409"/>
                <a:gd name="connsiteX26" fmla="*/ 120015 w 830270"/>
                <a:gd name="connsiteY26" fmla="*/ 146259 h 203409"/>
                <a:gd name="connsiteX27" fmla="*/ 40005 w 830270"/>
                <a:gd name="connsiteY27" fmla="*/ 163404 h 203409"/>
                <a:gd name="connsiteX28" fmla="*/ 0 w 830270"/>
                <a:gd name="connsiteY28" fmla="*/ 141497 h 203409"/>
                <a:gd name="connsiteX29" fmla="*/ 33338 w 830270"/>
                <a:gd name="connsiteY29" fmla="*/ 97682 h 203409"/>
                <a:gd name="connsiteX30" fmla="*/ 65723 w 830270"/>
                <a:gd name="connsiteY30" fmla="*/ 91014 h 2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270" h="203409">
                  <a:moveTo>
                    <a:pt x="65723" y="91014"/>
                  </a:moveTo>
                  <a:cubicBezTo>
                    <a:pt x="69532" y="88157"/>
                    <a:pt x="73343" y="86252"/>
                    <a:pt x="77153" y="83395"/>
                  </a:cubicBezTo>
                  <a:cubicBezTo>
                    <a:pt x="80010" y="79584"/>
                    <a:pt x="81915" y="74822"/>
                    <a:pt x="83820" y="71012"/>
                  </a:cubicBezTo>
                  <a:cubicBezTo>
                    <a:pt x="94298" y="33864"/>
                    <a:pt x="122873" y="39579"/>
                    <a:pt x="150495" y="42437"/>
                  </a:cubicBezTo>
                  <a:cubicBezTo>
                    <a:pt x="160020" y="44342"/>
                    <a:pt x="169545" y="49104"/>
                    <a:pt x="177165" y="54820"/>
                  </a:cubicBezTo>
                  <a:cubicBezTo>
                    <a:pt x="202882" y="75774"/>
                    <a:pt x="233363" y="65297"/>
                    <a:pt x="260985" y="67202"/>
                  </a:cubicBezTo>
                  <a:cubicBezTo>
                    <a:pt x="360045" y="63392"/>
                    <a:pt x="460057" y="79584"/>
                    <a:pt x="558165" y="48152"/>
                  </a:cubicBezTo>
                  <a:cubicBezTo>
                    <a:pt x="589598" y="38627"/>
                    <a:pt x="622935" y="30054"/>
                    <a:pt x="651510" y="13862"/>
                  </a:cubicBezTo>
                  <a:cubicBezTo>
                    <a:pt x="681990" y="-3283"/>
                    <a:pt x="707707" y="-11855"/>
                    <a:pt x="720090" y="32912"/>
                  </a:cubicBezTo>
                  <a:cubicBezTo>
                    <a:pt x="721995" y="39579"/>
                    <a:pt x="730568" y="44342"/>
                    <a:pt x="738188" y="48152"/>
                  </a:cubicBezTo>
                  <a:cubicBezTo>
                    <a:pt x="764857" y="65297"/>
                    <a:pt x="800100" y="50057"/>
                    <a:pt x="825818" y="71964"/>
                  </a:cubicBezTo>
                  <a:cubicBezTo>
                    <a:pt x="826770" y="78632"/>
                    <a:pt x="835343" y="87204"/>
                    <a:pt x="825818" y="92920"/>
                  </a:cubicBezTo>
                  <a:cubicBezTo>
                    <a:pt x="783907" y="120542"/>
                    <a:pt x="737235" y="135782"/>
                    <a:pt x="688657" y="144354"/>
                  </a:cubicBezTo>
                  <a:cubicBezTo>
                    <a:pt x="656273" y="149117"/>
                    <a:pt x="672465" y="103397"/>
                    <a:pt x="647700" y="94824"/>
                  </a:cubicBezTo>
                  <a:cubicBezTo>
                    <a:pt x="645795" y="95777"/>
                    <a:pt x="640080" y="96729"/>
                    <a:pt x="640080" y="98634"/>
                  </a:cubicBezTo>
                  <a:cubicBezTo>
                    <a:pt x="628650" y="165309"/>
                    <a:pt x="618173" y="173882"/>
                    <a:pt x="545782" y="175787"/>
                  </a:cubicBezTo>
                  <a:cubicBezTo>
                    <a:pt x="531495" y="175787"/>
                    <a:pt x="517207" y="174834"/>
                    <a:pt x="502920" y="174834"/>
                  </a:cubicBezTo>
                  <a:cubicBezTo>
                    <a:pt x="492443" y="168167"/>
                    <a:pt x="486728" y="157689"/>
                    <a:pt x="481013" y="145307"/>
                  </a:cubicBezTo>
                  <a:cubicBezTo>
                    <a:pt x="472440" y="157689"/>
                    <a:pt x="481013" y="172929"/>
                    <a:pt x="471488" y="183407"/>
                  </a:cubicBezTo>
                  <a:cubicBezTo>
                    <a:pt x="423863" y="205314"/>
                    <a:pt x="371475" y="200552"/>
                    <a:pt x="320993" y="203409"/>
                  </a:cubicBezTo>
                  <a:cubicBezTo>
                    <a:pt x="316230" y="201504"/>
                    <a:pt x="311468" y="199599"/>
                    <a:pt x="309563" y="195789"/>
                  </a:cubicBezTo>
                  <a:cubicBezTo>
                    <a:pt x="295275" y="170072"/>
                    <a:pt x="283845" y="149117"/>
                    <a:pt x="260985" y="190074"/>
                  </a:cubicBezTo>
                  <a:cubicBezTo>
                    <a:pt x="252413" y="206267"/>
                    <a:pt x="158115" y="204362"/>
                    <a:pt x="143828" y="191027"/>
                  </a:cubicBezTo>
                  <a:cubicBezTo>
                    <a:pt x="137160" y="184359"/>
                    <a:pt x="132398" y="175787"/>
                    <a:pt x="140970" y="166262"/>
                  </a:cubicBezTo>
                  <a:lnTo>
                    <a:pt x="140970" y="166262"/>
                  </a:lnTo>
                  <a:cubicBezTo>
                    <a:pt x="146685" y="156737"/>
                    <a:pt x="148590" y="145307"/>
                    <a:pt x="140970" y="137687"/>
                  </a:cubicBezTo>
                  <a:cubicBezTo>
                    <a:pt x="131445" y="129114"/>
                    <a:pt x="126682" y="142449"/>
                    <a:pt x="120015" y="146259"/>
                  </a:cubicBezTo>
                  <a:cubicBezTo>
                    <a:pt x="100013" y="183407"/>
                    <a:pt x="72390" y="182454"/>
                    <a:pt x="40005" y="163404"/>
                  </a:cubicBezTo>
                  <a:cubicBezTo>
                    <a:pt x="26670" y="155784"/>
                    <a:pt x="13335" y="148164"/>
                    <a:pt x="0" y="141497"/>
                  </a:cubicBezTo>
                  <a:cubicBezTo>
                    <a:pt x="2857" y="120542"/>
                    <a:pt x="16193" y="107207"/>
                    <a:pt x="33338" y="97682"/>
                  </a:cubicBezTo>
                  <a:cubicBezTo>
                    <a:pt x="45720" y="92920"/>
                    <a:pt x="57150" y="98634"/>
                    <a:pt x="65723" y="91014"/>
                  </a:cubicBezTo>
                  <a:close/>
                </a:path>
              </a:pathLst>
            </a:custGeom>
            <a:solidFill>
              <a:srgbClr val="5BBE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38FADD23-5AF7-4788-8F16-7279D245DCD9}"/>
                </a:ext>
              </a:extLst>
            </p:cNvPr>
            <p:cNvSpPr/>
            <p:nvPr/>
          </p:nvSpPr>
          <p:spPr>
            <a:xfrm>
              <a:off x="12591709" y="-1401375"/>
              <a:ext cx="219704" cy="71126"/>
            </a:xfrm>
            <a:custGeom>
              <a:avLst/>
              <a:gdLst>
                <a:gd name="connsiteX0" fmla="*/ 16301 w 219704"/>
                <a:gd name="connsiteY0" fmla="*/ 70173 h 71126"/>
                <a:gd name="connsiteX1" fmla="*/ 6776 w 219704"/>
                <a:gd name="connsiteY1" fmla="*/ 41598 h 71126"/>
                <a:gd name="connsiteX2" fmla="*/ 190608 w 219704"/>
                <a:gd name="connsiteY2" fmla="*/ 3498 h 71126"/>
                <a:gd name="connsiteX3" fmla="*/ 218231 w 219704"/>
                <a:gd name="connsiteY3" fmla="*/ 29216 h 71126"/>
                <a:gd name="connsiteX4" fmla="*/ 195371 w 219704"/>
                <a:gd name="connsiteY4" fmla="*/ 69221 h 71126"/>
                <a:gd name="connsiteX5" fmla="*/ 178226 w 219704"/>
                <a:gd name="connsiteY5" fmla="*/ 71126 h 71126"/>
                <a:gd name="connsiteX6" fmla="*/ 16301 w 219704"/>
                <a:gd name="connsiteY6" fmla="*/ 70173 h 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04" h="71126">
                  <a:moveTo>
                    <a:pt x="16301" y="70173"/>
                  </a:moveTo>
                  <a:cubicBezTo>
                    <a:pt x="9633" y="61601"/>
                    <a:pt x="-10369" y="57791"/>
                    <a:pt x="6776" y="41598"/>
                  </a:cubicBezTo>
                  <a:cubicBezTo>
                    <a:pt x="67736" y="26359"/>
                    <a:pt x="132506" y="32073"/>
                    <a:pt x="190608" y="3498"/>
                  </a:cubicBezTo>
                  <a:cubicBezTo>
                    <a:pt x="207754" y="-5074"/>
                    <a:pt x="224899" y="1593"/>
                    <a:pt x="218231" y="29216"/>
                  </a:cubicBezTo>
                  <a:cubicBezTo>
                    <a:pt x="214421" y="45409"/>
                    <a:pt x="208706" y="58743"/>
                    <a:pt x="195371" y="69221"/>
                  </a:cubicBezTo>
                  <a:cubicBezTo>
                    <a:pt x="189656" y="70173"/>
                    <a:pt x="183941" y="70173"/>
                    <a:pt x="178226" y="71126"/>
                  </a:cubicBezTo>
                  <a:cubicBezTo>
                    <a:pt x="123933" y="70173"/>
                    <a:pt x="70593" y="70173"/>
                    <a:pt x="16301" y="70173"/>
                  </a:cubicBezTo>
                  <a:close/>
                </a:path>
              </a:pathLst>
            </a:custGeom>
            <a:solidFill>
              <a:srgbClr val="E4D4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10394E9F-2917-48B1-AF6E-6920D5A9F608}"/>
                </a:ext>
              </a:extLst>
            </p:cNvPr>
            <p:cNvSpPr/>
            <p:nvPr/>
          </p:nvSpPr>
          <p:spPr>
            <a:xfrm>
              <a:off x="12256336" y="-1427587"/>
              <a:ext cx="189748" cy="59817"/>
            </a:xfrm>
            <a:custGeom>
              <a:avLst/>
              <a:gdLst>
                <a:gd name="connsiteX0" fmla="*/ 9727 w 189748"/>
                <a:gd name="connsiteY0" fmla="*/ 20186 h 59817"/>
                <a:gd name="connsiteX1" fmla="*/ 129741 w 189748"/>
                <a:gd name="connsiteY1" fmla="*/ 33521 h 59817"/>
                <a:gd name="connsiteX2" fmla="*/ 178319 w 189748"/>
                <a:gd name="connsiteY2" fmla="*/ 42094 h 59817"/>
                <a:gd name="connsiteX3" fmla="*/ 189749 w 189748"/>
                <a:gd name="connsiteY3" fmla="*/ 56381 h 59817"/>
                <a:gd name="connsiteX4" fmla="*/ 180224 w 189748"/>
                <a:gd name="connsiteY4" fmla="*/ 59239 h 59817"/>
                <a:gd name="connsiteX5" fmla="*/ 156411 w 189748"/>
                <a:gd name="connsiteY5" fmla="*/ 25901 h 59817"/>
                <a:gd name="connsiteX6" fmla="*/ 14489 w 189748"/>
                <a:gd name="connsiteY6" fmla="*/ 53523 h 59817"/>
                <a:gd name="connsiteX7" fmla="*/ 9727 w 189748"/>
                <a:gd name="connsiteY7" fmla="*/ 20186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48" h="59817">
                  <a:moveTo>
                    <a:pt x="9727" y="20186"/>
                  </a:moveTo>
                  <a:cubicBezTo>
                    <a:pt x="27824" y="51619"/>
                    <a:pt x="113549" y="63048"/>
                    <a:pt x="129741" y="33521"/>
                  </a:cubicBezTo>
                  <a:cubicBezTo>
                    <a:pt x="159269" y="-20771"/>
                    <a:pt x="168794" y="-2674"/>
                    <a:pt x="178319" y="42094"/>
                  </a:cubicBezTo>
                  <a:cubicBezTo>
                    <a:pt x="179272" y="47809"/>
                    <a:pt x="185939" y="51619"/>
                    <a:pt x="189749" y="56381"/>
                  </a:cubicBezTo>
                  <a:cubicBezTo>
                    <a:pt x="186891" y="57334"/>
                    <a:pt x="183081" y="58286"/>
                    <a:pt x="180224" y="59239"/>
                  </a:cubicBezTo>
                  <a:cubicBezTo>
                    <a:pt x="165936" y="53523"/>
                    <a:pt x="164984" y="36379"/>
                    <a:pt x="156411" y="25901"/>
                  </a:cubicBezTo>
                  <a:cubicBezTo>
                    <a:pt x="130694" y="52571"/>
                    <a:pt x="43064" y="69716"/>
                    <a:pt x="14489" y="53523"/>
                  </a:cubicBezTo>
                  <a:cubicBezTo>
                    <a:pt x="-751" y="44951"/>
                    <a:pt x="-6466" y="33521"/>
                    <a:pt x="9727" y="20186"/>
                  </a:cubicBezTo>
                  <a:close/>
                </a:path>
              </a:pathLst>
            </a:custGeom>
            <a:solidFill>
              <a:srgbClr val="24598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48DE8AD4-9B0B-4F94-950D-995EEBF0CB84}"/>
                </a:ext>
              </a:extLst>
            </p:cNvPr>
            <p:cNvSpPr/>
            <p:nvPr/>
          </p:nvSpPr>
          <p:spPr>
            <a:xfrm>
              <a:off x="12586361" y="-1457451"/>
              <a:ext cx="40698" cy="66242"/>
            </a:xfrm>
            <a:custGeom>
              <a:avLst/>
              <a:gdLst>
                <a:gd name="connsiteX0" fmla="*/ 10218 w 40698"/>
                <a:gd name="connsiteY0" fmla="*/ 66243 h 66242"/>
                <a:gd name="connsiteX1" fmla="*/ 13076 w 40698"/>
                <a:gd name="connsiteY1" fmla="*/ 520 h 66242"/>
                <a:gd name="connsiteX2" fmla="*/ 40699 w 40698"/>
                <a:gd name="connsiteY2" fmla="*/ 56718 h 66242"/>
                <a:gd name="connsiteX3" fmla="*/ 10218 w 40698"/>
                <a:gd name="connsiteY3" fmla="*/ 66243 h 66242"/>
              </a:gdLst>
              <a:ahLst/>
              <a:cxnLst>
                <a:cxn ang="0">
                  <a:pos x="connsiteX0" y="connsiteY0"/>
                </a:cxn>
                <a:cxn ang="0">
                  <a:pos x="connsiteX1" y="connsiteY1"/>
                </a:cxn>
                <a:cxn ang="0">
                  <a:pos x="connsiteX2" y="connsiteY2"/>
                </a:cxn>
                <a:cxn ang="0">
                  <a:pos x="connsiteX3" y="connsiteY3"/>
                </a:cxn>
              </a:cxnLst>
              <a:rect l="l" t="t" r="r" b="b"/>
              <a:pathLst>
                <a:path w="40698" h="66242">
                  <a:moveTo>
                    <a:pt x="10218" y="66243"/>
                  </a:moveTo>
                  <a:cubicBezTo>
                    <a:pt x="5456" y="43383"/>
                    <a:pt x="-11689" y="6235"/>
                    <a:pt x="13076" y="520"/>
                  </a:cubicBezTo>
                  <a:cubicBezTo>
                    <a:pt x="38793" y="-5195"/>
                    <a:pt x="29268" y="37668"/>
                    <a:pt x="40699" y="56718"/>
                  </a:cubicBezTo>
                  <a:cubicBezTo>
                    <a:pt x="30221" y="59575"/>
                    <a:pt x="20696" y="62433"/>
                    <a:pt x="10218" y="66243"/>
                  </a:cubicBezTo>
                  <a:close/>
                </a:path>
              </a:pathLst>
            </a:custGeom>
            <a:solidFill>
              <a:srgbClr val="0D51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692E688B-85E4-4F96-A52A-097EC96D0D45}"/>
                </a:ext>
              </a:extLst>
            </p:cNvPr>
            <p:cNvSpPr/>
            <p:nvPr/>
          </p:nvSpPr>
          <p:spPr>
            <a:xfrm>
              <a:off x="12855450" y="-1535006"/>
              <a:ext cx="105937" cy="32354"/>
            </a:xfrm>
            <a:custGeom>
              <a:avLst/>
              <a:gdLst>
                <a:gd name="connsiteX0" fmla="*/ 94507 w 105937"/>
                <a:gd name="connsiteY0" fmla="*/ 32355 h 32354"/>
                <a:gd name="connsiteX1" fmla="*/ 210 w 105937"/>
                <a:gd name="connsiteY1" fmla="*/ 21877 h 32354"/>
                <a:gd name="connsiteX2" fmla="*/ 20213 w 105937"/>
                <a:gd name="connsiteY2" fmla="*/ 922 h 32354"/>
                <a:gd name="connsiteX3" fmla="*/ 65932 w 105937"/>
                <a:gd name="connsiteY3" fmla="*/ 11400 h 32354"/>
                <a:gd name="connsiteX4" fmla="*/ 105938 w 105937"/>
                <a:gd name="connsiteY4" fmla="*/ 21877 h 32354"/>
                <a:gd name="connsiteX5" fmla="*/ 94507 w 105937"/>
                <a:gd name="connsiteY5" fmla="*/ 32355 h 3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37" h="32354">
                  <a:moveTo>
                    <a:pt x="94507" y="32355"/>
                  </a:moveTo>
                  <a:cubicBezTo>
                    <a:pt x="63075" y="25687"/>
                    <a:pt x="30690" y="39975"/>
                    <a:pt x="210" y="21877"/>
                  </a:cubicBezTo>
                  <a:cubicBezTo>
                    <a:pt x="-1695" y="6637"/>
                    <a:pt x="9735" y="4732"/>
                    <a:pt x="20213" y="922"/>
                  </a:cubicBezTo>
                  <a:cubicBezTo>
                    <a:pt x="36405" y="-983"/>
                    <a:pt x="52597" y="-983"/>
                    <a:pt x="65932" y="11400"/>
                  </a:cubicBezTo>
                  <a:cubicBezTo>
                    <a:pt x="79267" y="15210"/>
                    <a:pt x="95460" y="7590"/>
                    <a:pt x="105938" y="21877"/>
                  </a:cubicBezTo>
                  <a:cubicBezTo>
                    <a:pt x="102127" y="25687"/>
                    <a:pt x="98317" y="28545"/>
                    <a:pt x="94507" y="32355"/>
                  </a:cubicBezTo>
                  <a:close/>
                </a:path>
              </a:pathLst>
            </a:custGeom>
            <a:solidFill>
              <a:srgbClr val="0A21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 xmlns:a16="http://schemas.microsoft.com/office/drawing/2014/main" id="{BEA64492-4ACF-4297-B88C-AFEBFBD0EA6A}"/>
                </a:ext>
              </a:extLst>
            </p:cNvPr>
            <p:cNvSpPr/>
            <p:nvPr/>
          </p:nvSpPr>
          <p:spPr>
            <a:xfrm>
              <a:off x="12208912" y="-1601773"/>
              <a:ext cx="668740" cy="110791"/>
            </a:xfrm>
            <a:custGeom>
              <a:avLst/>
              <a:gdLst>
                <a:gd name="connsiteX0" fmla="*/ 666750 w 668740"/>
                <a:gd name="connsiteY0" fmla="*/ 78167 h 110791"/>
                <a:gd name="connsiteX1" fmla="*/ 646747 w 668740"/>
                <a:gd name="connsiteY1" fmla="*/ 88645 h 110791"/>
                <a:gd name="connsiteX2" fmla="*/ 614363 w 668740"/>
                <a:gd name="connsiteY2" fmla="*/ 31495 h 110791"/>
                <a:gd name="connsiteX3" fmla="*/ 172402 w 668740"/>
                <a:gd name="connsiteY3" fmla="*/ 106742 h 110791"/>
                <a:gd name="connsiteX4" fmla="*/ 85725 w 668740"/>
                <a:gd name="connsiteY4" fmla="*/ 87692 h 110791"/>
                <a:gd name="connsiteX5" fmla="*/ 67627 w 668740"/>
                <a:gd name="connsiteY5" fmla="*/ 78167 h 110791"/>
                <a:gd name="connsiteX6" fmla="*/ 3810 w 668740"/>
                <a:gd name="connsiteY6" fmla="*/ 55307 h 110791"/>
                <a:gd name="connsiteX7" fmla="*/ 0 w 668740"/>
                <a:gd name="connsiteY7" fmla="*/ 50545 h 110791"/>
                <a:gd name="connsiteX8" fmla="*/ 19050 w 668740"/>
                <a:gd name="connsiteY8" fmla="*/ 22922 h 110791"/>
                <a:gd name="connsiteX9" fmla="*/ 55245 w 668740"/>
                <a:gd name="connsiteY9" fmla="*/ 25780 h 110791"/>
                <a:gd name="connsiteX10" fmla="*/ 586740 w 668740"/>
                <a:gd name="connsiteY10" fmla="*/ 1015 h 110791"/>
                <a:gd name="connsiteX11" fmla="*/ 630555 w 668740"/>
                <a:gd name="connsiteY11" fmla="*/ 13397 h 110791"/>
                <a:gd name="connsiteX12" fmla="*/ 641032 w 668740"/>
                <a:gd name="connsiteY12" fmla="*/ 21017 h 110791"/>
                <a:gd name="connsiteX13" fmla="*/ 647700 w 668740"/>
                <a:gd name="connsiteY13" fmla="*/ 51497 h 110791"/>
                <a:gd name="connsiteX14" fmla="*/ 667702 w 668740"/>
                <a:gd name="connsiteY14" fmla="*/ 66737 h 110791"/>
                <a:gd name="connsiteX15" fmla="*/ 666750 w 668740"/>
                <a:gd name="connsiteY15" fmla="*/ 78167 h 1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740" h="110791">
                  <a:moveTo>
                    <a:pt x="666750" y="78167"/>
                  </a:moveTo>
                  <a:cubicBezTo>
                    <a:pt x="660082" y="81977"/>
                    <a:pt x="653415" y="84835"/>
                    <a:pt x="646747" y="88645"/>
                  </a:cubicBezTo>
                  <a:cubicBezTo>
                    <a:pt x="616267" y="84835"/>
                    <a:pt x="621030" y="58165"/>
                    <a:pt x="614363" y="31495"/>
                  </a:cubicBezTo>
                  <a:cubicBezTo>
                    <a:pt x="476250" y="115315"/>
                    <a:pt x="324802" y="116267"/>
                    <a:pt x="172402" y="106742"/>
                  </a:cubicBezTo>
                  <a:cubicBezTo>
                    <a:pt x="143827" y="98170"/>
                    <a:pt x="111442" y="107695"/>
                    <a:pt x="85725" y="87692"/>
                  </a:cubicBezTo>
                  <a:cubicBezTo>
                    <a:pt x="80010" y="84835"/>
                    <a:pt x="73342" y="81977"/>
                    <a:pt x="67627" y="78167"/>
                  </a:cubicBezTo>
                  <a:cubicBezTo>
                    <a:pt x="46672" y="68642"/>
                    <a:pt x="21907" y="69595"/>
                    <a:pt x="3810" y="55307"/>
                  </a:cubicBezTo>
                  <a:cubicBezTo>
                    <a:pt x="2857" y="53402"/>
                    <a:pt x="952" y="51497"/>
                    <a:pt x="0" y="50545"/>
                  </a:cubicBezTo>
                  <a:cubicBezTo>
                    <a:pt x="5715" y="41020"/>
                    <a:pt x="20002" y="37210"/>
                    <a:pt x="19050" y="22922"/>
                  </a:cubicBezTo>
                  <a:cubicBezTo>
                    <a:pt x="31432" y="15302"/>
                    <a:pt x="43815" y="21017"/>
                    <a:pt x="55245" y="25780"/>
                  </a:cubicBezTo>
                  <a:cubicBezTo>
                    <a:pt x="236220" y="100075"/>
                    <a:pt x="413385" y="83882"/>
                    <a:pt x="586740" y="1015"/>
                  </a:cubicBezTo>
                  <a:cubicBezTo>
                    <a:pt x="603885" y="-3748"/>
                    <a:pt x="616267" y="9587"/>
                    <a:pt x="630555" y="13397"/>
                  </a:cubicBezTo>
                  <a:cubicBezTo>
                    <a:pt x="634365" y="15302"/>
                    <a:pt x="638175" y="17207"/>
                    <a:pt x="641032" y="21017"/>
                  </a:cubicBezTo>
                  <a:cubicBezTo>
                    <a:pt x="638175" y="32447"/>
                    <a:pt x="636270" y="43877"/>
                    <a:pt x="647700" y="51497"/>
                  </a:cubicBezTo>
                  <a:cubicBezTo>
                    <a:pt x="654367" y="57212"/>
                    <a:pt x="662940" y="59117"/>
                    <a:pt x="667702" y="66737"/>
                  </a:cubicBezTo>
                  <a:cubicBezTo>
                    <a:pt x="669607" y="70547"/>
                    <a:pt x="668655" y="74357"/>
                    <a:pt x="666750" y="78167"/>
                  </a:cubicBezTo>
                  <a:close/>
                </a:path>
              </a:pathLst>
            </a:custGeom>
            <a:solidFill>
              <a:srgbClr val="274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 xmlns:a16="http://schemas.microsoft.com/office/drawing/2014/main" id="{2D1A5A15-AFE4-4C69-A18E-F92D65A77CEC}"/>
                </a:ext>
              </a:extLst>
            </p:cNvPr>
            <p:cNvSpPr/>
            <p:nvPr/>
          </p:nvSpPr>
          <p:spPr>
            <a:xfrm>
              <a:off x="12856612" y="-1581152"/>
              <a:ext cx="107797" cy="54815"/>
            </a:xfrm>
            <a:custGeom>
              <a:avLst/>
              <a:gdLst>
                <a:gd name="connsiteX0" fmla="*/ 18097 w 107797"/>
                <a:gd name="connsiteY0" fmla="*/ 49926 h 54815"/>
                <a:gd name="connsiteX1" fmla="*/ 0 w 107797"/>
                <a:gd name="connsiteY1" fmla="*/ 30876 h 54815"/>
                <a:gd name="connsiteX2" fmla="*/ 67627 w 107797"/>
                <a:gd name="connsiteY2" fmla="*/ 12779 h 54815"/>
                <a:gd name="connsiteX3" fmla="*/ 105727 w 107797"/>
                <a:gd name="connsiteY3" fmla="*/ 11826 h 54815"/>
                <a:gd name="connsiteX4" fmla="*/ 77152 w 107797"/>
                <a:gd name="connsiteY4" fmla="*/ 49926 h 54815"/>
                <a:gd name="connsiteX5" fmla="*/ 67627 w 107797"/>
                <a:gd name="connsiteY5" fmla="*/ 51831 h 54815"/>
                <a:gd name="connsiteX6" fmla="*/ 18097 w 107797"/>
                <a:gd name="connsiteY6" fmla="*/ 49926 h 5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97" h="54815">
                  <a:moveTo>
                    <a:pt x="18097" y="49926"/>
                  </a:moveTo>
                  <a:cubicBezTo>
                    <a:pt x="10477" y="45164"/>
                    <a:pt x="952" y="41354"/>
                    <a:pt x="0" y="30876"/>
                  </a:cubicBezTo>
                  <a:cubicBezTo>
                    <a:pt x="22860" y="25161"/>
                    <a:pt x="44767" y="17541"/>
                    <a:pt x="67627" y="12779"/>
                  </a:cubicBezTo>
                  <a:cubicBezTo>
                    <a:pt x="80010" y="9921"/>
                    <a:pt x="96202" y="-13891"/>
                    <a:pt x="105727" y="11826"/>
                  </a:cubicBezTo>
                  <a:cubicBezTo>
                    <a:pt x="113347" y="32781"/>
                    <a:pt x="99060" y="47069"/>
                    <a:pt x="77152" y="49926"/>
                  </a:cubicBezTo>
                  <a:cubicBezTo>
                    <a:pt x="74295" y="49926"/>
                    <a:pt x="71438" y="50879"/>
                    <a:pt x="67627" y="51831"/>
                  </a:cubicBezTo>
                  <a:cubicBezTo>
                    <a:pt x="50482" y="55641"/>
                    <a:pt x="34290" y="56594"/>
                    <a:pt x="18097" y="49926"/>
                  </a:cubicBezTo>
                  <a:close/>
                </a:path>
              </a:pathLst>
            </a:custGeom>
            <a:solidFill>
              <a:srgbClr val="D9C1B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 xmlns:a16="http://schemas.microsoft.com/office/drawing/2014/main" id="{2BE72618-AB83-43B7-9D64-DD5236E669AD}"/>
                </a:ext>
              </a:extLst>
            </p:cNvPr>
            <p:cNvSpPr/>
            <p:nvPr/>
          </p:nvSpPr>
          <p:spPr>
            <a:xfrm>
              <a:off x="12840139" y="-1608378"/>
              <a:ext cx="83148" cy="28194"/>
            </a:xfrm>
            <a:custGeom>
              <a:avLst/>
              <a:gdLst>
                <a:gd name="connsiteX0" fmla="*/ 15520 w 83148"/>
                <a:gd name="connsiteY0" fmla="*/ 0 h 28194"/>
                <a:gd name="connsiteX1" fmla="*/ 83148 w 83148"/>
                <a:gd name="connsiteY1" fmla="*/ 10477 h 28194"/>
                <a:gd name="connsiteX2" fmla="*/ 8853 w 83148"/>
                <a:gd name="connsiteY2" fmla="*/ 26670 h 28194"/>
                <a:gd name="connsiteX3" fmla="*/ 8853 w 83148"/>
                <a:gd name="connsiteY3" fmla="*/ 26670 h 28194"/>
                <a:gd name="connsiteX4" fmla="*/ 15520 w 83148"/>
                <a:gd name="connsiteY4" fmla="*/ 0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8" h="28194">
                  <a:moveTo>
                    <a:pt x="15520" y="0"/>
                  </a:moveTo>
                  <a:cubicBezTo>
                    <a:pt x="32665" y="41910"/>
                    <a:pt x="62193" y="-2858"/>
                    <a:pt x="83148" y="10477"/>
                  </a:cubicBezTo>
                  <a:cubicBezTo>
                    <a:pt x="60288" y="24765"/>
                    <a:pt x="35523" y="31433"/>
                    <a:pt x="8853" y="26670"/>
                  </a:cubicBezTo>
                  <a:cubicBezTo>
                    <a:pt x="8853" y="26670"/>
                    <a:pt x="8853" y="26670"/>
                    <a:pt x="8853" y="26670"/>
                  </a:cubicBezTo>
                  <a:cubicBezTo>
                    <a:pt x="-2577" y="14288"/>
                    <a:pt x="-5435" y="3810"/>
                    <a:pt x="15520" y="0"/>
                  </a:cubicBezTo>
                  <a:close/>
                </a:path>
              </a:pathLst>
            </a:custGeom>
            <a:solidFill>
              <a:srgbClr val="D0C5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 xmlns:a16="http://schemas.microsoft.com/office/drawing/2014/main" id="{BDB3E6B5-39ED-4A66-ACC1-B0411E9DF2C8}"/>
                </a:ext>
              </a:extLst>
            </p:cNvPr>
            <p:cNvSpPr/>
            <p:nvPr/>
          </p:nvSpPr>
          <p:spPr>
            <a:xfrm>
              <a:off x="12874709" y="-1531226"/>
              <a:ext cx="48577" cy="8572"/>
            </a:xfrm>
            <a:custGeom>
              <a:avLst/>
              <a:gdLst>
                <a:gd name="connsiteX0" fmla="*/ 0 w 48577"/>
                <a:gd name="connsiteY0" fmla="*/ 0 h 8572"/>
                <a:gd name="connsiteX1" fmla="*/ 48578 w 48577"/>
                <a:gd name="connsiteY1" fmla="*/ 953 h 8572"/>
                <a:gd name="connsiteX2" fmla="*/ 46673 w 48577"/>
                <a:gd name="connsiteY2" fmla="*/ 8573 h 8572"/>
                <a:gd name="connsiteX3" fmla="*/ 953 w 48577"/>
                <a:gd name="connsiteY3" fmla="*/ 8573 h 8572"/>
                <a:gd name="connsiteX4" fmla="*/ 0 w 4857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8572">
                  <a:moveTo>
                    <a:pt x="0" y="0"/>
                  </a:moveTo>
                  <a:cubicBezTo>
                    <a:pt x="16193" y="0"/>
                    <a:pt x="32385" y="953"/>
                    <a:pt x="48578" y="953"/>
                  </a:cubicBezTo>
                  <a:cubicBezTo>
                    <a:pt x="48578" y="3810"/>
                    <a:pt x="47625" y="5715"/>
                    <a:pt x="46673" y="8573"/>
                  </a:cubicBezTo>
                  <a:cubicBezTo>
                    <a:pt x="31432" y="8573"/>
                    <a:pt x="16193" y="8573"/>
                    <a:pt x="953" y="8573"/>
                  </a:cubicBezTo>
                  <a:cubicBezTo>
                    <a:pt x="0" y="4763"/>
                    <a:pt x="0" y="1905"/>
                    <a:pt x="0" y="0"/>
                  </a:cubicBezTo>
                  <a:close/>
                </a:path>
              </a:pathLst>
            </a:custGeom>
            <a:solidFill>
              <a:srgbClr val="827A7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 xmlns:a16="http://schemas.microsoft.com/office/drawing/2014/main" id="{C5562A8E-7566-48E6-8DD5-89B34B5C079D}"/>
                </a:ext>
              </a:extLst>
            </p:cNvPr>
            <p:cNvSpPr/>
            <p:nvPr/>
          </p:nvSpPr>
          <p:spPr>
            <a:xfrm>
              <a:off x="12087587" y="-1846586"/>
              <a:ext cx="154303" cy="294404"/>
            </a:xfrm>
            <a:custGeom>
              <a:avLst/>
              <a:gdLst>
                <a:gd name="connsiteX0" fmla="*/ 148947 w 154303"/>
                <a:gd name="connsiteY0" fmla="*/ 27705 h 294404"/>
                <a:gd name="connsiteX1" fmla="*/ 147995 w 154303"/>
                <a:gd name="connsiteY1" fmla="*/ 55327 h 294404"/>
                <a:gd name="connsiteX2" fmla="*/ 102275 w 154303"/>
                <a:gd name="connsiteY2" fmla="*/ 276307 h 294404"/>
                <a:gd name="connsiteX3" fmla="*/ 84177 w 154303"/>
                <a:gd name="connsiteY3" fmla="*/ 294405 h 294404"/>
                <a:gd name="connsiteX4" fmla="*/ 36552 w 154303"/>
                <a:gd name="connsiteY4" fmla="*/ 146767 h 294404"/>
                <a:gd name="connsiteX5" fmla="*/ 127992 w 154303"/>
                <a:gd name="connsiteY5" fmla="*/ 8655 h 294404"/>
                <a:gd name="connsiteX6" fmla="*/ 150852 w 154303"/>
                <a:gd name="connsiteY6" fmla="*/ 3892 h 294404"/>
                <a:gd name="connsiteX7" fmla="*/ 148947 w 154303"/>
                <a:gd name="connsiteY7" fmla="*/ 27705 h 29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03" h="294404">
                  <a:moveTo>
                    <a:pt x="148947" y="27705"/>
                  </a:moveTo>
                  <a:cubicBezTo>
                    <a:pt x="148947" y="37230"/>
                    <a:pt x="147995" y="45802"/>
                    <a:pt x="147995" y="55327"/>
                  </a:cubicBezTo>
                  <a:cubicBezTo>
                    <a:pt x="145138" y="131527"/>
                    <a:pt x="122277" y="203917"/>
                    <a:pt x="102275" y="276307"/>
                  </a:cubicBezTo>
                  <a:cubicBezTo>
                    <a:pt x="96560" y="282022"/>
                    <a:pt x="89892" y="288690"/>
                    <a:pt x="84177" y="294405"/>
                  </a:cubicBezTo>
                  <a:cubicBezTo>
                    <a:pt x="-17740" y="248685"/>
                    <a:pt x="-18692" y="247732"/>
                    <a:pt x="36552" y="146767"/>
                  </a:cubicBezTo>
                  <a:cubicBezTo>
                    <a:pt x="63222" y="98190"/>
                    <a:pt x="89892" y="49612"/>
                    <a:pt x="127992" y="8655"/>
                  </a:cubicBezTo>
                  <a:cubicBezTo>
                    <a:pt x="135613" y="4845"/>
                    <a:pt x="141327" y="-5633"/>
                    <a:pt x="150852" y="3892"/>
                  </a:cubicBezTo>
                  <a:cubicBezTo>
                    <a:pt x="156567" y="10560"/>
                    <a:pt x="154663" y="20085"/>
                    <a:pt x="148947" y="27705"/>
                  </a:cubicBezTo>
                  <a:close/>
                </a:path>
              </a:pathLst>
            </a:custGeom>
            <a:solidFill>
              <a:srgbClr val="F5EFF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 xmlns:a16="http://schemas.microsoft.com/office/drawing/2014/main" id="{BA5A7085-E4EB-4377-9E2A-82F839F025FA}"/>
                </a:ext>
              </a:extLst>
            </p:cNvPr>
            <p:cNvSpPr/>
            <p:nvPr/>
          </p:nvSpPr>
          <p:spPr>
            <a:xfrm>
              <a:off x="12214627" y="-1939848"/>
              <a:ext cx="86677" cy="120967"/>
            </a:xfrm>
            <a:custGeom>
              <a:avLst/>
              <a:gdLst>
                <a:gd name="connsiteX0" fmla="*/ 21907 w 86677"/>
                <a:gd name="connsiteY0" fmla="*/ 120967 h 120967"/>
                <a:gd name="connsiteX1" fmla="*/ 0 w 86677"/>
                <a:gd name="connsiteY1" fmla="*/ 101917 h 120967"/>
                <a:gd name="connsiteX2" fmla="*/ 71438 w 86677"/>
                <a:gd name="connsiteY2" fmla="*/ 0 h 120967"/>
                <a:gd name="connsiteX3" fmla="*/ 86677 w 86677"/>
                <a:gd name="connsiteY3" fmla="*/ 24765 h 120967"/>
                <a:gd name="connsiteX4" fmla="*/ 36195 w 86677"/>
                <a:gd name="connsiteY4" fmla="*/ 92392 h 120967"/>
                <a:gd name="connsiteX5" fmla="*/ 21907 w 86677"/>
                <a:gd name="connsiteY5" fmla="*/ 120967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20967">
                  <a:moveTo>
                    <a:pt x="21907" y="120967"/>
                  </a:moveTo>
                  <a:cubicBezTo>
                    <a:pt x="23813" y="104775"/>
                    <a:pt x="19050" y="95250"/>
                    <a:pt x="0" y="101917"/>
                  </a:cubicBezTo>
                  <a:cubicBezTo>
                    <a:pt x="19050" y="64770"/>
                    <a:pt x="44768" y="31433"/>
                    <a:pt x="71438" y="0"/>
                  </a:cubicBezTo>
                  <a:cubicBezTo>
                    <a:pt x="80010" y="6667"/>
                    <a:pt x="86677" y="13335"/>
                    <a:pt x="86677" y="24765"/>
                  </a:cubicBezTo>
                  <a:cubicBezTo>
                    <a:pt x="68580" y="46672"/>
                    <a:pt x="48577" y="65722"/>
                    <a:pt x="36195" y="92392"/>
                  </a:cubicBezTo>
                  <a:cubicBezTo>
                    <a:pt x="32385" y="101917"/>
                    <a:pt x="26670" y="111442"/>
                    <a:pt x="21907" y="120967"/>
                  </a:cubicBezTo>
                  <a:close/>
                </a:path>
              </a:pathLst>
            </a:custGeom>
            <a:solidFill>
              <a:srgbClr val="F5EF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 xmlns:a16="http://schemas.microsoft.com/office/drawing/2014/main" id="{5E2DE5C3-B610-4C01-A9F4-789A81177DCE}"/>
                </a:ext>
              </a:extLst>
            </p:cNvPr>
            <p:cNvSpPr/>
            <p:nvPr/>
          </p:nvSpPr>
          <p:spPr>
            <a:xfrm>
              <a:off x="12102662" y="-1546809"/>
              <a:ext cx="75609" cy="46836"/>
            </a:xfrm>
            <a:custGeom>
              <a:avLst/>
              <a:gdLst>
                <a:gd name="connsiteX0" fmla="*/ 29097 w 75609"/>
                <a:gd name="connsiteY0" fmla="*/ 4153 h 46836"/>
                <a:gd name="connsiteX1" fmla="*/ 74817 w 75609"/>
                <a:gd name="connsiteY1" fmla="*/ 35585 h 46836"/>
                <a:gd name="connsiteX2" fmla="*/ 16715 w 75609"/>
                <a:gd name="connsiteY2" fmla="*/ 39395 h 46836"/>
                <a:gd name="connsiteX3" fmla="*/ 10047 w 75609"/>
                <a:gd name="connsiteY3" fmla="*/ 33680 h 46836"/>
                <a:gd name="connsiteX4" fmla="*/ 4332 w 75609"/>
                <a:gd name="connsiteY4" fmla="*/ 1295 h 46836"/>
                <a:gd name="connsiteX5" fmla="*/ 29097 w 75609"/>
                <a:gd name="connsiteY5" fmla="*/ 4153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09" h="46836">
                  <a:moveTo>
                    <a:pt x="29097" y="4153"/>
                  </a:moveTo>
                  <a:cubicBezTo>
                    <a:pt x="44337" y="15583"/>
                    <a:pt x="81484" y="12725"/>
                    <a:pt x="74817" y="35585"/>
                  </a:cubicBezTo>
                  <a:cubicBezTo>
                    <a:pt x="68150" y="58445"/>
                    <a:pt x="36717" y="39395"/>
                    <a:pt x="16715" y="39395"/>
                  </a:cubicBezTo>
                  <a:cubicBezTo>
                    <a:pt x="14809" y="39395"/>
                    <a:pt x="11952" y="35585"/>
                    <a:pt x="10047" y="33680"/>
                  </a:cubicBezTo>
                  <a:cubicBezTo>
                    <a:pt x="10047" y="22250"/>
                    <a:pt x="-8050" y="11773"/>
                    <a:pt x="4332" y="1295"/>
                  </a:cubicBezTo>
                  <a:cubicBezTo>
                    <a:pt x="8142" y="-2515"/>
                    <a:pt x="20525" y="3200"/>
                    <a:pt x="29097" y="4153"/>
                  </a:cubicBezTo>
                  <a:close/>
                </a:path>
              </a:pathLst>
            </a:custGeom>
            <a:solidFill>
              <a:srgbClr val="C6BD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 xmlns:a16="http://schemas.microsoft.com/office/drawing/2014/main" id="{1A376951-C4C9-4765-87A4-3086988FAFA4}"/>
                </a:ext>
              </a:extLst>
            </p:cNvPr>
            <p:cNvSpPr/>
            <p:nvPr/>
          </p:nvSpPr>
          <p:spPr>
            <a:xfrm>
              <a:off x="12606843" y="-1309413"/>
              <a:ext cx="175838" cy="132161"/>
            </a:xfrm>
            <a:custGeom>
              <a:avLst/>
              <a:gdLst>
                <a:gd name="connsiteX0" fmla="*/ 93559 w 175838"/>
                <a:gd name="connsiteY0" fmla="*/ 5834 h 132161"/>
                <a:gd name="connsiteX1" fmla="*/ 98322 w 175838"/>
                <a:gd name="connsiteY1" fmla="*/ 5834 h 132161"/>
                <a:gd name="connsiteX2" fmla="*/ 174522 w 175838"/>
                <a:gd name="connsiteY2" fmla="*/ 17264 h 132161"/>
                <a:gd name="connsiteX3" fmla="*/ 82129 w 175838"/>
                <a:gd name="connsiteY3" fmla="*/ 131564 h 132161"/>
                <a:gd name="connsiteX4" fmla="*/ 44029 w 175838"/>
                <a:gd name="connsiteY4" fmla="*/ 131564 h 132161"/>
                <a:gd name="connsiteX5" fmla="*/ 215 w 175838"/>
                <a:gd name="connsiteY5" fmla="*/ 84892 h 132161"/>
                <a:gd name="connsiteX6" fmla="*/ 83082 w 175838"/>
                <a:gd name="connsiteY6" fmla="*/ 6787 h 132161"/>
                <a:gd name="connsiteX7" fmla="*/ 93559 w 175838"/>
                <a:gd name="connsiteY7" fmla="*/ 5834 h 13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38" h="132161">
                  <a:moveTo>
                    <a:pt x="93559" y="5834"/>
                  </a:moveTo>
                  <a:cubicBezTo>
                    <a:pt x="95465" y="5834"/>
                    <a:pt x="96417" y="5834"/>
                    <a:pt x="98322" y="5834"/>
                  </a:cubicBezTo>
                  <a:cubicBezTo>
                    <a:pt x="124040" y="14407"/>
                    <a:pt x="164045" y="-18931"/>
                    <a:pt x="174522" y="17264"/>
                  </a:cubicBezTo>
                  <a:cubicBezTo>
                    <a:pt x="185952" y="57269"/>
                    <a:pt x="120229" y="129659"/>
                    <a:pt x="82129" y="131564"/>
                  </a:cubicBezTo>
                  <a:cubicBezTo>
                    <a:pt x="69747" y="132517"/>
                    <a:pt x="56412" y="130612"/>
                    <a:pt x="44029" y="131564"/>
                  </a:cubicBezTo>
                  <a:cubicBezTo>
                    <a:pt x="8787" y="135374"/>
                    <a:pt x="-1691" y="121087"/>
                    <a:pt x="215" y="84892"/>
                  </a:cubicBezTo>
                  <a:cubicBezTo>
                    <a:pt x="4977" y="6787"/>
                    <a:pt x="2120" y="6787"/>
                    <a:pt x="83082" y="6787"/>
                  </a:cubicBezTo>
                  <a:cubicBezTo>
                    <a:pt x="86892" y="6787"/>
                    <a:pt x="90702" y="6787"/>
                    <a:pt x="93559" y="5834"/>
                  </a:cubicBezTo>
                  <a:close/>
                </a:path>
              </a:pathLst>
            </a:custGeom>
            <a:solidFill>
              <a:srgbClr val="F4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 xmlns:a16="http://schemas.microsoft.com/office/drawing/2014/main" id="{D728B758-6380-437A-B4E3-42B689264AE4}"/>
                </a:ext>
              </a:extLst>
            </p:cNvPr>
            <p:cNvSpPr/>
            <p:nvPr/>
          </p:nvSpPr>
          <p:spPr>
            <a:xfrm>
              <a:off x="13258584" y="-2977006"/>
              <a:ext cx="224913" cy="150465"/>
            </a:xfrm>
            <a:custGeom>
              <a:avLst/>
              <a:gdLst>
                <a:gd name="connsiteX0" fmla="*/ 8555 w 224913"/>
                <a:gd name="connsiteY0" fmla="*/ 140855 h 150465"/>
                <a:gd name="connsiteX1" fmla="*/ 6650 w 224913"/>
                <a:gd name="connsiteY1" fmla="*/ 110375 h 150465"/>
                <a:gd name="connsiteX2" fmla="*/ 165718 w 224913"/>
                <a:gd name="connsiteY2" fmla="*/ 4648 h 150465"/>
                <a:gd name="connsiteX3" fmla="*/ 204770 w 224913"/>
                <a:gd name="connsiteY3" fmla="*/ 10363 h 150465"/>
                <a:gd name="connsiteX4" fmla="*/ 224773 w 224913"/>
                <a:gd name="connsiteY4" fmla="*/ 83705 h 150465"/>
                <a:gd name="connsiteX5" fmla="*/ 200961 w 224913"/>
                <a:gd name="connsiteY5" fmla="*/ 111328 h 150465"/>
                <a:gd name="connsiteX6" fmla="*/ 8555 w 224913"/>
                <a:gd name="connsiteY6" fmla="*/ 140855 h 15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13" h="150465">
                  <a:moveTo>
                    <a:pt x="8555" y="140855"/>
                  </a:moveTo>
                  <a:cubicBezTo>
                    <a:pt x="-5732" y="131330"/>
                    <a:pt x="936" y="120853"/>
                    <a:pt x="6650" y="110375"/>
                  </a:cubicBezTo>
                  <a:cubicBezTo>
                    <a:pt x="45703" y="54178"/>
                    <a:pt x="105711" y="28460"/>
                    <a:pt x="165718" y="4648"/>
                  </a:cubicBezTo>
                  <a:cubicBezTo>
                    <a:pt x="176195" y="-115"/>
                    <a:pt x="193341" y="-4877"/>
                    <a:pt x="204770" y="10363"/>
                  </a:cubicBezTo>
                  <a:cubicBezTo>
                    <a:pt x="208581" y="35128"/>
                    <a:pt x="226678" y="57035"/>
                    <a:pt x="224773" y="83705"/>
                  </a:cubicBezTo>
                  <a:cubicBezTo>
                    <a:pt x="220963" y="97040"/>
                    <a:pt x="212391" y="106565"/>
                    <a:pt x="200961" y="111328"/>
                  </a:cubicBezTo>
                  <a:cubicBezTo>
                    <a:pt x="139048" y="135140"/>
                    <a:pt x="78088" y="166573"/>
                    <a:pt x="8555" y="140855"/>
                  </a:cubicBezTo>
                  <a:close/>
                </a:path>
              </a:pathLst>
            </a:custGeom>
            <a:solidFill>
              <a:srgbClr val="C18A6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 xmlns:a16="http://schemas.microsoft.com/office/drawing/2014/main" id="{A379DC4E-A8EA-4BBA-810A-A2FE555E9B60}"/>
                </a:ext>
              </a:extLst>
            </p:cNvPr>
            <p:cNvSpPr/>
            <p:nvPr/>
          </p:nvSpPr>
          <p:spPr>
            <a:xfrm>
              <a:off x="13228087" y="-3056312"/>
              <a:ext cx="214368" cy="170218"/>
            </a:xfrm>
            <a:custGeom>
              <a:avLst/>
              <a:gdLst>
                <a:gd name="connsiteX0" fmla="*/ 37147 w 214368"/>
                <a:gd name="connsiteY0" fmla="*/ 169678 h 170218"/>
                <a:gd name="connsiteX1" fmla="*/ 0 w 214368"/>
                <a:gd name="connsiteY1" fmla="*/ 143008 h 170218"/>
                <a:gd name="connsiteX2" fmla="*/ 151447 w 214368"/>
                <a:gd name="connsiteY2" fmla="*/ 11563 h 170218"/>
                <a:gd name="connsiteX3" fmla="*/ 188595 w 214368"/>
                <a:gd name="connsiteY3" fmla="*/ 7753 h 170218"/>
                <a:gd name="connsiteX4" fmla="*/ 209550 w 214368"/>
                <a:gd name="connsiteY4" fmla="*/ 67761 h 170218"/>
                <a:gd name="connsiteX5" fmla="*/ 37147 w 214368"/>
                <a:gd name="connsiteY5" fmla="*/ 169678 h 17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68" h="170218">
                  <a:moveTo>
                    <a:pt x="37147" y="169678"/>
                  </a:moveTo>
                  <a:cubicBezTo>
                    <a:pt x="15240" y="173488"/>
                    <a:pt x="9525" y="156343"/>
                    <a:pt x="0" y="143008"/>
                  </a:cubicBezTo>
                  <a:cubicBezTo>
                    <a:pt x="39052" y="85858"/>
                    <a:pt x="98107" y="51568"/>
                    <a:pt x="151447" y="11563"/>
                  </a:cubicBezTo>
                  <a:cubicBezTo>
                    <a:pt x="162877" y="2991"/>
                    <a:pt x="179070" y="-7487"/>
                    <a:pt x="188595" y="7753"/>
                  </a:cubicBezTo>
                  <a:cubicBezTo>
                    <a:pt x="200025" y="24898"/>
                    <a:pt x="224790" y="40138"/>
                    <a:pt x="209550" y="67761"/>
                  </a:cubicBezTo>
                  <a:cubicBezTo>
                    <a:pt x="152400" y="103003"/>
                    <a:pt x="94297" y="135388"/>
                    <a:pt x="37147" y="169678"/>
                  </a:cubicBezTo>
                  <a:close/>
                </a:path>
              </a:pathLst>
            </a:custGeom>
            <a:solidFill>
              <a:srgbClr val="A86E5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 xmlns:a16="http://schemas.microsoft.com/office/drawing/2014/main" id="{3CDB3C21-F1BD-4E72-AB8B-3570FBB07D98}"/>
                </a:ext>
              </a:extLst>
            </p:cNvPr>
            <p:cNvSpPr/>
            <p:nvPr/>
          </p:nvSpPr>
          <p:spPr>
            <a:xfrm>
              <a:off x="13267389" y="-2873682"/>
              <a:ext cx="244542" cy="84702"/>
            </a:xfrm>
            <a:custGeom>
              <a:avLst/>
              <a:gdLst>
                <a:gd name="connsiteX0" fmla="*/ 244543 w 244542"/>
                <a:gd name="connsiteY0" fmla="*/ 63249 h 84702"/>
                <a:gd name="connsiteX1" fmla="*/ 8323 w 244542"/>
                <a:gd name="connsiteY1" fmla="*/ 84204 h 84702"/>
                <a:gd name="connsiteX2" fmla="*/ 9275 w 244542"/>
                <a:gd name="connsiteY2" fmla="*/ 57534 h 84702"/>
                <a:gd name="connsiteX3" fmla="*/ 90238 w 244542"/>
                <a:gd name="connsiteY3" fmla="*/ 39436 h 84702"/>
                <a:gd name="connsiteX4" fmla="*/ 192155 w 244542"/>
                <a:gd name="connsiteY4" fmla="*/ 6099 h 84702"/>
                <a:gd name="connsiteX5" fmla="*/ 235018 w 244542"/>
                <a:gd name="connsiteY5" fmla="*/ 9909 h 84702"/>
                <a:gd name="connsiteX6" fmla="*/ 244543 w 244542"/>
                <a:gd name="connsiteY6" fmla="*/ 63249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42" h="84702">
                  <a:moveTo>
                    <a:pt x="244543" y="63249"/>
                  </a:moveTo>
                  <a:cubicBezTo>
                    <a:pt x="167390" y="91824"/>
                    <a:pt x="87380" y="83251"/>
                    <a:pt x="8323" y="84204"/>
                  </a:cubicBezTo>
                  <a:cubicBezTo>
                    <a:pt x="-7870" y="74679"/>
                    <a:pt x="3560" y="66106"/>
                    <a:pt x="9275" y="57534"/>
                  </a:cubicBezTo>
                  <a:cubicBezTo>
                    <a:pt x="33088" y="38484"/>
                    <a:pt x="63568" y="47056"/>
                    <a:pt x="90238" y="39436"/>
                  </a:cubicBezTo>
                  <a:cubicBezTo>
                    <a:pt x="124527" y="29911"/>
                    <a:pt x="160723" y="26101"/>
                    <a:pt x="192155" y="6099"/>
                  </a:cubicBezTo>
                  <a:cubicBezTo>
                    <a:pt x="207395" y="-3426"/>
                    <a:pt x="221682" y="-1521"/>
                    <a:pt x="235018" y="9909"/>
                  </a:cubicBezTo>
                  <a:cubicBezTo>
                    <a:pt x="237875" y="27054"/>
                    <a:pt x="240732" y="45151"/>
                    <a:pt x="244543" y="63249"/>
                  </a:cubicBezTo>
                  <a:close/>
                </a:path>
              </a:pathLst>
            </a:custGeom>
            <a:solidFill>
              <a:srgbClr val="B6867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 xmlns:a16="http://schemas.microsoft.com/office/drawing/2014/main" id="{281AB45F-1B8C-411E-B034-57E2126C1EA6}"/>
                </a:ext>
              </a:extLst>
            </p:cNvPr>
            <p:cNvSpPr/>
            <p:nvPr/>
          </p:nvSpPr>
          <p:spPr>
            <a:xfrm>
              <a:off x="13267140" y="-2894254"/>
              <a:ext cx="235267" cy="78210"/>
            </a:xfrm>
            <a:custGeom>
              <a:avLst/>
              <a:gdLst>
                <a:gd name="connsiteX0" fmla="*/ 235268 w 235267"/>
                <a:gd name="connsiteY0" fmla="*/ 29528 h 78210"/>
                <a:gd name="connsiteX1" fmla="*/ 98107 w 235267"/>
                <a:gd name="connsiteY1" fmla="*/ 70485 h 78210"/>
                <a:gd name="connsiteX2" fmla="*/ 9525 w 235267"/>
                <a:gd name="connsiteY2" fmla="*/ 78105 h 78210"/>
                <a:gd name="connsiteX3" fmla="*/ 0 w 235267"/>
                <a:gd name="connsiteY3" fmla="*/ 58103 h 78210"/>
                <a:gd name="connsiteX4" fmla="*/ 216218 w 235267"/>
                <a:gd name="connsiteY4" fmla="*/ 0 h 78210"/>
                <a:gd name="connsiteX5" fmla="*/ 235268 w 235267"/>
                <a:gd name="connsiteY5" fmla="*/ 29528 h 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67" h="78210">
                  <a:moveTo>
                    <a:pt x="235268" y="29528"/>
                  </a:moveTo>
                  <a:cubicBezTo>
                    <a:pt x="184785" y="27623"/>
                    <a:pt x="147638" y="65723"/>
                    <a:pt x="98107" y="70485"/>
                  </a:cubicBezTo>
                  <a:cubicBezTo>
                    <a:pt x="68580" y="73343"/>
                    <a:pt x="39052" y="79057"/>
                    <a:pt x="9525" y="78105"/>
                  </a:cubicBezTo>
                  <a:cubicBezTo>
                    <a:pt x="6668" y="71438"/>
                    <a:pt x="3810" y="64770"/>
                    <a:pt x="0" y="58103"/>
                  </a:cubicBezTo>
                  <a:cubicBezTo>
                    <a:pt x="76200" y="55245"/>
                    <a:pt x="150495" y="42863"/>
                    <a:pt x="216218" y="0"/>
                  </a:cubicBezTo>
                  <a:cubicBezTo>
                    <a:pt x="222885" y="9525"/>
                    <a:pt x="228600" y="20003"/>
                    <a:pt x="235268" y="29528"/>
                  </a:cubicBezTo>
                  <a:close/>
                </a:path>
              </a:pathLst>
            </a:custGeom>
            <a:solidFill>
              <a:srgbClr val="713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 xmlns:a16="http://schemas.microsoft.com/office/drawing/2014/main" id="{15BD9DC0-6989-457D-B0AC-CBF60574848F}"/>
                </a:ext>
              </a:extLst>
            </p:cNvPr>
            <p:cNvSpPr/>
            <p:nvPr/>
          </p:nvSpPr>
          <p:spPr>
            <a:xfrm>
              <a:off x="13265234" y="-2988551"/>
              <a:ext cx="198119" cy="121919"/>
            </a:xfrm>
            <a:custGeom>
              <a:avLst/>
              <a:gdLst>
                <a:gd name="connsiteX0" fmla="*/ 0 w 198119"/>
                <a:gd name="connsiteY0" fmla="*/ 101917 h 121919"/>
                <a:gd name="connsiteX1" fmla="*/ 171450 w 198119"/>
                <a:gd name="connsiteY1" fmla="*/ 0 h 121919"/>
                <a:gd name="connsiteX2" fmla="*/ 198120 w 198119"/>
                <a:gd name="connsiteY2" fmla="*/ 21907 h 121919"/>
                <a:gd name="connsiteX3" fmla="*/ 22860 w 198119"/>
                <a:gd name="connsiteY3" fmla="*/ 105727 h 121919"/>
                <a:gd name="connsiteX4" fmla="*/ 0 w 198119"/>
                <a:gd name="connsiteY4" fmla="*/ 121920 h 121919"/>
                <a:gd name="connsiteX5" fmla="*/ 0 w 198119"/>
                <a:gd name="connsiteY5" fmla="*/ 101917 h 1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121919">
                  <a:moveTo>
                    <a:pt x="0" y="101917"/>
                  </a:moveTo>
                  <a:cubicBezTo>
                    <a:pt x="47625" y="51435"/>
                    <a:pt x="106680" y="20955"/>
                    <a:pt x="171450" y="0"/>
                  </a:cubicBezTo>
                  <a:cubicBezTo>
                    <a:pt x="177165" y="11430"/>
                    <a:pt x="196215" y="5715"/>
                    <a:pt x="198120" y="21907"/>
                  </a:cubicBezTo>
                  <a:cubicBezTo>
                    <a:pt x="128588" y="25717"/>
                    <a:pt x="78105" y="71438"/>
                    <a:pt x="22860" y="105727"/>
                  </a:cubicBezTo>
                  <a:cubicBezTo>
                    <a:pt x="15240" y="110490"/>
                    <a:pt x="7620" y="116205"/>
                    <a:pt x="0" y="121920"/>
                  </a:cubicBezTo>
                  <a:cubicBezTo>
                    <a:pt x="0" y="114300"/>
                    <a:pt x="0" y="108585"/>
                    <a:pt x="0" y="101917"/>
                  </a:cubicBezTo>
                  <a:close/>
                </a:path>
              </a:pathLst>
            </a:custGeom>
            <a:solidFill>
              <a:srgbClr val="703E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 xmlns:a16="http://schemas.microsoft.com/office/drawing/2014/main" id="{E6DB4541-311F-431A-B923-37267A7AE923}"/>
                </a:ext>
              </a:extLst>
            </p:cNvPr>
            <p:cNvSpPr/>
            <p:nvPr/>
          </p:nvSpPr>
          <p:spPr>
            <a:xfrm>
              <a:off x="11777958" y="-3200837"/>
              <a:ext cx="306349" cy="630433"/>
            </a:xfrm>
            <a:custGeom>
              <a:avLst/>
              <a:gdLst>
                <a:gd name="connsiteX0" fmla="*/ 306176 w 306349"/>
                <a:gd name="connsiteY0" fmla="*/ 11308 h 630433"/>
                <a:gd name="connsiteX1" fmla="*/ 170921 w 306349"/>
                <a:gd name="connsiteY1" fmla="*/ 192283 h 630433"/>
                <a:gd name="connsiteX2" fmla="*/ 88054 w 306349"/>
                <a:gd name="connsiteY2" fmla="*/ 292296 h 630433"/>
                <a:gd name="connsiteX3" fmla="*/ 21379 w 306349"/>
                <a:gd name="connsiteY3" fmla="*/ 488511 h 630433"/>
                <a:gd name="connsiteX4" fmla="*/ 11854 w 306349"/>
                <a:gd name="connsiteY4" fmla="*/ 630433 h 630433"/>
                <a:gd name="connsiteX5" fmla="*/ 11854 w 306349"/>
                <a:gd name="connsiteY5" fmla="*/ 393261 h 630433"/>
                <a:gd name="connsiteX6" fmla="*/ 68051 w 306349"/>
                <a:gd name="connsiteY6" fmla="*/ 248481 h 630433"/>
                <a:gd name="connsiteX7" fmla="*/ 270934 w 306349"/>
                <a:gd name="connsiteY7" fmla="*/ 15118 h 630433"/>
                <a:gd name="connsiteX8" fmla="*/ 294746 w 306349"/>
                <a:gd name="connsiteY8" fmla="*/ 831 h 630433"/>
                <a:gd name="connsiteX9" fmla="*/ 306176 w 306349"/>
                <a:gd name="connsiteY9" fmla="*/ 11308 h 63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349" h="630433">
                  <a:moveTo>
                    <a:pt x="306176" y="11308"/>
                  </a:moveTo>
                  <a:cubicBezTo>
                    <a:pt x="253789" y="66553"/>
                    <a:pt x="197592" y="117988"/>
                    <a:pt x="170921" y="192283"/>
                  </a:cubicBezTo>
                  <a:cubicBezTo>
                    <a:pt x="128059" y="212286"/>
                    <a:pt x="108057" y="252291"/>
                    <a:pt x="88054" y="292296"/>
                  </a:cubicBezTo>
                  <a:cubicBezTo>
                    <a:pt x="57574" y="355161"/>
                    <a:pt x="49954" y="425646"/>
                    <a:pt x="21379" y="488511"/>
                  </a:cubicBezTo>
                  <a:cubicBezTo>
                    <a:pt x="15664" y="536136"/>
                    <a:pt x="31857" y="584713"/>
                    <a:pt x="11854" y="630433"/>
                  </a:cubicBezTo>
                  <a:cubicBezTo>
                    <a:pt x="-6243" y="551376"/>
                    <a:pt x="-1481" y="472318"/>
                    <a:pt x="11854" y="393261"/>
                  </a:cubicBezTo>
                  <a:cubicBezTo>
                    <a:pt x="30904" y="344683"/>
                    <a:pt x="49001" y="297058"/>
                    <a:pt x="68051" y="248481"/>
                  </a:cubicBezTo>
                  <a:cubicBezTo>
                    <a:pt x="124249" y="160851"/>
                    <a:pt x="184257" y="76078"/>
                    <a:pt x="270934" y="15118"/>
                  </a:cubicBezTo>
                  <a:cubicBezTo>
                    <a:pt x="278554" y="9403"/>
                    <a:pt x="287126" y="5593"/>
                    <a:pt x="294746" y="831"/>
                  </a:cubicBezTo>
                  <a:cubicBezTo>
                    <a:pt x="304271" y="-2027"/>
                    <a:pt x="307129" y="2736"/>
                    <a:pt x="306176" y="11308"/>
                  </a:cubicBezTo>
                  <a:close/>
                </a:path>
              </a:pathLst>
            </a:custGeom>
            <a:solidFill>
              <a:srgbClr val="BC927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 xmlns:a16="http://schemas.microsoft.com/office/drawing/2014/main" id="{0DABFB8C-32C9-456C-97ED-42EEF2086245}"/>
                </a:ext>
              </a:extLst>
            </p:cNvPr>
            <p:cNvSpPr/>
            <p:nvPr/>
          </p:nvSpPr>
          <p:spPr>
            <a:xfrm>
              <a:off x="12073657" y="-3229533"/>
              <a:ext cx="41674" cy="40004"/>
            </a:xfrm>
            <a:custGeom>
              <a:avLst/>
              <a:gdLst>
                <a:gd name="connsiteX0" fmla="*/ 10477 w 41674"/>
                <a:gd name="connsiteY0" fmla="*/ 40005 h 40004"/>
                <a:gd name="connsiteX1" fmla="*/ 0 w 41674"/>
                <a:gd name="connsiteY1" fmla="*/ 29528 h 40004"/>
                <a:gd name="connsiteX2" fmla="*/ 40005 w 41674"/>
                <a:gd name="connsiteY2" fmla="*/ 0 h 40004"/>
                <a:gd name="connsiteX3" fmla="*/ 10477 w 41674"/>
                <a:gd name="connsiteY3" fmla="*/ 40005 h 40004"/>
              </a:gdLst>
              <a:ahLst/>
              <a:cxnLst>
                <a:cxn ang="0">
                  <a:pos x="connsiteX0" y="connsiteY0"/>
                </a:cxn>
                <a:cxn ang="0">
                  <a:pos x="connsiteX1" y="connsiteY1"/>
                </a:cxn>
                <a:cxn ang="0">
                  <a:pos x="connsiteX2" y="connsiteY2"/>
                </a:cxn>
                <a:cxn ang="0">
                  <a:pos x="connsiteX3" y="connsiteY3"/>
                </a:cxn>
              </a:cxnLst>
              <a:rect l="l" t="t" r="r" b="b"/>
              <a:pathLst>
                <a:path w="41674" h="40004">
                  <a:moveTo>
                    <a:pt x="10477" y="40005"/>
                  </a:moveTo>
                  <a:cubicBezTo>
                    <a:pt x="6668" y="36195"/>
                    <a:pt x="2857" y="32385"/>
                    <a:pt x="0" y="29528"/>
                  </a:cubicBezTo>
                  <a:cubicBezTo>
                    <a:pt x="10477" y="16192"/>
                    <a:pt x="23813" y="5715"/>
                    <a:pt x="40005" y="0"/>
                  </a:cubicBezTo>
                  <a:cubicBezTo>
                    <a:pt x="48577" y="26670"/>
                    <a:pt x="21907" y="28575"/>
                    <a:pt x="10477" y="40005"/>
                  </a:cubicBezTo>
                  <a:close/>
                </a:path>
              </a:pathLst>
            </a:custGeom>
            <a:solidFill>
              <a:srgbClr val="987B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 xmlns:a16="http://schemas.microsoft.com/office/drawing/2014/main" id="{313B7C87-782A-4DF2-A70C-4A2B9ABE0016}"/>
                </a:ext>
              </a:extLst>
            </p:cNvPr>
            <p:cNvSpPr/>
            <p:nvPr/>
          </p:nvSpPr>
          <p:spPr>
            <a:xfrm>
              <a:off x="12111757" y="-1482721"/>
              <a:ext cx="47625" cy="49602"/>
            </a:xfrm>
            <a:custGeom>
              <a:avLst/>
              <a:gdLst>
                <a:gd name="connsiteX0" fmla="*/ 47625 w 47625"/>
                <a:gd name="connsiteY0" fmla="*/ 11503 h 49602"/>
                <a:gd name="connsiteX1" fmla="*/ 12382 w 47625"/>
                <a:gd name="connsiteY1" fmla="*/ 49603 h 49602"/>
                <a:gd name="connsiteX2" fmla="*/ 952 w 47625"/>
                <a:gd name="connsiteY2" fmla="*/ 45793 h 49602"/>
                <a:gd name="connsiteX3" fmla="*/ 0 w 47625"/>
                <a:gd name="connsiteY3" fmla="*/ 17218 h 49602"/>
                <a:gd name="connsiteX4" fmla="*/ 25718 w 47625"/>
                <a:gd name="connsiteY4" fmla="*/ 73 h 49602"/>
                <a:gd name="connsiteX5" fmla="*/ 47625 w 47625"/>
                <a:gd name="connsiteY5" fmla="*/ 11503 h 4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49602">
                  <a:moveTo>
                    <a:pt x="47625" y="11503"/>
                  </a:moveTo>
                  <a:cubicBezTo>
                    <a:pt x="35243" y="23885"/>
                    <a:pt x="29527" y="41982"/>
                    <a:pt x="12382" y="49603"/>
                  </a:cubicBezTo>
                  <a:cubicBezTo>
                    <a:pt x="8572" y="48650"/>
                    <a:pt x="4763" y="46745"/>
                    <a:pt x="952" y="45793"/>
                  </a:cubicBezTo>
                  <a:cubicBezTo>
                    <a:pt x="952" y="36268"/>
                    <a:pt x="952" y="26743"/>
                    <a:pt x="0" y="17218"/>
                  </a:cubicBezTo>
                  <a:cubicBezTo>
                    <a:pt x="5715" y="7693"/>
                    <a:pt x="12382" y="-880"/>
                    <a:pt x="25718" y="73"/>
                  </a:cubicBezTo>
                  <a:cubicBezTo>
                    <a:pt x="32385" y="4835"/>
                    <a:pt x="44768" y="-880"/>
                    <a:pt x="47625" y="11503"/>
                  </a:cubicBezTo>
                  <a:close/>
                </a:path>
              </a:pathLst>
            </a:custGeom>
            <a:solidFill>
              <a:srgbClr val="9FC4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 xmlns:a16="http://schemas.microsoft.com/office/drawing/2014/main" id="{EB80E8D9-0D5E-453A-9813-1BDA999A7FC1}"/>
                </a:ext>
              </a:extLst>
            </p:cNvPr>
            <p:cNvSpPr/>
            <p:nvPr/>
          </p:nvSpPr>
          <p:spPr>
            <a:xfrm>
              <a:off x="12244154" y="-1448352"/>
              <a:ext cx="31953" cy="41903"/>
            </a:xfrm>
            <a:custGeom>
              <a:avLst/>
              <a:gdLst>
                <a:gd name="connsiteX0" fmla="*/ 0 w 31953"/>
                <a:gd name="connsiteY0" fmla="*/ 20949 h 41903"/>
                <a:gd name="connsiteX1" fmla="*/ 20003 w 31953"/>
                <a:gd name="connsiteY1" fmla="*/ 1899 h 41903"/>
                <a:gd name="connsiteX2" fmla="*/ 20955 w 31953"/>
                <a:gd name="connsiteY2" fmla="*/ 41904 h 41903"/>
                <a:gd name="connsiteX3" fmla="*/ 0 w 31953"/>
                <a:gd name="connsiteY3" fmla="*/ 20949 h 41903"/>
              </a:gdLst>
              <a:ahLst/>
              <a:cxnLst>
                <a:cxn ang="0">
                  <a:pos x="connsiteX0" y="connsiteY0"/>
                </a:cxn>
                <a:cxn ang="0">
                  <a:pos x="connsiteX1" y="connsiteY1"/>
                </a:cxn>
                <a:cxn ang="0">
                  <a:pos x="connsiteX2" y="connsiteY2"/>
                </a:cxn>
                <a:cxn ang="0">
                  <a:pos x="connsiteX3" y="connsiteY3"/>
                </a:cxn>
              </a:cxnLst>
              <a:rect l="l" t="t" r="r" b="b"/>
              <a:pathLst>
                <a:path w="31953" h="41903">
                  <a:moveTo>
                    <a:pt x="0" y="20949"/>
                  </a:moveTo>
                  <a:cubicBezTo>
                    <a:pt x="4763" y="11424"/>
                    <a:pt x="6668" y="-5721"/>
                    <a:pt x="20003" y="1899"/>
                  </a:cubicBezTo>
                  <a:cubicBezTo>
                    <a:pt x="38100" y="11424"/>
                    <a:pt x="33338" y="27616"/>
                    <a:pt x="20955" y="41904"/>
                  </a:cubicBezTo>
                  <a:cubicBezTo>
                    <a:pt x="20003" y="27616"/>
                    <a:pt x="20955" y="12376"/>
                    <a:pt x="0" y="20949"/>
                  </a:cubicBezTo>
                  <a:close/>
                </a:path>
              </a:pathLst>
            </a:custGeom>
            <a:solidFill>
              <a:srgbClr val="24598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 xmlns:a16="http://schemas.microsoft.com/office/drawing/2014/main" id="{0E671397-CB46-4E55-84B0-2D79DC1647E8}"/>
                </a:ext>
              </a:extLst>
            </p:cNvPr>
            <p:cNvSpPr/>
            <p:nvPr/>
          </p:nvSpPr>
          <p:spPr>
            <a:xfrm>
              <a:off x="13201417" y="-2891396"/>
              <a:ext cx="35510" cy="113347"/>
            </a:xfrm>
            <a:custGeom>
              <a:avLst/>
              <a:gdLst>
                <a:gd name="connsiteX0" fmla="*/ 0 w 35510"/>
                <a:gd name="connsiteY0" fmla="*/ 0 h 113347"/>
                <a:gd name="connsiteX1" fmla="*/ 32385 w 35510"/>
                <a:gd name="connsiteY1" fmla="*/ 113348 h 113347"/>
                <a:gd name="connsiteX2" fmla="*/ 0 w 35510"/>
                <a:gd name="connsiteY2" fmla="*/ 0 h 113347"/>
              </a:gdLst>
              <a:ahLst/>
              <a:cxnLst>
                <a:cxn ang="0">
                  <a:pos x="connsiteX0" y="connsiteY0"/>
                </a:cxn>
                <a:cxn ang="0">
                  <a:pos x="connsiteX1" y="connsiteY1"/>
                </a:cxn>
                <a:cxn ang="0">
                  <a:pos x="connsiteX2" y="connsiteY2"/>
                </a:cxn>
              </a:cxnLst>
              <a:rect l="l" t="t" r="r" b="b"/>
              <a:pathLst>
                <a:path w="35510" h="113347">
                  <a:moveTo>
                    <a:pt x="0" y="0"/>
                  </a:moveTo>
                  <a:cubicBezTo>
                    <a:pt x="25718" y="28575"/>
                    <a:pt x="42863" y="61913"/>
                    <a:pt x="32385" y="113348"/>
                  </a:cubicBezTo>
                  <a:cubicBezTo>
                    <a:pt x="20003" y="69533"/>
                    <a:pt x="9525" y="34290"/>
                    <a:pt x="0" y="0"/>
                  </a:cubicBezTo>
                  <a:close/>
                </a:path>
              </a:pathLst>
            </a:custGeom>
            <a:solidFill>
              <a:srgbClr val="77949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 xmlns:a16="http://schemas.microsoft.com/office/drawing/2014/main" id="{CAE051E2-ECEE-4C25-8C79-ED1C93D36953}"/>
                </a:ext>
              </a:extLst>
            </p:cNvPr>
            <p:cNvSpPr/>
            <p:nvPr/>
          </p:nvSpPr>
          <p:spPr>
            <a:xfrm>
              <a:off x="11767904" y="-2963786"/>
              <a:ext cx="55245" cy="115252"/>
            </a:xfrm>
            <a:custGeom>
              <a:avLst/>
              <a:gdLst>
                <a:gd name="connsiteX0" fmla="*/ 0 w 55245"/>
                <a:gd name="connsiteY0" fmla="*/ 68580 h 115252"/>
                <a:gd name="connsiteX1" fmla="*/ 55245 w 55245"/>
                <a:gd name="connsiteY1" fmla="*/ 0 h 115252"/>
                <a:gd name="connsiteX2" fmla="*/ 10478 w 55245"/>
                <a:gd name="connsiteY2" fmla="*/ 115252 h 115252"/>
                <a:gd name="connsiteX3" fmla="*/ 0 w 55245"/>
                <a:gd name="connsiteY3" fmla="*/ 68580 h 115252"/>
              </a:gdLst>
              <a:ahLst/>
              <a:cxnLst>
                <a:cxn ang="0">
                  <a:pos x="connsiteX0" y="connsiteY0"/>
                </a:cxn>
                <a:cxn ang="0">
                  <a:pos x="connsiteX1" y="connsiteY1"/>
                </a:cxn>
                <a:cxn ang="0">
                  <a:pos x="connsiteX2" y="connsiteY2"/>
                </a:cxn>
                <a:cxn ang="0">
                  <a:pos x="connsiteX3" y="connsiteY3"/>
                </a:cxn>
              </a:cxnLst>
              <a:rect l="l" t="t" r="r" b="b"/>
              <a:pathLst>
                <a:path w="55245" h="115252">
                  <a:moveTo>
                    <a:pt x="0" y="68580"/>
                  </a:moveTo>
                  <a:cubicBezTo>
                    <a:pt x="13335" y="28575"/>
                    <a:pt x="13335" y="27623"/>
                    <a:pt x="55245" y="0"/>
                  </a:cubicBezTo>
                  <a:cubicBezTo>
                    <a:pt x="38100" y="45720"/>
                    <a:pt x="23813" y="80963"/>
                    <a:pt x="10478" y="115252"/>
                  </a:cubicBezTo>
                  <a:cubicBezTo>
                    <a:pt x="-2857" y="101918"/>
                    <a:pt x="4763" y="83820"/>
                    <a:pt x="0" y="68580"/>
                  </a:cubicBezTo>
                  <a:close/>
                </a:path>
              </a:pathLst>
            </a:custGeom>
            <a:solidFill>
              <a:srgbClr val="41759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 xmlns:a16="http://schemas.microsoft.com/office/drawing/2014/main" id="{46D8812A-6BDF-4EEA-BAA4-528DF05FDEA3}"/>
                </a:ext>
              </a:extLst>
            </p:cNvPr>
            <p:cNvSpPr/>
            <p:nvPr/>
          </p:nvSpPr>
          <p:spPr>
            <a:xfrm>
              <a:off x="11754205" y="-2895206"/>
              <a:ext cx="26100" cy="65089"/>
            </a:xfrm>
            <a:custGeom>
              <a:avLst/>
              <a:gdLst>
                <a:gd name="connsiteX0" fmla="*/ 13699 w 26100"/>
                <a:gd name="connsiteY0" fmla="*/ 0 h 65089"/>
                <a:gd name="connsiteX1" fmla="*/ 24177 w 26100"/>
                <a:gd name="connsiteY1" fmla="*/ 46672 h 65089"/>
                <a:gd name="connsiteX2" fmla="*/ 7032 w 26100"/>
                <a:gd name="connsiteY2" fmla="*/ 64770 h 65089"/>
                <a:gd name="connsiteX3" fmla="*/ 2269 w 26100"/>
                <a:gd name="connsiteY3" fmla="*/ 44768 h 65089"/>
                <a:gd name="connsiteX4" fmla="*/ 13699 w 26100"/>
                <a:gd name="connsiteY4" fmla="*/ 0 h 6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 h="65089">
                  <a:moveTo>
                    <a:pt x="13699" y="0"/>
                  </a:moveTo>
                  <a:cubicBezTo>
                    <a:pt x="32749" y="12382"/>
                    <a:pt x="24177" y="30480"/>
                    <a:pt x="24177" y="46672"/>
                  </a:cubicBezTo>
                  <a:cubicBezTo>
                    <a:pt x="15604" y="50482"/>
                    <a:pt x="19414" y="67627"/>
                    <a:pt x="7032" y="64770"/>
                  </a:cubicBezTo>
                  <a:cubicBezTo>
                    <a:pt x="-3446" y="61913"/>
                    <a:pt x="364" y="51435"/>
                    <a:pt x="2269" y="44768"/>
                  </a:cubicBezTo>
                  <a:cubicBezTo>
                    <a:pt x="6079" y="30480"/>
                    <a:pt x="364" y="12382"/>
                    <a:pt x="13699" y="0"/>
                  </a:cubicBezTo>
                  <a:close/>
                </a:path>
              </a:pathLst>
            </a:custGeom>
            <a:solidFill>
              <a:srgbClr val="779C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 xmlns:a16="http://schemas.microsoft.com/office/drawing/2014/main" id="{67F50D67-4408-4F91-8024-63BCF7880F8B}"/>
                </a:ext>
              </a:extLst>
            </p:cNvPr>
            <p:cNvSpPr/>
            <p:nvPr/>
          </p:nvSpPr>
          <p:spPr>
            <a:xfrm>
              <a:off x="12207845" y="-1865718"/>
              <a:ext cx="630192" cy="351890"/>
            </a:xfrm>
            <a:custGeom>
              <a:avLst/>
              <a:gdLst>
                <a:gd name="connsiteX0" fmla="*/ 600190 w 630192"/>
                <a:gd name="connsiteY0" fmla="*/ 271627 h 351890"/>
                <a:gd name="connsiteX1" fmla="*/ 19165 w 630192"/>
                <a:gd name="connsiteY1" fmla="*/ 287819 h 351890"/>
                <a:gd name="connsiteX2" fmla="*/ 17260 w 630192"/>
                <a:gd name="connsiteY2" fmla="*/ 284962 h 351890"/>
                <a:gd name="connsiteX3" fmla="*/ 13450 w 630192"/>
                <a:gd name="connsiteY3" fmla="*/ 284962 h 351890"/>
                <a:gd name="connsiteX4" fmla="*/ 36310 w 630192"/>
                <a:gd name="connsiteY4" fmla="*/ 151612 h 351890"/>
                <a:gd name="connsiteX5" fmla="*/ 67743 w 630192"/>
                <a:gd name="connsiteY5" fmla="*/ 124942 h 351890"/>
                <a:gd name="connsiteX6" fmla="*/ 136322 w 630192"/>
                <a:gd name="connsiteY6" fmla="*/ 32549 h 351890"/>
                <a:gd name="connsiteX7" fmla="*/ 189662 w 630192"/>
                <a:gd name="connsiteY7" fmla="*/ 13499 h 351890"/>
                <a:gd name="connsiteX8" fmla="*/ 205855 w 630192"/>
                <a:gd name="connsiteY8" fmla="*/ 29692 h 351890"/>
                <a:gd name="connsiteX9" fmla="*/ 206807 w 630192"/>
                <a:gd name="connsiteY9" fmla="*/ 55409 h 351890"/>
                <a:gd name="connsiteX10" fmla="*/ 238240 w 630192"/>
                <a:gd name="connsiteY10" fmla="*/ 95414 h 351890"/>
                <a:gd name="connsiteX11" fmla="*/ 299200 w 630192"/>
                <a:gd name="connsiteY11" fmla="*/ 133514 h 351890"/>
                <a:gd name="connsiteX12" fmla="*/ 317297 w 630192"/>
                <a:gd name="connsiteY12" fmla="*/ 131609 h 351890"/>
                <a:gd name="connsiteX13" fmla="*/ 373495 w 630192"/>
                <a:gd name="connsiteY13" fmla="*/ 81127 h 351890"/>
                <a:gd name="connsiteX14" fmla="*/ 389687 w 630192"/>
                <a:gd name="connsiteY14" fmla="*/ 17309 h 351890"/>
                <a:gd name="connsiteX15" fmla="*/ 448743 w 630192"/>
                <a:gd name="connsiteY15" fmla="*/ 1117 h 351890"/>
                <a:gd name="connsiteX16" fmla="*/ 563043 w 630192"/>
                <a:gd name="connsiteY16" fmla="*/ 143992 h 351890"/>
                <a:gd name="connsiteX17" fmla="*/ 627812 w 630192"/>
                <a:gd name="connsiteY17" fmla="*/ 213524 h 351890"/>
                <a:gd name="connsiteX18" fmla="*/ 600190 w 630192"/>
                <a:gd name="connsiteY18" fmla="*/ 271627 h 35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0192" h="351890">
                  <a:moveTo>
                    <a:pt x="600190" y="271627"/>
                  </a:moveTo>
                  <a:cubicBezTo>
                    <a:pt x="408737" y="369734"/>
                    <a:pt x="215380" y="381164"/>
                    <a:pt x="19165" y="287819"/>
                  </a:cubicBezTo>
                  <a:cubicBezTo>
                    <a:pt x="19165" y="287819"/>
                    <a:pt x="17260" y="284962"/>
                    <a:pt x="17260" y="284962"/>
                  </a:cubicBezTo>
                  <a:lnTo>
                    <a:pt x="13450" y="284962"/>
                  </a:lnTo>
                  <a:cubicBezTo>
                    <a:pt x="-11315" y="245909"/>
                    <a:pt x="-838" y="185902"/>
                    <a:pt x="36310" y="151612"/>
                  </a:cubicBezTo>
                  <a:cubicBezTo>
                    <a:pt x="46787" y="142087"/>
                    <a:pt x="61075" y="137324"/>
                    <a:pt x="67743" y="124942"/>
                  </a:cubicBezTo>
                  <a:cubicBezTo>
                    <a:pt x="100127" y="101129"/>
                    <a:pt x="119177" y="66839"/>
                    <a:pt x="136322" y="32549"/>
                  </a:cubicBezTo>
                  <a:cubicBezTo>
                    <a:pt x="149657" y="5879"/>
                    <a:pt x="163945" y="-1741"/>
                    <a:pt x="189662" y="13499"/>
                  </a:cubicBezTo>
                  <a:cubicBezTo>
                    <a:pt x="200140" y="13499"/>
                    <a:pt x="204902" y="20167"/>
                    <a:pt x="205855" y="29692"/>
                  </a:cubicBezTo>
                  <a:cubicBezTo>
                    <a:pt x="208712" y="38264"/>
                    <a:pt x="182043" y="47789"/>
                    <a:pt x="206807" y="55409"/>
                  </a:cubicBezTo>
                  <a:cubicBezTo>
                    <a:pt x="221095" y="65887"/>
                    <a:pt x="236335" y="77317"/>
                    <a:pt x="238240" y="95414"/>
                  </a:cubicBezTo>
                  <a:cubicBezTo>
                    <a:pt x="242050" y="136372"/>
                    <a:pt x="263005" y="144944"/>
                    <a:pt x="299200" y="133514"/>
                  </a:cubicBezTo>
                  <a:cubicBezTo>
                    <a:pt x="304915" y="131609"/>
                    <a:pt x="311582" y="130657"/>
                    <a:pt x="317297" y="131609"/>
                  </a:cubicBezTo>
                  <a:cubicBezTo>
                    <a:pt x="358255" y="139229"/>
                    <a:pt x="373495" y="119227"/>
                    <a:pt x="373495" y="81127"/>
                  </a:cubicBezTo>
                  <a:cubicBezTo>
                    <a:pt x="387782" y="62077"/>
                    <a:pt x="376352" y="36359"/>
                    <a:pt x="389687" y="17309"/>
                  </a:cubicBezTo>
                  <a:cubicBezTo>
                    <a:pt x="407785" y="7784"/>
                    <a:pt x="425882" y="-3646"/>
                    <a:pt x="448743" y="1117"/>
                  </a:cubicBezTo>
                  <a:cubicBezTo>
                    <a:pt x="478270" y="55409"/>
                    <a:pt x="508750" y="109702"/>
                    <a:pt x="563043" y="143992"/>
                  </a:cubicBezTo>
                  <a:cubicBezTo>
                    <a:pt x="591618" y="160184"/>
                    <a:pt x="621145" y="176377"/>
                    <a:pt x="627812" y="213524"/>
                  </a:cubicBezTo>
                  <a:cubicBezTo>
                    <a:pt x="631622" y="237337"/>
                    <a:pt x="635432" y="264007"/>
                    <a:pt x="600190" y="271627"/>
                  </a:cubicBezTo>
                  <a:close/>
                </a:path>
              </a:pathLst>
            </a:custGeom>
            <a:solidFill>
              <a:srgbClr val="FCFCF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 xmlns:a16="http://schemas.microsoft.com/office/drawing/2014/main" id="{D4480E59-1390-4D69-87AA-E8136A6319BC}"/>
                </a:ext>
              </a:extLst>
            </p:cNvPr>
            <p:cNvSpPr/>
            <p:nvPr/>
          </p:nvSpPr>
          <p:spPr>
            <a:xfrm>
              <a:off x="12186829" y="-1792211"/>
              <a:ext cx="88757" cy="220979"/>
            </a:xfrm>
            <a:custGeom>
              <a:avLst/>
              <a:gdLst>
                <a:gd name="connsiteX0" fmla="*/ 88758 w 88757"/>
                <a:gd name="connsiteY0" fmla="*/ 50483 h 220979"/>
                <a:gd name="connsiteX1" fmla="*/ 32560 w 88757"/>
                <a:gd name="connsiteY1" fmla="*/ 160020 h 220979"/>
                <a:gd name="connsiteX2" fmla="*/ 34465 w 88757"/>
                <a:gd name="connsiteY2" fmla="*/ 210503 h 220979"/>
                <a:gd name="connsiteX3" fmla="*/ 3033 w 88757"/>
                <a:gd name="connsiteY3" fmla="*/ 220980 h 220979"/>
                <a:gd name="connsiteX4" fmla="*/ 25892 w 88757"/>
                <a:gd name="connsiteY4" fmla="*/ 75247 h 220979"/>
                <a:gd name="connsiteX5" fmla="*/ 48753 w 88757"/>
                <a:gd name="connsiteY5" fmla="*/ 0 h 220979"/>
                <a:gd name="connsiteX6" fmla="*/ 60183 w 88757"/>
                <a:gd name="connsiteY6" fmla="*/ 30480 h 220979"/>
                <a:gd name="connsiteX7" fmla="*/ 69708 w 88757"/>
                <a:gd name="connsiteY7" fmla="*/ 33338 h 220979"/>
                <a:gd name="connsiteX8" fmla="*/ 88758 w 88757"/>
                <a:gd name="connsiteY8" fmla="*/ 50483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7" h="220979">
                  <a:moveTo>
                    <a:pt x="88758" y="50483"/>
                  </a:moveTo>
                  <a:cubicBezTo>
                    <a:pt x="70660" y="87630"/>
                    <a:pt x="32560" y="113347"/>
                    <a:pt x="32560" y="160020"/>
                  </a:cubicBezTo>
                  <a:cubicBezTo>
                    <a:pt x="32560" y="177165"/>
                    <a:pt x="25892" y="194310"/>
                    <a:pt x="34465" y="210503"/>
                  </a:cubicBezTo>
                  <a:cubicBezTo>
                    <a:pt x="23987" y="214313"/>
                    <a:pt x="13510" y="218122"/>
                    <a:pt x="3033" y="220980"/>
                  </a:cubicBezTo>
                  <a:cubicBezTo>
                    <a:pt x="-8397" y="169545"/>
                    <a:pt x="15415" y="123825"/>
                    <a:pt x="25892" y="75247"/>
                  </a:cubicBezTo>
                  <a:cubicBezTo>
                    <a:pt x="31608" y="49530"/>
                    <a:pt x="41133" y="24765"/>
                    <a:pt x="48753" y="0"/>
                  </a:cubicBezTo>
                  <a:cubicBezTo>
                    <a:pt x="50658" y="10478"/>
                    <a:pt x="47800" y="23813"/>
                    <a:pt x="60183" y="30480"/>
                  </a:cubicBezTo>
                  <a:cubicBezTo>
                    <a:pt x="63992" y="26670"/>
                    <a:pt x="67803" y="27622"/>
                    <a:pt x="69708" y="33338"/>
                  </a:cubicBezTo>
                  <a:cubicBezTo>
                    <a:pt x="67803" y="48578"/>
                    <a:pt x="68755" y="60008"/>
                    <a:pt x="88758" y="50483"/>
                  </a:cubicBezTo>
                  <a:close/>
                </a:path>
              </a:pathLst>
            </a:custGeom>
            <a:solidFill>
              <a:srgbClr val="4334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 xmlns:a16="http://schemas.microsoft.com/office/drawing/2014/main" id="{0E2F5C49-466E-4457-8E00-D0E40AC85104}"/>
                </a:ext>
              </a:extLst>
            </p:cNvPr>
            <p:cNvSpPr/>
            <p:nvPr/>
          </p:nvSpPr>
          <p:spPr>
            <a:xfrm>
              <a:off x="12197958" y="-1551228"/>
              <a:ext cx="17657" cy="60007"/>
            </a:xfrm>
            <a:custGeom>
              <a:avLst/>
              <a:gdLst>
                <a:gd name="connsiteX0" fmla="*/ 10954 w 17657"/>
                <a:gd name="connsiteY0" fmla="*/ 57150 h 60007"/>
                <a:gd name="connsiteX1" fmla="*/ 1429 w 17657"/>
                <a:gd name="connsiteY1" fmla="*/ 60008 h 60007"/>
                <a:gd name="connsiteX2" fmla="*/ 10001 w 17657"/>
                <a:gd name="connsiteY2" fmla="*/ 0 h 60007"/>
                <a:gd name="connsiteX3" fmla="*/ 12859 w 17657"/>
                <a:gd name="connsiteY3" fmla="*/ 1905 h 60007"/>
                <a:gd name="connsiteX4" fmla="*/ 10954 w 17657"/>
                <a:gd name="connsiteY4" fmla="*/ 57150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 h="60007">
                  <a:moveTo>
                    <a:pt x="10954" y="57150"/>
                  </a:moveTo>
                  <a:cubicBezTo>
                    <a:pt x="8096" y="58102"/>
                    <a:pt x="5239" y="59055"/>
                    <a:pt x="1429" y="60008"/>
                  </a:cubicBezTo>
                  <a:cubicBezTo>
                    <a:pt x="2381" y="40005"/>
                    <a:pt x="-6191" y="18097"/>
                    <a:pt x="10001" y="0"/>
                  </a:cubicBezTo>
                  <a:cubicBezTo>
                    <a:pt x="10001" y="0"/>
                    <a:pt x="12859" y="1905"/>
                    <a:pt x="12859" y="1905"/>
                  </a:cubicBezTo>
                  <a:cubicBezTo>
                    <a:pt x="23336" y="20955"/>
                    <a:pt x="13811" y="39052"/>
                    <a:pt x="10954" y="57150"/>
                  </a:cubicBezTo>
                  <a:close/>
                </a:path>
              </a:pathLst>
            </a:custGeom>
            <a:solidFill>
              <a:srgbClr val="274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 xmlns:a16="http://schemas.microsoft.com/office/drawing/2014/main" id="{F8FF915F-C030-4BE1-8921-219727C8EDE5}"/>
                </a:ext>
              </a:extLst>
            </p:cNvPr>
            <p:cNvSpPr/>
            <p:nvPr/>
          </p:nvSpPr>
          <p:spPr>
            <a:xfrm>
              <a:off x="12137475" y="-1483601"/>
              <a:ext cx="50482" cy="12382"/>
            </a:xfrm>
            <a:custGeom>
              <a:avLst/>
              <a:gdLst>
                <a:gd name="connsiteX0" fmla="*/ 21907 w 50482"/>
                <a:gd name="connsiteY0" fmla="*/ 12383 h 12382"/>
                <a:gd name="connsiteX1" fmla="*/ 0 w 50482"/>
                <a:gd name="connsiteY1" fmla="*/ 953 h 12382"/>
                <a:gd name="connsiteX2" fmla="*/ 50482 w 50482"/>
                <a:gd name="connsiteY2" fmla="*/ 0 h 12382"/>
                <a:gd name="connsiteX3" fmla="*/ 21907 w 50482"/>
                <a:gd name="connsiteY3" fmla="*/ 12383 h 12382"/>
              </a:gdLst>
              <a:ahLst/>
              <a:cxnLst>
                <a:cxn ang="0">
                  <a:pos x="connsiteX0" y="connsiteY0"/>
                </a:cxn>
                <a:cxn ang="0">
                  <a:pos x="connsiteX1" y="connsiteY1"/>
                </a:cxn>
                <a:cxn ang="0">
                  <a:pos x="connsiteX2" y="connsiteY2"/>
                </a:cxn>
                <a:cxn ang="0">
                  <a:pos x="connsiteX3" y="connsiteY3"/>
                </a:cxn>
              </a:cxnLst>
              <a:rect l="l" t="t" r="r" b="b"/>
              <a:pathLst>
                <a:path w="50482" h="12382">
                  <a:moveTo>
                    <a:pt x="21907" y="12383"/>
                  </a:moveTo>
                  <a:cubicBezTo>
                    <a:pt x="14288" y="8573"/>
                    <a:pt x="7620" y="4763"/>
                    <a:pt x="0" y="953"/>
                  </a:cubicBezTo>
                  <a:cubicBezTo>
                    <a:pt x="17145" y="953"/>
                    <a:pt x="33338" y="953"/>
                    <a:pt x="50482" y="0"/>
                  </a:cubicBezTo>
                  <a:cubicBezTo>
                    <a:pt x="43815" y="10478"/>
                    <a:pt x="31432" y="8573"/>
                    <a:pt x="21907" y="12383"/>
                  </a:cubicBezTo>
                  <a:close/>
                </a:path>
              </a:pathLst>
            </a:custGeom>
            <a:solidFill>
              <a:srgbClr val="4544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 xmlns:a16="http://schemas.microsoft.com/office/drawing/2014/main" id="{49ABE81D-66D9-4F70-BA38-69629763F678}"/>
                </a:ext>
              </a:extLst>
            </p:cNvPr>
            <p:cNvSpPr/>
            <p:nvPr/>
          </p:nvSpPr>
          <p:spPr>
            <a:xfrm>
              <a:off x="12026992" y="-2483726"/>
              <a:ext cx="275264" cy="208913"/>
            </a:xfrm>
            <a:custGeom>
              <a:avLst/>
              <a:gdLst>
                <a:gd name="connsiteX0" fmla="*/ 275265 w 275264"/>
                <a:gd name="connsiteY0" fmla="*/ 85725 h 208913"/>
                <a:gd name="connsiteX1" fmla="*/ 182872 w 275264"/>
                <a:gd name="connsiteY1" fmla="*/ 180975 h 208913"/>
                <a:gd name="connsiteX2" fmla="*/ 4755 w 275264"/>
                <a:gd name="connsiteY2" fmla="*/ 152400 h 208913"/>
                <a:gd name="connsiteX3" fmla="*/ 92385 w 275264"/>
                <a:gd name="connsiteY3" fmla="*/ 49530 h 208913"/>
                <a:gd name="connsiteX4" fmla="*/ 160012 w 275264"/>
                <a:gd name="connsiteY4" fmla="*/ 0 h 208913"/>
                <a:gd name="connsiteX5" fmla="*/ 170490 w 275264"/>
                <a:gd name="connsiteY5" fmla="*/ 14288 h 208913"/>
                <a:gd name="connsiteX6" fmla="*/ 257167 w 275264"/>
                <a:gd name="connsiteY6" fmla="*/ 78105 h 208913"/>
                <a:gd name="connsiteX7" fmla="*/ 275265 w 275264"/>
                <a:gd name="connsiteY7" fmla="*/ 85725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64" h="208913">
                  <a:moveTo>
                    <a:pt x="275265" y="85725"/>
                  </a:moveTo>
                  <a:cubicBezTo>
                    <a:pt x="221925" y="96202"/>
                    <a:pt x="210495" y="144780"/>
                    <a:pt x="182872" y="180975"/>
                  </a:cubicBezTo>
                  <a:cubicBezTo>
                    <a:pt x="148583" y="227648"/>
                    <a:pt x="29520" y="214313"/>
                    <a:pt x="4755" y="152400"/>
                  </a:cubicBezTo>
                  <a:cubicBezTo>
                    <a:pt x="-14295" y="101917"/>
                    <a:pt x="25710" y="44767"/>
                    <a:pt x="92385" y="49530"/>
                  </a:cubicBezTo>
                  <a:cubicBezTo>
                    <a:pt x="138105" y="52388"/>
                    <a:pt x="154297" y="40005"/>
                    <a:pt x="160012" y="0"/>
                  </a:cubicBezTo>
                  <a:cubicBezTo>
                    <a:pt x="164775" y="3810"/>
                    <a:pt x="168585" y="8573"/>
                    <a:pt x="170490" y="14288"/>
                  </a:cubicBezTo>
                  <a:cubicBezTo>
                    <a:pt x="192397" y="75248"/>
                    <a:pt x="192397" y="75248"/>
                    <a:pt x="257167" y="78105"/>
                  </a:cubicBezTo>
                  <a:cubicBezTo>
                    <a:pt x="265740" y="79057"/>
                    <a:pt x="271455" y="80963"/>
                    <a:pt x="275265" y="85725"/>
                  </a:cubicBezTo>
                  <a:close/>
                </a:path>
              </a:pathLst>
            </a:custGeom>
            <a:solidFill>
              <a:srgbClr val="F9AFA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 xmlns:a16="http://schemas.microsoft.com/office/drawing/2014/main" id="{5265C55E-6DCF-45BE-802B-95430261EB63}"/>
                </a:ext>
              </a:extLst>
            </p:cNvPr>
            <p:cNvSpPr/>
            <p:nvPr/>
          </p:nvSpPr>
          <p:spPr>
            <a:xfrm>
              <a:off x="12713218" y="-2437053"/>
              <a:ext cx="212506" cy="172640"/>
            </a:xfrm>
            <a:custGeom>
              <a:avLst/>
              <a:gdLst>
                <a:gd name="connsiteX0" fmla="*/ 85291 w 212506"/>
                <a:gd name="connsiteY0" fmla="*/ 0 h 172640"/>
                <a:gd name="connsiteX1" fmla="*/ 122439 w 212506"/>
                <a:gd name="connsiteY1" fmla="*/ 16192 h 172640"/>
                <a:gd name="connsiteX2" fmla="*/ 206259 w 212506"/>
                <a:gd name="connsiteY2" fmla="*/ 64770 h 172640"/>
                <a:gd name="connsiteX3" fmla="*/ 180541 w 212506"/>
                <a:gd name="connsiteY3" fmla="*/ 158115 h 172640"/>
                <a:gd name="connsiteX4" fmla="*/ 40524 w 212506"/>
                <a:gd name="connsiteY4" fmla="*/ 157163 h 172640"/>
                <a:gd name="connsiteX5" fmla="*/ 10996 w 212506"/>
                <a:gd name="connsiteY5" fmla="*/ 56197 h 172640"/>
                <a:gd name="connsiteX6" fmla="*/ 85291 w 212506"/>
                <a:gd name="connsiteY6" fmla="*/ 0 h 1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06" h="172640">
                  <a:moveTo>
                    <a:pt x="85291" y="0"/>
                  </a:moveTo>
                  <a:cubicBezTo>
                    <a:pt x="90054" y="22860"/>
                    <a:pt x="106246" y="15240"/>
                    <a:pt x="122439" y="16192"/>
                  </a:cubicBezTo>
                  <a:cubicBezTo>
                    <a:pt x="157682" y="17145"/>
                    <a:pt x="192924" y="29527"/>
                    <a:pt x="206259" y="64770"/>
                  </a:cubicBezTo>
                  <a:cubicBezTo>
                    <a:pt x="218641" y="98107"/>
                    <a:pt x="213879" y="133350"/>
                    <a:pt x="180541" y="158115"/>
                  </a:cubicBezTo>
                  <a:cubicBezTo>
                    <a:pt x="154824" y="177165"/>
                    <a:pt x="70051" y="178117"/>
                    <a:pt x="40524" y="157163"/>
                  </a:cubicBezTo>
                  <a:cubicBezTo>
                    <a:pt x="4329" y="131445"/>
                    <a:pt x="-12816" y="100013"/>
                    <a:pt x="10996" y="56197"/>
                  </a:cubicBezTo>
                  <a:cubicBezTo>
                    <a:pt x="34809" y="37147"/>
                    <a:pt x="56716" y="14288"/>
                    <a:pt x="85291" y="0"/>
                  </a:cubicBezTo>
                  <a:close/>
                </a:path>
              </a:pathLst>
            </a:custGeom>
            <a:solidFill>
              <a:srgbClr val="F8B0A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 xmlns:a16="http://schemas.microsoft.com/office/drawing/2014/main" id="{5553F849-A750-4CC8-94EE-60B8D1B7AF58}"/>
                </a:ext>
              </a:extLst>
            </p:cNvPr>
            <p:cNvSpPr/>
            <p:nvPr/>
          </p:nvSpPr>
          <p:spPr>
            <a:xfrm>
              <a:off x="12659211" y="-2535531"/>
              <a:ext cx="142867" cy="154674"/>
            </a:xfrm>
            <a:custGeom>
              <a:avLst/>
              <a:gdLst>
                <a:gd name="connsiteX0" fmla="*/ 139299 w 142867"/>
                <a:gd name="connsiteY0" fmla="*/ 98477 h 154674"/>
                <a:gd name="connsiteX1" fmla="*/ 64052 w 142867"/>
                <a:gd name="connsiteY1" fmla="*/ 154675 h 154674"/>
                <a:gd name="connsiteX2" fmla="*/ 64052 w 142867"/>
                <a:gd name="connsiteY2" fmla="*/ 154675 h 154674"/>
                <a:gd name="connsiteX3" fmla="*/ 25952 w 142867"/>
                <a:gd name="connsiteY3" fmla="*/ 136577 h 154674"/>
                <a:gd name="connsiteX4" fmla="*/ 5949 w 142867"/>
                <a:gd name="connsiteY4" fmla="*/ 45137 h 154674"/>
                <a:gd name="connsiteX5" fmla="*/ 118344 w 142867"/>
                <a:gd name="connsiteY5" fmla="*/ 13705 h 154674"/>
                <a:gd name="connsiteX6" fmla="*/ 139299 w 142867"/>
                <a:gd name="connsiteY6" fmla="*/ 98477 h 154674"/>
                <a:gd name="connsiteX7" fmla="*/ 139299 w 142867"/>
                <a:gd name="connsiteY7" fmla="*/ 98477 h 1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67" h="154674">
                  <a:moveTo>
                    <a:pt x="139299" y="98477"/>
                  </a:moveTo>
                  <a:cubicBezTo>
                    <a:pt x="125964" y="133720"/>
                    <a:pt x="99294" y="149912"/>
                    <a:pt x="64052" y="154675"/>
                  </a:cubicBezTo>
                  <a:cubicBezTo>
                    <a:pt x="64052" y="154675"/>
                    <a:pt x="64052" y="154675"/>
                    <a:pt x="64052" y="154675"/>
                  </a:cubicBezTo>
                  <a:cubicBezTo>
                    <a:pt x="50716" y="148960"/>
                    <a:pt x="36429" y="147055"/>
                    <a:pt x="25952" y="136577"/>
                  </a:cubicBezTo>
                  <a:cubicBezTo>
                    <a:pt x="4997" y="108955"/>
                    <a:pt x="-8339" y="80380"/>
                    <a:pt x="5949" y="45137"/>
                  </a:cubicBezTo>
                  <a:cubicBezTo>
                    <a:pt x="24999" y="-1535"/>
                    <a:pt x="62147" y="-12013"/>
                    <a:pt x="118344" y="13705"/>
                  </a:cubicBezTo>
                  <a:cubicBezTo>
                    <a:pt x="135489" y="39422"/>
                    <a:pt x="149777" y="66092"/>
                    <a:pt x="139299" y="98477"/>
                  </a:cubicBezTo>
                  <a:lnTo>
                    <a:pt x="139299" y="98477"/>
                  </a:lnTo>
                  <a:close/>
                </a:path>
              </a:pathLst>
            </a:custGeom>
            <a:solidFill>
              <a:srgbClr val="2C23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 xmlns:a16="http://schemas.microsoft.com/office/drawing/2014/main" id="{01D6EDDD-0B19-4810-81B0-04CB8EC3B54A}"/>
                </a:ext>
              </a:extLst>
            </p:cNvPr>
            <p:cNvSpPr/>
            <p:nvPr/>
          </p:nvSpPr>
          <p:spPr>
            <a:xfrm>
              <a:off x="12187957" y="-2536681"/>
              <a:ext cx="139433" cy="149263"/>
            </a:xfrm>
            <a:custGeom>
              <a:avLst/>
              <a:gdLst>
                <a:gd name="connsiteX0" fmla="*/ 114300 w 139433"/>
                <a:gd name="connsiteY0" fmla="*/ 138680 h 149263"/>
                <a:gd name="connsiteX1" fmla="*/ 0 w 139433"/>
                <a:gd name="connsiteY1" fmla="*/ 52955 h 149263"/>
                <a:gd name="connsiteX2" fmla="*/ 952 w 139433"/>
                <a:gd name="connsiteY2" fmla="*/ 52955 h 149263"/>
                <a:gd name="connsiteX3" fmla="*/ 10477 w 139433"/>
                <a:gd name="connsiteY3" fmla="*/ 33905 h 149263"/>
                <a:gd name="connsiteX4" fmla="*/ 112395 w 139433"/>
                <a:gd name="connsiteY4" fmla="*/ 16760 h 149263"/>
                <a:gd name="connsiteX5" fmla="*/ 114300 w 139433"/>
                <a:gd name="connsiteY5" fmla="*/ 138680 h 1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33" h="149263">
                  <a:moveTo>
                    <a:pt x="114300" y="138680"/>
                  </a:moveTo>
                  <a:cubicBezTo>
                    <a:pt x="35243" y="166302"/>
                    <a:pt x="1905" y="140585"/>
                    <a:pt x="0" y="52955"/>
                  </a:cubicBezTo>
                  <a:cubicBezTo>
                    <a:pt x="0" y="52955"/>
                    <a:pt x="952" y="52955"/>
                    <a:pt x="952" y="52955"/>
                  </a:cubicBezTo>
                  <a:cubicBezTo>
                    <a:pt x="18097" y="52955"/>
                    <a:pt x="4763" y="38667"/>
                    <a:pt x="10477" y="33905"/>
                  </a:cubicBezTo>
                  <a:cubicBezTo>
                    <a:pt x="50482" y="-5148"/>
                    <a:pt x="80010" y="-9910"/>
                    <a:pt x="112395" y="16760"/>
                  </a:cubicBezTo>
                  <a:cubicBezTo>
                    <a:pt x="147638" y="47240"/>
                    <a:pt x="148590" y="87245"/>
                    <a:pt x="114300" y="138680"/>
                  </a:cubicBezTo>
                  <a:close/>
                </a:path>
              </a:pathLst>
            </a:custGeom>
            <a:solidFill>
              <a:srgbClr val="2822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 xmlns:a16="http://schemas.microsoft.com/office/drawing/2014/main" id="{E3E53BCB-7076-4067-AAA2-AACC999B52D3}"/>
                </a:ext>
              </a:extLst>
            </p:cNvPr>
            <p:cNvSpPr/>
            <p:nvPr/>
          </p:nvSpPr>
          <p:spPr>
            <a:xfrm>
              <a:off x="12370837" y="-2377225"/>
              <a:ext cx="256222" cy="180595"/>
            </a:xfrm>
            <a:custGeom>
              <a:avLst/>
              <a:gdLst>
                <a:gd name="connsiteX0" fmla="*/ 256222 w 256222"/>
                <a:gd name="connsiteY0" fmla="*/ 63996 h 180595"/>
                <a:gd name="connsiteX1" fmla="*/ 149542 w 256222"/>
                <a:gd name="connsiteY1" fmla="*/ 179249 h 180595"/>
                <a:gd name="connsiteX2" fmla="*/ 0 w 256222"/>
                <a:gd name="connsiteY2" fmla="*/ 83046 h 180595"/>
                <a:gd name="connsiteX3" fmla="*/ 3810 w 256222"/>
                <a:gd name="connsiteY3" fmla="*/ 37326 h 180595"/>
                <a:gd name="connsiteX4" fmla="*/ 40957 w 256222"/>
                <a:gd name="connsiteY4" fmla="*/ 2084 h 180595"/>
                <a:gd name="connsiteX5" fmla="*/ 41910 w 256222"/>
                <a:gd name="connsiteY5" fmla="*/ 28754 h 180595"/>
                <a:gd name="connsiteX6" fmla="*/ 40957 w 256222"/>
                <a:gd name="connsiteY6" fmla="*/ 87809 h 180595"/>
                <a:gd name="connsiteX7" fmla="*/ 130492 w 256222"/>
                <a:gd name="connsiteY7" fmla="*/ 145911 h 180595"/>
                <a:gd name="connsiteX8" fmla="*/ 214313 w 256222"/>
                <a:gd name="connsiteY8" fmla="*/ 87809 h 180595"/>
                <a:gd name="connsiteX9" fmla="*/ 215265 w 256222"/>
                <a:gd name="connsiteY9" fmla="*/ 1131 h 180595"/>
                <a:gd name="connsiteX10" fmla="*/ 252413 w 256222"/>
                <a:gd name="connsiteY10" fmla="*/ 28754 h 180595"/>
                <a:gd name="connsiteX11" fmla="*/ 256222 w 256222"/>
                <a:gd name="connsiteY11" fmla="*/ 63996 h 1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22" h="180595">
                  <a:moveTo>
                    <a:pt x="256222" y="63996"/>
                  </a:moveTo>
                  <a:cubicBezTo>
                    <a:pt x="249555" y="133529"/>
                    <a:pt x="214313" y="172581"/>
                    <a:pt x="149542" y="179249"/>
                  </a:cubicBezTo>
                  <a:cubicBezTo>
                    <a:pt x="73342" y="187821"/>
                    <a:pt x="23813" y="155436"/>
                    <a:pt x="0" y="83046"/>
                  </a:cubicBezTo>
                  <a:cubicBezTo>
                    <a:pt x="8572" y="68759"/>
                    <a:pt x="3810" y="52566"/>
                    <a:pt x="3810" y="37326"/>
                  </a:cubicBezTo>
                  <a:cubicBezTo>
                    <a:pt x="3810" y="11609"/>
                    <a:pt x="15240" y="179"/>
                    <a:pt x="40957" y="2084"/>
                  </a:cubicBezTo>
                  <a:cubicBezTo>
                    <a:pt x="58102" y="9704"/>
                    <a:pt x="46672" y="21134"/>
                    <a:pt x="41910" y="28754"/>
                  </a:cubicBezTo>
                  <a:cubicBezTo>
                    <a:pt x="30480" y="48756"/>
                    <a:pt x="35242" y="67806"/>
                    <a:pt x="40957" y="87809"/>
                  </a:cubicBezTo>
                  <a:cubicBezTo>
                    <a:pt x="56197" y="129719"/>
                    <a:pt x="90488" y="144006"/>
                    <a:pt x="130492" y="145911"/>
                  </a:cubicBezTo>
                  <a:cubicBezTo>
                    <a:pt x="171450" y="147816"/>
                    <a:pt x="199072" y="126861"/>
                    <a:pt x="214313" y="87809"/>
                  </a:cubicBezTo>
                  <a:cubicBezTo>
                    <a:pt x="226695" y="59234"/>
                    <a:pt x="202882" y="29706"/>
                    <a:pt x="215265" y="1131"/>
                  </a:cubicBezTo>
                  <a:cubicBezTo>
                    <a:pt x="238125" y="-3631"/>
                    <a:pt x="249555" y="6846"/>
                    <a:pt x="252413" y="28754"/>
                  </a:cubicBezTo>
                  <a:cubicBezTo>
                    <a:pt x="252413" y="41136"/>
                    <a:pt x="247650" y="53519"/>
                    <a:pt x="256222" y="63996"/>
                  </a:cubicBezTo>
                  <a:close/>
                </a:path>
              </a:pathLst>
            </a:custGeom>
            <a:solidFill>
              <a:srgbClr val="8451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 xmlns:a16="http://schemas.microsoft.com/office/drawing/2014/main" id="{4211C9DC-BB53-441E-B770-C468A7DD75F6}"/>
                </a:ext>
              </a:extLst>
            </p:cNvPr>
            <p:cNvSpPr/>
            <p:nvPr/>
          </p:nvSpPr>
          <p:spPr>
            <a:xfrm>
              <a:off x="12365656" y="-2385619"/>
              <a:ext cx="264134" cy="91440"/>
            </a:xfrm>
            <a:custGeom>
              <a:avLst/>
              <a:gdLst>
                <a:gd name="connsiteX0" fmla="*/ 261403 w 264134"/>
                <a:gd name="connsiteY0" fmla="*/ 72390 h 91440"/>
                <a:gd name="connsiteX1" fmla="*/ 211873 w 264134"/>
                <a:gd name="connsiteY1" fmla="*/ 17145 h 91440"/>
                <a:gd name="connsiteX2" fmla="*/ 197586 w 264134"/>
                <a:gd name="connsiteY2" fmla="*/ 25718 h 91440"/>
                <a:gd name="connsiteX3" fmla="*/ 74713 w 264134"/>
                <a:gd name="connsiteY3" fmla="*/ 27623 h 91440"/>
                <a:gd name="connsiteX4" fmla="*/ 52806 w 264134"/>
                <a:gd name="connsiteY4" fmla="*/ 16193 h 91440"/>
                <a:gd name="connsiteX5" fmla="*/ 13753 w 264134"/>
                <a:gd name="connsiteY5" fmla="*/ 52388 h 91440"/>
                <a:gd name="connsiteX6" fmla="*/ 5181 w 264134"/>
                <a:gd name="connsiteY6" fmla="*/ 91440 h 91440"/>
                <a:gd name="connsiteX7" fmla="*/ 4228 w 264134"/>
                <a:gd name="connsiteY7" fmla="*/ 86678 h 91440"/>
                <a:gd name="connsiteX8" fmla="*/ 76619 w 264134"/>
                <a:gd name="connsiteY8" fmla="*/ 953 h 91440"/>
                <a:gd name="connsiteX9" fmla="*/ 194728 w 264134"/>
                <a:gd name="connsiteY9" fmla="*/ 0 h 91440"/>
                <a:gd name="connsiteX10" fmla="*/ 261403 w 264134"/>
                <a:gd name="connsiteY10" fmla="*/ 7239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134" h="91440">
                  <a:moveTo>
                    <a:pt x="261403" y="72390"/>
                  </a:moveTo>
                  <a:cubicBezTo>
                    <a:pt x="243306" y="55245"/>
                    <a:pt x="260451" y="6668"/>
                    <a:pt x="211873" y="17145"/>
                  </a:cubicBezTo>
                  <a:cubicBezTo>
                    <a:pt x="208063" y="20955"/>
                    <a:pt x="203301" y="23813"/>
                    <a:pt x="197586" y="25718"/>
                  </a:cubicBezTo>
                  <a:cubicBezTo>
                    <a:pt x="156628" y="32385"/>
                    <a:pt x="115671" y="29528"/>
                    <a:pt x="74713" y="27623"/>
                  </a:cubicBezTo>
                  <a:cubicBezTo>
                    <a:pt x="66141" y="25718"/>
                    <a:pt x="58521" y="22860"/>
                    <a:pt x="52806" y="16193"/>
                  </a:cubicBezTo>
                  <a:cubicBezTo>
                    <a:pt x="24231" y="11430"/>
                    <a:pt x="12801" y="24765"/>
                    <a:pt x="13753" y="52388"/>
                  </a:cubicBezTo>
                  <a:cubicBezTo>
                    <a:pt x="13753" y="65723"/>
                    <a:pt x="17563" y="80010"/>
                    <a:pt x="5181" y="91440"/>
                  </a:cubicBezTo>
                  <a:cubicBezTo>
                    <a:pt x="5181" y="89535"/>
                    <a:pt x="4228" y="88583"/>
                    <a:pt x="4228" y="86678"/>
                  </a:cubicBezTo>
                  <a:cubicBezTo>
                    <a:pt x="-5297" y="2858"/>
                    <a:pt x="-5297" y="2858"/>
                    <a:pt x="76619" y="953"/>
                  </a:cubicBezTo>
                  <a:cubicBezTo>
                    <a:pt x="115671" y="0"/>
                    <a:pt x="155676" y="0"/>
                    <a:pt x="194728" y="0"/>
                  </a:cubicBezTo>
                  <a:cubicBezTo>
                    <a:pt x="268071" y="0"/>
                    <a:pt x="268071" y="0"/>
                    <a:pt x="261403" y="72390"/>
                  </a:cubicBezTo>
                  <a:close/>
                </a:path>
              </a:pathLst>
            </a:custGeom>
            <a:solidFill>
              <a:srgbClr val="60382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 xmlns:a16="http://schemas.microsoft.com/office/drawing/2014/main" id="{F41CCD84-47FD-43EE-988C-D01C4BF1884A}"/>
                </a:ext>
              </a:extLst>
            </p:cNvPr>
            <p:cNvSpPr/>
            <p:nvPr/>
          </p:nvSpPr>
          <p:spPr>
            <a:xfrm>
              <a:off x="12457515" y="-2454263"/>
              <a:ext cx="82030" cy="56262"/>
            </a:xfrm>
            <a:custGeom>
              <a:avLst/>
              <a:gdLst>
                <a:gd name="connsiteX0" fmla="*/ 41910 w 82030"/>
                <a:gd name="connsiteY0" fmla="*/ 56262 h 56262"/>
                <a:gd name="connsiteX1" fmla="*/ 0 w 82030"/>
                <a:gd name="connsiteY1" fmla="*/ 31497 h 56262"/>
                <a:gd name="connsiteX2" fmla="*/ 40005 w 82030"/>
                <a:gd name="connsiteY2" fmla="*/ 65 h 56262"/>
                <a:gd name="connsiteX3" fmla="*/ 81915 w 82030"/>
                <a:gd name="connsiteY3" fmla="*/ 29592 h 56262"/>
                <a:gd name="connsiteX4" fmla="*/ 41910 w 82030"/>
                <a:gd name="connsiteY4" fmla="*/ 56262 h 5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0" h="56262">
                  <a:moveTo>
                    <a:pt x="41910" y="56262"/>
                  </a:moveTo>
                  <a:cubicBezTo>
                    <a:pt x="23813" y="54357"/>
                    <a:pt x="0" y="58167"/>
                    <a:pt x="0" y="31497"/>
                  </a:cubicBezTo>
                  <a:cubicBezTo>
                    <a:pt x="0" y="9590"/>
                    <a:pt x="18098" y="1017"/>
                    <a:pt x="40005" y="65"/>
                  </a:cubicBezTo>
                  <a:cubicBezTo>
                    <a:pt x="60960" y="-888"/>
                    <a:pt x="80010" y="8637"/>
                    <a:pt x="81915" y="29592"/>
                  </a:cubicBezTo>
                  <a:cubicBezTo>
                    <a:pt x="83820" y="54357"/>
                    <a:pt x="61913" y="55310"/>
                    <a:pt x="41910" y="56262"/>
                  </a:cubicBezTo>
                  <a:close/>
                </a:path>
              </a:pathLst>
            </a:custGeom>
            <a:solidFill>
              <a:srgbClr val="EAA0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 xmlns:a16="http://schemas.microsoft.com/office/drawing/2014/main" id="{64874BF5-E090-4B9A-A1BB-D1F5CA165DD3}"/>
                </a:ext>
              </a:extLst>
            </p:cNvPr>
            <p:cNvSpPr/>
            <p:nvPr/>
          </p:nvSpPr>
          <p:spPr>
            <a:xfrm>
              <a:off x="12369884" y="-1941753"/>
              <a:ext cx="181023" cy="50210"/>
            </a:xfrm>
            <a:custGeom>
              <a:avLst/>
              <a:gdLst>
                <a:gd name="connsiteX0" fmla="*/ 0 w 181023"/>
                <a:gd name="connsiteY0" fmla="*/ 19050 h 50210"/>
                <a:gd name="connsiteX1" fmla="*/ 66675 w 181023"/>
                <a:gd name="connsiteY1" fmla="*/ 0 h 50210"/>
                <a:gd name="connsiteX2" fmla="*/ 180975 w 181023"/>
                <a:gd name="connsiteY2" fmla="*/ 952 h 50210"/>
                <a:gd name="connsiteX3" fmla="*/ 157163 w 181023"/>
                <a:gd name="connsiteY3" fmla="*/ 20955 h 50210"/>
                <a:gd name="connsiteX4" fmla="*/ 108585 w 181023"/>
                <a:gd name="connsiteY4" fmla="*/ 49530 h 50210"/>
                <a:gd name="connsiteX5" fmla="*/ 0 w 181023"/>
                <a:gd name="connsiteY5" fmla="*/ 19050 h 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23" h="50210">
                  <a:moveTo>
                    <a:pt x="0" y="19050"/>
                  </a:moveTo>
                  <a:cubicBezTo>
                    <a:pt x="18098" y="-2858"/>
                    <a:pt x="48578" y="22860"/>
                    <a:pt x="66675" y="0"/>
                  </a:cubicBezTo>
                  <a:cubicBezTo>
                    <a:pt x="104775" y="0"/>
                    <a:pt x="142875" y="0"/>
                    <a:pt x="180975" y="952"/>
                  </a:cubicBezTo>
                  <a:cubicBezTo>
                    <a:pt x="181928" y="18097"/>
                    <a:pt x="168593" y="18097"/>
                    <a:pt x="157163" y="20955"/>
                  </a:cubicBezTo>
                  <a:cubicBezTo>
                    <a:pt x="130493" y="11430"/>
                    <a:pt x="134303" y="56197"/>
                    <a:pt x="108585" y="49530"/>
                  </a:cubicBezTo>
                  <a:cubicBezTo>
                    <a:pt x="73343" y="36195"/>
                    <a:pt x="31432" y="45720"/>
                    <a:pt x="0" y="19050"/>
                  </a:cubicBezTo>
                  <a:close/>
                </a:path>
              </a:pathLst>
            </a:custGeom>
            <a:solidFill>
              <a:srgbClr val="5C4F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 xmlns:a16="http://schemas.microsoft.com/office/drawing/2014/main" id="{FA3ECCF9-EF55-49A4-B534-F0D4763BC6C7}"/>
                </a:ext>
              </a:extLst>
            </p:cNvPr>
            <p:cNvSpPr/>
            <p:nvPr/>
          </p:nvSpPr>
          <p:spPr>
            <a:xfrm>
              <a:off x="12762955" y="-2521826"/>
              <a:ext cx="46090" cy="84772"/>
            </a:xfrm>
            <a:custGeom>
              <a:avLst/>
              <a:gdLst>
                <a:gd name="connsiteX0" fmla="*/ 35555 w 46090"/>
                <a:gd name="connsiteY0" fmla="*/ 84773 h 84772"/>
                <a:gd name="connsiteX1" fmla="*/ 12695 w 46090"/>
                <a:gd name="connsiteY1" fmla="*/ 56198 h 84772"/>
                <a:gd name="connsiteX2" fmla="*/ 7933 w 46090"/>
                <a:gd name="connsiteY2" fmla="*/ 36195 h 84772"/>
                <a:gd name="connsiteX3" fmla="*/ 14600 w 46090"/>
                <a:gd name="connsiteY3" fmla="*/ 0 h 84772"/>
                <a:gd name="connsiteX4" fmla="*/ 35555 w 46090"/>
                <a:gd name="connsiteY4" fmla="*/ 84773 h 8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90" h="84772">
                  <a:moveTo>
                    <a:pt x="35555" y="84773"/>
                  </a:moveTo>
                  <a:cubicBezTo>
                    <a:pt x="28887" y="75248"/>
                    <a:pt x="50795" y="44767"/>
                    <a:pt x="12695" y="56198"/>
                  </a:cubicBezTo>
                  <a:cubicBezTo>
                    <a:pt x="-640" y="60007"/>
                    <a:pt x="-5403" y="40005"/>
                    <a:pt x="7933" y="36195"/>
                  </a:cubicBezTo>
                  <a:cubicBezTo>
                    <a:pt x="41270" y="27623"/>
                    <a:pt x="15552" y="12382"/>
                    <a:pt x="14600" y="0"/>
                  </a:cubicBezTo>
                  <a:cubicBezTo>
                    <a:pt x="47937" y="21907"/>
                    <a:pt x="54605" y="50482"/>
                    <a:pt x="35555" y="84773"/>
                  </a:cubicBezTo>
                  <a:close/>
                </a:path>
              </a:pathLst>
            </a:custGeom>
            <a:solidFill>
              <a:srgbClr val="D4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 xmlns:a16="http://schemas.microsoft.com/office/drawing/2014/main" id="{1A990753-1DD0-42EB-B075-FB231CAC666C}"/>
                </a:ext>
              </a:extLst>
            </p:cNvPr>
            <p:cNvSpPr/>
            <p:nvPr/>
          </p:nvSpPr>
          <p:spPr>
            <a:xfrm>
              <a:off x="12517477" y="-1941753"/>
              <a:ext cx="71482" cy="33337"/>
            </a:xfrm>
            <a:custGeom>
              <a:avLst/>
              <a:gdLst>
                <a:gd name="connsiteX0" fmla="*/ 3855 w 71482"/>
                <a:gd name="connsiteY0" fmla="*/ 10477 h 33337"/>
                <a:gd name="connsiteX1" fmla="*/ 33382 w 71482"/>
                <a:gd name="connsiteY1" fmla="*/ 952 h 33337"/>
                <a:gd name="connsiteX2" fmla="*/ 71482 w 71482"/>
                <a:gd name="connsiteY2" fmla="*/ 0 h 33337"/>
                <a:gd name="connsiteX3" fmla="*/ 71482 w 71482"/>
                <a:gd name="connsiteY3" fmla="*/ 9525 h 33337"/>
                <a:gd name="connsiteX4" fmla="*/ 65768 w 71482"/>
                <a:gd name="connsiteY4" fmla="*/ 20955 h 33337"/>
                <a:gd name="connsiteX5" fmla="*/ 55290 w 71482"/>
                <a:gd name="connsiteY5" fmla="*/ 26670 h 33337"/>
                <a:gd name="connsiteX6" fmla="*/ 12427 w 71482"/>
                <a:gd name="connsiteY6" fmla="*/ 33338 h 33337"/>
                <a:gd name="connsiteX7" fmla="*/ 1950 w 71482"/>
                <a:gd name="connsiteY7" fmla="*/ 27622 h 33337"/>
                <a:gd name="connsiteX8" fmla="*/ 3855 w 71482"/>
                <a:gd name="connsiteY8" fmla="*/ 10477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2" h="33337">
                  <a:moveTo>
                    <a:pt x="3855" y="10477"/>
                  </a:moveTo>
                  <a:cubicBezTo>
                    <a:pt x="14332" y="9525"/>
                    <a:pt x="25763" y="11430"/>
                    <a:pt x="33382" y="952"/>
                  </a:cubicBezTo>
                  <a:cubicBezTo>
                    <a:pt x="45765" y="952"/>
                    <a:pt x="59100" y="0"/>
                    <a:pt x="71482" y="0"/>
                  </a:cubicBezTo>
                  <a:cubicBezTo>
                    <a:pt x="71482" y="2858"/>
                    <a:pt x="71482" y="6667"/>
                    <a:pt x="71482" y="9525"/>
                  </a:cubicBezTo>
                  <a:cubicBezTo>
                    <a:pt x="70530" y="13335"/>
                    <a:pt x="68625" y="17145"/>
                    <a:pt x="65768" y="20955"/>
                  </a:cubicBezTo>
                  <a:cubicBezTo>
                    <a:pt x="62910" y="23813"/>
                    <a:pt x="59100" y="25717"/>
                    <a:pt x="55290" y="26670"/>
                  </a:cubicBezTo>
                  <a:cubicBezTo>
                    <a:pt x="41002" y="29527"/>
                    <a:pt x="26715" y="31433"/>
                    <a:pt x="12427" y="33338"/>
                  </a:cubicBezTo>
                  <a:cubicBezTo>
                    <a:pt x="7665" y="32385"/>
                    <a:pt x="4807" y="30480"/>
                    <a:pt x="1950" y="27622"/>
                  </a:cubicBezTo>
                  <a:cubicBezTo>
                    <a:pt x="-907" y="21908"/>
                    <a:pt x="-907" y="15240"/>
                    <a:pt x="3855" y="10477"/>
                  </a:cubicBezTo>
                  <a:close/>
                </a:path>
              </a:pathLst>
            </a:custGeom>
            <a:solidFill>
              <a:srgbClr val="453B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 xmlns:a16="http://schemas.microsoft.com/office/drawing/2014/main" id="{AEE309E6-538E-45B7-814D-A1C324A151F2}"/>
                </a:ext>
              </a:extLst>
            </p:cNvPr>
            <p:cNvSpPr/>
            <p:nvPr/>
          </p:nvSpPr>
          <p:spPr>
            <a:xfrm>
              <a:off x="12188644" y="-2503728"/>
              <a:ext cx="40020" cy="40752"/>
            </a:xfrm>
            <a:custGeom>
              <a:avLst/>
              <a:gdLst>
                <a:gd name="connsiteX0" fmla="*/ 9790 w 40020"/>
                <a:gd name="connsiteY0" fmla="*/ 0 h 40752"/>
                <a:gd name="connsiteX1" fmla="*/ 15505 w 40020"/>
                <a:gd name="connsiteY1" fmla="*/ 7620 h 40752"/>
                <a:gd name="connsiteX2" fmla="*/ 35508 w 40020"/>
                <a:gd name="connsiteY2" fmla="*/ 34290 h 40752"/>
                <a:gd name="connsiteX3" fmla="*/ 1218 w 40020"/>
                <a:gd name="connsiteY3" fmla="*/ 19050 h 40752"/>
                <a:gd name="connsiteX4" fmla="*/ 9790 w 40020"/>
                <a:gd name="connsiteY4" fmla="*/ 0 h 4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0" h="40752">
                  <a:moveTo>
                    <a:pt x="9790" y="0"/>
                  </a:moveTo>
                  <a:cubicBezTo>
                    <a:pt x="11695" y="2857"/>
                    <a:pt x="13600" y="4763"/>
                    <a:pt x="15505" y="7620"/>
                  </a:cubicBezTo>
                  <a:cubicBezTo>
                    <a:pt x="23125" y="16192"/>
                    <a:pt x="50747" y="16192"/>
                    <a:pt x="35508" y="34290"/>
                  </a:cubicBezTo>
                  <a:cubicBezTo>
                    <a:pt x="20268" y="52388"/>
                    <a:pt x="11695" y="27622"/>
                    <a:pt x="1218" y="19050"/>
                  </a:cubicBezTo>
                  <a:cubicBezTo>
                    <a:pt x="-1640" y="10477"/>
                    <a:pt x="265" y="3810"/>
                    <a:pt x="9790" y="0"/>
                  </a:cubicBezTo>
                  <a:close/>
                </a:path>
              </a:pathLst>
            </a:custGeom>
            <a:solidFill>
              <a:srgbClr val="B5B6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 xmlns:a16="http://schemas.microsoft.com/office/drawing/2014/main" id="{8533965E-9A05-4462-BB47-C0EDAF08260E}"/>
                </a:ext>
              </a:extLst>
            </p:cNvPr>
            <p:cNvSpPr/>
            <p:nvPr/>
          </p:nvSpPr>
          <p:spPr>
            <a:xfrm>
              <a:off x="12604200" y="-1953288"/>
              <a:ext cx="71437" cy="12646"/>
            </a:xfrm>
            <a:custGeom>
              <a:avLst/>
              <a:gdLst>
                <a:gd name="connsiteX0" fmla="*/ 71438 w 71437"/>
                <a:gd name="connsiteY0" fmla="*/ 1057 h 12646"/>
                <a:gd name="connsiteX1" fmla="*/ 0 w 71437"/>
                <a:gd name="connsiteY1" fmla="*/ 10582 h 12646"/>
                <a:gd name="connsiteX2" fmla="*/ 71438 w 71437"/>
                <a:gd name="connsiteY2" fmla="*/ 1057 h 12646"/>
              </a:gdLst>
              <a:ahLst/>
              <a:cxnLst>
                <a:cxn ang="0">
                  <a:pos x="connsiteX0" y="connsiteY0"/>
                </a:cxn>
                <a:cxn ang="0">
                  <a:pos x="connsiteX1" y="connsiteY1"/>
                </a:cxn>
                <a:cxn ang="0">
                  <a:pos x="connsiteX2" y="connsiteY2"/>
                </a:cxn>
              </a:cxnLst>
              <a:rect l="l" t="t" r="r" b="b"/>
              <a:pathLst>
                <a:path w="71437" h="12646">
                  <a:moveTo>
                    <a:pt x="71438" y="1057"/>
                  </a:moveTo>
                  <a:cubicBezTo>
                    <a:pt x="49530" y="21060"/>
                    <a:pt x="23813" y="8677"/>
                    <a:pt x="0" y="10582"/>
                  </a:cubicBezTo>
                  <a:cubicBezTo>
                    <a:pt x="22860" y="1057"/>
                    <a:pt x="46672" y="-1800"/>
                    <a:pt x="71438" y="1057"/>
                  </a:cubicBezTo>
                  <a:close/>
                </a:path>
              </a:pathLst>
            </a:custGeom>
            <a:solidFill>
              <a:srgbClr val="453B3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 xmlns:a16="http://schemas.microsoft.com/office/drawing/2014/main" id="{00D0A717-356C-4D03-9692-CF4A88A8010F}"/>
                </a:ext>
              </a:extLst>
            </p:cNvPr>
            <p:cNvSpPr/>
            <p:nvPr/>
          </p:nvSpPr>
          <p:spPr>
            <a:xfrm>
              <a:off x="12685162" y="-2398953"/>
              <a:ext cx="38100" cy="19162"/>
            </a:xfrm>
            <a:custGeom>
              <a:avLst/>
              <a:gdLst>
                <a:gd name="connsiteX0" fmla="*/ 0 w 38100"/>
                <a:gd name="connsiteY0" fmla="*/ 0 h 19162"/>
                <a:gd name="connsiteX1" fmla="*/ 38100 w 38100"/>
                <a:gd name="connsiteY1" fmla="*/ 18097 h 19162"/>
                <a:gd name="connsiteX2" fmla="*/ 0 w 38100"/>
                <a:gd name="connsiteY2" fmla="*/ 0 h 19162"/>
              </a:gdLst>
              <a:ahLst/>
              <a:cxnLst>
                <a:cxn ang="0">
                  <a:pos x="connsiteX0" y="connsiteY0"/>
                </a:cxn>
                <a:cxn ang="0">
                  <a:pos x="connsiteX1" y="connsiteY1"/>
                </a:cxn>
                <a:cxn ang="0">
                  <a:pos x="connsiteX2" y="connsiteY2"/>
                </a:cxn>
              </a:cxnLst>
              <a:rect l="l" t="t" r="r" b="b"/>
              <a:pathLst>
                <a:path w="38100" h="19162">
                  <a:moveTo>
                    <a:pt x="0" y="0"/>
                  </a:moveTo>
                  <a:cubicBezTo>
                    <a:pt x="12382" y="5715"/>
                    <a:pt x="25717" y="12382"/>
                    <a:pt x="38100" y="18097"/>
                  </a:cubicBezTo>
                  <a:cubicBezTo>
                    <a:pt x="20955" y="20955"/>
                    <a:pt x="6667" y="19050"/>
                    <a:pt x="0" y="0"/>
                  </a:cubicBezTo>
                  <a:close/>
                </a:path>
              </a:pathLst>
            </a:custGeom>
            <a:solidFill>
              <a:srgbClr val="F8B0A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 xmlns:a16="http://schemas.microsoft.com/office/drawing/2014/main" id="{F966F4C8-85F4-4B3B-BF38-3950B9BA20C1}"/>
                </a:ext>
              </a:extLst>
            </p:cNvPr>
            <p:cNvSpPr/>
            <p:nvPr/>
          </p:nvSpPr>
          <p:spPr>
            <a:xfrm>
              <a:off x="11798384" y="-3012656"/>
              <a:ext cx="149542" cy="300329"/>
            </a:xfrm>
            <a:custGeom>
              <a:avLst/>
              <a:gdLst>
                <a:gd name="connsiteX0" fmla="*/ 0 w 149542"/>
                <a:gd name="connsiteY0" fmla="*/ 300330 h 300329"/>
                <a:gd name="connsiteX1" fmla="*/ 102870 w 149542"/>
                <a:gd name="connsiteY1" fmla="*/ 19342 h 300329"/>
                <a:gd name="connsiteX2" fmla="*/ 149543 w 149542"/>
                <a:gd name="connsiteY2" fmla="*/ 4102 h 300329"/>
                <a:gd name="connsiteX3" fmla="*/ 93345 w 149542"/>
                <a:gd name="connsiteY3" fmla="*/ 166027 h 300329"/>
                <a:gd name="connsiteX4" fmla="*/ 71438 w 149542"/>
                <a:gd name="connsiteY4" fmla="*/ 200317 h 300329"/>
                <a:gd name="connsiteX5" fmla="*/ 0 w 149542"/>
                <a:gd name="connsiteY5" fmla="*/ 300330 h 3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42" h="300329">
                  <a:moveTo>
                    <a:pt x="0" y="300330"/>
                  </a:moveTo>
                  <a:cubicBezTo>
                    <a:pt x="13335" y="199365"/>
                    <a:pt x="40957" y="103162"/>
                    <a:pt x="102870" y="19342"/>
                  </a:cubicBezTo>
                  <a:cubicBezTo>
                    <a:pt x="117157" y="292"/>
                    <a:pt x="129540" y="-4470"/>
                    <a:pt x="149543" y="4102"/>
                  </a:cubicBezTo>
                  <a:cubicBezTo>
                    <a:pt x="123825" y="55537"/>
                    <a:pt x="103823" y="109830"/>
                    <a:pt x="93345" y="166027"/>
                  </a:cubicBezTo>
                  <a:cubicBezTo>
                    <a:pt x="79057" y="172695"/>
                    <a:pt x="77153" y="187935"/>
                    <a:pt x="71438" y="200317"/>
                  </a:cubicBezTo>
                  <a:cubicBezTo>
                    <a:pt x="57150" y="239370"/>
                    <a:pt x="31432" y="271755"/>
                    <a:pt x="0" y="300330"/>
                  </a:cubicBezTo>
                  <a:close/>
                </a:path>
              </a:pathLst>
            </a:custGeom>
            <a:solidFill>
              <a:srgbClr val="C788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 xmlns:a16="http://schemas.microsoft.com/office/drawing/2014/main" id="{1A25A0D0-9613-4391-8FDA-4AB58EC83A66}"/>
                </a:ext>
              </a:extLst>
            </p:cNvPr>
            <p:cNvSpPr/>
            <p:nvPr/>
          </p:nvSpPr>
          <p:spPr>
            <a:xfrm>
              <a:off x="12396554" y="-1905332"/>
              <a:ext cx="230532" cy="118880"/>
            </a:xfrm>
            <a:custGeom>
              <a:avLst/>
              <a:gdLst>
                <a:gd name="connsiteX0" fmla="*/ 202883 w 230532"/>
                <a:gd name="connsiteY0" fmla="*/ 60734 h 118880"/>
                <a:gd name="connsiteX1" fmla="*/ 194310 w 230532"/>
                <a:gd name="connsiteY1" fmla="*/ 116931 h 118880"/>
                <a:gd name="connsiteX2" fmla="*/ 178118 w 230532"/>
                <a:gd name="connsiteY2" fmla="*/ 111216 h 118880"/>
                <a:gd name="connsiteX3" fmla="*/ 131445 w 230532"/>
                <a:gd name="connsiteY3" fmla="*/ 67401 h 118880"/>
                <a:gd name="connsiteX4" fmla="*/ 60960 w 230532"/>
                <a:gd name="connsiteY4" fmla="*/ 68354 h 118880"/>
                <a:gd name="connsiteX5" fmla="*/ 22860 w 230532"/>
                <a:gd name="connsiteY5" fmla="*/ 75021 h 118880"/>
                <a:gd name="connsiteX6" fmla="*/ 11430 w 230532"/>
                <a:gd name="connsiteY6" fmla="*/ 68354 h 118880"/>
                <a:gd name="connsiteX7" fmla="*/ 0 w 230532"/>
                <a:gd name="connsiteY7" fmla="*/ 53114 h 118880"/>
                <a:gd name="connsiteX8" fmla="*/ 1905 w 230532"/>
                <a:gd name="connsiteY8" fmla="*/ 40731 h 118880"/>
                <a:gd name="connsiteX9" fmla="*/ 59055 w 230532"/>
                <a:gd name="connsiteY9" fmla="*/ 21681 h 118880"/>
                <a:gd name="connsiteX10" fmla="*/ 79058 w 230532"/>
                <a:gd name="connsiteY10" fmla="*/ 18824 h 118880"/>
                <a:gd name="connsiteX11" fmla="*/ 135255 w 230532"/>
                <a:gd name="connsiteY11" fmla="*/ 726 h 118880"/>
                <a:gd name="connsiteX12" fmla="*/ 183833 w 230532"/>
                <a:gd name="connsiteY12" fmla="*/ 21681 h 118880"/>
                <a:gd name="connsiteX13" fmla="*/ 200978 w 230532"/>
                <a:gd name="connsiteY13" fmla="*/ 27396 h 118880"/>
                <a:gd name="connsiteX14" fmla="*/ 230505 w 230532"/>
                <a:gd name="connsiteY14" fmla="*/ 44541 h 118880"/>
                <a:gd name="connsiteX15" fmla="*/ 202883 w 230532"/>
                <a:gd name="connsiteY15" fmla="*/ 60734 h 1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532" h="118880">
                  <a:moveTo>
                    <a:pt x="202883" y="60734"/>
                  </a:moveTo>
                  <a:cubicBezTo>
                    <a:pt x="193358" y="78831"/>
                    <a:pt x="228600" y="102644"/>
                    <a:pt x="194310" y="116931"/>
                  </a:cubicBezTo>
                  <a:cubicBezTo>
                    <a:pt x="186690" y="121694"/>
                    <a:pt x="181928" y="116931"/>
                    <a:pt x="178118" y="111216"/>
                  </a:cubicBezTo>
                  <a:cubicBezTo>
                    <a:pt x="169545" y="89309"/>
                    <a:pt x="170498" y="57876"/>
                    <a:pt x="131445" y="67401"/>
                  </a:cubicBezTo>
                  <a:cubicBezTo>
                    <a:pt x="107633" y="74069"/>
                    <a:pt x="83820" y="65496"/>
                    <a:pt x="60960" y="68354"/>
                  </a:cubicBezTo>
                  <a:cubicBezTo>
                    <a:pt x="48578" y="70259"/>
                    <a:pt x="36195" y="75021"/>
                    <a:pt x="22860" y="75021"/>
                  </a:cubicBezTo>
                  <a:cubicBezTo>
                    <a:pt x="18098" y="74069"/>
                    <a:pt x="14288" y="72164"/>
                    <a:pt x="11430" y="68354"/>
                  </a:cubicBezTo>
                  <a:cubicBezTo>
                    <a:pt x="7620" y="63591"/>
                    <a:pt x="3810" y="57876"/>
                    <a:pt x="0" y="53114"/>
                  </a:cubicBezTo>
                  <a:cubicBezTo>
                    <a:pt x="953" y="49304"/>
                    <a:pt x="953" y="44541"/>
                    <a:pt x="1905" y="40731"/>
                  </a:cubicBezTo>
                  <a:cubicBezTo>
                    <a:pt x="17145" y="23586"/>
                    <a:pt x="40958" y="31206"/>
                    <a:pt x="59055" y="21681"/>
                  </a:cubicBezTo>
                  <a:cubicBezTo>
                    <a:pt x="65723" y="18824"/>
                    <a:pt x="71438" y="16919"/>
                    <a:pt x="79058" y="18824"/>
                  </a:cubicBezTo>
                  <a:cubicBezTo>
                    <a:pt x="106680" y="39779"/>
                    <a:pt x="124778" y="32159"/>
                    <a:pt x="135255" y="726"/>
                  </a:cubicBezTo>
                  <a:cubicBezTo>
                    <a:pt x="157163" y="-4036"/>
                    <a:pt x="167640" y="15966"/>
                    <a:pt x="183833" y="21681"/>
                  </a:cubicBezTo>
                  <a:cubicBezTo>
                    <a:pt x="189548" y="24539"/>
                    <a:pt x="195263" y="26444"/>
                    <a:pt x="200978" y="27396"/>
                  </a:cubicBezTo>
                  <a:cubicBezTo>
                    <a:pt x="212408" y="30254"/>
                    <a:pt x="229553" y="30254"/>
                    <a:pt x="230505" y="44541"/>
                  </a:cubicBezTo>
                  <a:cubicBezTo>
                    <a:pt x="231458" y="61686"/>
                    <a:pt x="207645" y="47399"/>
                    <a:pt x="202883" y="60734"/>
                  </a:cubicBezTo>
                  <a:close/>
                </a:path>
              </a:pathLst>
            </a:custGeom>
            <a:solidFill>
              <a:srgbClr val="273C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 xmlns:a16="http://schemas.microsoft.com/office/drawing/2014/main" id="{B295F4FC-5A50-4D98-BB65-D6875A7B313E}"/>
                </a:ext>
              </a:extLst>
            </p:cNvPr>
            <p:cNvSpPr/>
            <p:nvPr/>
          </p:nvSpPr>
          <p:spPr>
            <a:xfrm>
              <a:off x="12246059" y="-1922525"/>
              <a:ext cx="103996" cy="163651"/>
            </a:xfrm>
            <a:custGeom>
              <a:avLst/>
              <a:gdLst>
                <a:gd name="connsiteX0" fmla="*/ 9525 w 103996"/>
                <a:gd name="connsiteY0" fmla="*/ 163651 h 163651"/>
                <a:gd name="connsiteX1" fmla="*/ 0 w 103996"/>
                <a:gd name="connsiteY1" fmla="*/ 160794 h 163651"/>
                <a:gd name="connsiteX2" fmla="*/ 78105 w 103996"/>
                <a:gd name="connsiteY2" fmla="*/ 11251 h 163651"/>
                <a:gd name="connsiteX3" fmla="*/ 96203 w 103996"/>
                <a:gd name="connsiteY3" fmla="*/ 1726 h 163651"/>
                <a:gd name="connsiteX4" fmla="*/ 100965 w 103996"/>
                <a:gd name="connsiteY4" fmla="*/ 27444 h 163651"/>
                <a:gd name="connsiteX5" fmla="*/ 9525 w 103996"/>
                <a:gd name="connsiteY5" fmla="*/ 163651 h 16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96" h="163651">
                  <a:moveTo>
                    <a:pt x="9525" y="163651"/>
                  </a:moveTo>
                  <a:cubicBezTo>
                    <a:pt x="6668" y="162699"/>
                    <a:pt x="3810" y="161746"/>
                    <a:pt x="0" y="160794"/>
                  </a:cubicBezTo>
                  <a:cubicBezTo>
                    <a:pt x="13335" y="104596"/>
                    <a:pt x="59055" y="64591"/>
                    <a:pt x="78105" y="11251"/>
                  </a:cubicBezTo>
                  <a:cubicBezTo>
                    <a:pt x="80963" y="2679"/>
                    <a:pt x="87630" y="-3036"/>
                    <a:pt x="96203" y="1726"/>
                  </a:cubicBezTo>
                  <a:cubicBezTo>
                    <a:pt x="106680" y="7441"/>
                    <a:pt x="104775" y="17919"/>
                    <a:pt x="100965" y="27444"/>
                  </a:cubicBezTo>
                  <a:cubicBezTo>
                    <a:pt x="78105" y="77926"/>
                    <a:pt x="54293" y="128409"/>
                    <a:pt x="9525" y="163651"/>
                  </a:cubicBezTo>
                  <a:close/>
                </a:path>
              </a:pathLst>
            </a:custGeom>
            <a:solidFill>
              <a:srgbClr val="B9B25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 xmlns:a16="http://schemas.microsoft.com/office/drawing/2014/main" id="{C0C8415D-8FDC-4E9C-B002-5B7B8A446274}"/>
                </a:ext>
              </a:extLst>
            </p:cNvPr>
            <p:cNvSpPr/>
            <p:nvPr/>
          </p:nvSpPr>
          <p:spPr>
            <a:xfrm>
              <a:off x="12367556" y="-1922703"/>
              <a:ext cx="114280" cy="53407"/>
            </a:xfrm>
            <a:custGeom>
              <a:avLst/>
              <a:gdLst>
                <a:gd name="connsiteX0" fmla="*/ 106151 w 114280"/>
                <a:gd name="connsiteY0" fmla="*/ 36195 h 53407"/>
                <a:gd name="connsiteX1" fmla="*/ 96626 w 114280"/>
                <a:gd name="connsiteY1" fmla="*/ 43815 h 53407"/>
                <a:gd name="connsiteX2" fmla="*/ 30903 w 114280"/>
                <a:gd name="connsiteY2" fmla="*/ 48577 h 53407"/>
                <a:gd name="connsiteX3" fmla="*/ 2328 w 114280"/>
                <a:gd name="connsiteY3" fmla="*/ 0 h 53407"/>
                <a:gd name="connsiteX4" fmla="*/ 94721 w 114280"/>
                <a:gd name="connsiteY4" fmla="*/ 8572 h 53407"/>
                <a:gd name="connsiteX5" fmla="*/ 113771 w 114280"/>
                <a:gd name="connsiteY5" fmla="*/ 27622 h 53407"/>
                <a:gd name="connsiteX6" fmla="*/ 106151 w 114280"/>
                <a:gd name="connsiteY6" fmla="*/ 36195 h 5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80" h="53407">
                  <a:moveTo>
                    <a:pt x="106151" y="36195"/>
                  </a:moveTo>
                  <a:cubicBezTo>
                    <a:pt x="103293" y="39052"/>
                    <a:pt x="99483" y="41910"/>
                    <a:pt x="96626" y="43815"/>
                  </a:cubicBezTo>
                  <a:cubicBezTo>
                    <a:pt x="75671" y="60008"/>
                    <a:pt x="52810" y="51435"/>
                    <a:pt x="30903" y="48577"/>
                  </a:cubicBezTo>
                  <a:cubicBezTo>
                    <a:pt x="19473" y="33338"/>
                    <a:pt x="-8149" y="28575"/>
                    <a:pt x="2328" y="0"/>
                  </a:cubicBezTo>
                  <a:cubicBezTo>
                    <a:pt x="32808" y="2858"/>
                    <a:pt x="64241" y="5715"/>
                    <a:pt x="94721" y="8572"/>
                  </a:cubicBezTo>
                  <a:cubicBezTo>
                    <a:pt x="107103" y="9525"/>
                    <a:pt x="116628" y="12383"/>
                    <a:pt x="113771" y="27622"/>
                  </a:cubicBezTo>
                  <a:cubicBezTo>
                    <a:pt x="112818" y="31433"/>
                    <a:pt x="110913" y="35242"/>
                    <a:pt x="106151" y="36195"/>
                  </a:cubicBezTo>
                  <a:close/>
                </a:path>
              </a:pathLst>
            </a:custGeom>
            <a:solidFill>
              <a:srgbClr val="EEE7E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 xmlns:a16="http://schemas.microsoft.com/office/drawing/2014/main" id="{BEBF5CB3-68AD-46A3-B772-970C519F300A}"/>
                </a:ext>
              </a:extLst>
            </p:cNvPr>
            <p:cNvSpPr/>
            <p:nvPr/>
          </p:nvSpPr>
          <p:spPr>
            <a:xfrm>
              <a:off x="12251775" y="-1915083"/>
              <a:ext cx="50482" cy="67627"/>
            </a:xfrm>
            <a:custGeom>
              <a:avLst/>
              <a:gdLst>
                <a:gd name="connsiteX0" fmla="*/ 0 w 50482"/>
                <a:gd name="connsiteY0" fmla="*/ 67627 h 67627"/>
                <a:gd name="connsiteX1" fmla="*/ 50482 w 50482"/>
                <a:gd name="connsiteY1" fmla="*/ 0 h 67627"/>
                <a:gd name="connsiteX2" fmla="*/ 0 w 50482"/>
                <a:gd name="connsiteY2" fmla="*/ 67627 h 67627"/>
              </a:gdLst>
              <a:ahLst/>
              <a:cxnLst>
                <a:cxn ang="0">
                  <a:pos x="connsiteX0" y="connsiteY0"/>
                </a:cxn>
                <a:cxn ang="0">
                  <a:pos x="connsiteX1" y="connsiteY1"/>
                </a:cxn>
                <a:cxn ang="0">
                  <a:pos x="connsiteX2" y="connsiteY2"/>
                </a:cxn>
              </a:cxnLst>
              <a:rect l="l" t="t" r="r" b="b"/>
              <a:pathLst>
                <a:path w="50482" h="67627">
                  <a:moveTo>
                    <a:pt x="0" y="67627"/>
                  </a:moveTo>
                  <a:cubicBezTo>
                    <a:pt x="2857" y="35242"/>
                    <a:pt x="24765" y="16192"/>
                    <a:pt x="50482" y="0"/>
                  </a:cubicBezTo>
                  <a:cubicBezTo>
                    <a:pt x="43815" y="30480"/>
                    <a:pt x="18097" y="46672"/>
                    <a:pt x="0" y="67627"/>
                  </a:cubicBezTo>
                  <a:close/>
                </a:path>
              </a:pathLst>
            </a:custGeom>
            <a:solidFill>
              <a:srgbClr val="4544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 xmlns:a16="http://schemas.microsoft.com/office/drawing/2014/main" id="{A90D8A6E-E39C-4EE9-9025-859E52CECD27}"/>
                </a:ext>
              </a:extLst>
            </p:cNvPr>
            <p:cNvSpPr/>
            <p:nvPr/>
          </p:nvSpPr>
          <p:spPr>
            <a:xfrm>
              <a:off x="12398459" y="-1878889"/>
              <a:ext cx="65722" cy="14585"/>
            </a:xfrm>
            <a:custGeom>
              <a:avLst/>
              <a:gdLst>
                <a:gd name="connsiteX0" fmla="*/ 0 w 65722"/>
                <a:gd name="connsiteY0" fmla="*/ 4763 h 14585"/>
                <a:gd name="connsiteX1" fmla="*/ 65723 w 65722"/>
                <a:gd name="connsiteY1" fmla="*/ 0 h 14585"/>
                <a:gd name="connsiteX2" fmla="*/ 953 w 65722"/>
                <a:gd name="connsiteY2" fmla="*/ 13335 h 14585"/>
                <a:gd name="connsiteX3" fmla="*/ 0 w 65722"/>
                <a:gd name="connsiteY3" fmla="*/ 4763 h 14585"/>
              </a:gdLst>
              <a:ahLst/>
              <a:cxnLst>
                <a:cxn ang="0">
                  <a:pos x="connsiteX0" y="connsiteY0"/>
                </a:cxn>
                <a:cxn ang="0">
                  <a:pos x="connsiteX1" y="connsiteY1"/>
                </a:cxn>
                <a:cxn ang="0">
                  <a:pos x="connsiteX2" y="connsiteY2"/>
                </a:cxn>
                <a:cxn ang="0">
                  <a:pos x="connsiteX3" y="connsiteY3"/>
                </a:cxn>
              </a:cxnLst>
              <a:rect l="l" t="t" r="r" b="b"/>
              <a:pathLst>
                <a:path w="65722" h="14585">
                  <a:moveTo>
                    <a:pt x="0" y="4763"/>
                  </a:moveTo>
                  <a:cubicBezTo>
                    <a:pt x="21907" y="3810"/>
                    <a:pt x="44768" y="10478"/>
                    <a:pt x="65723" y="0"/>
                  </a:cubicBezTo>
                  <a:cubicBezTo>
                    <a:pt x="48578" y="25718"/>
                    <a:pt x="21907" y="8573"/>
                    <a:pt x="953" y="13335"/>
                  </a:cubicBezTo>
                  <a:cubicBezTo>
                    <a:pt x="0" y="10478"/>
                    <a:pt x="0" y="7620"/>
                    <a:pt x="0" y="4763"/>
                  </a:cubicBezTo>
                  <a:close/>
                </a:path>
              </a:pathLst>
            </a:custGeom>
            <a:solidFill>
              <a:srgbClr val="3942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 xmlns:a16="http://schemas.microsoft.com/office/drawing/2014/main" id="{32FE7543-7FEC-40E5-A7B6-6B7E015EA959}"/>
                </a:ext>
              </a:extLst>
            </p:cNvPr>
            <p:cNvSpPr/>
            <p:nvPr/>
          </p:nvSpPr>
          <p:spPr>
            <a:xfrm>
              <a:off x="12769934" y="-1754111"/>
              <a:ext cx="85821" cy="174782"/>
            </a:xfrm>
            <a:custGeom>
              <a:avLst/>
              <a:gdLst>
                <a:gd name="connsiteX0" fmla="*/ 38100 w 85821"/>
                <a:gd name="connsiteY0" fmla="*/ 160020 h 174782"/>
                <a:gd name="connsiteX1" fmla="*/ 25718 w 85821"/>
                <a:gd name="connsiteY1" fmla="*/ 53340 h 174782"/>
                <a:gd name="connsiteX2" fmla="*/ 0 w 85821"/>
                <a:gd name="connsiteY2" fmla="*/ 32385 h 174782"/>
                <a:gd name="connsiteX3" fmla="*/ 41910 w 85821"/>
                <a:gd name="connsiteY3" fmla="*/ 45720 h 174782"/>
                <a:gd name="connsiteX4" fmla="*/ 40005 w 85821"/>
                <a:gd name="connsiteY4" fmla="*/ 0 h 174782"/>
                <a:gd name="connsiteX5" fmla="*/ 85725 w 85821"/>
                <a:gd name="connsiteY5" fmla="*/ 147638 h 174782"/>
                <a:gd name="connsiteX6" fmla="*/ 79057 w 85821"/>
                <a:gd name="connsiteY6" fmla="*/ 174308 h 174782"/>
                <a:gd name="connsiteX7" fmla="*/ 38100 w 85821"/>
                <a:gd name="connsiteY7" fmla="*/ 160020 h 1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1" h="174782">
                  <a:moveTo>
                    <a:pt x="38100" y="160020"/>
                  </a:moveTo>
                  <a:cubicBezTo>
                    <a:pt x="63818" y="127635"/>
                    <a:pt x="59055" y="81915"/>
                    <a:pt x="25718" y="53340"/>
                  </a:cubicBezTo>
                  <a:cubicBezTo>
                    <a:pt x="17145" y="45720"/>
                    <a:pt x="8573" y="39053"/>
                    <a:pt x="0" y="32385"/>
                  </a:cubicBezTo>
                  <a:cubicBezTo>
                    <a:pt x="12382" y="36195"/>
                    <a:pt x="25718" y="40005"/>
                    <a:pt x="41910" y="45720"/>
                  </a:cubicBezTo>
                  <a:cubicBezTo>
                    <a:pt x="40957" y="29528"/>
                    <a:pt x="40005" y="14288"/>
                    <a:pt x="40005" y="0"/>
                  </a:cubicBezTo>
                  <a:cubicBezTo>
                    <a:pt x="60960" y="47625"/>
                    <a:pt x="87630" y="92392"/>
                    <a:pt x="85725" y="147638"/>
                  </a:cubicBezTo>
                  <a:cubicBezTo>
                    <a:pt x="76200" y="155258"/>
                    <a:pt x="79057" y="164783"/>
                    <a:pt x="79057" y="174308"/>
                  </a:cubicBezTo>
                  <a:cubicBezTo>
                    <a:pt x="63818" y="172403"/>
                    <a:pt x="45720" y="181928"/>
                    <a:pt x="38100" y="160020"/>
                  </a:cubicBezTo>
                  <a:close/>
                </a:path>
              </a:pathLst>
            </a:custGeom>
            <a:solidFill>
              <a:srgbClr val="3D3D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 xmlns:a16="http://schemas.microsoft.com/office/drawing/2014/main" id="{C81D3738-E480-4901-BD49-3811A21337B4}"/>
                </a:ext>
              </a:extLst>
            </p:cNvPr>
            <p:cNvSpPr/>
            <p:nvPr/>
          </p:nvSpPr>
          <p:spPr>
            <a:xfrm>
              <a:off x="12522666" y="-1927351"/>
              <a:ext cx="132016" cy="58614"/>
            </a:xfrm>
            <a:custGeom>
              <a:avLst/>
              <a:gdLst>
                <a:gd name="connsiteX0" fmla="*/ 48197 w 132016"/>
                <a:gd name="connsiteY0" fmla="*/ 54178 h 58614"/>
                <a:gd name="connsiteX1" fmla="*/ 9144 w 132016"/>
                <a:gd name="connsiteY1" fmla="*/ 28460 h 58614"/>
                <a:gd name="connsiteX2" fmla="*/ 572 w 132016"/>
                <a:gd name="connsiteY2" fmla="*/ 17030 h 58614"/>
                <a:gd name="connsiteX3" fmla="*/ 9144 w 132016"/>
                <a:gd name="connsiteY3" fmla="*/ 14173 h 58614"/>
                <a:gd name="connsiteX4" fmla="*/ 57722 w 132016"/>
                <a:gd name="connsiteY4" fmla="*/ 7505 h 58614"/>
                <a:gd name="connsiteX5" fmla="*/ 57722 w 132016"/>
                <a:gd name="connsiteY5" fmla="*/ 7505 h 58614"/>
                <a:gd name="connsiteX6" fmla="*/ 132016 w 132016"/>
                <a:gd name="connsiteY6" fmla="*/ 7505 h 58614"/>
                <a:gd name="connsiteX7" fmla="*/ 122491 w 132016"/>
                <a:gd name="connsiteY7" fmla="*/ 34175 h 58614"/>
                <a:gd name="connsiteX8" fmla="*/ 48197 w 132016"/>
                <a:gd name="connsiteY8" fmla="*/ 54178 h 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6" h="58614">
                  <a:moveTo>
                    <a:pt x="48197" y="54178"/>
                  </a:moveTo>
                  <a:cubicBezTo>
                    <a:pt x="34861" y="45605"/>
                    <a:pt x="22479" y="37033"/>
                    <a:pt x="9144" y="28460"/>
                  </a:cubicBezTo>
                  <a:cubicBezTo>
                    <a:pt x="1524" y="27508"/>
                    <a:pt x="-1334" y="24650"/>
                    <a:pt x="572" y="17030"/>
                  </a:cubicBezTo>
                  <a:cubicBezTo>
                    <a:pt x="3429" y="17030"/>
                    <a:pt x="6286" y="16078"/>
                    <a:pt x="9144" y="14173"/>
                  </a:cubicBezTo>
                  <a:cubicBezTo>
                    <a:pt x="24384" y="6553"/>
                    <a:pt x="42481" y="16078"/>
                    <a:pt x="57722" y="7505"/>
                  </a:cubicBezTo>
                  <a:lnTo>
                    <a:pt x="57722" y="7505"/>
                  </a:lnTo>
                  <a:cubicBezTo>
                    <a:pt x="82486" y="-2020"/>
                    <a:pt x="107251" y="-2972"/>
                    <a:pt x="132016" y="7505"/>
                  </a:cubicBezTo>
                  <a:cubicBezTo>
                    <a:pt x="129159" y="16078"/>
                    <a:pt x="126301" y="24650"/>
                    <a:pt x="122491" y="34175"/>
                  </a:cubicBezTo>
                  <a:cubicBezTo>
                    <a:pt x="106299" y="69418"/>
                    <a:pt x="75819" y="57035"/>
                    <a:pt x="48197" y="54178"/>
                  </a:cubicBezTo>
                  <a:close/>
                </a:path>
              </a:pathLst>
            </a:custGeom>
            <a:solidFill>
              <a:srgbClr val="E6DF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 xmlns:a16="http://schemas.microsoft.com/office/drawing/2014/main" id="{EA74E470-86FF-4ACC-978A-DB36A9349E9D}"/>
                </a:ext>
              </a:extLst>
            </p:cNvPr>
            <p:cNvSpPr/>
            <p:nvPr/>
          </p:nvSpPr>
          <p:spPr>
            <a:xfrm>
              <a:off x="12674261" y="-1902701"/>
              <a:ext cx="103292" cy="147637"/>
            </a:xfrm>
            <a:custGeom>
              <a:avLst/>
              <a:gdLst>
                <a:gd name="connsiteX0" fmla="*/ 18521 w 103292"/>
                <a:gd name="connsiteY0" fmla="*/ 0 h 147637"/>
                <a:gd name="connsiteX1" fmla="*/ 103293 w 103292"/>
                <a:gd name="connsiteY1" fmla="*/ 147638 h 147637"/>
                <a:gd name="connsiteX2" fmla="*/ 1376 w 103292"/>
                <a:gd name="connsiteY2" fmla="*/ 15240 h 147637"/>
                <a:gd name="connsiteX3" fmla="*/ 18521 w 103292"/>
                <a:gd name="connsiteY3" fmla="*/ 0 h 147637"/>
                <a:gd name="connsiteX4" fmla="*/ 18521 w 103292"/>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2" h="147637">
                  <a:moveTo>
                    <a:pt x="18521" y="0"/>
                  </a:moveTo>
                  <a:cubicBezTo>
                    <a:pt x="33761" y="57150"/>
                    <a:pt x="83291" y="93345"/>
                    <a:pt x="103293" y="147638"/>
                  </a:cubicBezTo>
                  <a:cubicBezTo>
                    <a:pt x="50905" y="117158"/>
                    <a:pt x="26141" y="65723"/>
                    <a:pt x="1376" y="15240"/>
                  </a:cubicBezTo>
                  <a:cubicBezTo>
                    <a:pt x="-4339" y="2858"/>
                    <a:pt x="8996" y="953"/>
                    <a:pt x="18521" y="0"/>
                  </a:cubicBezTo>
                  <a:cubicBezTo>
                    <a:pt x="18521" y="953"/>
                    <a:pt x="18521" y="0"/>
                    <a:pt x="18521" y="0"/>
                  </a:cubicBezTo>
                  <a:close/>
                </a:path>
              </a:pathLst>
            </a:custGeom>
            <a:solidFill>
              <a:srgbClr val="B3B2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 xmlns:a16="http://schemas.microsoft.com/office/drawing/2014/main" id="{73CC8C49-54FB-4094-AF15-E87146CEE407}"/>
                </a:ext>
              </a:extLst>
            </p:cNvPr>
            <p:cNvSpPr/>
            <p:nvPr/>
          </p:nvSpPr>
          <p:spPr>
            <a:xfrm>
              <a:off x="12570862" y="-1894128"/>
              <a:ext cx="85725" cy="51112"/>
            </a:xfrm>
            <a:custGeom>
              <a:avLst/>
              <a:gdLst>
                <a:gd name="connsiteX0" fmla="*/ 0 w 85725"/>
                <a:gd name="connsiteY0" fmla="*/ 20955 h 51112"/>
                <a:gd name="connsiteX1" fmla="*/ 75247 w 85725"/>
                <a:gd name="connsiteY1" fmla="*/ 0 h 51112"/>
                <a:gd name="connsiteX2" fmla="*/ 85725 w 85725"/>
                <a:gd name="connsiteY2" fmla="*/ 29527 h 51112"/>
                <a:gd name="connsiteX3" fmla="*/ 29527 w 85725"/>
                <a:gd name="connsiteY3" fmla="*/ 50483 h 51112"/>
                <a:gd name="connsiteX4" fmla="*/ 47625 w 85725"/>
                <a:gd name="connsiteY4" fmla="*/ 32385 h 51112"/>
                <a:gd name="connsiteX5" fmla="*/ 0 w 85725"/>
                <a:gd name="connsiteY5" fmla="*/ 20955 h 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51112">
                  <a:moveTo>
                    <a:pt x="0" y="20955"/>
                  </a:moveTo>
                  <a:cubicBezTo>
                    <a:pt x="27622" y="21908"/>
                    <a:pt x="54292" y="21908"/>
                    <a:pt x="75247" y="0"/>
                  </a:cubicBezTo>
                  <a:cubicBezTo>
                    <a:pt x="79057" y="9525"/>
                    <a:pt x="81915" y="20002"/>
                    <a:pt x="85725" y="29527"/>
                  </a:cubicBezTo>
                  <a:cubicBezTo>
                    <a:pt x="68580" y="40005"/>
                    <a:pt x="52388" y="54292"/>
                    <a:pt x="29527" y="50483"/>
                  </a:cubicBezTo>
                  <a:cubicBezTo>
                    <a:pt x="35242" y="44767"/>
                    <a:pt x="41910" y="38100"/>
                    <a:pt x="47625" y="32385"/>
                  </a:cubicBezTo>
                  <a:cubicBezTo>
                    <a:pt x="31432" y="24765"/>
                    <a:pt x="12382" y="36195"/>
                    <a:pt x="0" y="20955"/>
                  </a:cubicBezTo>
                  <a:close/>
                </a:path>
              </a:pathLst>
            </a:custGeom>
            <a:solidFill>
              <a:srgbClr val="5C4F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 xmlns:a16="http://schemas.microsoft.com/office/drawing/2014/main" id="{E9B47A69-B330-4765-A9B4-BA540D162B75}"/>
                </a:ext>
              </a:extLst>
            </p:cNvPr>
            <p:cNvSpPr/>
            <p:nvPr/>
          </p:nvSpPr>
          <p:spPr>
            <a:xfrm>
              <a:off x="12580387" y="-1932929"/>
              <a:ext cx="74294" cy="12130"/>
            </a:xfrm>
            <a:custGeom>
              <a:avLst/>
              <a:gdLst>
                <a:gd name="connsiteX0" fmla="*/ 74295 w 74294"/>
                <a:gd name="connsiteY0" fmla="*/ 12130 h 12130"/>
                <a:gd name="connsiteX1" fmla="*/ 0 w 74294"/>
                <a:gd name="connsiteY1" fmla="*/ 12130 h 12130"/>
                <a:gd name="connsiteX2" fmla="*/ 8572 w 74294"/>
                <a:gd name="connsiteY2" fmla="*/ 1653 h 12130"/>
                <a:gd name="connsiteX3" fmla="*/ 74295 w 74294"/>
                <a:gd name="connsiteY3" fmla="*/ 12130 h 12130"/>
              </a:gdLst>
              <a:ahLst/>
              <a:cxnLst>
                <a:cxn ang="0">
                  <a:pos x="connsiteX0" y="connsiteY0"/>
                </a:cxn>
                <a:cxn ang="0">
                  <a:pos x="connsiteX1" y="connsiteY1"/>
                </a:cxn>
                <a:cxn ang="0">
                  <a:pos x="connsiteX2" y="connsiteY2"/>
                </a:cxn>
                <a:cxn ang="0">
                  <a:pos x="connsiteX3" y="connsiteY3"/>
                </a:cxn>
              </a:cxnLst>
              <a:rect l="l" t="t" r="r" b="b"/>
              <a:pathLst>
                <a:path w="74294" h="12130">
                  <a:moveTo>
                    <a:pt x="74295" y="12130"/>
                  </a:moveTo>
                  <a:cubicBezTo>
                    <a:pt x="49530" y="12130"/>
                    <a:pt x="24765" y="12130"/>
                    <a:pt x="0" y="12130"/>
                  </a:cubicBezTo>
                  <a:cubicBezTo>
                    <a:pt x="2857" y="8320"/>
                    <a:pt x="5715" y="4510"/>
                    <a:pt x="8572" y="1653"/>
                  </a:cubicBezTo>
                  <a:cubicBezTo>
                    <a:pt x="30480" y="5463"/>
                    <a:pt x="55245" y="-9777"/>
                    <a:pt x="74295" y="12130"/>
                  </a:cubicBezTo>
                  <a:close/>
                </a:path>
              </a:pathLst>
            </a:custGeom>
            <a:solidFill>
              <a:srgbClr val="5C4F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 xmlns:a16="http://schemas.microsoft.com/office/drawing/2014/main" id="{ACEE7A2F-118F-4AD2-A58B-407DE50D43BB}"/>
                </a:ext>
              </a:extLst>
            </p:cNvPr>
            <p:cNvSpPr/>
            <p:nvPr/>
          </p:nvSpPr>
          <p:spPr>
            <a:xfrm>
              <a:off x="12208912" y="-1549377"/>
              <a:ext cx="66675" cy="55298"/>
            </a:xfrm>
            <a:custGeom>
              <a:avLst/>
              <a:gdLst>
                <a:gd name="connsiteX0" fmla="*/ 0 w 66675"/>
                <a:gd name="connsiteY0" fmla="*/ 55298 h 55298"/>
                <a:gd name="connsiteX1" fmla="*/ 1905 w 66675"/>
                <a:gd name="connsiteY1" fmla="*/ 1006 h 55298"/>
                <a:gd name="connsiteX2" fmla="*/ 66675 w 66675"/>
                <a:gd name="connsiteY2" fmla="*/ 26723 h 55298"/>
                <a:gd name="connsiteX3" fmla="*/ 0 w 66675"/>
                <a:gd name="connsiteY3" fmla="*/ 55298 h 55298"/>
              </a:gdLst>
              <a:ahLst/>
              <a:cxnLst>
                <a:cxn ang="0">
                  <a:pos x="connsiteX0" y="connsiteY0"/>
                </a:cxn>
                <a:cxn ang="0">
                  <a:pos x="connsiteX1" y="connsiteY1"/>
                </a:cxn>
                <a:cxn ang="0">
                  <a:pos x="connsiteX2" y="connsiteY2"/>
                </a:cxn>
                <a:cxn ang="0">
                  <a:pos x="connsiteX3" y="connsiteY3"/>
                </a:cxn>
              </a:cxnLst>
              <a:rect l="l" t="t" r="r" b="b"/>
              <a:pathLst>
                <a:path w="66675" h="55298">
                  <a:moveTo>
                    <a:pt x="0" y="55298"/>
                  </a:moveTo>
                  <a:cubicBezTo>
                    <a:pt x="952" y="37201"/>
                    <a:pt x="952" y="19103"/>
                    <a:pt x="1905" y="1006"/>
                  </a:cubicBezTo>
                  <a:cubicBezTo>
                    <a:pt x="29527" y="-4709"/>
                    <a:pt x="46672" y="15293"/>
                    <a:pt x="66675" y="26723"/>
                  </a:cubicBezTo>
                  <a:cubicBezTo>
                    <a:pt x="40005" y="27676"/>
                    <a:pt x="11430" y="21008"/>
                    <a:pt x="0" y="55298"/>
                  </a:cubicBezTo>
                  <a:close/>
                </a:path>
              </a:pathLst>
            </a:custGeom>
            <a:solidFill>
              <a:srgbClr val="6AA7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 xmlns:a16="http://schemas.microsoft.com/office/drawing/2014/main" id="{E9E1D12C-15A3-4D72-A0DB-CC673AF61526}"/>
                </a:ext>
              </a:extLst>
            </p:cNvPr>
            <p:cNvSpPr/>
            <p:nvPr/>
          </p:nvSpPr>
          <p:spPr>
            <a:xfrm>
              <a:off x="12293684" y="-1514081"/>
              <a:ext cx="86677" cy="21679"/>
            </a:xfrm>
            <a:custGeom>
              <a:avLst/>
              <a:gdLst>
                <a:gd name="connsiteX0" fmla="*/ 0 w 86677"/>
                <a:gd name="connsiteY0" fmla="*/ 0 h 21679"/>
                <a:gd name="connsiteX1" fmla="*/ 86678 w 86677"/>
                <a:gd name="connsiteY1" fmla="*/ 19050 h 21679"/>
                <a:gd name="connsiteX2" fmla="*/ 0 w 86677"/>
                <a:gd name="connsiteY2" fmla="*/ 0 h 21679"/>
              </a:gdLst>
              <a:ahLst/>
              <a:cxnLst>
                <a:cxn ang="0">
                  <a:pos x="connsiteX0" y="connsiteY0"/>
                </a:cxn>
                <a:cxn ang="0">
                  <a:pos x="connsiteX1" y="connsiteY1"/>
                </a:cxn>
                <a:cxn ang="0">
                  <a:pos x="connsiteX2" y="connsiteY2"/>
                </a:cxn>
              </a:cxnLst>
              <a:rect l="l" t="t" r="r" b="b"/>
              <a:pathLst>
                <a:path w="86677" h="21679">
                  <a:moveTo>
                    <a:pt x="0" y="0"/>
                  </a:moveTo>
                  <a:cubicBezTo>
                    <a:pt x="29528" y="2858"/>
                    <a:pt x="59055" y="7620"/>
                    <a:pt x="86678" y="19050"/>
                  </a:cubicBezTo>
                  <a:cubicBezTo>
                    <a:pt x="57150" y="15240"/>
                    <a:pt x="22860" y="36195"/>
                    <a:pt x="0" y="0"/>
                  </a:cubicBezTo>
                  <a:close/>
                </a:path>
              </a:pathLst>
            </a:custGeom>
            <a:solidFill>
              <a:srgbClr val="6AA7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 xmlns:a16="http://schemas.microsoft.com/office/drawing/2014/main" id="{CDF78A42-DBFF-40E2-898E-192C1660B508}"/>
                </a:ext>
              </a:extLst>
            </p:cNvPr>
            <p:cNvSpPr/>
            <p:nvPr/>
          </p:nvSpPr>
          <p:spPr>
            <a:xfrm>
              <a:off x="12400365" y="-1851073"/>
              <a:ext cx="191452" cy="137042"/>
            </a:xfrm>
            <a:custGeom>
              <a:avLst/>
              <a:gdLst>
                <a:gd name="connsiteX0" fmla="*/ 180023 w 191452"/>
                <a:gd name="connsiteY0" fmla="*/ 53147 h 137042"/>
                <a:gd name="connsiteX1" fmla="*/ 191452 w 191452"/>
                <a:gd name="connsiteY1" fmla="*/ 62672 h 137042"/>
                <a:gd name="connsiteX2" fmla="*/ 116205 w 191452"/>
                <a:gd name="connsiteY2" fmla="*/ 127442 h 137042"/>
                <a:gd name="connsiteX3" fmla="*/ 65723 w 191452"/>
                <a:gd name="connsiteY3" fmla="*/ 136015 h 137042"/>
                <a:gd name="connsiteX4" fmla="*/ 33338 w 191452"/>
                <a:gd name="connsiteY4" fmla="*/ 109345 h 137042"/>
                <a:gd name="connsiteX5" fmla="*/ 0 w 191452"/>
                <a:gd name="connsiteY5" fmla="*/ 42670 h 137042"/>
                <a:gd name="connsiteX6" fmla="*/ 20002 w 191452"/>
                <a:gd name="connsiteY6" fmla="*/ 28382 h 137042"/>
                <a:gd name="connsiteX7" fmla="*/ 55245 w 191452"/>
                <a:gd name="connsiteY7" fmla="*/ 3617 h 137042"/>
                <a:gd name="connsiteX8" fmla="*/ 133350 w 191452"/>
                <a:gd name="connsiteY8" fmla="*/ 4570 h 137042"/>
                <a:gd name="connsiteX9" fmla="*/ 180023 w 191452"/>
                <a:gd name="connsiteY9" fmla="*/ 53147 h 1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52" h="137042">
                  <a:moveTo>
                    <a:pt x="180023" y="53147"/>
                  </a:moveTo>
                  <a:cubicBezTo>
                    <a:pt x="183832" y="56005"/>
                    <a:pt x="187643" y="59815"/>
                    <a:pt x="191452" y="62672"/>
                  </a:cubicBezTo>
                  <a:cubicBezTo>
                    <a:pt x="187643" y="126490"/>
                    <a:pt x="187643" y="126490"/>
                    <a:pt x="116205" y="127442"/>
                  </a:cubicBezTo>
                  <a:cubicBezTo>
                    <a:pt x="99060" y="127442"/>
                    <a:pt x="84773" y="140777"/>
                    <a:pt x="65723" y="136015"/>
                  </a:cubicBezTo>
                  <a:cubicBezTo>
                    <a:pt x="50482" y="131252"/>
                    <a:pt x="29527" y="130300"/>
                    <a:pt x="33338" y="109345"/>
                  </a:cubicBezTo>
                  <a:cubicBezTo>
                    <a:pt x="40005" y="76007"/>
                    <a:pt x="17145" y="61720"/>
                    <a:pt x="0" y="42670"/>
                  </a:cubicBezTo>
                  <a:cubicBezTo>
                    <a:pt x="4763" y="36002"/>
                    <a:pt x="11430" y="30287"/>
                    <a:pt x="20002" y="28382"/>
                  </a:cubicBezTo>
                  <a:cubicBezTo>
                    <a:pt x="38100" y="29335"/>
                    <a:pt x="49530" y="20762"/>
                    <a:pt x="55245" y="3617"/>
                  </a:cubicBezTo>
                  <a:cubicBezTo>
                    <a:pt x="80963" y="-7813"/>
                    <a:pt x="106680" y="12190"/>
                    <a:pt x="133350" y="4570"/>
                  </a:cubicBezTo>
                  <a:cubicBezTo>
                    <a:pt x="162877" y="7427"/>
                    <a:pt x="158115" y="42670"/>
                    <a:pt x="180023" y="53147"/>
                  </a:cubicBezTo>
                  <a:close/>
                </a:path>
              </a:pathLst>
            </a:custGeom>
            <a:solidFill>
              <a:srgbClr val="335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 xmlns:a16="http://schemas.microsoft.com/office/drawing/2014/main" id="{0AC5E3E4-00D0-4934-A377-CE6EED2F54F2}"/>
                </a:ext>
              </a:extLst>
            </p:cNvPr>
            <p:cNvSpPr/>
            <p:nvPr/>
          </p:nvSpPr>
          <p:spPr>
            <a:xfrm>
              <a:off x="12393351" y="-1836978"/>
              <a:ext cx="28811" cy="28575"/>
            </a:xfrm>
            <a:custGeom>
              <a:avLst/>
              <a:gdLst>
                <a:gd name="connsiteX0" fmla="*/ 25111 w 28811"/>
                <a:gd name="connsiteY0" fmla="*/ 17145 h 28575"/>
                <a:gd name="connsiteX1" fmla="*/ 6061 w 28811"/>
                <a:gd name="connsiteY1" fmla="*/ 28575 h 28575"/>
                <a:gd name="connsiteX2" fmla="*/ 14633 w 28811"/>
                <a:gd name="connsiteY2" fmla="*/ 0 h 28575"/>
                <a:gd name="connsiteX3" fmla="*/ 26063 w 28811"/>
                <a:gd name="connsiteY3" fmla="*/ 952 h 28575"/>
                <a:gd name="connsiteX4" fmla="*/ 25111 w 28811"/>
                <a:gd name="connsiteY4" fmla="*/ 1714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1" h="28575">
                  <a:moveTo>
                    <a:pt x="25111" y="17145"/>
                  </a:moveTo>
                  <a:cubicBezTo>
                    <a:pt x="21301" y="24765"/>
                    <a:pt x="14633" y="27622"/>
                    <a:pt x="6061" y="28575"/>
                  </a:cubicBezTo>
                  <a:cubicBezTo>
                    <a:pt x="-10132" y="13335"/>
                    <a:pt x="10823" y="9525"/>
                    <a:pt x="14633" y="0"/>
                  </a:cubicBezTo>
                  <a:cubicBezTo>
                    <a:pt x="18443" y="0"/>
                    <a:pt x="22253" y="952"/>
                    <a:pt x="26063" y="952"/>
                  </a:cubicBezTo>
                  <a:cubicBezTo>
                    <a:pt x="29873" y="6667"/>
                    <a:pt x="29873" y="12383"/>
                    <a:pt x="25111" y="17145"/>
                  </a:cubicBezTo>
                  <a:close/>
                </a:path>
              </a:pathLst>
            </a:custGeom>
            <a:solidFill>
              <a:srgbClr val="39424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 xmlns:a16="http://schemas.microsoft.com/office/drawing/2014/main" id="{D5A79FA9-2542-413D-ADF7-D8D9C054D802}"/>
                </a:ext>
              </a:extLst>
            </p:cNvPr>
            <p:cNvSpPr/>
            <p:nvPr/>
          </p:nvSpPr>
          <p:spPr>
            <a:xfrm>
              <a:off x="12389548" y="-2368473"/>
              <a:ext cx="212203" cy="96532"/>
            </a:xfrm>
            <a:custGeom>
              <a:avLst/>
              <a:gdLst>
                <a:gd name="connsiteX0" fmla="*/ 180361 w 212203"/>
                <a:gd name="connsiteY0" fmla="*/ 952 h 96532"/>
                <a:gd name="connsiteX1" fmla="*/ 187981 w 212203"/>
                <a:gd name="connsiteY1" fmla="*/ 0 h 96532"/>
                <a:gd name="connsiteX2" fmla="*/ 207031 w 212203"/>
                <a:gd name="connsiteY2" fmla="*/ 84773 h 96532"/>
                <a:gd name="connsiteX3" fmla="*/ 171789 w 212203"/>
                <a:gd name="connsiteY3" fmla="*/ 96202 h 96532"/>
                <a:gd name="connsiteX4" fmla="*/ 36534 w 212203"/>
                <a:gd name="connsiteY4" fmla="*/ 95250 h 96532"/>
                <a:gd name="connsiteX5" fmla="*/ 11769 w 212203"/>
                <a:gd name="connsiteY5" fmla="*/ 84773 h 96532"/>
                <a:gd name="connsiteX6" fmla="*/ 29866 w 212203"/>
                <a:gd name="connsiteY6" fmla="*/ 0 h 96532"/>
                <a:gd name="connsiteX7" fmla="*/ 45106 w 212203"/>
                <a:gd name="connsiteY7" fmla="*/ 1905 h 96532"/>
                <a:gd name="connsiteX8" fmla="*/ 180361 w 212203"/>
                <a:gd name="connsiteY8" fmla="*/ 952 h 9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03" h="96532">
                  <a:moveTo>
                    <a:pt x="180361" y="952"/>
                  </a:moveTo>
                  <a:cubicBezTo>
                    <a:pt x="183219" y="0"/>
                    <a:pt x="185124" y="0"/>
                    <a:pt x="187981" y="0"/>
                  </a:cubicBezTo>
                  <a:cubicBezTo>
                    <a:pt x="228939" y="20955"/>
                    <a:pt x="205127" y="55245"/>
                    <a:pt x="207031" y="84773"/>
                  </a:cubicBezTo>
                  <a:cubicBezTo>
                    <a:pt x="196554" y="91440"/>
                    <a:pt x="185124" y="98108"/>
                    <a:pt x="171789" y="96202"/>
                  </a:cubicBezTo>
                  <a:cubicBezTo>
                    <a:pt x="127021" y="88583"/>
                    <a:pt x="81302" y="90488"/>
                    <a:pt x="36534" y="95250"/>
                  </a:cubicBezTo>
                  <a:cubicBezTo>
                    <a:pt x="27009" y="96202"/>
                    <a:pt x="18436" y="92392"/>
                    <a:pt x="11769" y="84773"/>
                  </a:cubicBezTo>
                  <a:cubicBezTo>
                    <a:pt x="-1566" y="52388"/>
                    <a:pt x="-12044" y="20955"/>
                    <a:pt x="29866" y="0"/>
                  </a:cubicBezTo>
                  <a:cubicBezTo>
                    <a:pt x="34629" y="952"/>
                    <a:pt x="40344" y="952"/>
                    <a:pt x="45106" y="1905"/>
                  </a:cubicBezTo>
                  <a:cubicBezTo>
                    <a:pt x="89874" y="23813"/>
                    <a:pt x="135594" y="17145"/>
                    <a:pt x="180361" y="952"/>
                  </a:cubicBezTo>
                  <a:close/>
                </a:path>
              </a:pathLst>
            </a:custGeom>
            <a:solidFill>
              <a:srgbClr val="EA61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 xmlns:a16="http://schemas.microsoft.com/office/drawing/2014/main" id="{1FD49368-0523-43FD-ADAB-B1305D464B76}"/>
                </a:ext>
              </a:extLst>
            </p:cNvPr>
            <p:cNvSpPr/>
            <p:nvPr/>
          </p:nvSpPr>
          <p:spPr>
            <a:xfrm>
              <a:off x="12401317" y="-2293285"/>
              <a:ext cx="195262" cy="73109"/>
            </a:xfrm>
            <a:custGeom>
              <a:avLst/>
              <a:gdLst>
                <a:gd name="connsiteX0" fmla="*/ 0 w 195262"/>
                <a:gd name="connsiteY0" fmla="*/ 8631 h 73109"/>
                <a:gd name="connsiteX1" fmla="*/ 195263 w 195262"/>
                <a:gd name="connsiteY1" fmla="*/ 8631 h 73109"/>
                <a:gd name="connsiteX2" fmla="*/ 92393 w 195262"/>
                <a:gd name="connsiteY2" fmla="*/ 72449 h 73109"/>
                <a:gd name="connsiteX3" fmla="*/ 0 w 195262"/>
                <a:gd name="connsiteY3" fmla="*/ 8631 h 73109"/>
              </a:gdLst>
              <a:ahLst/>
              <a:cxnLst>
                <a:cxn ang="0">
                  <a:pos x="connsiteX0" y="connsiteY0"/>
                </a:cxn>
                <a:cxn ang="0">
                  <a:pos x="connsiteX1" y="connsiteY1"/>
                </a:cxn>
                <a:cxn ang="0">
                  <a:pos x="connsiteX2" y="connsiteY2"/>
                </a:cxn>
                <a:cxn ang="0">
                  <a:pos x="connsiteX3" y="connsiteY3"/>
                </a:cxn>
              </a:cxnLst>
              <a:rect l="l" t="t" r="r" b="b"/>
              <a:pathLst>
                <a:path w="195262" h="73109">
                  <a:moveTo>
                    <a:pt x="0" y="8631"/>
                  </a:moveTo>
                  <a:cubicBezTo>
                    <a:pt x="64770" y="-4704"/>
                    <a:pt x="130493" y="-894"/>
                    <a:pt x="195263" y="8631"/>
                  </a:cubicBezTo>
                  <a:cubicBezTo>
                    <a:pt x="177165" y="56256"/>
                    <a:pt x="140970" y="77211"/>
                    <a:pt x="92393" y="72449"/>
                  </a:cubicBezTo>
                  <a:cubicBezTo>
                    <a:pt x="51435" y="68639"/>
                    <a:pt x="11430" y="58161"/>
                    <a:pt x="0" y="8631"/>
                  </a:cubicBezTo>
                  <a:close/>
                </a:path>
              </a:pathLst>
            </a:custGeom>
            <a:solidFill>
              <a:srgbClr val="F491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 xmlns:a16="http://schemas.microsoft.com/office/drawing/2014/main" id="{DC747A41-0E3E-447E-96FB-51E5EFCF08A1}"/>
                </a:ext>
              </a:extLst>
            </p:cNvPr>
            <p:cNvSpPr/>
            <p:nvPr/>
          </p:nvSpPr>
          <p:spPr>
            <a:xfrm>
              <a:off x="12434032" y="-2367521"/>
              <a:ext cx="135876" cy="28242"/>
            </a:xfrm>
            <a:custGeom>
              <a:avLst/>
              <a:gdLst>
                <a:gd name="connsiteX0" fmla="*/ 135877 w 135876"/>
                <a:gd name="connsiteY0" fmla="*/ 0 h 28242"/>
                <a:gd name="connsiteX1" fmla="*/ 1575 w 135876"/>
                <a:gd name="connsiteY1" fmla="*/ 18098 h 28242"/>
                <a:gd name="connsiteX2" fmla="*/ 622 w 135876"/>
                <a:gd name="connsiteY2" fmla="*/ 952 h 28242"/>
                <a:gd name="connsiteX3" fmla="*/ 135877 w 135876"/>
                <a:gd name="connsiteY3" fmla="*/ 0 h 28242"/>
              </a:gdLst>
              <a:ahLst/>
              <a:cxnLst>
                <a:cxn ang="0">
                  <a:pos x="connsiteX0" y="connsiteY0"/>
                </a:cxn>
                <a:cxn ang="0">
                  <a:pos x="connsiteX1" y="connsiteY1"/>
                </a:cxn>
                <a:cxn ang="0">
                  <a:pos x="connsiteX2" y="connsiteY2"/>
                </a:cxn>
                <a:cxn ang="0">
                  <a:pos x="connsiteX3" y="connsiteY3"/>
                </a:cxn>
              </a:cxnLst>
              <a:rect l="l" t="t" r="r" b="b"/>
              <a:pathLst>
                <a:path w="135876" h="28242">
                  <a:moveTo>
                    <a:pt x="135877" y="0"/>
                  </a:moveTo>
                  <a:cubicBezTo>
                    <a:pt x="113017" y="26670"/>
                    <a:pt x="27292" y="38100"/>
                    <a:pt x="1575" y="18098"/>
                  </a:cubicBezTo>
                  <a:cubicBezTo>
                    <a:pt x="-1283" y="16193"/>
                    <a:pt x="622" y="6668"/>
                    <a:pt x="622" y="952"/>
                  </a:cubicBezTo>
                  <a:cubicBezTo>
                    <a:pt x="45389" y="0"/>
                    <a:pt x="91109" y="0"/>
                    <a:pt x="135877" y="0"/>
                  </a:cubicBezTo>
                  <a:close/>
                </a:path>
              </a:pathLst>
            </a:custGeom>
            <a:solidFill>
              <a:srgbClr val="E8A6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 xmlns:a16="http://schemas.microsoft.com/office/drawing/2014/main" id="{FF01DDA6-487E-44D3-A12A-50880CF8B154}"/>
                </a:ext>
              </a:extLst>
            </p:cNvPr>
            <p:cNvSpPr/>
            <p:nvPr/>
          </p:nvSpPr>
          <p:spPr>
            <a:xfrm>
              <a:off x="12473707" y="-1936392"/>
              <a:ext cx="61104" cy="78902"/>
            </a:xfrm>
            <a:custGeom>
              <a:avLst/>
              <a:gdLst>
                <a:gd name="connsiteX0" fmla="*/ 49530 w 61104"/>
                <a:gd name="connsiteY0" fmla="*/ 25119 h 78902"/>
                <a:gd name="connsiteX1" fmla="*/ 58102 w 61104"/>
                <a:gd name="connsiteY1" fmla="*/ 36549 h 78902"/>
                <a:gd name="connsiteX2" fmla="*/ 33338 w 61104"/>
                <a:gd name="connsiteY2" fmla="*/ 76554 h 78902"/>
                <a:gd name="connsiteX3" fmla="*/ 0 w 61104"/>
                <a:gd name="connsiteY3" fmla="*/ 48931 h 78902"/>
                <a:gd name="connsiteX4" fmla="*/ 7620 w 61104"/>
                <a:gd name="connsiteY4" fmla="*/ 39406 h 78902"/>
                <a:gd name="connsiteX5" fmla="*/ 48577 w 61104"/>
                <a:gd name="connsiteY5" fmla="*/ 4164 h 78902"/>
                <a:gd name="connsiteX6" fmla="*/ 49530 w 61104"/>
                <a:gd name="connsiteY6" fmla="*/ 25119 h 7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04" h="78902">
                  <a:moveTo>
                    <a:pt x="49530" y="25119"/>
                  </a:moveTo>
                  <a:cubicBezTo>
                    <a:pt x="52388" y="28929"/>
                    <a:pt x="55245" y="32739"/>
                    <a:pt x="58102" y="36549"/>
                  </a:cubicBezTo>
                  <a:cubicBezTo>
                    <a:pt x="68580" y="61314"/>
                    <a:pt x="49530" y="70839"/>
                    <a:pt x="33338" y="76554"/>
                  </a:cubicBezTo>
                  <a:cubicBezTo>
                    <a:pt x="10477" y="85126"/>
                    <a:pt x="2857" y="68934"/>
                    <a:pt x="0" y="48931"/>
                  </a:cubicBezTo>
                  <a:cubicBezTo>
                    <a:pt x="2857" y="46074"/>
                    <a:pt x="4763" y="43216"/>
                    <a:pt x="7620" y="39406"/>
                  </a:cubicBezTo>
                  <a:cubicBezTo>
                    <a:pt x="29527" y="37501"/>
                    <a:pt x="7620" y="-14886"/>
                    <a:pt x="48577" y="4164"/>
                  </a:cubicBezTo>
                  <a:cubicBezTo>
                    <a:pt x="48577" y="11784"/>
                    <a:pt x="48577" y="18451"/>
                    <a:pt x="49530" y="25119"/>
                  </a:cubicBezTo>
                  <a:close/>
                </a:path>
              </a:pathLst>
            </a:custGeom>
            <a:solidFill>
              <a:srgbClr val="2622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 xmlns:a16="http://schemas.microsoft.com/office/drawing/2014/main" id="{ED0656A0-93DF-4406-A33C-BE39D1AF03D0}"/>
                </a:ext>
              </a:extLst>
            </p:cNvPr>
            <p:cNvSpPr/>
            <p:nvPr/>
          </p:nvSpPr>
          <p:spPr>
            <a:xfrm>
              <a:off x="12531809" y="-1923781"/>
              <a:ext cx="48577" cy="8974"/>
            </a:xfrm>
            <a:custGeom>
              <a:avLst/>
              <a:gdLst>
                <a:gd name="connsiteX0" fmla="*/ 48578 w 48577"/>
                <a:gd name="connsiteY0" fmla="*/ 2030 h 8974"/>
                <a:gd name="connsiteX1" fmla="*/ 0 w 48577"/>
                <a:gd name="connsiteY1" fmla="*/ 8698 h 8974"/>
                <a:gd name="connsiteX2" fmla="*/ 48578 w 48577"/>
                <a:gd name="connsiteY2" fmla="*/ 2030 h 8974"/>
              </a:gdLst>
              <a:ahLst/>
              <a:cxnLst>
                <a:cxn ang="0">
                  <a:pos x="connsiteX0" y="connsiteY0"/>
                </a:cxn>
                <a:cxn ang="0">
                  <a:pos x="connsiteX1" y="connsiteY1"/>
                </a:cxn>
                <a:cxn ang="0">
                  <a:pos x="connsiteX2" y="connsiteY2"/>
                </a:cxn>
              </a:cxnLst>
              <a:rect l="l" t="t" r="r" b="b"/>
              <a:pathLst>
                <a:path w="48577" h="8974">
                  <a:moveTo>
                    <a:pt x="48578" y="2030"/>
                  </a:moveTo>
                  <a:cubicBezTo>
                    <a:pt x="33338" y="12508"/>
                    <a:pt x="16193" y="7745"/>
                    <a:pt x="0" y="8698"/>
                  </a:cubicBezTo>
                  <a:cubicBezTo>
                    <a:pt x="14288" y="-4637"/>
                    <a:pt x="32385" y="1078"/>
                    <a:pt x="48578" y="2030"/>
                  </a:cubicBezTo>
                  <a:close/>
                </a:path>
              </a:pathLst>
            </a:custGeom>
            <a:solidFill>
              <a:srgbClr val="5C4F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 xmlns:a16="http://schemas.microsoft.com/office/drawing/2014/main" id="{A3B36609-DEF5-4B7A-82A8-94AFC080E075}"/>
                </a:ext>
              </a:extLst>
            </p:cNvPr>
            <p:cNvSpPr/>
            <p:nvPr/>
          </p:nvSpPr>
          <p:spPr>
            <a:xfrm>
              <a:off x="12533715" y="-1849407"/>
              <a:ext cx="46720" cy="56984"/>
            </a:xfrm>
            <a:custGeom>
              <a:avLst/>
              <a:gdLst>
                <a:gd name="connsiteX0" fmla="*/ 46673 w 46720"/>
                <a:gd name="connsiteY0" fmla="*/ 51481 h 56984"/>
                <a:gd name="connsiteX1" fmla="*/ 16193 w 46720"/>
                <a:gd name="connsiteY1" fmla="*/ 40051 h 56984"/>
                <a:gd name="connsiteX2" fmla="*/ 0 w 46720"/>
                <a:gd name="connsiteY2" fmla="*/ 2903 h 56984"/>
                <a:gd name="connsiteX3" fmla="*/ 46673 w 46720"/>
                <a:gd name="connsiteY3" fmla="*/ 51481 h 56984"/>
              </a:gdLst>
              <a:ahLst/>
              <a:cxnLst>
                <a:cxn ang="0">
                  <a:pos x="connsiteX0" y="connsiteY0"/>
                </a:cxn>
                <a:cxn ang="0">
                  <a:pos x="connsiteX1" y="connsiteY1"/>
                </a:cxn>
                <a:cxn ang="0">
                  <a:pos x="connsiteX2" y="connsiteY2"/>
                </a:cxn>
                <a:cxn ang="0">
                  <a:pos x="connsiteX3" y="connsiteY3"/>
                </a:cxn>
              </a:cxnLst>
              <a:rect l="l" t="t" r="r" b="b"/>
              <a:pathLst>
                <a:path w="46720" h="56984">
                  <a:moveTo>
                    <a:pt x="46673" y="51481"/>
                  </a:moveTo>
                  <a:cubicBezTo>
                    <a:pt x="32385" y="58148"/>
                    <a:pt x="19050" y="62911"/>
                    <a:pt x="16193" y="40051"/>
                  </a:cubicBezTo>
                  <a:cubicBezTo>
                    <a:pt x="14288" y="25763"/>
                    <a:pt x="10477" y="12428"/>
                    <a:pt x="0" y="2903"/>
                  </a:cubicBezTo>
                  <a:cubicBezTo>
                    <a:pt x="34290" y="-6622"/>
                    <a:pt x="47625" y="6713"/>
                    <a:pt x="46673" y="51481"/>
                  </a:cubicBezTo>
                  <a:close/>
                </a:path>
              </a:pathLst>
            </a:custGeom>
            <a:solidFill>
              <a:srgbClr val="6A97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 xmlns:a16="http://schemas.microsoft.com/office/drawing/2014/main" id="{0D355E3B-8E3E-44E8-97CE-9757DFBBCA1F}"/>
                </a:ext>
              </a:extLst>
            </p:cNvPr>
            <p:cNvSpPr/>
            <p:nvPr/>
          </p:nvSpPr>
          <p:spPr>
            <a:xfrm>
              <a:off x="12418462" y="-1847456"/>
              <a:ext cx="43535" cy="42357"/>
            </a:xfrm>
            <a:custGeom>
              <a:avLst/>
              <a:gdLst>
                <a:gd name="connsiteX0" fmla="*/ 0 w 43535"/>
                <a:gd name="connsiteY0" fmla="*/ 27623 h 42357"/>
                <a:gd name="connsiteX1" fmla="*/ 952 w 43535"/>
                <a:gd name="connsiteY1" fmla="*/ 11430 h 42357"/>
                <a:gd name="connsiteX2" fmla="*/ 36195 w 43535"/>
                <a:gd name="connsiteY2" fmla="*/ 0 h 42357"/>
                <a:gd name="connsiteX3" fmla="*/ 25717 w 43535"/>
                <a:gd name="connsiteY3" fmla="*/ 38100 h 42357"/>
                <a:gd name="connsiteX4" fmla="*/ 0 w 43535"/>
                <a:gd name="connsiteY4" fmla="*/ 27623 h 4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5" h="42357">
                  <a:moveTo>
                    <a:pt x="0" y="27623"/>
                  </a:moveTo>
                  <a:cubicBezTo>
                    <a:pt x="0" y="21908"/>
                    <a:pt x="952" y="17145"/>
                    <a:pt x="952" y="11430"/>
                  </a:cubicBezTo>
                  <a:cubicBezTo>
                    <a:pt x="12382" y="7620"/>
                    <a:pt x="24765" y="3810"/>
                    <a:pt x="36195" y="0"/>
                  </a:cubicBezTo>
                  <a:cubicBezTo>
                    <a:pt x="54292" y="18098"/>
                    <a:pt x="34290" y="29528"/>
                    <a:pt x="25717" y="38100"/>
                  </a:cubicBezTo>
                  <a:cubicBezTo>
                    <a:pt x="15240" y="50483"/>
                    <a:pt x="9525" y="32385"/>
                    <a:pt x="0" y="27623"/>
                  </a:cubicBezTo>
                  <a:close/>
                </a:path>
              </a:pathLst>
            </a:custGeom>
            <a:solidFill>
              <a:srgbClr val="7793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 xmlns:a16="http://schemas.microsoft.com/office/drawing/2014/main" id="{B4132718-3BBE-4277-8577-1359F48F53BB}"/>
                </a:ext>
              </a:extLst>
            </p:cNvPr>
            <p:cNvSpPr/>
            <p:nvPr/>
          </p:nvSpPr>
          <p:spPr>
            <a:xfrm>
              <a:off x="12454551" y="-1827453"/>
              <a:ext cx="49304" cy="90248"/>
            </a:xfrm>
            <a:custGeom>
              <a:avLst/>
              <a:gdLst>
                <a:gd name="connsiteX0" fmla="*/ 38206 w 49304"/>
                <a:gd name="connsiteY0" fmla="*/ 76200 h 90248"/>
                <a:gd name="connsiteX1" fmla="*/ 10583 w 49304"/>
                <a:gd name="connsiteY1" fmla="*/ 88583 h 90248"/>
                <a:gd name="connsiteX2" fmla="*/ 2011 w 49304"/>
                <a:gd name="connsiteY2" fmla="*/ 59055 h 90248"/>
                <a:gd name="connsiteX3" fmla="*/ 38206 w 49304"/>
                <a:gd name="connsiteY3" fmla="*/ 0 h 90248"/>
                <a:gd name="connsiteX4" fmla="*/ 38206 w 49304"/>
                <a:gd name="connsiteY4" fmla="*/ 76200 h 9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4" h="90248">
                  <a:moveTo>
                    <a:pt x="38206" y="76200"/>
                  </a:moveTo>
                  <a:cubicBezTo>
                    <a:pt x="28681" y="80010"/>
                    <a:pt x="22966" y="95250"/>
                    <a:pt x="10583" y="88583"/>
                  </a:cubicBezTo>
                  <a:cubicBezTo>
                    <a:pt x="-847" y="82867"/>
                    <a:pt x="-1799" y="68580"/>
                    <a:pt x="2011" y="59055"/>
                  </a:cubicBezTo>
                  <a:cubicBezTo>
                    <a:pt x="12488" y="38100"/>
                    <a:pt x="4868" y="5715"/>
                    <a:pt x="38206" y="0"/>
                  </a:cubicBezTo>
                  <a:cubicBezTo>
                    <a:pt x="51541" y="25717"/>
                    <a:pt x="54399" y="51435"/>
                    <a:pt x="38206" y="76200"/>
                  </a:cubicBezTo>
                  <a:close/>
                </a:path>
              </a:pathLst>
            </a:custGeom>
            <a:solidFill>
              <a:srgbClr val="659FB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 xmlns:a16="http://schemas.microsoft.com/office/drawing/2014/main" id="{9ED68682-B503-4AC1-9EB1-0F0E39019BCA}"/>
                </a:ext>
              </a:extLst>
            </p:cNvPr>
            <p:cNvSpPr/>
            <p:nvPr/>
          </p:nvSpPr>
          <p:spPr>
            <a:xfrm>
              <a:off x="12522256" y="-1807451"/>
              <a:ext cx="41380" cy="65193"/>
            </a:xfrm>
            <a:custGeom>
              <a:avLst/>
              <a:gdLst>
                <a:gd name="connsiteX0" fmla="*/ 2886 w 41380"/>
                <a:gd name="connsiteY0" fmla="*/ 0 h 65193"/>
                <a:gd name="connsiteX1" fmla="*/ 26698 w 41380"/>
                <a:gd name="connsiteY1" fmla="*/ 40005 h 65193"/>
                <a:gd name="connsiteX2" fmla="*/ 33366 w 41380"/>
                <a:gd name="connsiteY2" fmla="*/ 61913 h 65193"/>
                <a:gd name="connsiteX3" fmla="*/ 5744 w 41380"/>
                <a:gd name="connsiteY3" fmla="*/ 53340 h 65193"/>
                <a:gd name="connsiteX4" fmla="*/ 2886 w 41380"/>
                <a:gd name="connsiteY4" fmla="*/ 0 h 65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0" h="65193">
                  <a:moveTo>
                    <a:pt x="2886" y="0"/>
                  </a:moveTo>
                  <a:cubicBezTo>
                    <a:pt x="10506" y="14288"/>
                    <a:pt x="12411" y="30480"/>
                    <a:pt x="26698" y="40005"/>
                  </a:cubicBezTo>
                  <a:cubicBezTo>
                    <a:pt x="34319" y="44768"/>
                    <a:pt x="51464" y="50483"/>
                    <a:pt x="33366" y="61913"/>
                  </a:cubicBezTo>
                  <a:cubicBezTo>
                    <a:pt x="22889" y="68580"/>
                    <a:pt x="11458" y="64770"/>
                    <a:pt x="5744" y="53340"/>
                  </a:cubicBezTo>
                  <a:cubicBezTo>
                    <a:pt x="-3781" y="37148"/>
                    <a:pt x="981" y="18098"/>
                    <a:pt x="2886" y="0"/>
                  </a:cubicBezTo>
                  <a:close/>
                </a:path>
              </a:pathLst>
            </a:custGeom>
            <a:solidFill>
              <a:srgbClr val="6C96A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 xmlns:a16="http://schemas.microsoft.com/office/drawing/2014/main" id="{FF9D58EB-ED2D-44DB-9BC7-3F887EA4A9CF}"/>
                </a:ext>
              </a:extLst>
            </p:cNvPr>
            <p:cNvSpPr/>
            <p:nvPr/>
          </p:nvSpPr>
          <p:spPr>
            <a:xfrm>
              <a:off x="12492757" y="-1827453"/>
              <a:ext cx="23803" cy="76200"/>
            </a:xfrm>
            <a:custGeom>
              <a:avLst/>
              <a:gdLst>
                <a:gd name="connsiteX0" fmla="*/ 0 w 23803"/>
                <a:gd name="connsiteY0" fmla="*/ 76200 h 76200"/>
                <a:gd name="connsiteX1" fmla="*/ 952 w 23803"/>
                <a:gd name="connsiteY1" fmla="*/ 0 h 76200"/>
                <a:gd name="connsiteX2" fmla="*/ 0 w 23803"/>
                <a:gd name="connsiteY2" fmla="*/ 76200 h 76200"/>
              </a:gdLst>
              <a:ahLst/>
              <a:cxnLst>
                <a:cxn ang="0">
                  <a:pos x="connsiteX0" y="connsiteY0"/>
                </a:cxn>
                <a:cxn ang="0">
                  <a:pos x="connsiteX1" y="connsiteY1"/>
                </a:cxn>
                <a:cxn ang="0">
                  <a:pos x="connsiteX2" y="connsiteY2"/>
                </a:cxn>
              </a:cxnLst>
              <a:rect l="l" t="t" r="r" b="b"/>
              <a:pathLst>
                <a:path w="23803" h="76200">
                  <a:moveTo>
                    <a:pt x="0" y="76200"/>
                  </a:moveTo>
                  <a:cubicBezTo>
                    <a:pt x="0" y="50483"/>
                    <a:pt x="0" y="25717"/>
                    <a:pt x="952" y="0"/>
                  </a:cubicBezTo>
                  <a:cubicBezTo>
                    <a:pt x="26670" y="25717"/>
                    <a:pt x="36195" y="51435"/>
                    <a:pt x="0" y="76200"/>
                  </a:cubicBezTo>
                  <a:close/>
                </a:path>
              </a:pathLst>
            </a:custGeom>
            <a:solidFill>
              <a:srgbClr val="1631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742127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1000"/>
                                        <p:tgtEl>
                                          <p:spTgt spid="754"/>
                                        </p:tgtEl>
                                      </p:cBhvr>
                                    </p:animEffect>
                                    <p:anim calcmode="lin" valueType="num">
                                      <p:cBhvr>
                                        <p:cTn id="8" dur="1000" fill="hold"/>
                                        <p:tgtEl>
                                          <p:spTgt spid="754"/>
                                        </p:tgtEl>
                                        <p:attrNameLst>
                                          <p:attrName>ppt_x</p:attrName>
                                        </p:attrNameLst>
                                      </p:cBhvr>
                                      <p:tavLst>
                                        <p:tav tm="0">
                                          <p:val>
                                            <p:strVal val="#ppt_x"/>
                                          </p:val>
                                        </p:tav>
                                        <p:tav tm="100000">
                                          <p:val>
                                            <p:strVal val="#ppt_x"/>
                                          </p:val>
                                        </p:tav>
                                      </p:tavLst>
                                    </p:anim>
                                    <p:anim calcmode="lin" valueType="num">
                                      <p:cBhvr>
                                        <p:cTn id="9" dur="900" decel="100000" fill="hold"/>
                                        <p:tgtEl>
                                          <p:spTgt spid="75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741DEE76-4831-425F-A016-53DDCB52FE30}"/>
              </a:ext>
            </a:extLst>
          </p:cNvPr>
          <p:cNvGrpSpPr/>
          <p:nvPr/>
        </p:nvGrpSpPr>
        <p:grpSpPr>
          <a:xfrm>
            <a:off x="-32616" y="1141921"/>
            <a:ext cx="6128616" cy="3685673"/>
            <a:chOff x="715593" y="1665226"/>
            <a:chExt cx="6128616" cy="3685673"/>
          </a:xfrm>
        </p:grpSpPr>
        <p:cxnSp>
          <p:nvCxnSpPr>
            <p:cNvPr id="10" name="Straight Connector 9">
              <a:extLst>
                <a:ext uri="{FF2B5EF4-FFF2-40B4-BE49-F238E27FC236}">
                  <a16:creationId xmlns="" xmlns:a16="http://schemas.microsoft.com/office/drawing/2014/main" id="{8B122873-1EEF-47CA-BAFF-F28F5F920043}"/>
                </a:ext>
              </a:extLst>
            </p:cNvPr>
            <p:cNvCxnSpPr>
              <a:cxnSpLocks/>
            </p:cNvCxnSpPr>
            <p:nvPr/>
          </p:nvCxnSpPr>
          <p:spPr>
            <a:xfrm>
              <a:off x="1920240" y="2367280"/>
              <a:ext cx="351764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 xmlns:a16="http://schemas.microsoft.com/office/drawing/2014/main" id="{EF57C973-9C48-4500-973C-433E18195120}"/>
                </a:ext>
              </a:extLst>
            </p:cNvPr>
            <p:cNvCxnSpPr>
              <a:cxnSpLocks/>
            </p:cNvCxnSpPr>
            <p:nvPr/>
          </p:nvCxnSpPr>
          <p:spPr>
            <a:xfrm flipV="1">
              <a:off x="992502" y="2367280"/>
              <a:ext cx="946409"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 xmlns:a16="http://schemas.microsoft.com/office/drawing/2014/main" id="{F9E3C132-E068-4B7D-9410-E53E55DF1939}"/>
                </a:ext>
              </a:extLst>
            </p:cNvPr>
            <p:cNvCxnSpPr>
              <a:cxnSpLocks/>
            </p:cNvCxnSpPr>
            <p:nvPr/>
          </p:nvCxnSpPr>
          <p:spPr>
            <a:xfrm flipH="1" flipV="1">
              <a:off x="5437880" y="2367280"/>
              <a:ext cx="927738"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 xmlns:a16="http://schemas.microsoft.com/office/drawing/2014/main" id="{1CC2C4CB-9D16-4270-A357-F770665A65B4}"/>
                </a:ext>
              </a:extLst>
            </p:cNvPr>
            <p:cNvCxnSpPr>
              <a:cxnSpLocks/>
            </p:cNvCxnSpPr>
            <p:nvPr/>
          </p:nvCxnSpPr>
          <p:spPr>
            <a:xfrm flipH="1">
              <a:off x="992502" y="4602480"/>
              <a:ext cx="5373116" cy="0"/>
            </a:xfrm>
            <a:prstGeom prst="line">
              <a:avLst/>
            </a:prstGeom>
            <a:ln w="5715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 xmlns:a16="http://schemas.microsoft.com/office/drawing/2014/main" id="{6C7F4820-64A6-4897-8FE1-677FFFAC7C1A}"/>
                </a:ext>
              </a:extLst>
            </p:cNvPr>
            <p:cNvSpPr txBox="1"/>
            <p:nvPr/>
          </p:nvSpPr>
          <p:spPr>
            <a:xfrm>
              <a:off x="1642521" y="1766172"/>
              <a:ext cx="748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p>
          </p:txBody>
        </p:sp>
        <p:sp>
          <p:nvSpPr>
            <p:cNvPr id="147" name="TextBox 146">
              <a:extLst>
                <a:ext uri="{FF2B5EF4-FFF2-40B4-BE49-F238E27FC236}">
                  <a16:creationId xmlns="" xmlns:a16="http://schemas.microsoft.com/office/drawing/2014/main" id="{865A7C94-F214-473D-8820-1CEB34FE18F0}"/>
                </a:ext>
              </a:extLst>
            </p:cNvPr>
            <p:cNvSpPr txBox="1"/>
            <p:nvPr/>
          </p:nvSpPr>
          <p:spPr>
            <a:xfrm>
              <a:off x="5229001" y="1665226"/>
              <a:ext cx="748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p>
          </p:txBody>
        </p:sp>
        <p:sp>
          <p:nvSpPr>
            <p:cNvPr id="148" name="TextBox 147">
              <a:extLst>
                <a:ext uri="{FF2B5EF4-FFF2-40B4-BE49-F238E27FC236}">
                  <a16:creationId xmlns="" xmlns:a16="http://schemas.microsoft.com/office/drawing/2014/main" id="{2DAC1141-56DB-4B6A-BB11-7DB180E96919}"/>
                </a:ext>
              </a:extLst>
            </p:cNvPr>
            <p:cNvSpPr txBox="1"/>
            <p:nvPr/>
          </p:nvSpPr>
          <p:spPr>
            <a:xfrm>
              <a:off x="715593" y="4602480"/>
              <a:ext cx="748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p>
          </p:txBody>
        </p:sp>
        <p:sp>
          <p:nvSpPr>
            <p:cNvPr id="149" name="TextBox 148">
              <a:extLst>
                <a:ext uri="{FF2B5EF4-FFF2-40B4-BE49-F238E27FC236}">
                  <a16:creationId xmlns="" xmlns:a16="http://schemas.microsoft.com/office/drawing/2014/main" id="{9B5BF221-4EF8-4729-8461-742F78D9255D}"/>
                </a:ext>
              </a:extLst>
            </p:cNvPr>
            <p:cNvSpPr txBox="1"/>
            <p:nvPr/>
          </p:nvSpPr>
          <p:spPr>
            <a:xfrm>
              <a:off x="6096000" y="4612639"/>
              <a:ext cx="748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a:t>
              </a:r>
            </a:p>
          </p:txBody>
        </p:sp>
        <p:cxnSp>
          <p:nvCxnSpPr>
            <p:cNvPr id="150" name="Straight Connector 149">
              <a:extLst>
                <a:ext uri="{FF2B5EF4-FFF2-40B4-BE49-F238E27FC236}">
                  <a16:creationId xmlns="" xmlns:a16="http://schemas.microsoft.com/office/drawing/2014/main" id="{13635F92-EFAF-4416-B44B-F6698F680096}"/>
                </a:ext>
              </a:extLst>
            </p:cNvPr>
            <p:cNvCxnSpPr>
              <a:cxnSpLocks/>
            </p:cNvCxnSpPr>
            <p:nvPr/>
          </p:nvCxnSpPr>
          <p:spPr>
            <a:xfrm>
              <a:off x="1938911" y="2357122"/>
              <a:ext cx="1740149" cy="2235200"/>
            </a:xfrm>
            <a:prstGeom prst="line">
              <a:avLst/>
            </a:prstGeom>
            <a:ln w="57150"/>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 xmlns:a16="http://schemas.microsoft.com/office/drawing/2014/main" id="{7DEFBAAA-E0D6-44A3-AB3F-647AC6CCD327}"/>
                </a:ext>
              </a:extLst>
            </p:cNvPr>
            <p:cNvCxnSpPr>
              <a:cxnSpLocks/>
            </p:cNvCxnSpPr>
            <p:nvPr/>
          </p:nvCxnSpPr>
          <p:spPr>
            <a:xfrm flipH="1">
              <a:off x="3697731" y="2377438"/>
              <a:ext cx="1740149" cy="2245358"/>
            </a:xfrm>
            <a:prstGeom prst="line">
              <a:avLst/>
            </a:prstGeom>
            <a:ln w="57150"/>
          </p:spPr>
          <p:style>
            <a:lnRef idx="1">
              <a:schemeClr val="dk1"/>
            </a:lnRef>
            <a:fillRef idx="0">
              <a:schemeClr val="dk1"/>
            </a:fillRef>
            <a:effectRef idx="0">
              <a:schemeClr val="dk1"/>
            </a:effectRef>
            <a:fontRef idx="minor">
              <a:schemeClr val="tx1"/>
            </a:fontRef>
          </p:style>
        </p:cxnSp>
        <p:sp>
          <p:nvSpPr>
            <p:cNvPr id="155" name="TextBox 154">
              <a:extLst>
                <a:ext uri="{FF2B5EF4-FFF2-40B4-BE49-F238E27FC236}">
                  <a16:creationId xmlns="" xmlns:a16="http://schemas.microsoft.com/office/drawing/2014/main" id="{6DE4E3DE-93D8-4681-A6D0-0F3C2ABF98BF}"/>
                </a:ext>
              </a:extLst>
            </p:cNvPr>
            <p:cNvSpPr txBox="1"/>
            <p:nvPr/>
          </p:nvSpPr>
          <p:spPr>
            <a:xfrm>
              <a:off x="3535680" y="4643013"/>
              <a:ext cx="748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16" name="组合 18">
            <a:extLst>
              <a:ext uri="{FF2B5EF4-FFF2-40B4-BE49-F238E27FC236}">
                <a16:creationId xmlns="" xmlns:a16="http://schemas.microsoft.com/office/drawing/2014/main" id="{04556AE3-9451-4FA1-827E-D8F6999BCFFF}"/>
              </a:ext>
            </a:extLst>
          </p:cNvPr>
          <p:cNvGrpSpPr/>
          <p:nvPr/>
        </p:nvGrpSpPr>
        <p:grpSpPr>
          <a:xfrm>
            <a:off x="6239612" y="-53394"/>
            <a:ext cx="5952388" cy="2912640"/>
            <a:chOff x="1317" y="3053"/>
            <a:chExt cx="18092" cy="4020"/>
          </a:xfrm>
        </p:grpSpPr>
        <p:grpSp>
          <p:nvGrpSpPr>
            <p:cNvPr id="517" name="组合 15">
              <a:extLst>
                <a:ext uri="{FF2B5EF4-FFF2-40B4-BE49-F238E27FC236}">
                  <a16:creationId xmlns="" xmlns:a16="http://schemas.microsoft.com/office/drawing/2014/main" id="{EC1C9EB6-39E3-4957-8598-22655E437A36}"/>
                </a:ext>
              </a:extLst>
            </p:cNvPr>
            <p:cNvGrpSpPr/>
            <p:nvPr/>
          </p:nvGrpSpPr>
          <p:grpSpPr>
            <a:xfrm>
              <a:off x="1317" y="3053"/>
              <a:ext cx="16811" cy="4020"/>
              <a:chOff x="1020" y="2328"/>
              <a:chExt cx="11098" cy="8282"/>
            </a:xfrm>
          </p:grpSpPr>
          <p:sp>
            <p:nvSpPr>
              <p:cNvPr id="520" name="圆角矩形 14">
                <a:extLst>
                  <a:ext uri="{FF2B5EF4-FFF2-40B4-BE49-F238E27FC236}">
                    <a16:creationId xmlns="" xmlns:a16="http://schemas.microsoft.com/office/drawing/2014/main" id="{09B0A4CD-F4AB-41BD-AF30-0BEE2B3A6D1F}"/>
                  </a:ext>
                </a:extLst>
              </p:cNvPr>
              <p:cNvSpPr/>
              <p:nvPr/>
            </p:nvSpPr>
            <p:spPr>
              <a:xfrm>
                <a:off x="1220" y="2481"/>
                <a:ext cx="10898" cy="8129"/>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21" name="圆角矩形 13">
                <a:extLst>
                  <a:ext uri="{FF2B5EF4-FFF2-40B4-BE49-F238E27FC236}">
                    <a16:creationId xmlns="" xmlns:a16="http://schemas.microsoft.com/office/drawing/2014/main" id="{1DB8AF44-26B4-43A9-9B45-C5A3976E20F1}"/>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18" name="文本框 17">
              <a:extLst>
                <a:ext uri="{FF2B5EF4-FFF2-40B4-BE49-F238E27FC236}">
                  <a16:creationId xmlns="" xmlns:a16="http://schemas.microsoft.com/office/drawing/2014/main" id="{89E437CA-A876-4C97-BB08-48C38C2BF1CC}"/>
                </a:ext>
              </a:extLst>
            </p:cNvPr>
            <p:cNvSpPr txBox="1"/>
            <p:nvPr/>
          </p:nvSpPr>
          <p:spPr>
            <a:xfrm>
              <a:off x="2295" y="3299"/>
              <a:ext cx="17114" cy="3186"/>
            </a:xfrm>
            <a:prstGeom prst="rect">
              <a:avLst/>
            </a:prstGeom>
            <a:noFill/>
          </p:spPr>
          <p:txBody>
            <a:bodyPr wrap="square" rtlCol="0">
              <a:spAutoFit/>
            </a:bodyPr>
            <a:lstStyle/>
            <a:p>
              <a:pPr algn="l"/>
              <a:r>
                <a:rPr lang="en-US" sz="3600" b="0" i="0" dirty="0" err="1">
                  <a:solidFill>
                    <a:srgbClr val="FF0000"/>
                  </a:solidFill>
                  <a:effectLst/>
                  <a:latin typeface="Times New Roman" panose="02020603050405020304" pitchFamily="18" charset="0"/>
                  <a:cs typeface="Times New Roman" panose="02020603050405020304" pitchFamily="18" charset="0"/>
                </a:rPr>
                <a:t>Các</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tam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a:t>
              </a:r>
            </a:p>
            <a:p>
              <a:pPr marL="742950" indent="-742950"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tam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ADC</a:t>
              </a:r>
            </a:p>
            <a:p>
              <a:pPr marL="742950" indent="-742950"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tam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ABC</a:t>
              </a:r>
            </a:p>
            <a:p>
              <a:pPr marL="742950" indent="-742950"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tam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BCE</a:t>
              </a:r>
            </a:p>
          </p:txBody>
        </p:sp>
      </p:grpSp>
      <p:grpSp>
        <p:nvGrpSpPr>
          <p:cNvPr id="524" name="组合 18">
            <a:extLst>
              <a:ext uri="{FF2B5EF4-FFF2-40B4-BE49-F238E27FC236}">
                <a16:creationId xmlns="" xmlns:a16="http://schemas.microsoft.com/office/drawing/2014/main" id="{0159A6F0-CD49-41F6-A955-9CEB7FA13F12}"/>
              </a:ext>
            </a:extLst>
          </p:cNvPr>
          <p:cNvGrpSpPr/>
          <p:nvPr/>
        </p:nvGrpSpPr>
        <p:grpSpPr>
          <a:xfrm>
            <a:off x="6275529" y="3546565"/>
            <a:ext cx="5495014" cy="3103879"/>
            <a:chOff x="1317" y="3053"/>
            <a:chExt cx="18092" cy="4020"/>
          </a:xfrm>
        </p:grpSpPr>
        <p:grpSp>
          <p:nvGrpSpPr>
            <p:cNvPr id="525" name="组合 15">
              <a:extLst>
                <a:ext uri="{FF2B5EF4-FFF2-40B4-BE49-F238E27FC236}">
                  <a16:creationId xmlns="" xmlns:a16="http://schemas.microsoft.com/office/drawing/2014/main" id="{FC22A65F-FC87-41CA-8AF9-62D490C3485F}"/>
                </a:ext>
              </a:extLst>
            </p:cNvPr>
            <p:cNvGrpSpPr/>
            <p:nvPr/>
          </p:nvGrpSpPr>
          <p:grpSpPr>
            <a:xfrm>
              <a:off x="1317" y="3053"/>
              <a:ext cx="16811" cy="4020"/>
              <a:chOff x="1020" y="2328"/>
              <a:chExt cx="11098" cy="8282"/>
            </a:xfrm>
          </p:grpSpPr>
          <p:sp>
            <p:nvSpPr>
              <p:cNvPr id="527" name="圆角矩形 14">
                <a:extLst>
                  <a:ext uri="{FF2B5EF4-FFF2-40B4-BE49-F238E27FC236}">
                    <a16:creationId xmlns="" xmlns:a16="http://schemas.microsoft.com/office/drawing/2014/main" id="{C05BBA33-E963-4A2E-A129-D668A9A8B059}"/>
                  </a:ext>
                </a:extLst>
              </p:cNvPr>
              <p:cNvSpPr/>
              <p:nvPr/>
            </p:nvSpPr>
            <p:spPr>
              <a:xfrm>
                <a:off x="1220" y="2481"/>
                <a:ext cx="10898" cy="8129"/>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28" name="圆角矩形 13">
                <a:extLst>
                  <a:ext uri="{FF2B5EF4-FFF2-40B4-BE49-F238E27FC236}">
                    <a16:creationId xmlns="" xmlns:a16="http://schemas.microsoft.com/office/drawing/2014/main" id="{77D5DD46-3CA1-4D0F-B62F-42F567B71F3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26" name="文本框 17">
              <a:extLst>
                <a:ext uri="{FF2B5EF4-FFF2-40B4-BE49-F238E27FC236}">
                  <a16:creationId xmlns="" xmlns:a16="http://schemas.microsoft.com/office/drawing/2014/main" id="{C799765C-6B93-4F5C-B79B-90D8E16A1046}"/>
                </a:ext>
              </a:extLst>
            </p:cNvPr>
            <p:cNvSpPr txBox="1"/>
            <p:nvPr/>
          </p:nvSpPr>
          <p:spPr>
            <a:xfrm>
              <a:off x="2295" y="3299"/>
              <a:ext cx="17114" cy="2990"/>
            </a:xfrm>
            <a:prstGeom prst="rect">
              <a:avLst/>
            </a:prstGeom>
            <a:noFill/>
          </p:spPr>
          <p:txBody>
            <a:bodyPr wrap="square" rtlCol="0">
              <a:spAutoFit/>
            </a:bodyPr>
            <a:lstStyle/>
            <a:p>
              <a:pPr algn="l"/>
              <a:r>
                <a:rPr lang="en-US" sz="3600" b="0" i="0" dirty="0" err="1">
                  <a:solidFill>
                    <a:srgbClr val="FF0000"/>
                  </a:solidFill>
                  <a:effectLst/>
                  <a:latin typeface="Times New Roman" panose="02020603050405020304" pitchFamily="18" charset="0"/>
                  <a:cs typeface="Times New Roman" panose="02020603050405020304" pitchFamily="18" charset="0"/>
                </a:rPr>
                <a:t>Các</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tứ</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a:t>
              </a:r>
            </a:p>
            <a:p>
              <a:pPr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tứ</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ABCD</a:t>
              </a:r>
            </a:p>
            <a:p>
              <a:pPr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tứ</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ABEC</a:t>
              </a:r>
            </a:p>
            <a:p>
              <a:pPr algn="l">
                <a:buFont typeface="+mj-lt"/>
                <a:buAutoNum type="arabicPeriod"/>
              </a:pPr>
              <a:r>
                <a:rPr lang="en-US" sz="3600" b="0" i="0" dirty="0" err="1">
                  <a:solidFill>
                    <a:srgbClr val="FF0000"/>
                  </a:solidFill>
                  <a:effectLst/>
                  <a:latin typeface="Times New Roman" panose="02020603050405020304" pitchFamily="18" charset="0"/>
                  <a:cs typeface="Times New Roman" panose="02020603050405020304" pitchFamily="18" charset="0"/>
                </a:rPr>
                <a:t>Hình</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tứ</a:t>
              </a:r>
              <a:r>
                <a:rPr lang="en-US" sz="3600" b="0" i="0" dirty="0">
                  <a:solidFill>
                    <a:srgbClr val="FF0000"/>
                  </a:solidFill>
                  <a:effectLst/>
                  <a:latin typeface="Times New Roman" panose="020206030504050203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cs typeface="Times New Roman" panose="02020603050405020304" pitchFamily="18" charset="0"/>
                </a:rPr>
                <a:t>giác</a:t>
              </a:r>
              <a:r>
                <a:rPr lang="en-US" sz="3600" b="0" i="0" dirty="0">
                  <a:solidFill>
                    <a:srgbClr val="FF0000"/>
                  </a:solidFill>
                  <a:effectLst/>
                  <a:latin typeface="Times New Roman" panose="02020603050405020304" pitchFamily="18" charset="0"/>
                  <a:cs typeface="Times New Roman" panose="02020603050405020304" pitchFamily="18" charset="0"/>
                </a:rPr>
                <a:t> ABED</a:t>
              </a:r>
            </a:p>
          </p:txBody>
        </p:sp>
      </p:grpSp>
      <p:sp>
        <p:nvSpPr>
          <p:cNvPr id="2" name="Tam giác Cân 1">
            <a:extLst>
              <a:ext uri="{FF2B5EF4-FFF2-40B4-BE49-F238E27FC236}">
                <a16:creationId xmlns="" xmlns:a16="http://schemas.microsoft.com/office/drawing/2014/main" id="{D01A57B7-91F1-4642-B9D7-99A92A5D3578}"/>
              </a:ext>
            </a:extLst>
          </p:cNvPr>
          <p:cNvSpPr/>
          <p:nvPr/>
        </p:nvSpPr>
        <p:spPr>
          <a:xfrm>
            <a:off x="244925" y="1886858"/>
            <a:ext cx="2686558" cy="2184510"/>
          </a:xfrm>
          <a:prstGeom prst="triangle">
            <a:avLst>
              <a:gd name="adj" fmla="val 3496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Tam giác Cân 24">
            <a:extLst>
              <a:ext uri="{FF2B5EF4-FFF2-40B4-BE49-F238E27FC236}">
                <a16:creationId xmlns="" xmlns:a16="http://schemas.microsoft.com/office/drawing/2014/main" id="{40C555AD-DEDC-41E4-9109-832E81D0D0A5}"/>
              </a:ext>
            </a:extLst>
          </p:cNvPr>
          <p:cNvSpPr/>
          <p:nvPr/>
        </p:nvSpPr>
        <p:spPr>
          <a:xfrm flipV="1">
            <a:off x="1209373" y="1845318"/>
            <a:ext cx="3461627" cy="2207730"/>
          </a:xfrm>
          <a:prstGeom prst="triangle">
            <a:avLst>
              <a:gd name="adj" fmla="val 5080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am giác Cân 26">
            <a:extLst>
              <a:ext uri="{FF2B5EF4-FFF2-40B4-BE49-F238E27FC236}">
                <a16:creationId xmlns="" xmlns:a16="http://schemas.microsoft.com/office/drawing/2014/main" id="{41F6D14F-D736-40BA-A3CD-73576DC18380}"/>
              </a:ext>
            </a:extLst>
          </p:cNvPr>
          <p:cNvSpPr/>
          <p:nvPr/>
        </p:nvSpPr>
        <p:spPr>
          <a:xfrm>
            <a:off x="3018639" y="1872910"/>
            <a:ext cx="2611833" cy="2184510"/>
          </a:xfrm>
          <a:prstGeom prst="triangle">
            <a:avLst>
              <a:gd name="adj" fmla="val 6416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2" name="Nhóm 11">
            <a:extLst>
              <a:ext uri="{FF2B5EF4-FFF2-40B4-BE49-F238E27FC236}">
                <a16:creationId xmlns="" xmlns:a16="http://schemas.microsoft.com/office/drawing/2014/main" id="{188C2B93-4338-43FF-B36D-ED7152A23866}"/>
              </a:ext>
            </a:extLst>
          </p:cNvPr>
          <p:cNvGrpSpPr/>
          <p:nvPr/>
        </p:nvGrpSpPr>
        <p:grpSpPr>
          <a:xfrm>
            <a:off x="227407" y="1803443"/>
            <a:ext cx="4468795" cy="2240247"/>
            <a:chOff x="225622" y="1817172"/>
            <a:chExt cx="4468795" cy="2240248"/>
          </a:xfrm>
        </p:grpSpPr>
        <p:cxnSp>
          <p:nvCxnSpPr>
            <p:cNvPr id="5" name="Đường nối Thẳng 4">
              <a:extLst>
                <a:ext uri="{FF2B5EF4-FFF2-40B4-BE49-F238E27FC236}">
                  <a16:creationId xmlns="" xmlns:a16="http://schemas.microsoft.com/office/drawing/2014/main" id="{CE6E3FD4-487E-4C19-8E35-CCE74621B6CB}"/>
                </a:ext>
              </a:extLst>
            </p:cNvPr>
            <p:cNvCxnSpPr>
              <a:cxnSpLocks/>
            </p:cNvCxnSpPr>
            <p:nvPr/>
          </p:nvCxnSpPr>
          <p:spPr>
            <a:xfrm>
              <a:off x="1185147" y="1821545"/>
              <a:ext cx="3504524" cy="78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 xmlns:a16="http://schemas.microsoft.com/office/drawing/2014/main" id="{0786099C-C342-41A9-B423-432A3986ADB9}"/>
                </a:ext>
              </a:extLst>
            </p:cNvPr>
            <p:cNvCxnSpPr>
              <a:cxnSpLocks/>
              <a:endCxn id="27" idx="2"/>
            </p:cNvCxnSpPr>
            <p:nvPr/>
          </p:nvCxnSpPr>
          <p:spPr>
            <a:xfrm>
              <a:off x="256197" y="4055974"/>
              <a:ext cx="2762443" cy="1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 xmlns:a16="http://schemas.microsoft.com/office/drawing/2014/main" id="{BF900D2B-96B3-4C82-B9BF-F42C6B766FBC}"/>
                </a:ext>
              </a:extLst>
            </p:cNvPr>
            <p:cNvCxnSpPr>
              <a:cxnSpLocks/>
            </p:cNvCxnSpPr>
            <p:nvPr/>
          </p:nvCxnSpPr>
          <p:spPr>
            <a:xfrm flipV="1">
              <a:off x="225622" y="1817172"/>
              <a:ext cx="946409" cy="2217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 xmlns:a16="http://schemas.microsoft.com/office/drawing/2014/main" id="{3264B714-B24E-4448-824C-D2D3B875F27F}"/>
                </a:ext>
              </a:extLst>
            </p:cNvPr>
            <p:cNvCxnSpPr>
              <a:cxnSpLocks/>
              <a:stCxn id="27" idx="0"/>
              <a:endCxn id="27" idx="2"/>
            </p:cNvCxnSpPr>
            <p:nvPr/>
          </p:nvCxnSpPr>
          <p:spPr>
            <a:xfrm flipH="1">
              <a:off x="3018639" y="1872910"/>
              <a:ext cx="1675778" cy="2184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Nhóm 42">
            <a:extLst>
              <a:ext uri="{FF2B5EF4-FFF2-40B4-BE49-F238E27FC236}">
                <a16:creationId xmlns="" xmlns:a16="http://schemas.microsoft.com/office/drawing/2014/main" id="{3A3ED6BE-3145-47E1-B4BD-5C062E4797A4}"/>
              </a:ext>
            </a:extLst>
          </p:cNvPr>
          <p:cNvGrpSpPr/>
          <p:nvPr/>
        </p:nvGrpSpPr>
        <p:grpSpPr>
          <a:xfrm flipH="1">
            <a:off x="1172031" y="1830128"/>
            <a:ext cx="4427989" cy="2269314"/>
            <a:chOff x="225622" y="1812047"/>
            <a:chExt cx="4714405" cy="2245373"/>
          </a:xfrm>
        </p:grpSpPr>
        <p:cxnSp>
          <p:nvCxnSpPr>
            <p:cNvPr id="44" name="Đường nối Thẳng 43">
              <a:extLst>
                <a:ext uri="{FF2B5EF4-FFF2-40B4-BE49-F238E27FC236}">
                  <a16:creationId xmlns="" xmlns:a16="http://schemas.microsoft.com/office/drawing/2014/main" id="{A3E1EF10-0B48-497A-8FEF-A6F54E5AC0D0}"/>
                </a:ext>
              </a:extLst>
            </p:cNvPr>
            <p:cNvCxnSpPr>
              <a:cxnSpLocks/>
            </p:cNvCxnSpPr>
            <p:nvPr/>
          </p:nvCxnSpPr>
          <p:spPr>
            <a:xfrm flipV="1">
              <a:off x="1185145" y="1812047"/>
              <a:ext cx="3754882" cy="9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Đường nối Thẳng 44">
              <a:extLst>
                <a:ext uri="{FF2B5EF4-FFF2-40B4-BE49-F238E27FC236}">
                  <a16:creationId xmlns="" xmlns:a16="http://schemas.microsoft.com/office/drawing/2014/main" id="{DF474A95-DB4F-42D9-8A1A-F9CBF242C6B8}"/>
                </a:ext>
              </a:extLst>
            </p:cNvPr>
            <p:cNvCxnSpPr>
              <a:cxnSpLocks/>
            </p:cNvCxnSpPr>
            <p:nvPr/>
          </p:nvCxnSpPr>
          <p:spPr>
            <a:xfrm>
              <a:off x="256197" y="4055974"/>
              <a:ext cx="2762443" cy="1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Đường nối Thẳng 45">
              <a:extLst>
                <a:ext uri="{FF2B5EF4-FFF2-40B4-BE49-F238E27FC236}">
                  <a16:creationId xmlns="" xmlns:a16="http://schemas.microsoft.com/office/drawing/2014/main" id="{5BF51105-E732-4C85-B829-BA3741EDA3AF}"/>
                </a:ext>
              </a:extLst>
            </p:cNvPr>
            <p:cNvCxnSpPr>
              <a:cxnSpLocks/>
            </p:cNvCxnSpPr>
            <p:nvPr/>
          </p:nvCxnSpPr>
          <p:spPr>
            <a:xfrm flipV="1">
              <a:off x="225622" y="1817172"/>
              <a:ext cx="946409" cy="2217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Đường nối Thẳng 46">
              <a:extLst>
                <a:ext uri="{FF2B5EF4-FFF2-40B4-BE49-F238E27FC236}">
                  <a16:creationId xmlns="" xmlns:a16="http://schemas.microsoft.com/office/drawing/2014/main" id="{9BF2C7C2-89EC-4C58-9D30-1FA11E304ADD}"/>
                </a:ext>
              </a:extLst>
            </p:cNvPr>
            <p:cNvCxnSpPr>
              <a:cxnSpLocks/>
            </p:cNvCxnSpPr>
            <p:nvPr/>
          </p:nvCxnSpPr>
          <p:spPr>
            <a:xfrm flipH="1">
              <a:off x="3018640" y="1821545"/>
              <a:ext cx="1917586" cy="2222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Nhóm 50">
            <a:extLst>
              <a:ext uri="{FF2B5EF4-FFF2-40B4-BE49-F238E27FC236}">
                <a16:creationId xmlns="" xmlns:a16="http://schemas.microsoft.com/office/drawing/2014/main" id="{D3D26984-6C20-4028-9945-70D54D16113C}"/>
              </a:ext>
            </a:extLst>
          </p:cNvPr>
          <p:cNvGrpSpPr/>
          <p:nvPr/>
        </p:nvGrpSpPr>
        <p:grpSpPr>
          <a:xfrm flipH="1">
            <a:off x="228038" y="1805793"/>
            <a:ext cx="5372485" cy="2288014"/>
            <a:chOff x="225622" y="1794431"/>
            <a:chExt cx="5719993" cy="2263875"/>
          </a:xfrm>
        </p:grpSpPr>
        <p:cxnSp>
          <p:nvCxnSpPr>
            <p:cNvPr id="52" name="Đường nối Thẳng 51">
              <a:extLst>
                <a:ext uri="{FF2B5EF4-FFF2-40B4-BE49-F238E27FC236}">
                  <a16:creationId xmlns="" xmlns:a16="http://schemas.microsoft.com/office/drawing/2014/main" id="{A8EB9D9F-20B6-4C5D-A124-21D4CF8CEAA4}"/>
                </a:ext>
              </a:extLst>
            </p:cNvPr>
            <p:cNvCxnSpPr>
              <a:cxnSpLocks/>
            </p:cNvCxnSpPr>
            <p:nvPr/>
          </p:nvCxnSpPr>
          <p:spPr>
            <a:xfrm flipV="1">
              <a:off x="1185144" y="1817456"/>
              <a:ext cx="3716397" cy="40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Đường nối Thẳng 52">
              <a:extLst>
                <a:ext uri="{FF2B5EF4-FFF2-40B4-BE49-F238E27FC236}">
                  <a16:creationId xmlns="" xmlns:a16="http://schemas.microsoft.com/office/drawing/2014/main" id="{0B0E094A-6A32-4267-8B20-42F035DF5FC9}"/>
                </a:ext>
              </a:extLst>
            </p:cNvPr>
            <p:cNvCxnSpPr>
              <a:cxnSpLocks/>
              <a:endCxn id="2" idx="2"/>
            </p:cNvCxnSpPr>
            <p:nvPr/>
          </p:nvCxnSpPr>
          <p:spPr>
            <a:xfrm flipV="1">
              <a:off x="255523" y="4024787"/>
              <a:ext cx="5690092" cy="33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Đường nối Thẳng 53">
              <a:extLst>
                <a:ext uri="{FF2B5EF4-FFF2-40B4-BE49-F238E27FC236}">
                  <a16:creationId xmlns="" xmlns:a16="http://schemas.microsoft.com/office/drawing/2014/main" id="{6C31A525-A9D0-48D4-90EB-711971086BFF}"/>
                </a:ext>
              </a:extLst>
            </p:cNvPr>
            <p:cNvCxnSpPr>
              <a:cxnSpLocks/>
            </p:cNvCxnSpPr>
            <p:nvPr/>
          </p:nvCxnSpPr>
          <p:spPr>
            <a:xfrm flipV="1">
              <a:off x="225622" y="1817172"/>
              <a:ext cx="946409" cy="22170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 xmlns:a16="http://schemas.microsoft.com/office/drawing/2014/main" id="{35C5B381-D1B4-494A-BDDF-66279706DCE9}"/>
                </a:ext>
              </a:extLst>
            </p:cNvPr>
            <p:cNvCxnSpPr>
              <a:cxnSpLocks/>
              <a:endCxn id="2" idx="2"/>
            </p:cNvCxnSpPr>
            <p:nvPr/>
          </p:nvCxnSpPr>
          <p:spPr>
            <a:xfrm>
              <a:off x="4907085" y="1794431"/>
              <a:ext cx="1020551" cy="22416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882353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500"/>
                                        <p:tgtEl>
                                          <p:spTgt spid="5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524"/>
                                        </p:tgtEl>
                                        <p:attrNameLst>
                                          <p:attrName>style.visibility</p:attrName>
                                        </p:attrNameLst>
                                      </p:cBhvr>
                                      <p:to>
                                        <p:strVal val="visible"/>
                                      </p:to>
                                    </p:set>
                                    <p:animEffect transition="in" filter="fade">
                                      <p:cBhvr>
                                        <p:cTn id="42" dur="1000"/>
                                        <p:tgtEl>
                                          <p:spTgt spid="524"/>
                                        </p:tgtEl>
                                      </p:cBhvr>
                                    </p:animEffect>
                                    <p:anim calcmode="lin" valueType="num">
                                      <p:cBhvr>
                                        <p:cTn id="43" dur="1000" fill="hold"/>
                                        <p:tgtEl>
                                          <p:spTgt spid="524"/>
                                        </p:tgtEl>
                                        <p:attrNameLst>
                                          <p:attrName>ppt_x</p:attrName>
                                        </p:attrNameLst>
                                      </p:cBhvr>
                                      <p:tavLst>
                                        <p:tav tm="0">
                                          <p:val>
                                            <p:strVal val="#ppt_x"/>
                                          </p:val>
                                        </p:tav>
                                        <p:tav tm="100000">
                                          <p:val>
                                            <p:strVal val="#ppt_x"/>
                                          </p:val>
                                        </p:tav>
                                      </p:tavLst>
                                    </p:anim>
                                    <p:anim calcmode="lin" valueType="num">
                                      <p:cBhvr>
                                        <p:cTn id="44" dur="900" decel="100000" fill="hold"/>
                                        <p:tgtEl>
                                          <p:spTgt spid="5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524"/>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down)">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nodeType="clickEffect">
                                  <p:stCondLst>
                                    <p:cond delay="0"/>
                                  </p:stCondLst>
                                  <p:childTnLst>
                                    <p:animEffect transition="out" filter="barn(inVertical)">
                                      <p:cBhvr>
                                        <p:cTn id="64" dur="500"/>
                                        <p:tgtEl>
                                          <p:spTgt spid="43"/>
                                        </p:tgtEl>
                                      </p:cBhvr>
                                    </p:animEffect>
                                    <p:set>
                                      <p:cBhvr>
                                        <p:cTn id="65" dur="1" fill="hold">
                                          <p:stCondLst>
                                            <p:cond delay="499"/>
                                          </p:stCondLst>
                                        </p:cTn>
                                        <p:tgtEl>
                                          <p:spTgt spid="4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down)">
                                      <p:cBhvr>
                                        <p:cTn id="7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25" grpId="1" animBg="1"/>
      <p:bldP spid="25" grpId="2" animBg="1"/>
      <p:bldP spid="27" grpId="1" animBg="1"/>
      <p:bldP spid="2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32" name="Graphic 2">
            <a:extLst>
              <a:ext uri="{FF2B5EF4-FFF2-40B4-BE49-F238E27FC236}">
                <a16:creationId xmlns="" xmlns:a16="http://schemas.microsoft.com/office/drawing/2014/main" id="{78087135-6573-4D73-B991-EC1493B6B0A8}"/>
              </a:ext>
            </a:extLst>
          </p:cNvPr>
          <p:cNvGrpSpPr/>
          <p:nvPr/>
        </p:nvGrpSpPr>
        <p:grpSpPr>
          <a:xfrm rot="10316914">
            <a:off x="11460147" y="138102"/>
            <a:ext cx="724275" cy="815195"/>
            <a:chOff x="5881684" y="3147949"/>
            <a:chExt cx="428090" cy="557286"/>
          </a:xfrm>
        </p:grpSpPr>
        <p:grpSp>
          <p:nvGrpSpPr>
            <p:cNvPr id="1033" name="Graphic 2">
              <a:extLst>
                <a:ext uri="{FF2B5EF4-FFF2-40B4-BE49-F238E27FC236}">
                  <a16:creationId xmlns="" xmlns:a16="http://schemas.microsoft.com/office/drawing/2014/main" id="{6B26F6E9-B31A-45C3-899B-E98AD9FB4531}"/>
                </a:ext>
              </a:extLst>
            </p:cNvPr>
            <p:cNvGrpSpPr/>
            <p:nvPr/>
          </p:nvGrpSpPr>
          <p:grpSpPr>
            <a:xfrm>
              <a:off x="5881684" y="3147949"/>
              <a:ext cx="428090" cy="557286"/>
              <a:chOff x="5881684" y="3147949"/>
              <a:chExt cx="428090" cy="557286"/>
            </a:xfrm>
          </p:grpSpPr>
          <p:sp>
            <p:nvSpPr>
              <p:cNvPr id="1035" name="Freeform: Shape 1034">
                <a:extLst>
                  <a:ext uri="{FF2B5EF4-FFF2-40B4-BE49-F238E27FC236}">
                    <a16:creationId xmlns="" xmlns:a16="http://schemas.microsoft.com/office/drawing/2014/main" id="{01DA5079-33AB-4A97-BEFD-04E63C10D296}"/>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6" name="Freeform: Shape 1035">
                <a:extLst>
                  <a:ext uri="{FF2B5EF4-FFF2-40B4-BE49-F238E27FC236}">
                    <a16:creationId xmlns="" xmlns:a16="http://schemas.microsoft.com/office/drawing/2014/main" id="{68A736E7-F88B-45AC-A0BA-26092EFC40FC}"/>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7" name="Freeform: Shape 1036">
                <a:extLst>
                  <a:ext uri="{FF2B5EF4-FFF2-40B4-BE49-F238E27FC236}">
                    <a16:creationId xmlns="" xmlns:a16="http://schemas.microsoft.com/office/drawing/2014/main" id="{8C676B84-1334-4615-AF48-1C1E6D1894BC}"/>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8" name="Freeform: Shape 1037">
                <a:extLst>
                  <a:ext uri="{FF2B5EF4-FFF2-40B4-BE49-F238E27FC236}">
                    <a16:creationId xmlns="" xmlns:a16="http://schemas.microsoft.com/office/drawing/2014/main" id="{CCA88DE5-5784-41D8-9A0C-B7B3C097324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39" name="Freeform: Shape 1038">
                <a:extLst>
                  <a:ext uri="{FF2B5EF4-FFF2-40B4-BE49-F238E27FC236}">
                    <a16:creationId xmlns="" xmlns:a16="http://schemas.microsoft.com/office/drawing/2014/main" id="{108A8D3E-05E0-4584-B822-C3A0BF5F073E}"/>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040" name="Freeform: Shape 1039">
                <a:extLst>
                  <a:ext uri="{FF2B5EF4-FFF2-40B4-BE49-F238E27FC236}">
                    <a16:creationId xmlns="" xmlns:a16="http://schemas.microsoft.com/office/drawing/2014/main" id="{5077FBAA-8EF4-49AC-A0B5-811DD7D93F70}"/>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1" name="Freeform: Shape 1040">
                <a:extLst>
                  <a:ext uri="{FF2B5EF4-FFF2-40B4-BE49-F238E27FC236}">
                    <a16:creationId xmlns="" xmlns:a16="http://schemas.microsoft.com/office/drawing/2014/main" id="{6C6CB5E5-35C1-41C6-86B9-9B4117FA1418}"/>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2" name="Freeform: Shape 1041">
                <a:extLst>
                  <a:ext uri="{FF2B5EF4-FFF2-40B4-BE49-F238E27FC236}">
                    <a16:creationId xmlns="" xmlns:a16="http://schemas.microsoft.com/office/drawing/2014/main" id="{5784E9F6-00B4-4E2D-8CB0-1F3F5DC13878}"/>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3" name="Freeform: Shape 1042">
                <a:extLst>
                  <a:ext uri="{FF2B5EF4-FFF2-40B4-BE49-F238E27FC236}">
                    <a16:creationId xmlns="" xmlns:a16="http://schemas.microsoft.com/office/drawing/2014/main" id="{29805CE8-DEAB-4AD1-B8DD-6B11DC2380F6}"/>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4" name="Freeform: Shape 1043">
                <a:extLst>
                  <a:ext uri="{FF2B5EF4-FFF2-40B4-BE49-F238E27FC236}">
                    <a16:creationId xmlns="" xmlns:a16="http://schemas.microsoft.com/office/drawing/2014/main" id="{92171995-2DB4-4420-8FB1-B0AF03472A01}"/>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045" name="Graphic 2">
                <a:extLst>
                  <a:ext uri="{FF2B5EF4-FFF2-40B4-BE49-F238E27FC236}">
                    <a16:creationId xmlns="" xmlns:a16="http://schemas.microsoft.com/office/drawing/2014/main" id="{B83961E4-AE84-4084-9B67-13A2E9E92C37}"/>
                  </a:ext>
                </a:extLst>
              </p:cNvPr>
              <p:cNvGrpSpPr/>
              <p:nvPr/>
            </p:nvGrpSpPr>
            <p:grpSpPr>
              <a:xfrm>
                <a:off x="5881684" y="3256226"/>
                <a:ext cx="96300" cy="100097"/>
                <a:chOff x="5881684" y="3256226"/>
                <a:chExt cx="96300" cy="100097"/>
              </a:xfrm>
            </p:grpSpPr>
            <p:sp>
              <p:nvSpPr>
                <p:cNvPr id="1063" name="Freeform: Shape 1062">
                  <a:extLst>
                    <a:ext uri="{FF2B5EF4-FFF2-40B4-BE49-F238E27FC236}">
                      <a16:creationId xmlns="" xmlns:a16="http://schemas.microsoft.com/office/drawing/2014/main" id="{0636E0CA-305E-4ADB-BC01-7B9B75C50AE2}"/>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4" name="Freeform: Shape 1063">
                  <a:extLst>
                    <a:ext uri="{FF2B5EF4-FFF2-40B4-BE49-F238E27FC236}">
                      <a16:creationId xmlns="" xmlns:a16="http://schemas.microsoft.com/office/drawing/2014/main" id="{9A60CA04-0D3F-4DFB-B5A3-783B427144B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046" name="Freeform: Shape 1045">
                <a:extLst>
                  <a:ext uri="{FF2B5EF4-FFF2-40B4-BE49-F238E27FC236}">
                    <a16:creationId xmlns="" xmlns:a16="http://schemas.microsoft.com/office/drawing/2014/main" id="{B5C284A8-1756-4296-B2BB-16514A54401A}"/>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7" name="Freeform: Shape 1046">
                <a:extLst>
                  <a:ext uri="{FF2B5EF4-FFF2-40B4-BE49-F238E27FC236}">
                    <a16:creationId xmlns="" xmlns:a16="http://schemas.microsoft.com/office/drawing/2014/main" id="{C2CA63CC-BEED-45A2-ACDE-112483B98FE3}"/>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8" name="Freeform: Shape 1047">
                <a:extLst>
                  <a:ext uri="{FF2B5EF4-FFF2-40B4-BE49-F238E27FC236}">
                    <a16:creationId xmlns="" xmlns:a16="http://schemas.microsoft.com/office/drawing/2014/main" id="{45CF43A7-1846-4AED-AAE9-9820CB5D2FD9}"/>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9" name="Freeform: Shape 1048">
                <a:extLst>
                  <a:ext uri="{FF2B5EF4-FFF2-40B4-BE49-F238E27FC236}">
                    <a16:creationId xmlns="" xmlns:a16="http://schemas.microsoft.com/office/drawing/2014/main" id="{5A05501A-FE8E-49BE-8ACC-3175C7D53F76}"/>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0" name="Freeform: Shape 1049">
                <a:extLst>
                  <a:ext uri="{FF2B5EF4-FFF2-40B4-BE49-F238E27FC236}">
                    <a16:creationId xmlns="" xmlns:a16="http://schemas.microsoft.com/office/drawing/2014/main" id="{22173367-C7C5-4CF2-8B3B-601F34E08B24}"/>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1" name="Freeform: Shape 1050">
                <a:extLst>
                  <a:ext uri="{FF2B5EF4-FFF2-40B4-BE49-F238E27FC236}">
                    <a16:creationId xmlns="" xmlns:a16="http://schemas.microsoft.com/office/drawing/2014/main" id="{2F49E87F-D6B0-4122-865F-570D022EC140}"/>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2" name="Freeform: Shape 1051">
                <a:extLst>
                  <a:ext uri="{FF2B5EF4-FFF2-40B4-BE49-F238E27FC236}">
                    <a16:creationId xmlns="" xmlns:a16="http://schemas.microsoft.com/office/drawing/2014/main" id="{CE86329A-4672-4E94-9C07-36D237A45900}"/>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3" name="Freeform: Shape 1052">
                <a:extLst>
                  <a:ext uri="{FF2B5EF4-FFF2-40B4-BE49-F238E27FC236}">
                    <a16:creationId xmlns="" xmlns:a16="http://schemas.microsoft.com/office/drawing/2014/main" id="{CABD836E-FD45-47FA-BA8E-9C5ACFC69A14}"/>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4" name="Freeform: Shape 1053">
                <a:extLst>
                  <a:ext uri="{FF2B5EF4-FFF2-40B4-BE49-F238E27FC236}">
                    <a16:creationId xmlns="" xmlns:a16="http://schemas.microsoft.com/office/drawing/2014/main" id="{A4CB7BBE-6A6B-4FCF-9154-996016704356}"/>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5" name="Freeform: Shape 1054">
                <a:extLst>
                  <a:ext uri="{FF2B5EF4-FFF2-40B4-BE49-F238E27FC236}">
                    <a16:creationId xmlns="" xmlns:a16="http://schemas.microsoft.com/office/drawing/2014/main" id="{987031AF-23E9-4E55-A8FC-5A01804ED7A7}"/>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6" name="Freeform: Shape 1055">
                <a:extLst>
                  <a:ext uri="{FF2B5EF4-FFF2-40B4-BE49-F238E27FC236}">
                    <a16:creationId xmlns="" xmlns:a16="http://schemas.microsoft.com/office/drawing/2014/main" id="{2F84BA04-A2E9-4E16-A13B-778F49D12D0B}"/>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057" name="Graphic 2">
                <a:extLst>
                  <a:ext uri="{FF2B5EF4-FFF2-40B4-BE49-F238E27FC236}">
                    <a16:creationId xmlns="" xmlns:a16="http://schemas.microsoft.com/office/drawing/2014/main" id="{39CCC08E-03E5-4EE0-8CB4-4BD8A36D1A46}"/>
                  </a:ext>
                </a:extLst>
              </p:cNvPr>
              <p:cNvGrpSpPr/>
              <p:nvPr/>
            </p:nvGrpSpPr>
            <p:grpSpPr>
              <a:xfrm>
                <a:off x="6089575" y="3442542"/>
                <a:ext cx="29041" cy="29075"/>
                <a:chOff x="6089575" y="3442542"/>
                <a:chExt cx="29041" cy="29075"/>
              </a:xfrm>
            </p:grpSpPr>
            <p:sp>
              <p:nvSpPr>
                <p:cNvPr id="1061" name="Freeform: Shape 1060">
                  <a:extLst>
                    <a:ext uri="{FF2B5EF4-FFF2-40B4-BE49-F238E27FC236}">
                      <a16:creationId xmlns="" xmlns:a16="http://schemas.microsoft.com/office/drawing/2014/main" id="{0E571695-7FDD-447A-BA55-E07CB4D2B7C3}"/>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2" name="Freeform: Shape 1061">
                  <a:extLst>
                    <a:ext uri="{FF2B5EF4-FFF2-40B4-BE49-F238E27FC236}">
                      <a16:creationId xmlns="" xmlns:a16="http://schemas.microsoft.com/office/drawing/2014/main" id="{FE91B28E-7B69-4164-B933-E6C1B691D5BF}"/>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58" name="Graphic 2">
                <a:extLst>
                  <a:ext uri="{FF2B5EF4-FFF2-40B4-BE49-F238E27FC236}">
                    <a16:creationId xmlns="" xmlns:a16="http://schemas.microsoft.com/office/drawing/2014/main" id="{9B20A595-C2B0-4F2F-8762-42BA584D4DC5}"/>
                  </a:ext>
                </a:extLst>
              </p:cNvPr>
              <p:cNvGrpSpPr/>
              <p:nvPr/>
            </p:nvGrpSpPr>
            <p:grpSpPr>
              <a:xfrm>
                <a:off x="6097142" y="3196401"/>
                <a:ext cx="112446" cy="63243"/>
                <a:chOff x="6097142" y="3196401"/>
                <a:chExt cx="112446" cy="63243"/>
              </a:xfrm>
            </p:grpSpPr>
            <p:sp>
              <p:nvSpPr>
                <p:cNvPr id="1059" name="Freeform: Shape 1058">
                  <a:extLst>
                    <a:ext uri="{FF2B5EF4-FFF2-40B4-BE49-F238E27FC236}">
                      <a16:creationId xmlns="" xmlns:a16="http://schemas.microsoft.com/office/drawing/2014/main" id="{F4B099C7-E033-4EA8-B794-CADDAD541F3E}"/>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0" name="Freeform: Shape 1059">
                  <a:extLst>
                    <a:ext uri="{FF2B5EF4-FFF2-40B4-BE49-F238E27FC236}">
                      <a16:creationId xmlns="" xmlns:a16="http://schemas.microsoft.com/office/drawing/2014/main" id="{12B3C9CE-3597-4B67-A858-A729A4C8DD12}"/>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034" name="Freeform: Shape 1033">
              <a:extLst>
                <a:ext uri="{FF2B5EF4-FFF2-40B4-BE49-F238E27FC236}">
                  <a16:creationId xmlns="" xmlns:a16="http://schemas.microsoft.com/office/drawing/2014/main" id="{BAE76ABE-B0D7-4266-A45D-7C46DC9CE40B}"/>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73" name="Group 872">
            <a:extLst>
              <a:ext uri="{FF2B5EF4-FFF2-40B4-BE49-F238E27FC236}">
                <a16:creationId xmlns="" xmlns:a16="http://schemas.microsoft.com/office/drawing/2014/main" id="{86292F08-2916-4311-B152-A31A959A7B2A}"/>
              </a:ext>
            </a:extLst>
          </p:cNvPr>
          <p:cNvGrpSpPr/>
          <p:nvPr/>
        </p:nvGrpSpPr>
        <p:grpSpPr>
          <a:xfrm>
            <a:off x="30913" y="0"/>
            <a:ext cx="11472185" cy="2246769"/>
            <a:chOff x="1594340" y="142543"/>
            <a:chExt cx="10313310" cy="2246769"/>
          </a:xfrm>
        </p:grpSpPr>
        <p:sp>
          <p:nvSpPr>
            <p:cNvPr id="874" name="TextBox 873">
              <a:extLst>
                <a:ext uri="{FF2B5EF4-FFF2-40B4-BE49-F238E27FC236}">
                  <a16:creationId xmlns="" xmlns:a16="http://schemas.microsoft.com/office/drawing/2014/main" id="{8CACD75D-7B64-492E-8AFF-FBA47D44AD11}"/>
                </a:ext>
              </a:extLst>
            </p:cNvPr>
            <p:cNvSpPr txBox="1"/>
            <p:nvPr/>
          </p:nvSpPr>
          <p:spPr>
            <a:xfrm>
              <a:off x="2216028" y="142543"/>
              <a:ext cx="9691622" cy="2246769"/>
            </a:xfrm>
            <a:prstGeom prst="rect">
              <a:avLst/>
            </a:prstGeom>
            <a:noFill/>
          </p:spPr>
          <p:txBody>
            <a:bodyPr wrap="square" rtlCol="0">
              <a:spAutoFit/>
            </a:bodyPr>
            <a:lstStyle/>
            <a:p>
              <a:pPr algn="just"/>
              <a:r>
                <a:rPr lang="en-US" sz="2800" b="0" i="0" dirty="0">
                  <a:solidFill>
                    <a:srgbClr val="333333"/>
                  </a:solidFill>
                  <a:effectLst/>
                </a:rPr>
                <a:t> </a:t>
              </a:r>
              <a:r>
                <a:rPr lang="vi-VN" sz="2800" b="0" i="0" dirty="0">
                  <a:solidFill>
                    <a:srgbClr val="333333"/>
                  </a:solidFill>
                  <a:effectLst/>
                </a:rPr>
                <a:t>Mai đánh dấu một số điểm trên tờ giấy màu (như hình vẽ). Qua hai điểm trong các điểm đã đánh dấu, Mai có thể cắt tờ giấy theo đoạn thẳng nào để được:</a:t>
              </a:r>
            </a:p>
            <a:p>
              <a:pPr algn="just"/>
              <a:r>
                <a:rPr lang="vi-VN" sz="2800" b="0" i="0" dirty="0">
                  <a:solidFill>
                    <a:srgbClr val="333333"/>
                  </a:solidFill>
                  <a:effectLst/>
                </a:rPr>
                <a:t>a) 2 hình tứ giác?</a:t>
              </a:r>
            </a:p>
            <a:p>
              <a:pPr algn="just"/>
              <a:r>
                <a:rPr lang="vi-VN" sz="2800" b="0" i="0" dirty="0">
                  <a:solidFill>
                    <a:srgbClr val="333333"/>
                  </a:solidFill>
                  <a:effectLst/>
                </a:rPr>
                <a:t>b) 1 hình tam giác và 1 hình tứ giác?</a:t>
              </a:r>
            </a:p>
          </p:txBody>
        </p:sp>
        <p:sp>
          <p:nvSpPr>
            <p:cNvPr id="875" name="Oval 874">
              <a:extLst>
                <a:ext uri="{FF2B5EF4-FFF2-40B4-BE49-F238E27FC236}">
                  <a16:creationId xmlns="" xmlns:a16="http://schemas.microsoft.com/office/drawing/2014/main" id="{2CAEBC42-CC86-43DD-BBD7-FAECCB59D9E3}"/>
                </a:ext>
              </a:extLst>
            </p:cNvPr>
            <p:cNvSpPr/>
            <p:nvPr/>
          </p:nvSpPr>
          <p:spPr>
            <a:xfrm>
              <a:off x="1642521" y="275005"/>
              <a:ext cx="670328" cy="585605"/>
            </a:xfrm>
            <a:prstGeom prst="ellipse">
              <a:avLst/>
            </a:prstGeom>
            <a:solidFill>
              <a:srgbClr val="297D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sp>
          <p:nvSpPr>
            <p:cNvPr id="876" name="TextBox 875">
              <a:extLst>
                <a:ext uri="{FF2B5EF4-FFF2-40B4-BE49-F238E27FC236}">
                  <a16:creationId xmlns="" xmlns:a16="http://schemas.microsoft.com/office/drawing/2014/main" id="{18ED1744-2C0E-42DB-94E2-C8E4CF143079}"/>
                </a:ext>
              </a:extLst>
            </p:cNvPr>
            <p:cNvSpPr txBox="1"/>
            <p:nvPr/>
          </p:nvSpPr>
          <p:spPr>
            <a:xfrm>
              <a:off x="1594340" y="235280"/>
              <a:ext cx="768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3</a:t>
              </a:r>
            </a:p>
          </p:txBody>
        </p:sp>
      </p:grpSp>
      <p:pic>
        <p:nvPicPr>
          <p:cNvPr id="7" name="Picture 6">
            <a:extLst>
              <a:ext uri="{FF2B5EF4-FFF2-40B4-BE49-F238E27FC236}">
                <a16:creationId xmlns="" xmlns:a16="http://schemas.microsoft.com/office/drawing/2014/main" id="{FC0EA138-654C-4678-A6E8-C43332361B68}"/>
              </a:ext>
            </a:extLst>
          </p:cNvPr>
          <p:cNvPicPr>
            <a:picLocks noChangeAspect="1"/>
          </p:cNvPicPr>
          <p:nvPr/>
        </p:nvPicPr>
        <p:blipFill>
          <a:blip r:embed="rId2"/>
          <a:stretch>
            <a:fillRect/>
          </a:stretch>
        </p:blipFill>
        <p:spPr>
          <a:xfrm>
            <a:off x="457332" y="2339506"/>
            <a:ext cx="7354257" cy="4382032"/>
          </a:xfrm>
          <a:prstGeom prst="rect">
            <a:avLst/>
          </a:prstGeom>
        </p:spPr>
      </p:pic>
      <p:pic>
        <p:nvPicPr>
          <p:cNvPr id="9" name="Picture 8">
            <a:extLst>
              <a:ext uri="{FF2B5EF4-FFF2-40B4-BE49-F238E27FC236}">
                <a16:creationId xmlns="" xmlns:a16="http://schemas.microsoft.com/office/drawing/2014/main" id="{AA6BFD2D-9288-4C8E-B531-6E1F4DDEC32F}"/>
              </a:ext>
            </a:extLst>
          </p:cNvPr>
          <p:cNvPicPr>
            <a:picLocks noChangeAspect="1"/>
          </p:cNvPicPr>
          <p:nvPr/>
        </p:nvPicPr>
        <p:blipFill>
          <a:blip r:embed="rId3"/>
          <a:stretch>
            <a:fillRect/>
          </a:stretch>
        </p:blipFill>
        <p:spPr>
          <a:xfrm>
            <a:off x="7811590" y="2335299"/>
            <a:ext cx="4349736" cy="4522701"/>
          </a:xfrm>
          <a:prstGeom prst="rect">
            <a:avLst/>
          </a:prstGeom>
        </p:spPr>
      </p:pic>
      <p:cxnSp>
        <p:nvCxnSpPr>
          <p:cNvPr id="13" name="Straight Connector 12">
            <a:extLst>
              <a:ext uri="{FF2B5EF4-FFF2-40B4-BE49-F238E27FC236}">
                <a16:creationId xmlns="" xmlns:a16="http://schemas.microsoft.com/office/drawing/2014/main" id="{94776ECF-C8C2-4230-8A45-98EDB8D3D63F}"/>
              </a:ext>
            </a:extLst>
          </p:cNvPr>
          <p:cNvCxnSpPr/>
          <p:nvPr/>
        </p:nvCxnSpPr>
        <p:spPr>
          <a:xfrm>
            <a:off x="7132062" y="894022"/>
            <a:ext cx="4216400" cy="231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 xmlns:a16="http://schemas.microsoft.com/office/drawing/2014/main" id="{BB6DFB77-BBD0-42B7-8607-48AFDC519DD8}"/>
              </a:ext>
            </a:extLst>
          </p:cNvPr>
          <p:cNvCxnSpPr>
            <a:cxnSpLocks/>
          </p:cNvCxnSpPr>
          <p:nvPr/>
        </p:nvCxnSpPr>
        <p:spPr>
          <a:xfrm>
            <a:off x="886197" y="1283684"/>
            <a:ext cx="3858523" cy="231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 xmlns:a16="http://schemas.microsoft.com/office/drawing/2014/main" id="{5E23BBE0-53D0-4B98-B823-4206312DC4B9}"/>
              </a:ext>
            </a:extLst>
          </p:cNvPr>
          <p:cNvCxnSpPr>
            <a:cxnSpLocks/>
          </p:cNvCxnSpPr>
          <p:nvPr/>
        </p:nvCxnSpPr>
        <p:spPr>
          <a:xfrm>
            <a:off x="886197" y="1703713"/>
            <a:ext cx="2649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F4E0B6B9-1C62-4C52-B207-DD509F5DBCBB}"/>
              </a:ext>
            </a:extLst>
          </p:cNvPr>
          <p:cNvCxnSpPr>
            <a:cxnSpLocks/>
          </p:cNvCxnSpPr>
          <p:nvPr/>
        </p:nvCxnSpPr>
        <p:spPr>
          <a:xfrm flipH="1">
            <a:off x="3030584" y="3231426"/>
            <a:ext cx="2396724" cy="2725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 xmlns:a16="http://schemas.microsoft.com/office/drawing/2014/main" id="{78F1A735-435A-418D-AFBE-824CD21F2F99}"/>
              </a:ext>
            </a:extLst>
          </p:cNvPr>
          <p:cNvCxnSpPr>
            <a:cxnSpLocks/>
          </p:cNvCxnSpPr>
          <p:nvPr/>
        </p:nvCxnSpPr>
        <p:spPr>
          <a:xfrm>
            <a:off x="830159" y="2167669"/>
            <a:ext cx="5681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 xmlns:a16="http://schemas.microsoft.com/office/drawing/2014/main" id="{5312794C-18C3-4B16-8E5D-3A7BD5207998}"/>
              </a:ext>
            </a:extLst>
          </p:cNvPr>
          <p:cNvCxnSpPr>
            <a:cxnSpLocks/>
          </p:cNvCxnSpPr>
          <p:nvPr/>
        </p:nvCxnSpPr>
        <p:spPr>
          <a:xfrm flipH="1">
            <a:off x="3030584" y="3249748"/>
            <a:ext cx="3853542" cy="27069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 xmlns:a16="http://schemas.microsoft.com/office/drawing/2014/main" id="{FC422DE0-970D-4E57-A352-5955D2DC01B9}"/>
              </a:ext>
            </a:extLst>
          </p:cNvPr>
          <p:cNvCxnSpPr>
            <a:cxnSpLocks/>
          </p:cNvCxnSpPr>
          <p:nvPr/>
        </p:nvCxnSpPr>
        <p:spPr>
          <a:xfrm>
            <a:off x="5427307" y="3231426"/>
            <a:ext cx="1456819" cy="2725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299">
            <a:extLst>
              <a:ext uri="{FF2B5EF4-FFF2-40B4-BE49-F238E27FC236}">
                <a16:creationId xmlns="" xmlns:a16="http://schemas.microsoft.com/office/drawing/2014/main" id="{472FBD19-BCA9-40DE-80BF-F6E99A586C7F}"/>
              </a:ext>
            </a:extLst>
          </p:cNvPr>
          <p:cNvCxnSpPr>
            <a:cxnSpLocks/>
          </p:cNvCxnSpPr>
          <p:nvPr/>
        </p:nvCxnSpPr>
        <p:spPr>
          <a:xfrm>
            <a:off x="1201784" y="3194767"/>
            <a:ext cx="1828800" cy="27802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290">
            <a:extLst>
              <a:ext uri="{FF2B5EF4-FFF2-40B4-BE49-F238E27FC236}">
                <a16:creationId xmlns="" xmlns:a16="http://schemas.microsoft.com/office/drawing/2014/main" id="{E9935EAC-C8E6-4BCE-BFF8-A79A54D7A8B9}"/>
              </a:ext>
            </a:extLst>
          </p:cNvPr>
          <p:cNvCxnSpPr>
            <a:cxnSpLocks/>
          </p:cNvCxnSpPr>
          <p:nvPr/>
        </p:nvCxnSpPr>
        <p:spPr>
          <a:xfrm flipH="1">
            <a:off x="1201784" y="3194767"/>
            <a:ext cx="4219303" cy="28162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64711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barn(inVertical)">
                                      <p:cBhvr>
                                        <p:cTn id="21" dur="500"/>
                                        <p:tgtEl>
                                          <p:spTgt spid="28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3"/>
                                        </p:tgtEl>
                                        <p:attrNameLst>
                                          <p:attrName>style.visibility</p:attrName>
                                        </p:attrNameLst>
                                      </p:cBhvr>
                                      <p:to>
                                        <p:strVal val="visible"/>
                                      </p:to>
                                    </p:set>
                                    <p:animEffect transition="in" filter="barn(inVertical)">
                                      <p:cBhvr>
                                        <p:cTn id="26" dur="500"/>
                                        <p:tgtEl>
                                          <p:spTgt spid="28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8"/>
                                        </p:tgtEl>
                                        <p:attrNameLst>
                                          <p:attrName>style.visibility</p:attrName>
                                        </p:attrNameLst>
                                      </p:cBhvr>
                                      <p:to>
                                        <p:strVal val="visible"/>
                                      </p:to>
                                    </p:set>
                                    <p:animEffect transition="in" filter="barn(inVertical)">
                                      <p:cBhvr>
                                        <p:cTn id="31" dur="500"/>
                                        <p:tgtEl>
                                          <p:spTgt spid="28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91"/>
                                        </p:tgtEl>
                                        <p:attrNameLst>
                                          <p:attrName>style.visibility</p:attrName>
                                        </p:attrNameLst>
                                      </p:cBhvr>
                                      <p:to>
                                        <p:strVal val="visible"/>
                                      </p:to>
                                    </p:set>
                                    <p:animEffect transition="in" filter="wipe(down)">
                                      <p:cBhvr>
                                        <p:cTn id="46" dur="500"/>
                                        <p:tgtEl>
                                          <p:spTgt spid="29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91"/>
                                        </p:tgtEl>
                                      </p:cBhvr>
                                    </p:animEffect>
                                    <p:set>
                                      <p:cBhvr>
                                        <p:cTn id="51" dur="1" fill="hold">
                                          <p:stCondLst>
                                            <p:cond delay="499"/>
                                          </p:stCondLst>
                                        </p:cTn>
                                        <p:tgtEl>
                                          <p:spTgt spid="29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00"/>
                                        </p:tgtEl>
                                        <p:attrNameLst>
                                          <p:attrName>style.visibility</p:attrName>
                                        </p:attrNameLst>
                                      </p:cBhvr>
                                      <p:to>
                                        <p:strVal val="visible"/>
                                      </p:to>
                                    </p:set>
                                    <p:animEffect transition="in" filter="wipe(down)">
                                      <p:cBhvr>
                                        <p:cTn id="56" dur="500"/>
                                        <p:tgtEl>
                                          <p:spTgt spid="30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00"/>
                                        </p:tgtEl>
                                      </p:cBhvr>
                                    </p:animEffect>
                                    <p:set>
                                      <p:cBhvr>
                                        <p:cTn id="61" dur="1" fill="hold">
                                          <p:stCondLst>
                                            <p:cond delay="499"/>
                                          </p:stCondLst>
                                        </p:cTn>
                                        <p:tgtEl>
                                          <p:spTgt spid="30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down)">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down)">
                                      <p:cBhvr>
                                        <p:cTn id="76" dur="500"/>
                                        <p:tgtEl>
                                          <p:spTgt spid="5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58"/>
                                        </p:tgtEl>
                                      </p:cBhvr>
                                    </p:animEffect>
                                    <p:set>
                                      <p:cBhvr>
                                        <p:cTn id="81"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 xmlns:a16="http://schemas.microsoft.com/office/drawing/2014/main" id="{224B5C72-16B0-4864-93D4-A451E1D2CFC7}"/>
              </a:ext>
            </a:extLst>
          </p:cNvPr>
          <p:cNvGrpSpPr/>
          <p:nvPr/>
        </p:nvGrpSpPr>
        <p:grpSpPr>
          <a:xfrm>
            <a:off x="21765" y="1941088"/>
            <a:ext cx="3944983" cy="2416628"/>
            <a:chOff x="0" y="-117565"/>
            <a:chExt cx="5127894" cy="3055454"/>
          </a:xfrm>
        </p:grpSpPr>
        <p:pic>
          <p:nvPicPr>
            <p:cNvPr id="4" name="Picture 6">
              <a:extLst>
                <a:ext uri="{FF2B5EF4-FFF2-40B4-BE49-F238E27FC236}">
                  <a16:creationId xmlns="" xmlns:a16="http://schemas.microsoft.com/office/drawing/2014/main" id="{7FA11003-83C7-4A85-9976-4B093974EB19}"/>
                </a:ext>
              </a:extLst>
            </p:cNvPr>
            <p:cNvPicPr>
              <a:picLocks noChangeAspect="1"/>
            </p:cNvPicPr>
            <p:nvPr/>
          </p:nvPicPr>
          <p:blipFill>
            <a:blip r:embed="rId2"/>
            <a:stretch>
              <a:fillRect/>
            </a:stretch>
          </p:blipFill>
          <p:spPr>
            <a:xfrm>
              <a:off x="0" y="-117565"/>
              <a:ext cx="5127894" cy="3055454"/>
            </a:xfrm>
            <a:prstGeom prst="rect">
              <a:avLst/>
            </a:prstGeom>
          </p:spPr>
        </p:pic>
        <p:cxnSp>
          <p:nvCxnSpPr>
            <p:cNvPr id="5" name="Straight Connector 20">
              <a:extLst>
                <a:ext uri="{FF2B5EF4-FFF2-40B4-BE49-F238E27FC236}">
                  <a16:creationId xmlns="" xmlns:a16="http://schemas.microsoft.com/office/drawing/2014/main" id="{C38A3885-C026-462E-9FD4-8B34A3ECE6BB}"/>
                </a:ext>
              </a:extLst>
            </p:cNvPr>
            <p:cNvCxnSpPr>
              <a:cxnSpLocks/>
            </p:cNvCxnSpPr>
            <p:nvPr/>
          </p:nvCxnSpPr>
          <p:spPr>
            <a:xfrm flipH="1">
              <a:off x="1795629" y="501220"/>
              <a:ext cx="1628484" cy="19313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Nhóm 27">
            <a:extLst>
              <a:ext uri="{FF2B5EF4-FFF2-40B4-BE49-F238E27FC236}">
                <a16:creationId xmlns="" xmlns:a16="http://schemas.microsoft.com/office/drawing/2014/main" id="{16B8D68B-72C6-408E-B60C-5622B29C1E78}"/>
              </a:ext>
            </a:extLst>
          </p:cNvPr>
          <p:cNvGrpSpPr/>
          <p:nvPr/>
        </p:nvGrpSpPr>
        <p:grpSpPr>
          <a:xfrm>
            <a:off x="8156377" y="50370"/>
            <a:ext cx="3890323" cy="3055454"/>
            <a:chOff x="6526922" y="3444322"/>
            <a:chExt cx="5127894" cy="3055454"/>
          </a:xfrm>
        </p:grpSpPr>
        <p:pic>
          <p:nvPicPr>
            <p:cNvPr id="17" name="Picture 6">
              <a:extLst>
                <a:ext uri="{FF2B5EF4-FFF2-40B4-BE49-F238E27FC236}">
                  <a16:creationId xmlns="" xmlns:a16="http://schemas.microsoft.com/office/drawing/2014/main" id="{0AF9D779-CC62-44B2-8E55-37CD8178095E}"/>
                </a:ext>
              </a:extLst>
            </p:cNvPr>
            <p:cNvPicPr>
              <a:picLocks noChangeAspect="1"/>
            </p:cNvPicPr>
            <p:nvPr/>
          </p:nvPicPr>
          <p:blipFill>
            <a:blip r:embed="rId2"/>
            <a:stretch>
              <a:fillRect/>
            </a:stretch>
          </p:blipFill>
          <p:spPr>
            <a:xfrm>
              <a:off x="6526922" y="3444322"/>
              <a:ext cx="5127894" cy="3055454"/>
            </a:xfrm>
            <a:prstGeom prst="rect">
              <a:avLst/>
            </a:prstGeom>
          </p:spPr>
        </p:pic>
        <p:cxnSp>
          <p:nvCxnSpPr>
            <p:cNvPr id="7" name="Straight Connector 299">
              <a:extLst>
                <a:ext uri="{FF2B5EF4-FFF2-40B4-BE49-F238E27FC236}">
                  <a16:creationId xmlns="" xmlns:a16="http://schemas.microsoft.com/office/drawing/2014/main" id="{99D4F6CF-7A0E-461B-A0EC-6AA575FF1FEF}"/>
                </a:ext>
              </a:extLst>
            </p:cNvPr>
            <p:cNvCxnSpPr>
              <a:cxnSpLocks/>
            </p:cNvCxnSpPr>
            <p:nvPr/>
          </p:nvCxnSpPr>
          <p:spPr>
            <a:xfrm>
              <a:off x="9925629" y="4048064"/>
              <a:ext cx="1086360" cy="1947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Nhóm 26">
            <a:extLst>
              <a:ext uri="{FF2B5EF4-FFF2-40B4-BE49-F238E27FC236}">
                <a16:creationId xmlns="" xmlns:a16="http://schemas.microsoft.com/office/drawing/2014/main" id="{B2BDF2D6-1A9E-44A8-954C-955255AAFC61}"/>
              </a:ext>
            </a:extLst>
          </p:cNvPr>
          <p:cNvGrpSpPr/>
          <p:nvPr/>
        </p:nvGrpSpPr>
        <p:grpSpPr>
          <a:xfrm>
            <a:off x="4029878" y="3433182"/>
            <a:ext cx="3944983" cy="3149402"/>
            <a:chOff x="102016" y="2690949"/>
            <a:chExt cx="5127894" cy="3055454"/>
          </a:xfrm>
        </p:grpSpPr>
        <p:pic>
          <p:nvPicPr>
            <p:cNvPr id="16" name="Picture 6">
              <a:extLst>
                <a:ext uri="{FF2B5EF4-FFF2-40B4-BE49-F238E27FC236}">
                  <a16:creationId xmlns="" xmlns:a16="http://schemas.microsoft.com/office/drawing/2014/main" id="{6F86036F-E30F-4D1B-BEA7-DEA0EF9B78BF}"/>
                </a:ext>
              </a:extLst>
            </p:cNvPr>
            <p:cNvPicPr>
              <a:picLocks noChangeAspect="1"/>
            </p:cNvPicPr>
            <p:nvPr/>
          </p:nvPicPr>
          <p:blipFill>
            <a:blip r:embed="rId2"/>
            <a:stretch>
              <a:fillRect/>
            </a:stretch>
          </p:blipFill>
          <p:spPr>
            <a:xfrm>
              <a:off x="102016" y="2690949"/>
              <a:ext cx="5127894" cy="3055454"/>
            </a:xfrm>
            <a:prstGeom prst="rect">
              <a:avLst/>
            </a:prstGeom>
          </p:spPr>
        </p:pic>
        <p:cxnSp>
          <p:nvCxnSpPr>
            <p:cNvPr id="8" name="Straight Connector 299">
              <a:extLst>
                <a:ext uri="{FF2B5EF4-FFF2-40B4-BE49-F238E27FC236}">
                  <a16:creationId xmlns="" xmlns:a16="http://schemas.microsoft.com/office/drawing/2014/main" id="{7CB38498-298B-4D17-B57D-3818604A8B02}"/>
                </a:ext>
              </a:extLst>
            </p:cNvPr>
            <p:cNvCxnSpPr>
              <a:cxnSpLocks/>
            </p:cNvCxnSpPr>
            <p:nvPr/>
          </p:nvCxnSpPr>
          <p:spPr>
            <a:xfrm>
              <a:off x="637182" y="3289585"/>
              <a:ext cx="1231662" cy="1905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Nhóm 25">
            <a:extLst>
              <a:ext uri="{FF2B5EF4-FFF2-40B4-BE49-F238E27FC236}">
                <a16:creationId xmlns="" xmlns:a16="http://schemas.microsoft.com/office/drawing/2014/main" id="{ED395BFF-AC03-4FA8-891C-79F8B4407388}"/>
              </a:ext>
            </a:extLst>
          </p:cNvPr>
          <p:cNvGrpSpPr/>
          <p:nvPr/>
        </p:nvGrpSpPr>
        <p:grpSpPr>
          <a:xfrm>
            <a:off x="8214374" y="3429000"/>
            <a:ext cx="3890323" cy="3055454"/>
            <a:chOff x="5390453" y="-104504"/>
            <a:chExt cx="5127894" cy="3055454"/>
          </a:xfrm>
        </p:grpSpPr>
        <p:pic>
          <p:nvPicPr>
            <p:cNvPr id="15" name="Picture 6">
              <a:extLst>
                <a:ext uri="{FF2B5EF4-FFF2-40B4-BE49-F238E27FC236}">
                  <a16:creationId xmlns="" xmlns:a16="http://schemas.microsoft.com/office/drawing/2014/main" id="{7D6B5DC2-0E87-48C6-9AFC-EA48AF2482DD}"/>
                </a:ext>
              </a:extLst>
            </p:cNvPr>
            <p:cNvPicPr>
              <a:picLocks noChangeAspect="1"/>
            </p:cNvPicPr>
            <p:nvPr/>
          </p:nvPicPr>
          <p:blipFill>
            <a:blip r:embed="rId2"/>
            <a:stretch>
              <a:fillRect/>
            </a:stretch>
          </p:blipFill>
          <p:spPr>
            <a:xfrm>
              <a:off x="5390453" y="-104504"/>
              <a:ext cx="5127894" cy="3055454"/>
            </a:xfrm>
            <a:prstGeom prst="rect">
              <a:avLst/>
            </a:prstGeom>
          </p:spPr>
        </p:pic>
        <p:cxnSp>
          <p:nvCxnSpPr>
            <p:cNvPr id="9" name="Straight Connector 290">
              <a:extLst>
                <a:ext uri="{FF2B5EF4-FFF2-40B4-BE49-F238E27FC236}">
                  <a16:creationId xmlns="" xmlns:a16="http://schemas.microsoft.com/office/drawing/2014/main" id="{532FAA73-0CFD-4AA2-B973-9B3EAE9B7632}"/>
                </a:ext>
              </a:extLst>
            </p:cNvPr>
            <p:cNvCxnSpPr>
              <a:cxnSpLocks/>
            </p:cNvCxnSpPr>
            <p:nvPr/>
          </p:nvCxnSpPr>
          <p:spPr>
            <a:xfrm flipH="1">
              <a:off x="7184649" y="501219"/>
              <a:ext cx="2697636" cy="19460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Nhóm 33">
            <a:extLst>
              <a:ext uri="{FF2B5EF4-FFF2-40B4-BE49-F238E27FC236}">
                <a16:creationId xmlns="" xmlns:a16="http://schemas.microsoft.com/office/drawing/2014/main" id="{CADBBBC5-026C-4F07-8AD5-D801958468CA}"/>
              </a:ext>
            </a:extLst>
          </p:cNvPr>
          <p:cNvGrpSpPr/>
          <p:nvPr/>
        </p:nvGrpSpPr>
        <p:grpSpPr>
          <a:xfrm>
            <a:off x="4008479" y="0"/>
            <a:ext cx="3944983" cy="3149402"/>
            <a:chOff x="4008479" y="0"/>
            <a:chExt cx="3944983" cy="3149402"/>
          </a:xfrm>
        </p:grpSpPr>
        <p:pic>
          <p:nvPicPr>
            <p:cNvPr id="30" name="Picture 6">
              <a:extLst>
                <a:ext uri="{FF2B5EF4-FFF2-40B4-BE49-F238E27FC236}">
                  <a16:creationId xmlns="" xmlns:a16="http://schemas.microsoft.com/office/drawing/2014/main" id="{F0CDEFF0-3545-434B-97C8-54CBA138398E}"/>
                </a:ext>
              </a:extLst>
            </p:cNvPr>
            <p:cNvPicPr>
              <a:picLocks noChangeAspect="1"/>
            </p:cNvPicPr>
            <p:nvPr/>
          </p:nvPicPr>
          <p:blipFill>
            <a:blip r:embed="rId2"/>
            <a:stretch>
              <a:fillRect/>
            </a:stretch>
          </p:blipFill>
          <p:spPr>
            <a:xfrm>
              <a:off x="4008479" y="0"/>
              <a:ext cx="3944983" cy="3149402"/>
            </a:xfrm>
            <a:prstGeom prst="rect">
              <a:avLst/>
            </a:prstGeom>
          </p:spPr>
        </p:pic>
        <p:cxnSp>
          <p:nvCxnSpPr>
            <p:cNvPr id="31" name="Straight Connector 299">
              <a:extLst>
                <a:ext uri="{FF2B5EF4-FFF2-40B4-BE49-F238E27FC236}">
                  <a16:creationId xmlns="" xmlns:a16="http://schemas.microsoft.com/office/drawing/2014/main" id="{CD5C979B-9EA7-4A9C-B79B-4EE68AB27915}"/>
                </a:ext>
              </a:extLst>
            </p:cNvPr>
            <p:cNvCxnSpPr>
              <a:cxnSpLocks/>
            </p:cNvCxnSpPr>
            <p:nvPr/>
          </p:nvCxnSpPr>
          <p:spPr>
            <a:xfrm flipV="1">
              <a:off x="4454434" y="653144"/>
              <a:ext cx="2181497" cy="1928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588158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5B4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80014F4B-F394-404E-AC7D-C5D7DBB87343}"/>
              </a:ext>
            </a:extLst>
          </p:cNvPr>
          <p:cNvSpPr/>
          <p:nvPr/>
        </p:nvSpPr>
        <p:spPr>
          <a:xfrm rot="14173891">
            <a:off x="-1654429" y="596779"/>
            <a:ext cx="8916459" cy="8879692"/>
          </a:xfrm>
          <a:custGeom>
            <a:avLst/>
            <a:gdLst>
              <a:gd name="connsiteX0" fmla="*/ 3936674 w 5532100"/>
              <a:gd name="connsiteY0" fmla="*/ 44776 h 6709605"/>
              <a:gd name="connsiteX1" fmla="*/ 2572163 w 5532100"/>
              <a:gd name="connsiteY1" fmla="*/ 86276 h 6709605"/>
              <a:gd name="connsiteX2" fmla="*/ 1676454 w 5532100"/>
              <a:gd name="connsiteY2" fmla="*/ 559528 h 6709605"/>
              <a:gd name="connsiteX3" fmla="*/ 1324166 w 5532100"/>
              <a:gd name="connsiteY3" fmla="*/ 1581307 h 6709605"/>
              <a:gd name="connsiteX4" fmla="*/ 778519 w 5532100"/>
              <a:gd name="connsiteY4" fmla="*/ 2489453 h 6709605"/>
              <a:gd name="connsiteX5" fmla="*/ 285761 w 5532100"/>
              <a:gd name="connsiteY5" fmla="*/ 2785579 h 6709605"/>
              <a:gd name="connsiteX6" fmla="*/ 1025 w 5532100"/>
              <a:gd name="connsiteY6" fmla="*/ 3499450 h 6709605"/>
              <a:gd name="connsiteX7" fmla="*/ 1564000 w 5532100"/>
              <a:gd name="connsiteY7" fmla="*/ 4684085 h 6709605"/>
              <a:gd name="connsiteX8" fmla="*/ 2381554 w 5532100"/>
              <a:gd name="connsiteY8" fmla="*/ 5406988 h 6709605"/>
              <a:gd name="connsiteX9" fmla="*/ 2950111 w 5532100"/>
              <a:gd name="connsiteY9" fmla="*/ 6470136 h 6709605"/>
              <a:gd name="connsiteX10" fmla="*/ 4468575 w 5532100"/>
              <a:gd name="connsiteY10" fmla="*/ 6265387 h 6709605"/>
              <a:gd name="connsiteX11" fmla="*/ 4872050 w 5532100"/>
              <a:gd name="connsiteY11" fmla="*/ 5544316 h 6709605"/>
              <a:gd name="connsiteX12" fmla="*/ 5462077 w 5532100"/>
              <a:gd name="connsiteY12" fmla="*/ 3387126 h 6709605"/>
              <a:gd name="connsiteX13" fmla="*/ 5343076 w 5532100"/>
              <a:gd name="connsiteY13" fmla="*/ 1190661 h 6709605"/>
              <a:gd name="connsiteX14" fmla="*/ 4011425 w 5532100"/>
              <a:gd name="connsiteY14" fmla="*/ 51977 h 6709605"/>
              <a:gd name="connsiteX15" fmla="*/ 3936674 w 5532100"/>
              <a:gd name="connsiteY15" fmla="*/ 44776 h 670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32100" h="6709605">
                <a:moveTo>
                  <a:pt x="3936674" y="44776"/>
                </a:moveTo>
                <a:cubicBezTo>
                  <a:pt x="3486986" y="-26309"/>
                  <a:pt x="3009152" y="-12956"/>
                  <a:pt x="2572163" y="86276"/>
                </a:cubicBezTo>
                <a:cubicBezTo>
                  <a:pt x="2243571" y="160897"/>
                  <a:pt x="1912622" y="297832"/>
                  <a:pt x="1676454" y="559528"/>
                </a:cubicBezTo>
                <a:cubicBezTo>
                  <a:pt x="1439370" y="822140"/>
                  <a:pt x="1395514" y="1232815"/>
                  <a:pt x="1324166" y="1581307"/>
                </a:cubicBezTo>
                <a:cubicBezTo>
                  <a:pt x="1246535" y="1960039"/>
                  <a:pt x="1089570" y="2285752"/>
                  <a:pt x="778519" y="2489453"/>
                </a:cubicBezTo>
                <a:cubicBezTo>
                  <a:pt x="617627" y="2594838"/>
                  <a:pt x="431992" y="2657938"/>
                  <a:pt x="285761" y="2785579"/>
                </a:cubicBezTo>
                <a:cubicBezTo>
                  <a:pt x="94235" y="2952755"/>
                  <a:pt x="-11674" y="3225840"/>
                  <a:pt x="1025" y="3499450"/>
                </a:cubicBezTo>
                <a:cubicBezTo>
                  <a:pt x="42132" y="4388089"/>
                  <a:pt x="962845" y="4468339"/>
                  <a:pt x="1564000" y="4684085"/>
                </a:cubicBezTo>
                <a:cubicBezTo>
                  <a:pt x="1933699" y="4816700"/>
                  <a:pt x="2188849" y="5038991"/>
                  <a:pt x="2381554" y="5406988"/>
                </a:cubicBezTo>
                <a:cubicBezTo>
                  <a:pt x="2569676" y="5766476"/>
                  <a:pt x="2652152" y="6184483"/>
                  <a:pt x="2950111" y="6470136"/>
                </a:cubicBezTo>
                <a:cubicBezTo>
                  <a:pt x="3395609" y="6897175"/>
                  <a:pt x="4129771" y="6706172"/>
                  <a:pt x="4468575" y="6265387"/>
                </a:cubicBezTo>
                <a:cubicBezTo>
                  <a:pt x="4634049" y="6050035"/>
                  <a:pt x="4760773" y="5798026"/>
                  <a:pt x="4872050" y="5544316"/>
                </a:cubicBezTo>
                <a:cubicBezTo>
                  <a:pt x="5167259" y="4871160"/>
                  <a:pt x="5361142" y="4132678"/>
                  <a:pt x="5462077" y="3387126"/>
                </a:cubicBezTo>
                <a:cubicBezTo>
                  <a:pt x="5558298" y="2675873"/>
                  <a:pt x="5585920" y="1889870"/>
                  <a:pt x="5343076" y="1190661"/>
                </a:cubicBezTo>
                <a:cubicBezTo>
                  <a:pt x="5118822" y="544996"/>
                  <a:pt x="4637191" y="124765"/>
                  <a:pt x="4011425" y="51977"/>
                </a:cubicBezTo>
                <a:cubicBezTo>
                  <a:pt x="3986683" y="49097"/>
                  <a:pt x="3961416" y="48573"/>
                  <a:pt x="3936674" y="44776"/>
                </a:cubicBezTo>
                <a:close/>
              </a:path>
            </a:pathLst>
          </a:custGeom>
          <a:solidFill>
            <a:srgbClr val="E9D2AE"/>
          </a:solidFill>
          <a:ln w="1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9" name="TextBox 8">
            <a:extLst>
              <a:ext uri="{FF2B5EF4-FFF2-40B4-BE49-F238E27FC236}">
                <a16:creationId xmlns="" xmlns:a16="http://schemas.microsoft.com/office/drawing/2014/main" id="{952DD03B-DD17-4E9B-A0F2-7525DAB6F438}"/>
              </a:ext>
            </a:extLst>
          </p:cNvPr>
          <p:cNvSpPr txBox="1"/>
          <p:nvPr/>
        </p:nvSpPr>
        <p:spPr>
          <a:xfrm>
            <a:off x="6076445" y="2934212"/>
            <a:ext cx="6321116" cy="174137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300" normalizeH="0" baseline="0" noProof="0" dirty="0">
                <a:ln>
                  <a:noFill/>
                </a:ln>
                <a:solidFill>
                  <a:srgbClr val="EDB863"/>
                </a:solidFill>
                <a:effectLst/>
                <a:uLnTx/>
                <a:uFillTx/>
                <a:latin typeface="Coiny" panose="02000903060500060000" pitchFamily="2" charset="0"/>
                <a:ea typeface="+mn-ea"/>
                <a:cs typeface="ARMNoklae" panose="02000506000000020004" pitchFamily="2" charset="0"/>
              </a:rPr>
              <a:t>CỦNG CỐ</a:t>
            </a:r>
            <a:endParaRPr kumimoji="0" lang="th-TH" sz="2800" b="0" i="0" u="none" strike="noStrike" kern="1200" cap="none" spc="300" normalizeH="0" baseline="0" noProof="0" dirty="0">
              <a:ln>
                <a:noFill/>
              </a:ln>
              <a:solidFill>
                <a:srgbClr val="EDB863"/>
              </a:solidFill>
              <a:effectLst/>
              <a:uLnTx/>
              <a:uFillTx/>
              <a:latin typeface="Coiny" panose="02000903060500060000" pitchFamily="2" charset="0"/>
              <a:ea typeface="+mn-ea"/>
              <a:cs typeface="ARMNoklae" panose="02000506000000020004" pitchFamily="2" charset="0"/>
            </a:endParaRPr>
          </a:p>
        </p:txBody>
      </p:sp>
      <p:sp>
        <p:nvSpPr>
          <p:cNvPr id="17831" name="Freeform: Shape 17830">
            <a:extLst>
              <a:ext uri="{FF2B5EF4-FFF2-40B4-BE49-F238E27FC236}">
                <a16:creationId xmlns="" xmlns:a16="http://schemas.microsoft.com/office/drawing/2014/main" id="{93D5BCD2-D8BA-431C-8A16-A507B4718940}"/>
              </a:ext>
            </a:extLst>
          </p:cNvPr>
          <p:cNvSpPr/>
          <p:nvPr/>
        </p:nvSpPr>
        <p:spPr>
          <a:xfrm rot="387685">
            <a:off x="-219191" y="450726"/>
            <a:ext cx="5812133" cy="7302343"/>
          </a:xfrm>
          <a:custGeom>
            <a:avLst/>
            <a:gdLst>
              <a:gd name="connsiteX0" fmla="*/ 4324606 w 4324605"/>
              <a:gd name="connsiteY0" fmla="*/ 0 h 3379484"/>
              <a:gd name="connsiteX1" fmla="*/ 4180941 w 4324605"/>
              <a:gd name="connsiteY1" fmla="*/ 130383 h 3379484"/>
              <a:gd name="connsiteX2" fmla="*/ 2863825 w 4324605"/>
              <a:gd name="connsiteY2" fmla="*/ 2648869 h 3379484"/>
              <a:gd name="connsiteX3" fmla="*/ 2845754 w 4324605"/>
              <a:gd name="connsiteY3" fmla="*/ 3379485 h 3379484"/>
              <a:gd name="connsiteX4" fmla="*/ 1803862 w 4324605"/>
              <a:gd name="connsiteY4" fmla="*/ 2990594 h 3379484"/>
              <a:gd name="connsiteX5" fmla="*/ 1416507 w 4324605"/>
              <a:gd name="connsiteY5" fmla="*/ 1718205 h 3379484"/>
              <a:gd name="connsiteX6" fmla="*/ 0 w 4324605"/>
              <a:gd name="connsiteY6" fmla="*/ 0 h 3379484"/>
              <a:gd name="connsiteX7" fmla="*/ 4324606 w 4324605"/>
              <a:gd name="connsiteY7" fmla="*/ 0 h 3379484"/>
              <a:gd name="connsiteX0" fmla="*/ 3846867 w 3846867"/>
              <a:gd name="connsiteY0" fmla="*/ 0 h 3379485"/>
              <a:gd name="connsiteX1" fmla="*/ 3703202 w 3846867"/>
              <a:gd name="connsiteY1" fmla="*/ 130383 h 3379485"/>
              <a:gd name="connsiteX2" fmla="*/ 2386086 w 3846867"/>
              <a:gd name="connsiteY2" fmla="*/ 2648869 h 3379485"/>
              <a:gd name="connsiteX3" fmla="*/ 2368015 w 3846867"/>
              <a:gd name="connsiteY3" fmla="*/ 3379485 h 3379485"/>
              <a:gd name="connsiteX4" fmla="*/ 1326123 w 3846867"/>
              <a:gd name="connsiteY4" fmla="*/ 2990594 h 3379485"/>
              <a:gd name="connsiteX5" fmla="*/ 938768 w 3846867"/>
              <a:gd name="connsiteY5" fmla="*/ 1718205 h 3379485"/>
              <a:gd name="connsiteX6" fmla="*/ 0 w 3846867"/>
              <a:gd name="connsiteY6" fmla="*/ 80670 h 3379485"/>
              <a:gd name="connsiteX7" fmla="*/ 3846867 w 3846867"/>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358353 w 3358353"/>
              <a:gd name="connsiteY0" fmla="*/ 0 h 3379485"/>
              <a:gd name="connsiteX1" fmla="*/ 3214688 w 3358353"/>
              <a:gd name="connsiteY1" fmla="*/ 130383 h 3379485"/>
              <a:gd name="connsiteX2" fmla="*/ 1897572 w 3358353"/>
              <a:gd name="connsiteY2" fmla="*/ 2648869 h 3379485"/>
              <a:gd name="connsiteX3" fmla="*/ 1879501 w 3358353"/>
              <a:gd name="connsiteY3" fmla="*/ 3379485 h 3379485"/>
              <a:gd name="connsiteX4" fmla="*/ 837609 w 3358353"/>
              <a:gd name="connsiteY4" fmla="*/ 2990594 h 3379485"/>
              <a:gd name="connsiteX5" fmla="*/ 450254 w 3358353"/>
              <a:gd name="connsiteY5" fmla="*/ 1718205 h 3379485"/>
              <a:gd name="connsiteX6" fmla="*/ 0 w 3358353"/>
              <a:gd name="connsiteY6" fmla="*/ 549296 h 3379485"/>
              <a:gd name="connsiteX7" fmla="*/ 3358353 w 3358353"/>
              <a:gd name="connsiteY7" fmla="*/ 0 h 3379485"/>
              <a:gd name="connsiteX0" fmla="*/ 3412127 w 3412127"/>
              <a:gd name="connsiteY0" fmla="*/ 0 h 3379485"/>
              <a:gd name="connsiteX1" fmla="*/ 3268462 w 3412127"/>
              <a:gd name="connsiteY1" fmla="*/ 130383 h 3379485"/>
              <a:gd name="connsiteX2" fmla="*/ 1951346 w 3412127"/>
              <a:gd name="connsiteY2" fmla="*/ 2648869 h 3379485"/>
              <a:gd name="connsiteX3" fmla="*/ 1933275 w 3412127"/>
              <a:gd name="connsiteY3" fmla="*/ 3379485 h 3379485"/>
              <a:gd name="connsiteX4" fmla="*/ 891383 w 3412127"/>
              <a:gd name="connsiteY4" fmla="*/ 2990594 h 3379485"/>
              <a:gd name="connsiteX5" fmla="*/ 504028 w 3412127"/>
              <a:gd name="connsiteY5" fmla="*/ 1718205 h 3379485"/>
              <a:gd name="connsiteX6" fmla="*/ 0 w 3412127"/>
              <a:gd name="connsiteY6" fmla="*/ 483431 h 3379485"/>
              <a:gd name="connsiteX7" fmla="*/ 3412127 w 3412127"/>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48383 w 3656482"/>
              <a:gd name="connsiteY5" fmla="*/ 1718205 h 3379485"/>
              <a:gd name="connsiteX6" fmla="*/ 0 w 3656482"/>
              <a:gd name="connsiteY6" fmla="*/ 638672 h 3379485"/>
              <a:gd name="connsiteX7" fmla="*/ 3656482 w 3656482"/>
              <a:gd name="connsiteY7" fmla="*/ 0 h 3379485"/>
              <a:gd name="connsiteX0" fmla="*/ 3656482 w 3656482"/>
              <a:gd name="connsiteY0" fmla="*/ 0 h 3379485"/>
              <a:gd name="connsiteX1" fmla="*/ 3512817 w 3656482"/>
              <a:gd name="connsiteY1" fmla="*/ 130383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656482 w 3656482"/>
              <a:gd name="connsiteY0" fmla="*/ 0 h 3379485"/>
              <a:gd name="connsiteX1" fmla="*/ 3020776 w 3656482"/>
              <a:gd name="connsiteY1" fmla="*/ 722375 h 3379485"/>
              <a:gd name="connsiteX2" fmla="*/ 2195701 w 3656482"/>
              <a:gd name="connsiteY2" fmla="*/ 2648869 h 3379485"/>
              <a:gd name="connsiteX3" fmla="*/ 2177630 w 3656482"/>
              <a:gd name="connsiteY3" fmla="*/ 3379485 h 3379485"/>
              <a:gd name="connsiteX4" fmla="*/ 1135738 w 3656482"/>
              <a:gd name="connsiteY4" fmla="*/ 2990594 h 3379485"/>
              <a:gd name="connsiteX5" fmla="*/ 792239 w 3656482"/>
              <a:gd name="connsiteY5" fmla="*/ 1590912 h 3379485"/>
              <a:gd name="connsiteX6" fmla="*/ 0 w 3656482"/>
              <a:gd name="connsiteY6" fmla="*/ 638672 h 3379485"/>
              <a:gd name="connsiteX7" fmla="*/ 3656482 w 3656482"/>
              <a:gd name="connsiteY7" fmla="*/ 0 h 3379485"/>
              <a:gd name="connsiteX0" fmla="*/ 3371279 w 3371279"/>
              <a:gd name="connsiteY0" fmla="*/ 27497 h 3016182"/>
              <a:gd name="connsiteX1" fmla="*/ 3020776 w 3371279"/>
              <a:gd name="connsiteY1" fmla="*/ 359072 h 3016182"/>
              <a:gd name="connsiteX2" fmla="*/ 2195701 w 3371279"/>
              <a:gd name="connsiteY2" fmla="*/ 2285566 h 3016182"/>
              <a:gd name="connsiteX3" fmla="*/ 2177630 w 3371279"/>
              <a:gd name="connsiteY3" fmla="*/ 3016182 h 3016182"/>
              <a:gd name="connsiteX4" fmla="*/ 1135738 w 3371279"/>
              <a:gd name="connsiteY4" fmla="*/ 2627291 h 3016182"/>
              <a:gd name="connsiteX5" fmla="*/ 792239 w 3371279"/>
              <a:gd name="connsiteY5" fmla="*/ 1227609 h 3016182"/>
              <a:gd name="connsiteX6" fmla="*/ 0 w 3371279"/>
              <a:gd name="connsiteY6" fmla="*/ 275369 h 3016182"/>
              <a:gd name="connsiteX7" fmla="*/ 3371279 w 3371279"/>
              <a:gd name="connsiteY7" fmla="*/ 27497 h 3016182"/>
              <a:gd name="connsiteX0" fmla="*/ 3371279 w 3371279"/>
              <a:gd name="connsiteY0" fmla="*/ 124385 h 3113070"/>
              <a:gd name="connsiteX1" fmla="*/ 3020776 w 3371279"/>
              <a:gd name="connsiteY1" fmla="*/ 455960 h 3113070"/>
              <a:gd name="connsiteX2" fmla="*/ 2195701 w 3371279"/>
              <a:gd name="connsiteY2" fmla="*/ 2382454 h 3113070"/>
              <a:gd name="connsiteX3" fmla="*/ 2177630 w 3371279"/>
              <a:gd name="connsiteY3" fmla="*/ 3113070 h 3113070"/>
              <a:gd name="connsiteX4" fmla="*/ 1135738 w 3371279"/>
              <a:gd name="connsiteY4" fmla="*/ 2724179 h 3113070"/>
              <a:gd name="connsiteX5" fmla="*/ 792239 w 3371279"/>
              <a:gd name="connsiteY5" fmla="*/ 1324497 h 3113070"/>
              <a:gd name="connsiteX6" fmla="*/ 0 w 3371279"/>
              <a:gd name="connsiteY6" fmla="*/ 372257 h 3113070"/>
              <a:gd name="connsiteX7" fmla="*/ 3371279 w 3371279"/>
              <a:gd name="connsiteY7" fmla="*/ 124385 h 3113070"/>
              <a:gd name="connsiteX0" fmla="*/ 3371279 w 3371279"/>
              <a:gd name="connsiteY0" fmla="*/ 370784 h 3359469"/>
              <a:gd name="connsiteX1" fmla="*/ 3020776 w 3371279"/>
              <a:gd name="connsiteY1" fmla="*/ 702359 h 3359469"/>
              <a:gd name="connsiteX2" fmla="*/ 2195701 w 3371279"/>
              <a:gd name="connsiteY2" fmla="*/ 2628853 h 3359469"/>
              <a:gd name="connsiteX3" fmla="*/ 2177630 w 3371279"/>
              <a:gd name="connsiteY3" fmla="*/ 3359469 h 3359469"/>
              <a:gd name="connsiteX4" fmla="*/ 1135738 w 3371279"/>
              <a:gd name="connsiteY4" fmla="*/ 2970578 h 3359469"/>
              <a:gd name="connsiteX5" fmla="*/ 792239 w 3371279"/>
              <a:gd name="connsiteY5" fmla="*/ 1570896 h 3359469"/>
              <a:gd name="connsiteX6" fmla="*/ 0 w 3371279"/>
              <a:gd name="connsiteY6" fmla="*/ 618656 h 3359469"/>
              <a:gd name="connsiteX7" fmla="*/ 3371279 w 3371279"/>
              <a:gd name="connsiteY7" fmla="*/ 370784 h 3359469"/>
              <a:gd name="connsiteX0" fmla="*/ 3306755 w 3306755"/>
              <a:gd name="connsiteY0" fmla="*/ 377980 h 3341113"/>
              <a:gd name="connsiteX1" fmla="*/ 3020776 w 3306755"/>
              <a:gd name="connsiteY1" fmla="*/ 684003 h 3341113"/>
              <a:gd name="connsiteX2" fmla="*/ 2195701 w 3306755"/>
              <a:gd name="connsiteY2" fmla="*/ 2610497 h 3341113"/>
              <a:gd name="connsiteX3" fmla="*/ 2177630 w 3306755"/>
              <a:gd name="connsiteY3" fmla="*/ 3341113 h 3341113"/>
              <a:gd name="connsiteX4" fmla="*/ 1135738 w 3306755"/>
              <a:gd name="connsiteY4" fmla="*/ 2952222 h 3341113"/>
              <a:gd name="connsiteX5" fmla="*/ 792239 w 3306755"/>
              <a:gd name="connsiteY5" fmla="*/ 1552540 h 3341113"/>
              <a:gd name="connsiteX6" fmla="*/ 0 w 3306755"/>
              <a:gd name="connsiteY6" fmla="*/ 600300 h 3341113"/>
              <a:gd name="connsiteX7" fmla="*/ 3306755 w 3306755"/>
              <a:gd name="connsiteY7" fmla="*/ 377980 h 3341113"/>
              <a:gd name="connsiteX0" fmla="*/ 3306755 w 3306755"/>
              <a:gd name="connsiteY0" fmla="*/ 431773 h 3394906"/>
              <a:gd name="connsiteX1" fmla="*/ 3020776 w 3306755"/>
              <a:gd name="connsiteY1" fmla="*/ 737796 h 3394906"/>
              <a:gd name="connsiteX2" fmla="*/ 2195701 w 3306755"/>
              <a:gd name="connsiteY2" fmla="*/ 2664290 h 3394906"/>
              <a:gd name="connsiteX3" fmla="*/ 2177630 w 3306755"/>
              <a:gd name="connsiteY3" fmla="*/ 3394906 h 3394906"/>
              <a:gd name="connsiteX4" fmla="*/ 1135738 w 3306755"/>
              <a:gd name="connsiteY4" fmla="*/ 3006015 h 3394906"/>
              <a:gd name="connsiteX5" fmla="*/ 792239 w 3306755"/>
              <a:gd name="connsiteY5" fmla="*/ 1606333 h 3394906"/>
              <a:gd name="connsiteX6" fmla="*/ 0 w 3306755"/>
              <a:gd name="connsiteY6" fmla="*/ 654093 h 3394906"/>
              <a:gd name="connsiteX7" fmla="*/ 3306755 w 3306755"/>
              <a:gd name="connsiteY7" fmla="*/ 431773 h 3394906"/>
              <a:gd name="connsiteX0" fmla="*/ 3306755 w 3306755"/>
              <a:gd name="connsiteY0" fmla="*/ 414805 h 3377938"/>
              <a:gd name="connsiteX1" fmla="*/ 3020776 w 3306755"/>
              <a:gd name="connsiteY1" fmla="*/ 720828 h 3377938"/>
              <a:gd name="connsiteX2" fmla="*/ 2195701 w 3306755"/>
              <a:gd name="connsiteY2" fmla="*/ 2647322 h 3377938"/>
              <a:gd name="connsiteX3" fmla="*/ 2177630 w 3306755"/>
              <a:gd name="connsiteY3" fmla="*/ 3377938 h 3377938"/>
              <a:gd name="connsiteX4" fmla="*/ 1135738 w 3306755"/>
              <a:gd name="connsiteY4" fmla="*/ 2989047 h 3377938"/>
              <a:gd name="connsiteX5" fmla="*/ 792239 w 3306755"/>
              <a:gd name="connsiteY5" fmla="*/ 1589365 h 3377938"/>
              <a:gd name="connsiteX6" fmla="*/ 0 w 3306755"/>
              <a:gd name="connsiteY6" fmla="*/ 637125 h 3377938"/>
              <a:gd name="connsiteX7" fmla="*/ 3306755 w 3306755"/>
              <a:gd name="connsiteY7" fmla="*/ 414805 h 3377938"/>
              <a:gd name="connsiteX0" fmla="*/ 3306755 w 3306755"/>
              <a:gd name="connsiteY0" fmla="*/ 409909 h 3373042"/>
              <a:gd name="connsiteX1" fmla="*/ 3020776 w 3306755"/>
              <a:gd name="connsiteY1" fmla="*/ 715932 h 3373042"/>
              <a:gd name="connsiteX2" fmla="*/ 2195701 w 3306755"/>
              <a:gd name="connsiteY2" fmla="*/ 2642426 h 3373042"/>
              <a:gd name="connsiteX3" fmla="*/ 2177630 w 3306755"/>
              <a:gd name="connsiteY3" fmla="*/ 3373042 h 3373042"/>
              <a:gd name="connsiteX4" fmla="*/ 1135738 w 3306755"/>
              <a:gd name="connsiteY4" fmla="*/ 2984151 h 3373042"/>
              <a:gd name="connsiteX5" fmla="*/ 792239 w 3306755"/>
              <a:gd name="connsiteY5" fmla="*/ 1584469 h 3373042"/>
              <a:gd name="connsiteX6" fmla="*/ 0 w 3306755"/>
              <a:gd name="connsiteY6" fmla="*/ 632229 h 3373042"/>
              <a:gd name="connsiteX7" fmla="*/ 3306755 w 3306755"/>
              <a:gd name="connsiteY7" fmla="*/ 409909 h 3373042"/>
              <a:gd name="connsiteX0" fmla="*/ 3306755 w 3306755"/>
              <a:gd name="connsiteY0" fmla="*/ 428329 h 3391462"/>
              <a:gd name="connsiteX1" fmla="*/ 3020776 w 3306755"/>
              <a:gd name="connsiteY1" fmla="*/ 734352 h 3391462"/>
              <a:gd name="connsiteX2" fmla="*/ 2195701 w 3306755"/>
              <a:gd name="connsiteY2" fmla="*/ 2660846 h 3391462"/>
              <a:gd name="connsiteX3" fmla="*/ 2177630 w 3306755"/>
              <a:gd name="connsiteY3" fmla="*/ 3391462 h 3391462"/>
              <a:gd name="connsiteX4" fmla="*/ 1135738 w 3306755"/>
              <a:gd name="connsiteY4" fmla="*/ 3002571 h 3391462"/>
              <a:gd name="connsiteX5" fmla="*/ 792239 w 3306755"/>
              <a:gd name="connsiteY5" fmla="*/ 1602889 h 3391462"/>
              <a:gd name="connsiteX6" fmla="*/ 0 w 3306755"/>
              <a:gd name="connsiteY6" fmla="*/ 650649 h 3391462"/>
              <a:gd name="connsiteX7" fmla="*/ 3306755 w 3306755"/>
              <a:gd name="connsiteY7" fmla="*/ 428329 h 3391462"/>
              <a:gd name="connsiteX0" fmla="*/ 3306755 w 3306755"/>
              <a:gd name="connsiteY0" fmla="*/ 396784 h 3359917"/>
              <a:gd name="connsiteX1" fmla="*/ 3020776 w 3306755"/>
              <a:gd name="connsiteY1" fmla="*/ 702807 h 3359917"/>
              <a:gd name="connsiteX2" fmla="*/ 2195701 w 3306755"/>
              <a:gd name="connsiteY2" fmla="*/ 2629301 h 3359917"/>
              <a:gd name="connsiteX3" fmla="*/ 2177630 w 3306755"/>
              <a:gd name="connsiteY3" fmla="*/ 3359917 h 3359917"/>
              <a:gd name="connsiteX4" fmla="*/ 1135738 w 3306755"/>
              <a:gd name="connsiteY4" fmla="*/ 2971026 h 3359917"/>
              <a:gd name="connsiteX5" fmla="*/ 792239 w 3306755"/>
              <a:gd name="connsiteY5" fmla="*/ 1571344 h 3359917"/>
              <a:gd name="connsiteX6" fmla="*/ 0 w 3306755"/>
              <a:gd name="connsiteY6" fmla="*/ 619104 h 3359917"/>
              <a:gd name="connsiteX7" fmla="*/ 3306755 w 3306755"/>
              <a:gd name="connsiteY7" fmla="*/ 396784 h 3359917"/>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417149 h 3380282"/>
              <a:gd name="connsiteX1" fmla="*/ 3020776 w 3306755"/>
              <a:gd name="connsiteY1" fmla="*/ 723172 h 3380282"/>
              <a:gd name="connsiteX2" fmla="*/ 2195701 w 3306755"/>
              <a:gd name="connsiteY2" fmla="*/ 2649666 h 3380282"/>
              <a:gd name="connsiteX3" fmla="*/ 2177630 w 3306755"/>
              <a:gd name="connsiteY3" fmla="*/ 3380282 h 3380282"/>
              <a:gd name="connsiteX4" fmla="*/ 1135738 w 3306755"/>
              <a:gd name="connsiteY4" fmla="*/ 2991391 h 3380282"/>
              <a:gd name="connsiteX5" fmla="*/ 792239 w 3306755"/>
              <a:gd name="connsiteY5" fmla="*/ 1591709 h 3380282"/>
              <a:gd name="connsiteX6" fmla="*/ 0 w 3306755"/>
              <a:gd name="connsiteY6" fmla="*/ 639469 h 3380282"/>
              <a:gd name="connsiteX7" fmla="*/ 3306755 w 3306755"/>
              <a:gd name="connsiteY7" fmla="*/ 417149 h 3380282"/>
              <a:gd name="connsiteX0" fmla="*/ 3306755 w 3306755"/>
              <a:gd name="connsiteY0" fmla="*/ 381581 h 3344714"/>
              <a:gd name="connsiteX1" fmla="*/ 3020776 w 3306755"/>
              <a:gd name="connsiteY1" fmla="*/ 687604 h 3344714"/>
              <a:gd name="connsiteX2" fmla="*/ 2195701 w 3306755"/>
              <a:gd name="connsiteY2" fmla="*/ 2614098 h 3344714"/>
              <a:gd name="connsiteX3" fmla="*/ 2177630 w 3306755"/>
              <a:gd name="connsiteY3" fmla="*/ 3344714 h 3344714"/>
              <a:gd name="connsiteX4" fmla="*/ 1135738 w 3306755"/>
              <a:gd name="connsiteY4" fmla="*/ 2955823 h 3344714"/>
              <a:gd name="connsiteX5" fmla="*/ 792239 w 3306755"/>
              <a:gd name="connsiteY5" fmla="*/ 1556141 h 3344714"/>
              <a:gd name="connsiteX6" fmla="*/ 0 w 3306755"/>
              <a:gd name="connsiteY6" fmla="*/ 603901 h 3344714"/>
              <a:gd name="connsiteX7" fmla="*/ 3306755 w 3306755"/>
              <a:gd name="connsiteY7" fmla="*/ 381581 h 3344714"/>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792239 w 3306755"/>
              <a:gd name="connsiteY5" fmla="*/ 1572615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06755 w 3306755"/>
              <a:gd name="connsiteY0" fmla="*/ 398055 h 3361188"/>
              <a:gd name="connsiteX1" fmla="*/ 3020776 w 3306755"/>
              <a:gd name="connsiteY1" fmla="*/ 704078 h 3361188"/>
              <a:gd name="connsiteX2" fmla="*/ 2195701 w 3306755"/>
              <a:gd name="connsiteY2" fmla="*/ 2630572 h 3361188"/>
              <a:gd name="connsiteX3" fmla="*/ 2177630 w 3306755"/>
              <a:gd name="connsiteY3" fmla="*/ 3361188 h 3361188"/>
              <a:gd name="connsiteX4" fmla="*/ 1135738 w 3306755"/>
              <a:gd name="connsiteY4" fmla="*/ 2972297 h 3361188"/>
              <a:gd name="connsiteX5" fmla="*/ 819184 w 3306755"/>
              <a:gd name="connsiteY5" fmla="*/ 1583654 h 3361188"/>
              <a:gd name="connsiteX6" fmla="*/ 0 w 3306755"/>
              <a:gd name="connsiteY6" fmla="*/ 620375 h 3361188"/>
              <a:gd name="connsiteX7" fmla="*/ 3306755 w 3306755"/>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398055 h 3361188"/>
              <a:gd name="connsiteX1" fmla="*/ 3073890 w 3359869"/>
              <a:gd name="connsiteY1" fmla="*/ 704078 h 3361188"/>
              <a:gd name="connsiteX2" fmla="*/ 2248815 w 3359869"/>
              <a:gd name="connsiteY2" fmla="*/ 2630572 h 3361188"/>
              <a:gd name="connsiteX3" fmla="*/ 2230744 w 3359869"/>
              <a:gd name="connsiteY3" fmla="*/ 3361188 h 3361188"/>
              <a:gd name="connsiteX4" fmla="*/ 1188852 w 3359869"/>
              <a:gd name="connsiteY4" fmla="*/ 2972297 h 3361188"/>
              <a:gd name="connsiteX5" fmla="*/ 872298 w 3359869"/>
              <a:gd name="connsiteY5" fmla="*/ 1583654 h 3361188"/>
              <a:gd name="connsiteX6" fmla="*/ 53114 w 3359869"/>
              <a:gd name="connsiteY6" fmla="*/ 620375 h 3361188"/>
              <a:gd name="connsiteX7" fmla="*/ 3359869 w 3359869"/>
              <a:gd name="connsiteY7" fmla="*/ 398055 h 3361188"/>
              <a:gd name="connsiteX0" fmla="*/ 3359869 w 3359869"/>
              <a:gd name="connsiteY0" fmla="*/ 409954 h 3373087"/>
              <a:gd name="connsiteX1" fmla="*/ 3073890 w 3359869"/>
              <a:gd name="connsiteY1" fmla="*/ 715977 h 3373087"/>
              <a:gd name="connsiteX2" fmla="*/ 2248815 w 3359869"/>
              <a:gd name="connsiteY2" fmla="*/ 2642471 h 3373087"/>
              <a:gd name="connsiteX3" fmla="*/ 2230744 w 3359869"/>
              <a:gd name="connsiteY3" fmla="*/ 3373087 h 3373087"/>
              <a:gd name="connsiteX4" fmla="*/ 1188852 w 3359869"/>
              <a:gd name="connsiteY4" fmla="*/ 2984196 h 3373087"/>
              <a:gd name="connsiteX5" fmla="*/ 872298 w 3359869"/>
              <a:gd name="connsiteY5" fmla="*/ 1595553 h 3373087"/>
              <a:gd name="connsiteX6" fmla="*/ 53114 w 3359869"/>
              <a:gd name="connsiteY6" fmla="*/ 632274 h 3373087"/>
              <a:gd name="connsiteX7" fmla="*/ 3359869 w 3359869"/>
              <a:gd name="connsiteY7" fmla="*/ 409954 h 3373087"/>
              <a:gd name="connsiteX0" fmla="*/ 3359869 w 3359869"/>
              <a:gd name="connsiteY0" fmla="*/ 382521 h 3345654"/>
              <a:gd name="connsiteX1" fmla="*/ 3073890 w 3359869"/>
              <a:gd name="connsiteY1" fmla="*/ 688544 h 3345654"/>
              <a:gd name="connsiteX2" fmla="*/ 2248815 w 3359869"/>
              <a:gd name="connsiteY2" fmla="*/ 2615038 h 3345654"/>
              <a:gd name="connsiteX3" fmla="*/ 2230744 w 3359869"/>
              <a:gd name="connsiteY3" fmla="*/ 3345654 h 3345654"/>
              <a:gd name="connsiteX4" fmla="*/ 1188852 w 3359869"/>
              <a:gd name="connsiteY4" fmla="*/ 2956763 h 3345654"/>
              <a:gd name="connsiteX5" fmla="*/ 872298 w 3359869"/>
              <a:gd name="connsiteY5" fmla="*/ 1568120 h 3345654"/>
              <a:gd name="connsiteX6" fmla="*/ 53114 w 3359869"/>
              <a:gd name="connsiteY6" fmla="*/ 604841 h 3345654"/>
              <a:gd name="connsiteX7" fmla="*/ 3359869 w 3359869"/>
              <a:gd name="connsiteY7" fmla="*/ 382521 h 3345654"/>
              <a:gd name="connsiteX0" fmla="*/ 3359869 w 3359869"/>
              <a:gd name="connsiteY0" fmla="*/ 409290 h 3372423"/>
              <a:gd name="connsiteX1" fmla="*/ 3073890 w 3359869"/>
              <a:gd name="connsiteY1" fmla="*/ 715313 h 3372423"/>
              <a:gd name="connsiteX2" fmla="*/ 2248815 w 3359869"/>
              <a:gd name="connsiteY2" fmla="*/ 2641807 h 3372423"/>
              <a:gd name="connsiteX3" fmla="*/ 2230744 w 3359869"/>
              <a:gd name="connsiteY3" fmla="*/ 3372423 h 3372423"/>
              <a:gd name="connsiteX4" fmla="*/ 1188852 w 3359869"/>
              <a:gd name="connsiteY4" fmla="*/ 2983532 h 3372423"/>
              <a:gd name="connsiteX5" fmla="*/ 872298 w 3359869"/>
              <a:gd name="connsiteY5" fmla="*/ 1594889 h 3372423"/>
              <a:gd name="connsiteX6" fmla="*/ 53114 w 3359869"/>
              <a:gd name="connsiteY6" fmla="*/ 631610 h 3372423"/>
              <a:gd name="connsiteX7" fmla="*/ 3359869 w 3359869"/>
              <a:gd name="connsiteY7" fmla="*/ 409290 h 3372423"/>
              <a:gd name="connsiteX0" fmla="*/ 3365544 w 3365544"/>
              <a:gd name="connsiteY0" fmla="*/ 421804 h 3345040"/>
              <a:gd name="connsiteX1" fmla="*/ 3073890 w 3365544"/>
              <a:gd name="connsiteY1" fmla="*/ 687930 h 3345040"/>
              <a:gd name="connsiteX2" fmla="*/ 2248815 w 3365544"/>
              <a:gd name="connsiteY2" fmla="*/ 2614424 h 3345040"/>
              <a:gd name="connsiteX3" fmla="*/ 2230744 w 3365544"/>
              <a:gd name="connsiteY3" fmla="*/ 3345040 h 3345040"/>
              <a:gd name="connsiteX4" fmla="*/ 1188852 w 3365544"/>
              <a:gd name="connsiteY4" fmla="*/ 2956149 h 3345040"/>
              <a:gd name="connsiteX5" fmla="*/ 872298 w 3365544"/>
              <a:gd name="connsiteY5" fmla="*/ 1567506 h 3345040"/>
              <a:gd name="connsiteX6" fmla="*/ 53114 w 3365544"/>
              <a:gd name="connsiteY6" fmla="*/ 604227 h 3345040"/>
              <a:gd name="connsiteX7" fmla="*/ 3365544 w 3365544"/>
              <a:gd name="connsiteY7" fmla="*/ 421804 h 3345040"/>
              <a:gd name="connsiteX0" fmla="*/ 3365544 w 3365544"/>
              <a:gd name="connsiteY0" fmla="*/ 443551 h 3366787"/>
              <a:gd name="connsiteX1" fmla="*/ 3073890 w 3365544"/>
              <a:gd name="connsiteY1" fmla="*/ 709677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 name="connsiteX0" fmla="*/ 3365544 w 3365544"/>
              <a:gd name="connsiteY0" fmla="*/ 443551 h 3366787"/>
              <a:gd name="connsiteX1" fmla="*/ 3032617 w 3365544"/>
              <a:gd name="connsiteY1" fmla="*/ 895235 h 3366787"/>
              <a:gd name="connsiteX2" fmla="*/ 2248815 w 3365544"/>
              <a:gd name="connsiteY2" fmla="*/ 2636171 h 3366787"/>
              <a:gd name="connsiteX3" fmla="*/ 2230744 w 3365544"/>
              <a:gd name="connsiteY3" fmla="*/ 3366787 h 3366787"/>
              <a:gd name="connsiteX4" fmla="*/ 1188852 w 3365544"/>
              <a:gd name="connsiteY4" fmla="*/ 2977896 h 3366787"/>
              <a:gd name="connsiteX5" fmla="*/ 872298 w 3365544"/>
              <a:gd name="connsiteY5" fmla="*/ 1589253 h 3366787"/>
              <a:gd name="connsiteX6" fmla="*/ 53114 w 3365544"/>
              <a:gd name="connsiteY6" fmla="*/ 625974 h 3366787"/>
              <a:gd name="connsiteX7" fmla="*/ 3365544 w 3365544"/>
              <a:gd name="connsiteY7" fmla="*/ 443551 h 336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44" h="3366787">
                <a:moveTo>
                  <a:pt x="3365544" y="443551"/>
                </a:moveTo>
                <a:cubicBezTo>
                  <a:pt x="3315668" y="484753"/>
                  <a:pt x="3271523" y="484630"/>
                  <a:pt x="3032617" y="895235"/>
                </a:cubicBezTo>
                <a:cubicBezTo>
                  <a:pt x="2826373" y="1249704"/>
                  <a:pt x="2382461" y="2224246"/>
                  <a:pt x="2248815" y="2636171"/>
                </a:cubicBezTo>
                <a:cubicBezTo>
                  <a:pt x="2115170" y="3048096"/>
                  <a:pt x="2188457" y="3125628"/>
                  <a:pt x="2230744" y="3366787"/>
                </a:cubicBezTo>
                <a:lnTo>
                  <a:pt x="1188852" y="2977896"/>
                </a:lnTo>
                <a:cubicBezTo>
                  <a:pt x="1392917" y="2367148"/>
                  <a:pt x="1228338" y="2008829"/>
                  <a:pt x="872298" y="1589253"/>
                </a:cubicBezTo>
                <a:cubicBezTo>
                  <a:pt x="85576" y="694459"/>
                  <a:pt x="-109877" y="659847"/>
                  <a:pt x="53114" y="625974"/>
                </a:cubicBezTo>
                <a:cubicBezTo>
                  <a:pt x="1048009" y="154414"/>
                  <a:pt x="2867065" y="-414175"/>
                  <a:pt x="3365544" y="443551"/>
                </a:cubicBezTo>
                <a:close/>
              </a:path>
            </a:pathLst>
          </a:custGeom>
          <a:solidFill>
            <a:schemeClr val="bg1">
              <a:alpha val="43000"/>
            </a:schemeClr>
          </a:solidFill>
          <a:ln w="9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 name="Graphic 27">
            <a:extLst>
              <a:ext uri="{FF2B5EF4-FFF2-40B4-BE49-F238E27FC236}">
                <a16:creationId xmlns="" xmlns:a16="http://schemas.microsoft.com/office/drawing/2014/main" id="{0C188F39-B2DF-4AD6-912A-E707662D5502}"/>
              </a:ext>
            </a:extLst>
          </p:cNvPr>
          <p:cNvGrpSpPr/>
          <p:nvPr/>
        </p:nvGrpSpPr>
        <p:grpSpPr>
          <a:xfrm rot="21423545">
            <a:off x="10136703" y="5895"/>
            <a:ext cx="3178793" cy="2621364"/>
            <a:chOff x="5791019" y="2906982"/>
            <a:chExt cx="3178793" cy="2621364"/>
          </a:xfrm>
        </p:grpSpPr>
        <p:grpSp>
          <p:nvGrpSpPr>
            <p:cNvPr id="8064" name="Graphic 27">
              <a:extLst>
                <a:ext uri="{FF2B5EF4-FFF2-40B4-BE49-F238E27FC236}">
                  <a16:creationId xmlns="" xmlns:a16="http://schemas.microsoft.com/office/drawing/2014/main" id="{0C188F39-B2DF-4AD6-912A-E707662D5502}"/>
                </a:ext>
              </a:extLst>
            </p:cNvPr>
            <p:cNvGrpSpPr/>
            <p:nvPr/>
          </p:nvGrpSpPr>
          <p:grpSpPr>
            <a:xfrm>
              <a:off x="6080076" y="2906982"/>
              <a:ext cx="2621364" cy="2621364"/>
              <a:chOff x="6080076" y="2906982"/>
              <a:chExt cx="2621364" cy="2621364"/>
            </a:xfrm>
          </p:grpSpPr>
          <p:sp>
            <p:nvSpPr>
              <p:cNvPr id="8065" name="Freeform: Shape 8064">
                <a:extLst>
                  <a:ext uri="{FF2B5EF4-FFF2-40B4-BE49-F238E27FC236}">
                    <a16:creationId xmlns="" xmlns:a16="http://schemas.microsoft.com/office/drawing/2014/main" id="{74DB872B-8D91-4BEF-A1E0-12FBF3A95950}"/>
                  </a:ext>
                </a:extLst>
              </p:cNvPr>
              <p:cNvSpPr/>
              <p:nvPr/>
            </p:nvSpPr>
            <p:spPr>
              <a:xfrm rot="-3777192">
                <a:off x="6416529" y="3243435"/>
                <a:ext cx="1948457" cy="1948457"/>
              </a:xfrm>
              <a:custGeom>
                <a:avLst/>
                <a:gdLst>
                  <a:gd name="connsiteX0" fmla="*/ 1948458 w 1948457"/>
                  <a:gd name="connsiteY0" fmla="*/ 974229 h 1948457"/>
                  <a:gd name="connsiteX1" fmla="*/ 974229 w 1948457"/>
                  <a:gd name="connsiteY1" fmla="*/ 1948458 h 1948457"/>
                  <a:gd name="connsiteX2" fmla="*/ 0 w 1948457"/>
                  <a:gd name="connsiteY2" fmla="*/ 974229 h 1948457"/>
                  <a:gd name="connsiteX3" fmla="*/ 974229 w 1948457"/>
                  <a:gd name="connsiteY3" fmla="*/ 0 h 1948457"/>
                  <a:gd name="connsiteX4" fmla="*/ 1948458 w 1948457"/>
                  <a:gd name="connsiteY4" fmla="*/ 974229 h 19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457" h="1948457">
                    <a:moveTo>
                      <a:pt x="1948458" y="974229"/>
                    </a:moveTo>
                    <a:cubicBezTo>
                      <a:pt x="1948458" y="1512281"/>
                      <a:pt x="1512281" y="1948458"/>
                      <a:pt x="974229" y="1948458"/>
                    </a:cubicBezTo>
                    <a:cubicBezTo>
                      <a:pt x="436177" y="1948458"/>
                      <a:pt x="0" y="1512281"/>
                      <a:pt x="0" y="974229"/>
                    </a:cubicBezTo>
                    <a:cubicBezTo>
                      <a:pt x="0" y="436177"/>
                      <a:pt x="436177" y="0"/>
                      <a:pt x="974229" y="0"/>
                    </a:cubicBezTo>
                    <a:cubicBezTo>
                      <a:pt x="1512281" y="0"/>
                      <a:pt x="1948458" y="436177"/>
                      <a:pt x="1948458" y="974229"/>
                    </a:cubicBezTo>
                    <a:close/>
                  </a:path>
                </a:pathLst>
              </a:custGeom>
              <a:solidFill>
                <a:srgbClr val="E9D2AE"/>
              </a:solidFill>
              <a:ln w="495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8066" name="Graphic 27">
                <a:extLst>
                  <a:ext uri="{FF2B5EF4-FFF2-40B4-BE49-F238E27FC236}">
                    <a16:creationId xmlns="" xmlns:a16="http://schemas.microsoft.com/office/drawing/2014/main" id="{0C188F39-B2DF-4AD6-912A-E707662D5502}"/>
                  </a:ext>
                </a:extLst>
              </p:cNvPr>
              <p:cNvGrpSpPr/>
              <p:nvPr/>
            </p:nvGrpSpPr>
            <p:grpSpPr>
              <a:xfrm>
                <a:off x="6416094" y="3620276"/>
                <a:ext cx="1948769" cy="1252724"/>
                <a:chOff x="6416094" y="3620276"/>
                <a:chExt cx="1948769" cy="1252724"/>
              </a:xfrm>
              <a:solidFill>
                <a:srgbClr val="D3AB05"/>
              </a:solidFill>
            </p:grpSpPr>
            <p:sp>
              <p:nvSpPr>
                <p:cNvPr id="8067" name="Freeform: Shape 8066">
                  <a:extLst>
                    <a:ext uri="{FF2B5EF4-FFF2-40B4-BE49-F238E27FC236}">
                      <a16:creationId xmlns="" xmlns:a16="http://schemas.microsoft.com/office/drawing/2014/main" id="{9311198C-8015-4C74-B9A2-B48742CDB284}"/>
                    </a:ext>
                  </a:extLst>
                </p:cNvPr>
                <p:cNvSpPr/>
                <p:nvPr/>
              </p:nvSpPr>
              <p:spPr>
                <a:xfrm>
                  <a:off x="6416094" y="3620276"/>
                  <a:ext cx="1309412" cy="930777"/>
                </a:xfrm>
                <a:custGeom>
                  <a:avLst/>
                  <a:gdLst>
                    <a:gd name="connsiteX0" fmla="*/ 612916 w 1309412"/>
                    <a:gd name="connsiteY0" fmla="*/ 369444 h 930777"/>
                    <a:gd name="connsiteX1" fmla="*/ 985649 w 1309412"/>
                    <a:gd name="connsiteY1" fmla="*/ 147095 h 930777"/>
                    <a:gd name="connsiteX2" fmla="*/ 239191 w 1309412"/>
                    <a:gd name="connsiteY2" fmla="*/ 266210 h 930777"/>
                    <a:gd name="connsiteX3" fmla="*/ 596538 w 1309412"/>
                    <a:gd name="connsiteY3" fmla="*/ 25001 h 930777"/>
                    <a:gd name="connsiteX4" fmla="*/ 144891 w 1309412"/>
                    <a:gd name="connsiteY4" fmla="*/ 86544 h 930777"/>
                    <a:gd name="connsiteX5" fmla="*/ 41161 w 1309412"/>
                    <a:gd name="connsiteY5" fmla="*/ 876182 h 930777"/>
                    <a:gd name="connsiteX6" fmla="*/ 59524 w 1309412"/>
                    <a:gd name="connsiteY6" fmla="*/ 930777 h 930777"/>
                    <a:gd name="connsiteX7" fmla="*/ 744440 w 1309412"/>
                    <a:gd name="connsiteY7" fmla="*/ 708924 h 930777"/>
                    <a:gd name="connsiteX8" fmla="*/ 240183 w 1309412"/>
                    <a:gd name="connsiteY8" fmla="*/ 691553 h 930777"/>
                    <a:gd name="connsiteX9" fmla="*/ 1308751 w 1309412"/>
                    <a:gd name="connsiteY9" fmla="*/ 275640 h 930777"/>
                    <a:gd name="connsiteX10" fmla="*/ 612916 w 1309412"/>
                    <a:gd name="connsiteY10" fmla="*/ 369444 h 93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412" h="930777">
                      <a:moveTo>
                        <a:pt x="612916" y="369444"/>
                      </a:moveTo>
                      <a:cubicBezTo>
                        <a:pt x="594553" y="308894"/>
                        <a:pt x="1000043" y="235439"/>
                        <a:pt x="985649" y="147095"/>
                      </a:cubicBezTo>
                      <a:cubicBezTo>
                        <a:pt x="971256" y="58750"/>
                        <a:pt x="255073" y="338176"/>
                        <a:pt x="239191" y="266210"/>
                      </a:cubicBezTo>
                      <a:cubicBezTo>
                        <a:pt x="223805" y="194245"/>
                        <a:pt x="629791" y="123768"/>
                        <a:pt x="596538" y="25001"/>
                      </a:cubicBezTo>
                      <a:cubicBezTo>
                        <a:pt x="575693" y="-37038"/>
                        <a:pt x="326046" y="28972"/>
                        <a:pt x="144891" y="86544"/>
                      </a:cubicBezTo>
                      <a:cubicBezTo>
                        <a:pt x="4433" y="314849"/>
                        <a:pt x="-41724" y="599238"/>
                        <a:pt x="41161" y="876182"/>
                      </a:cubicBezTo>
                      <a:cubicBezTo>
                        <a:pt x="46620" y="894546"/>
                        <a:pt x="53072" y="912910"/>
                        <a:pt x="59524" y="930777"/>
                      </a:cubicBezTo>
                      <a:cubicBezTo>
                        <a:pt x="295274" y="889583"/>
                        <a:pt x="774715" y="795283"/>
                        <a:pt x="744440" y="708924"/>
                      </a:cubicBezTo>
                      <a:cubicBezTo>
                        <a:pt x="704238" y="594771"/>
                        <a:pt x="261525" y="763022"/>
                        <a:pt x="240183" y="691553"/>
                      </a:cubicBezTo>
                      <a:cubicBezTo>
                        <a:pt x="218842" y="620083"/>
                        <a:pt x="1340515" y="368451"/>
                        <a:pt x="1308751" y="275640"/>
                      </a:cubicBezTo>
                      <a:cubicBezTo>
                        <a:pt x="1276490" y="182829"/>
                        <a:pt x="631280" y="430491"/>
                        <a:pt x="612916" y="369444"/>
                      </a:cubicBezTo>
                      <a:close/>
                    </a:path>
                  </a:pathLst>
                </a:custGeom>
                <a:solidFill>
                  <a:srgbClr val="EDB863"/>
                </a:solidFill>
                <a:ln w="49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68" name="Freeform: Shape 8067">
                  <a:extLst>
                    <a:ext uri="{FF2B5EF4-FFF2-40B4-BE49-F238E27FC236}">
                      <a16:creationId xmlns="" xmlns:a16="http://schemas.microsoft.com/office/drawing/2014/main" id="{911FA44C-4A21-4F70-BE46-2210B86906BC}"/>
                    </a:ext>
                  </a:extLst>
                </p:cNvPr>
                <p:cNvSpPr/>
                <p:nvPr/>
              </p:nvSpPr>
              <p:spPr>
                <a:xfrm>
                  <a:off x="7333743" y="3857700"/>
                  <a:ext cx="1031121" cy="1015300"/>
                </a:xfrm>
                <a:custGeom>
                  <a:avLst/>
                  <a:gdLst>
                    <a:gd name="connsiteX0" fmla="*/ 961866 w 1031121"/>
                    <a:gd name="connsiteY0" fmla="*/ 0 h 1015300"/>
                    <a:gd name="connsiteX1" fmla="*/ 403014 w 1031121"/>
                    <a:gd name="connsiteY1" fmla="*/ 227313 h 1015300"/>
                    <a:gd name="connsiteX2" fmla="*/ 821408 w 1031121"/>
                    <a:gd name="connsiteY2" fmla="*/ 198526 h 1015300"/>
                    <a:gd name="connsiteX3" fmla="*/ 223844 w 1031121"/>
                    <a:gd name="connsiteY3" fmla="*/ 533539 h 1015300"/>
                    <a:gd name="connsiteX4" fmla="*/ 738027 w 1031121"/>
                    <a:gd name="connsiteY4" fmla="*/ 503264 h 1015300"/>
                    <a:gd name="connsiteX5" fmla="*/ 999 w 1031121"/>
                    <a:gd name="connsiteY5" fmla="*/ 865078 h 1015300"/>
                    <a:gd name="connsiteX6" fmla="*/ 699811 w 1031121"/>
                    <a:gd name="connsiteY6" fmla="*/ 776238 h 1015300"/>
                    <a:gd name="connsiteX7" fmla="*/ 446690 w 1031121"/>
                    <a:gd name="connsiteY7" fmla="*/ 996602 h 1015300"/>
                    <a:gd name="connsiteX8" fmla="*/ 832824 w 1031121"/>
                    <a:gd name="connsiteY8" fmla="*/ 948956 h 1015300"/>
                    <a:gd name="connsiteX9" fmla="*/ 990156 w 1031121"/>
                    <a:gd name="connsiteY9" fmla="*/ 80899 h 1015300"/>
                    <a:gd name="connsiteX10" fmla="*/ 961866 w 1031121"/>
                    <a:gd name="connsiteY10" fmla="*/ 0 h 10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1121" h="1015300">
                      <a:moveTo>
                        <a:pt x="961866" y="0"/>
                      </a:moveTo>
                      <a:cubicBezTo>
                        <a:pt x="712219" y="77922"/>
                        <a:pt x="391103" y="186615"/>
                        <a:pt x="403014" y="227313"/>
                      </a:cubicBezTo>
                      <a:cubicBezTo>
                        <a:pt x="422867" y="293323"/>
                        <a:pt x="796593" y="115642"/>
                        <a:pt x="821408" y="198526"/>
                      </a:cubicBezTo>
                      <a:cubicBezTo>
                        <a:pt x="846224" y="281411"/>
                        <a:pt x="197043" y="463559"/>
                        <a:pt x="223844" y="533539"/>
                      </a:cubicBezTo>
                      <a:cubicBezTo>
                        <a:pt x="250645" y="603520"/>
                        <a:pt x="724130" y="443706"/>
                        <a:pt x="738027" y="503264"/>
                      </a:cubicBezTo>
                      <a:cubicBezTo>
                        <a:pt x="752420" y="562822"/>
                        <a:pt x="-31758" y="784675"/>
                        <a:pt x="999" y="865078"/>
                      </a:cubicBezTo>
                      <a:cubicBezTo>
                        <a:pt x="33755" y="945481"/>
                        <a:pt x="670032" y="676975"/>
                        <a:pt x="699811" y="776238"/>
                      </a:cubicBezTo>
                      <a:cubicBezTo>
                        <a:pt x="729590" y="875501"/>
                        <a:pt x="421874" y="913717"/>
                        <a:pt x="446690" y="996602"/>
                      </a:cubicBezTo>
                      <a:cubicBezTo>
                        <a:pt x="460090" y="1041270"/>
                        <a:pt x="655639" y="998091"/>
                        <a:pt x="832824" y="948956"/>
                      </a:cubicBezTo>
                      <a:cubicBezTo>
                        <a:pt x="1013979" y="709731"/>
                        <a:pt x="1082470" y="390600"/>
                        <a:pt x="990156" y="80899"/>
                      </a:cubicBezTo>
                      <a:cubicBezTo>
                        <a:pt x="982214" y="53106"/>
                        <a:pt x="972288" y="26305"/>
                        <a:pt x="961866" y="0"/>
                      </a:cubicBezTo>
                      <a:close/>
                    </a:path>
                  </a:pathLst>
                </a:custGeom>
                <a:solidFill>
                  <a:srgbClr val="EDB863"/>
                </a:solidFill>
                <a:ln w="49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8069" name="Freeform: Shape 8068">
              <a:extLst>
                <a:ext uri="{FF2B5EF4-FFF2-40B4-BE49-F238E27FC236}">
                  <a16:creationId xmlns="" xmlns:a16="http://schemas.microsoft.com/office/drawing/2014/main" id="{45142ED9-65F5-4F83-8ACD-2979FA27C7F2}"/>
                </a:ext>
              </a:extLst>
            </p:cNvPr>
            <p:cNvSpPr/>
            <p:nvPr/>
          </p:nvSpPr>
          <p:spPr>
            <a:xfrm>
              <a:off x="5791019" y="3485774"/>
              <a:ext cx="3178793" cy="1586309"/>
            </a:xfrm>
            <a:custGeom>
              <a:avLst/>
              <a:gdLst>
                <a:gd name="connsiteX0" fmla="*/ 2246505 w 3178793"/>
                <a:gd name="connsiteY0" fmla="*/ 3164 h 1586309"/>
                <a:gd name="connsiteX1" fmla="*/ 2371080 w 3178793"/>
                <a:gd name="connsiteY1" fmla="*/ 136673 h 1586309"/>
                <a:gd name="connsiteX2" fmla="*/ 2725946 w 3178793"/>
                <a:gd name="connsiteY2" fmla="*/ 309391 h 1586309"/>
                <a:gd name="connsiteX3" fmla="*/ 1668794 w 3178793"/>
                <a:gd name="connsiteY3" fmla="*/ 1058331 h 1586309"/>
                <a:gd name="connsiteX4" fmla="*/ 373906 w 3178793"/>
                <a:gd name="connsiteY4" fmla="*/ 1013663 h 1586309"/>
                <a:gd name="connsiteX5" fmla="*/ 630501 w 3178793"/>
                <a:gd name="connsiteY5" fmla="*/ 632989 h 1586309"/>
                <a:gd name="connsiteX6" fmla="*/ 664251 w 3178793"/>
                <a:gd name="connsiteY6" fmla="*/ 461263 h 1586309"/>
                <a:gd name="connsiteX7" fmla="*/ 11596 w 3178793"/>
                <a:gd name="connsiteY7" fmla="*/ 1265295 h 1586309"/>
                <a:gd name="connsiteX8" fmla="*/ 1779968 w 3178793"/>
                <a:gd name="connsiteY8" fmla="*/ 1430568 h 1586309"/>
                <a:gd name="connsiteX9" fmla="*/ 3167171 w 3178793"/>
                <a:gd name="connsiteY9" fmla="*/ 320806 h 1586309"/>
                <a:gd name="connsiteX10" fmla="*/ 2246505 w 3178793"/>
                <a:gd name="connsiteY10" fmla="*/ 3164 h 15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8793" h="1586309">
                  <a:moveTo>
                    <a:pt x="2246505" y="3164"/>
                  </a:moveTo>
                  <a:cubicBezTo>
                    <a:pt x="2291670" y="43366"/>
                    <a:pt x="2333360" y="88034"/>
                    <a:pt x="2371080" y="136673"/>
                  </a:cubicBezTo>
                  <a:cubicBezTo>
                    <a:pt x="2565140" y="154044"/>
                    <a:pt x="2697160" y="212113"/>
                    <a:pt x="2725946" y="309391"/>
                  </a:cubicBezTo>
                  <a:cubicBezTo>
                    <a:pt x="2791460" y="528762"/>
                    <a:pt x="2317975" y="863775"/>
                    <a:pt x="1668794" y="1058331"/>
                  </a:cubicBezTo>
                  <a:cubicBezTo>
                    <a:pt x="1019117" y="1252887"/>
                    <a:pt x="439916" y="1232538"/>
                    <a:pt x="373906" y="1013663"/>
                  </a:cubicBezTo>
                  <a:cubicBezTo>
                    <a:pt x="341149" y="904970"/>
                    <a:pt x="441901" y="767490"/>
                    <a:pt x="630501" y="632989"/>
                  </a:cubicBezTo>
                  <a:cubicBezTo>
                    <a:pt x="636457" y="574423"/>
                    <a:pt x="647872" y="517347"/>
                    <a:pt x="664251" y="461263"/>
                  </a:cubicBezTo>
                  <a:cubicBezTo>
                    <a:pt x="208137" y="715377"/>
                    <a:pt x="-60370" y="1024582"/>
                    <a:pt x="11596" y="1265295"/>
                  </a:cubicBezTo>
                  <a:cubicBezTo>
                    <a:pt x="116815" y="1617183"/>
                    <a:pt x="908934" y="1691134"/>
                    <a:pt x="1779968" y="1430568"/>
                  </a:cubicBezTo>
                  <a:cubicBezTo>
                    <a:pt x="2651499" y="1170002"/>
                    <a:pt x="3272390" y="673190"/>
                    <a:pt x="3167171" y="320806"/>
                  </a:cubicBezTo>
                  <a:cubicBezTo>
                    <a:pt x="3098183" y="90516"/>
                    <a:pt x="2734383" y="-20659"/>
                    <a:pt x="2246505" y="3164"/>
                  </a:cubicBezTo>
                  <a:close/>
                </a:path>
              </a:pathLst>
            </a:custGeom>
            <a:solidFill>
              <a:srgbClr val="D75903"/>
            </a:solidFill>
            <a:ln w="49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9" name="Graphic 44260">
            <a:extLst>
              <a:ext uri="{FF2B5EF4-FFF2-40B4-BE49-F238E27FC236}">
                <a16:creationId xmlns="" xmlns:a16="http://schemas.microsoft.com/office/drawing/2014/main" id="{167C7071-C253-4831-8CB3-DE05ABCEA483}"/>
              </a:ext>
            </a:extLst>
          </p:cNvPr>
          <p:cNvGrpSpPr/>
          <p:nvPr/>
        </p:nvGrpSpPr>
        <p:grpSpPr>
          <a:xfrm>
            <a:off x="640981" y="334169"/>
            <a:ext cx="1374335" cy="1473811"/>
            <a:chOff x="5972175" y="3276600"/>
            <a:chExt cx="245554" cy="304990"/>
          </a:xfrm>
        </p:grpSpPr>
        <p:sp>
          <p:nvSpPr>
            <p:cNvPr id="50" name="Freeform: Shape 44262">
              <a:extLst>
                <a:ext uri="{FF2B5EF4-FFF2-40B4-BE49-F238E27FC236}">
                  <a16:creationId xmlns="" xmlns:a16="http://schemas.microsoft.com/office/drawing/2014/main" id="{D08C462E-B014-4367-9B5B-A4F7DCF57EC4}"/>
                </a:ext>
              </a:extLst>
            </p:cNvPr>
            <p:cNvSpPr/>
            <p:nvPr/>
          </p:nvSpPr>
          <p:spPr>
            <a:xfrm>
              <a:off x="5991225" y="3309651"/>
              <a:ext cx="226504" cy="271938"/>
            </a:xfrm>
            <a:custGeom>
              <a:avLst/>
              <a:gdLst>
                <a:gd name="connsiteX0" fmla="*/ 0 w 226504"/>
                <a:gd name="connsiteY0" fmla="*/ 163830 h 271938"/>
                <a:gd name="connsiteX1" fmla="*/ 21241 w 226504"/>
                <a:gd name="connsiteY1" fmla="*/ 122015 h 271938"/>
                <a:gd name="connsiteX2" fmla="*/ 42101 w 226504"/>
                <a:gd name="connsiteY2" fmla="*/ 129159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830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830"/>
                  </a:moveTo>
                  <a:cubicBezTo>
                    <a:pt x="1429" y="153162"/>
                    <a:pt x="21241" y="122015"/>
                    <a:pt x="21241" y="122015"/>
                  </a:cubicBezTo>
                  <a:lnTo>
                    <a:pt x="42101" y="129159"/>
                  </a:lnTo>
                  <a:cubicBezTo>
                    <a:pt x="97155" y="69342"/>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830"/>
                  </a:lnTo>
                  <a:close/>
                  <a:moveTo>
                    <a:pt x="162401" y="79820"/>
                  </a:moveTo>
                  <a:lnTo>
                    <a:pt x="128207" y="109919"/>
                  </a:lnTo>
                  <a:lnTo>
                    <a:pt x="153353" y="124016"/>
                  </a:lnTo>
                  <a:lnTo>
                    <a:pt x="162401" y="79820"/>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1" name="Freeform: Shape 44263">
              <a:extLst>
                <a:ext uri="{FF2B5EF4-FFF2-40B4-BE49-F238E27FC236}">
                  <a16:creationId xmlns="" xmlns:a16="http://schemas.microsoft.com/office/drawing/2014/main" id="{1332CFBB-6E87-4DA5-99FB-689D22CE481A}"/>
                </a:ext>
              </a:extLst>
            </p:cNvPr>
            <p:cNvSpPr/>
            <p:nvPr/>
          </p:nvSpPr>
          <p:spPr>
            <a:xfrm>
              <a:off x="5972175" y="3276600"/>
              <a:ext cx="226504" cy="271938"/>
            </a:xfrm>
            <a:custGeom>
              <a:avLst/>
              <a:gdLst>
                <a:gd name="connsiteX0" fmla="*/ 0 w 226504"/>
                <a:gd name="connsiteY0" fmla="*/ 163925 h 271938"/>
                <a:gd name="connsiteX1" fmla="*/ 21241 w 226504"/>
                <a:gd name="connsiteY1" fmla="*/ 122111 h 271938"/>
                <a:gd name="connsiteX2" fmla="*/ 42101 w 226504"/>
                <a:gd name="connsiteY2" fmla="*/ 129254 h 271938"/>
                <a:gd name="connsiteX3" fmla="*/ 172117 w 226504"/>
                <a:gd name="connsiteY3" fmla="*/ 0 h 271938"/>
                <a:gd name="connsiteX4" fmla="*/ 226505 w 226504"/>
                <a:gd name="connsiteY4" fmla="*/ 37052 h 271938"/>
                <a:gd name="connsiteX5" fmla="*/ 183833 w 226504"/>
                <a:gd name="connsiteY5" fmla="*/ 221647 h 271938"/>
                <a:gd name="connsiteX6" fmla="*/ 199644 w 226504"/>
                <a:gd name="connsiteY6" fmla="*/ 231743 h 271938"/>
                <a:gd name="connsiteX7" fmla="*/ 174022 w 226504"/>
                <a:gd name="connsiteY7" fmla="*/ 271939 h 271938"/>
                <a:gd name="connsiteX8" fmla="*/ 96298 w 226504"/>
                <a:gd name="connsiteY8" fmla="*/ 225076 h 271938"/>
                <a:gd name="connsiteX9" fmla="*/ 117348 w 226504"/>
                <a:gd name="connsiteY9" fmla="*/ 183547 h 271938"/>
                <a:gd name="connsiteX10" fmla="*/ 131826 w 226504"/>
                <a:gd name="connsiteY10" fmla="*/ 191643 h 271938"/>
                <a:gd name="connsiteX11" fmla="*/ 138589 w 226504"/>
                <a:gd name="connsiteY11" fmla="*/ 164783 h 271938"/>
                <a:gd name="connsiteX12" fmla="*/ 102013 w 226504"/>
                <a:gd name="connsiteY12" fmla="*/ 140684 h 271938"/>
                <a:gd name="connsiteX13" fmla="*/ 86963 w 226504"/>
                <a:gd name="connsiteY13" fmla="*/ 156496 h 271938"/>
                <a:gd name="connsiteX14" fmla="*/ 104013 w 226504"/>
                <a:gd name="connsiteY14" fmla="*/ 170783 h 271938"/>
                <a:gd name="connsiteX15" fmla="*/ 81629 w 226504"/>
                <a:gd name="connsiteY15" fmla="*/ 210693 h 271938"/>
                <a:gd name="connsiteX16" fmla="*/ 0 w 226504"/>
                <a:gd name="connsiteY16" fmla="*/ 163925 h 271938"/>
                <a:gd name="connsiteX17" fmla="*/ 162401 w 226504"/>
                <a:gd name="connsiteY17" fmla="*/ 79820 h 271938"/>
                <a:gd name="connsiteX18" fmla="*/ 128207 w 226504"/>
                <a:gd name="connsiteY18" fmla="*/ 109919 h 271938"/>
                <a:gd name="connsiteX19" fmla="*/ 153353 w 226504"/>
                <a:gd name="connsiteY19" fmla="*/ 124016 h 271938"/>
                <a:gd name="connsiteX20" fmla="*/ 162401 w 226504"/>
                <a:gd name="connsiteY20" fmla="*/ 79820 h 2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504" h="271938">
                  <a:moveTo>
                    <a:pt x="0" y="163925"/>
                  </a:moveTo>
                  <a:cubicBezTo>
                    <a:pt x="1429" y="153257"/>
                    <a:pt x="21241" y="122111"/>
                    <a:pt x="21241" y="122111"/>
                  </a:cubicBezTo>
                  <a:lnTo>
                    <a:pt x="42101" y="129254"/>
                  </a:lnTo>
                  <a:cubicBezTo>
                    <a:pt x="97155" y="69437"/>
                    <a:pt x="172117" y="0"/>
                    <a:pt x="172117" y="0"/>
                  </a:cubicBezTo>
                  <a:cubicBezTo>
                    <a:pt x="184404" y="2477"/>
                    <a:pt x="226505" y="37052"/>
                    <a:pt x="226505" y="37052"/>
                  </a:cubicBezTo>
                  <a:lnTo>
                    <a:pt x="183833" y="221647"/>
                  </a:lnTo>
                  <a:lnTo>
                    <a:pt x="199644" y="231743"/>
                  </a:lnTo>
                  <a:lnTo>
                    <a:pt x="174022" y="271939"/>
                  </a:lnTo>
                  <a:cubicBezTo>
                    <a:pt x="174022" y="271939"/>
                    <a:pt x="98203" y="228600"/>
                    <a:pt x="96298" y="225076"/>
                  </a:cubicBezTo>
                  <a:cubicBezTo>
                    <a:pt x="94774" y="221456"/>
                    <a:pt x="115348" y="183071"/>
                    <a:pt x="117348" y="183547"/>
                  </a:cubicBezTo>
                  <a:cubicBezTo>
                    <a:pt x="119539" y="183737"/>
                    <a:pt x="131826" y="191643"/>
                    <a:pt x="131826" y="191643"/>
                  </a:cubicBezTo>
                  <a:lnTo>
                    <a:pt x="138589" y="164783"/>
                  </a:lnTo>
                  <a:lnTo>
                    <a:pt x="102013" y="140684"/>
                  </a:lnTo>
                  <a:lnTo>
                    <a:pt x="86963" y="156496"/>
                  </a:lnTo>
                  <a:lnTo>
                    <a:pt x="104013" y="170783"/>
                  </a:lnTo>
                  <a:cubicBezTo>
                    <a:pt x="104013" y="170783"/>
                    <a:pt x="82487" y="211265"/>
                    <a:pt x="81629" y="210693"/>
                  </a:cubicBezTo>
                  <a:lnTo>
                    <a:pt x="0" y="163925"/>
                  </a:lnTo>
                  <a:close/>
                  <a:moveTo>
                    <a:pt x="162401" y="79820"/>
                  </a:moveTo>
                  <a:lnTo>
                    <a:pt x="128207" y="109919"/>
                  </a:lnTo>
                  <a:lnTo>
                    <a:pt x="153353" y="124016"/>
                  </a:lnTo>
                  <a:lnTo>
                    <a:pt x="162401" y="79820"/>
                  </a:ln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2" name="Graphic 44264">
            <a:extLst>
              <a:ext uri="{FF2B5EF4-FFF2-40B4-BE49-F238E27FC236}">
                <a16:creationId xmlns="" xmlns:a16="http://schemas.microsoft.com/office/drawing/2014/main" id="{AEE59570-7737-4648-A7D2-1F1DE39603AC}"/>
              </a:ext>
            </a:extLst>
          </p:cNvPr>
          <p:cNvGrpSpPr/>
          <p:nvPr/>
        </p:nvGrpSpPr>
        <p:grpSpPr>
          <a:xfrm rot="958954">
            <a:off x="5020709" y="969190"/>
            <a:ext cx="1140595" cy="1210499"/>
            <a:chOff x="5948362" y="3286088"/>
            <a:chExt cx="293127" cy="288168"/>
          </a:xfrm>
        </p:grpSpPr>
        <p:sp>
          <p:nvSpPr>
            <p:cNvPr id="53" name="Freeform: Shape 44266">
              <a:extLst>
                <a:ext uri="{FF2B5EF4-FFF2-40B4-BE49-F238E27FC236}">
                  <a16:creationId xmlns="" xmlns:a16="http://schemas.microsoft.com/office/drawing/2014/main" id="{8B71EB0A-9935-4BE2-95CE-154602A53642}"/>
                </a:ext>
              </a:extLst>
            </p:cNvPr>
            <p:cNvSpPr/>
            <p:nvPr/>
          </p:nvSpPr>
          <p:spPr>
            <a:xfrm>
              <a:off x="5967412" y="3319139"/>
              <a:ext cx="274077" cy="255117"/>
            </a:xfrm>
            <a:custGeom>
              <a:avLst/>
              <a:gdLst>
                <a:gd name="connsiteX0" fmla="*/ 142589 w 274077"/>
                <a:gd name="connsiteY0" fmla="*/ 224256 h 255117"/>
                <a:gd name="connsiteX1" fmla="*/ 155353 w 274077"/>
                <a:gd name="connsiteY1" fmla="*/ 204635 h 255117"/>
                <a:gd name="connsiteX2" fmla="*/ 57722 w 274077"/>
                <a:gd name="connsiteY2" fmla="*/ 129959 h 255117"/>
                <a:gd name="connsiteX3" fmla="*/ 41148 w 274077"/>
                <a:gd name="connsiteY3" fmla="*/ 152723 h 255117"/>
                <a:gd name="connsiteX4" fmla="*/ 0 w 274077"/>
                <a:gd name="connsiteY4" fmla="*/ 124434 h 255117"/>
                <a:gd name="connsiteX5" fmla="*/ 51435 w 274077"/>
                <a:gd name="connsiteY5" fmla="*/ 46520 h 255117"/>
                <a:gd name="connsiteX6" fmla="*/ 151829 w 274077"/>
                <a:gd name="connsiteY6" fmla="*/ 10515 h 255117"/>
                <a:gd name="connsiteX7" fmla="*/ 174403 w 274077"/>
                <a:gd name="connsiteY7" fmla="*/ 71570 h 255117"/>
                <a:gd name="connsiteX8" fmla="*/ 247650 w 274077"/>
                <a:gd name="connsiteY8" fmla="*/ 67094 h 255117"/>
                <a:gd name="connsiteX9" fmla="*/ 243078 w 274077"/>
                <a:gd name="connsiteY9" fmla="*/ 180822 h 255117"/>
                <a:gd name="connsiteX10" fmla="*/ 184214 w 274077"/>
                <a:gd name="connsiteY10" fmla="*/ 255117 h 255117"/>
                <a:gd name="connsiteX11" fmla="*/ 142589 w 274077"/>
                <a:gd name="connsiteY11" fmla="*/ 224256 h 255117"/>
                <a:gd name="connsiteX12" fmla="*/ 126397 w 274077"/>
                <a:gd name="connsiteY12" fmla="*/ 66427 h 255117"/>
                <a:gd name="connsiteX13" fmla="*/ 89821 w 274077"/>
                <a:gd name="connsiteY13" fmla="*/ 83762 h 255117"/>
                <a:gd name="connsiteX14" fmla="*/ 122682 w 274077"/>
                <a:gd name="connsiteY14" fmla="*/ 107956 h 255117"/>
                <a:gd name="connsiteX15" fmla="*/ 126397 w 274077"/>
                <a:gd name="connsiteY15" fmla="*/ 66427 h 255117"/>
                <a:gd name="connsiteX16" fmla="*/ 202311 w 274077"/>
                <a:gd name="connsiteY16" fmla="*/ 112433 h 255117"/>
                <a:gd name="connsiteX17" fmla="*/ 163640 w 274077"/>
                <a:gd name="connsiteY17" fmla="*/ 135483 h 255117"/>
                <a:gd name="connsiteX18" fmla="*/ 193834 w 274077"/>
                <a:gd name="connsiteY18" fmla="*/ 157391 h 255117"/>
                <a:gd name="connsiteX19" fmla="*/ 202311 w 274077"/>
                <a:gd name="connsiteY19" fmla="*/ 112433 h 2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4077" h="255117">
                  <a:moveTo>
                    <a:pt x="142589" y="224256"/>
                  </a:moveTo>
                  <a:cubicBezTo>
                    <a:pt x="141637" y="221208"/>
                    <a:pt x="155353" y="204635"/>
                    <a:pt x="155353" y="204635"/>
                  </a:cubicBezTo>
                  <a:cubicBezTo>
                    <a:pt x="155353" y="204635"/>
                    <a:pt x="60484" y="128339"/>
                    <a:pt x="57722" y="129959"/>
                  </a:cubicBezTo>
                  <a:cubicBezTo>
                    <a:pt x="54864" y="131102"/>
                    <a:pt x="41148" y="152723"/>
                    <a:pt x="41148" y="152723"/>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650" y="67094"/>
                  </a:cubicBezTo>
                  <a:cubicBezTo>
                    <a:pt x="290132" y="97383"/>
                    <a:pt x="276035" y="134626"/>
                    <a:pt x="243078" y="180822"/>
                  </a:cubicBezTo>
                  <a:cubicBezTo>
                    <a:pt x="225933" y="204825"/>
                    <a:pt x="202121" y="234448"/>
                    <a:pt x="184214" y="255117"/>
                  </a:cubicBezTo>
                  <a:cubicBezTo>
                    <a:pt x="170212" y="247497"/>
                    <a:pt x="143732" y="227114"/>
                    <a:pt x="142589" y="224256"/>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 name="Freeform: Shape 44267">
              <a:extLst>
                <a:ext uri="{FF2B5EF4-FFF2-40B4-BE49-F238E27FC236}">
                  <a16:creationId xmlns="" xmlns:a16="http://schemas.microsoft.com/office/drawing/2014/main" id="{30649339-8C8D-45CB-914E-666A96CBBBE0}"/>
                </a:ext>
              </a:extLst>
            </p:cNvPr>
            <p:cNvSpPr/>
            <p:nvPr/>
          </p:nvSpPr>
          <p:spPr>
            <a:xfrm>
              <a:off x="5948362" y="3286088"/>
              <a:ext cx="273982" cy="255212"/>
            </a:xfrm>
            <a:custGeom>
              <a:avLst/>
              <a:gdLst>
                <a:gd name="connsiteX0" fmla="*/ 142589 w 273982"/>
                <a:gd name="connsiteY0" fmla="*/ 224351 h 255212"/>
                <a:gd name="connsiteX1" fmla="*/ 155353 w 273982"/>
                <a:gd name="connsiteY1" fmla="*/ 204730 h 255212"/>
                <a:gd name="connsiteX2" fmla="*/ 57722 w 273982"/>
                <a:gd name="connsiteY2" fmla="*/ 130054 h 255212"/>
                <a:gd name="connsiteX3" fmla="*/ 41148 w 273982"/>
                <a:gd name="connsiteY3" fmla="*/ 152819 h 255212"/>
                <a:gd name="connsiteX4" fmla="*/ 0 w 273982"/>
                <a:gd name="connsiteY4" fmla="*/ 124434 h 255212"/>
                <a:gd name="connsiteX5" fmla="*/ 51435 w 273982"/>
                <a:gd name="connsiteY5" fmla="*/ 46520 h 255212"/>
                <a:gd name="connsiteX6" fmla="*/ 151829 w 273982"/>
                <a:gd name="connsiteY6" fmla="*/ 10515 h 255212"/>
                <a:gd name="connsiteX7" fmla="*/ 174403 w 273982"/>
                <a:gd name="connsiteY7" fmla="*/ 71570 h 255212"/>
                <a:gd name="connsiteX8" fmla="*/ 247555 w 273982"/>
                <a:gd name="connsiteY8" fmla="*/ 67189 h 255212"/>
                <a:gd name="connsiteX9" fmla="*/ 242983 w 273982"/>
                <a:gd name="connsiteY9" fmla="*/ 180917 h 255212"/>
                <a:gd name="connsiteX10" fmla="*/ 184118 w 273982"/>
                <a:gd name="connsiteY10" fmla="*/ 255212 h 255212"/>
                <a:gd name="connsiteX11" fmla="*/ 142589 w 273982"/>
                <a:gd name="connsiteY11" fmla="*/ 224351 h 255212"/>
                <a:gd name="connsiteX12" fmla="*/ 126397 w 273982"/>
                <a:gd name="connsiteY12" fmla="*/ 66427 h 255212"/>
                <a:gd name="connsiteX13" fmla="*/ 89821 w 273982"/>
                <a:gd name="connsiteY13" fmla="*/ 83762 h 255212"/>
                <a:gd name="connsiteX14" fmla="*/ 122682 w 273982"/>
                <a:gd name="connsiteY14" fmla="*/ 107956 h 255212"/>
                <a:gd name="connsiteX15" fmla="*/ 126397 w 273982"/>
                <a:gd name="connsiteY15" fmla="*/ 66427 h 255212"/>
                <a:gd name="connsiteX16" fmla="*/ 202311 w 273982"/>
                <a:gd name="connsiteY16" fmla="*/ 112433 h 255212"/>
                <a:gd name="connsiteX17" fmla="*/ 163640 w 273982"/>
                <a:gd name="connsiteY17" fmla="*/ 135483 h 255212"/>
                <a:gd name="connsiteX18" fmla="*/ 193834 w 273982"/>
                <a:gd name="connsiteY18" fmla="*/ 157391 h 255212"/>
                <a:gd name="connsiteX19" fmla="*/ 202311 w 273982"/>
                <a:gd name="connsiteY19" fmla="*/ 112433 h 2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982" h="255212">
                  <a:moveTo>
                    <a:pt x="142589" y="224351"/>
                  </a:moveTo>
                  <a:cubicBezTo>
                    <a:pt x="141637" y="221303"/>
                    <a:pt x="155353" y="204730"/>
                    <a:pt x="155353" y="204730"/>
                  </a:cubicBezTo>
                  <a:cubicBezTo>
                    <a:pt x="155353" y="204730"/>
                    <a:pt x="60484" y="128435"/>
                    <a:pt x="57722" y="130054"/>
                  </a:cubicBezTo>
                  <a:cubicBezTo>
                    <a:pt x="54864" y="131197"/>
                    <a:pt x="41148" y="152819"/>
                    <a:pt x="41148" y="152819"/>
                  </a:cubicBezTo>
                  <a:cubicBezTo>
                    <a:pt x="28099" y="149199"/>
                    <a:pt x="0" y="124434"/>
                    <a:pt x="0" y="124434"/>
                  </a:cubicBezTo>
                  <a:cubicBezTo>
                    <a:pt x="0" y="124434"/>
                    <a:pt x="30956" y="75285"/>
                    <a:pt x="51435" y="46520"/>
                  </a:cubicBezTo>
                  <a:cubicBezTo>
                    <a:pt x="62484" y="30899"/>
                    <a:pt x="105632" y="-22346"/>
                    <a:pt x="151829" y="10515"/>
                  </a:cubicBezTo>
                  <a:cubicBezTo>
                    <a:pt x="184023" y="33470"/>
                    <a:pt x="173069" y="70618"/>
                    <a:pt x="174403" y="71570"/>
                  </a:cubicBezTo>
                  <a:cubicBezTo>
                    <a:pt x="174689" y="71761"/>
                    <a:pt x="213265" y="42710"/>
                    <a:pt x="247555" y="67189"/>
                  </a:cubicBezTo>
                  <a:cubicBezTo>
                    <a:pt x="290036" y="97478"/>
                    <a:pt x="275939" y="134721"/>
                    <a:pt x="242983" y="180917"/>
                  </a:cubicBezTo>
                  <a:cubicBezTo>
                    <a:pt x="225838" y="204920"/>
                    <a:pt x="202025" y="234543"/>
                    <a:pt x="184118" y="255212"/>
                  </a:cubicBezTo>
                  <a:cubicBezTo>
                    <a:pt x="170212" y="247592"/>
                    <a:pt x="143732" y="227114"/>
                    <a:pt x="142589" y="224351"/>
                  </a:cubicBezTo>
                  <a:close/>
                  <a:moveTo>
                    <a:pt x="126397" y="66427"/>
                  </a:moveTo>
                  <a:cubicBezTo>
                    <a:pt x="104299" y="49949"/>
                    <a:pt x="89821" y="83762"/>
                    <a:pt x="89821" y="83762"/>
                  </a:cubicBezTo>
                  <a:lnTo>
                    <a:pt x="122682" y="107956"/>
                  </a:lnTo>
                  <a:cubicBezTo>
                    <a:pt x="122968" y="108146"/>
                    <a:pt x="143923" y="79286"/>
                    <a:pt x="126397" y="66427"/>
                  </a:cubicBezTo>
                  <a:close/>
                  <a:moveTo>
                    <a:pt x="202311" y="112433"/>
                  </a:moveTo>
                  <a:cubicBezTo>
                    <a:pt x="183547" y="99098"/>
                    <a:pt x="163640" y="135483"/>
                    <a:pt x="163640" y="135483"/>
                  </a:cubicBezTo>
                  <a:lnTo>
                    <a:pt x="193834" y="157391"/>
                  </a:lnTo>
                  <a:cubicBezTo>
                    <a:pt x="193453" y="157867"/>
                    <a:pt x="220218" y="125196"/>
                    <a:pt x="202311" y="112433"/>
                  </a:cubicBez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8" name="Graphic 45029">
            <a:extLst>
              <a:ext uri="{FF2B5EF4-FFF2-40B4-BE49-F238E27FC236}">
                <a16:creationId xmlns="" xmlns:a16="http://schemas.microsoft.com/office/drawing/2014/main" id="{2434D846-20F4-4E4B-8E32-D002B7E17F96}"/>
              </a:ext>
            </a:extLst>
          </p:cNvPr>
          <p:cNvGrpSpPr/>
          <p:nvPr/>
        </p:nvGrpSpPr>
        <p:grpSpPr>
          <a:xfrm>
            <a:off x="9261925" y="2096563"/>
            <a:ext cx="210401" cy="182708"/>
            <a:chOff x="9117820" y="2027686"/>
            <a:chExt cx="210401" cy="182708"/>
          </a:xfrm>
        </p:grpSpPr>
        <p:sp>
          <p:nvSpPr>
            <p:cNvPr id="59" name="Freeform: Shape 53">
              <a:extLst>
                <a:ext uri="{FF2B5EF4-FFF2-40B4-BE49-F238E27FC236}">
                  <a16:creationId xmlns="" xmlns:a16="http://schemas.microsoft.com/office/drawing/2014/main" id="{09A8D4B9-4BBA-43DC-BD27-6EEC13D9B885}"/>
                </a:ext>
              </a:extLst>
            </p:cNvPr>
            <p:cNvSpPr/>
            <p:nvPr/>
          </p:nvSpPr>
          <p:spPr>
            <a:xfrm>
              <a:off x="9277433" y="2113468"/>
              <a:ext cx="50788" cy="35339"/>
            </a:xfrm>
            <a:custGeom>
              <a:avLst/>
              <a:gdLst>
                <a:gd name="connsiteX0" fmla="*/ 48729 w 50788"/>
                <a:gd name="connsiteY0" fmla="*/ 18622 h 35339"/>
                <a:gd name="connsiteX1" fmla="*/ 50444 w 50788"/>
                <a:gd name="connsiteY1" fmla="*/ 25861 h 35339"/>
                <a:gd name="connsiteX2" fmla="*/ 28346 w 50788"/>
                <a:gd name="connsiteY2" fmla="*/ 35290 h 35339"/>
                <a:gd name="connsiteX3" fmla="*/ 7105 w 50788"/>
                <a:gd name="connsiteY3" fmla="*/ 32719 h 35339"/>
                <a:gd name="connsiteX4" fmla="*/ 438 w 50788"/>
                <a:gd name="connsiteY4" fmla="*/ 30147 h 35339"/>
                <a:gd name="connsiteX5" fmla="*/ 723 w 50788"/>
                <a:gd name="connsiteY5" fmla="*/ 27385 h 35339"/>
                <a:gd name="connsiteX6" fmla="*/ 7391 w 50788"/>
                <a:gd name="connsiteY6" fmla="*/ 18526 h 35339"/>
                <a:gd name="connsiteX7" fmla="*/ 11772 w 50788"/>
                <a:gd name="connsiteY7" fmla="*/ 5858 h 35339"/>
                <a:gd name="connsiteX8" fmla="*/ 24726 w 50788"/>
                <a:gd name="connsiteY8" fmla="*/ 5572 h 35339"/>
                <a:gd name="connsiteX9" fmla="*/ 29298 w 50788"/>
                <a:gd name="connsiteY9" fmla="*/ 6906 h 35339"/>
                <a:gd name="connsiteX10" fmla="*/ 31965 w 50788"/>
                <a:gd name="connsiteY10" fmla="*/ 2334 h 35339"/>
                <a:gd name="connsiteX11" fmla="*/ 38633 w 50788"/>
                <a:gd name="connsiteY11" fmla="*/ 5191 h 35339"/>
                <a:gd name="connsiteX12" fmla="*/ 48729 w 50788"/>
                <a:gd name="connsiteY12" fmla="*/ 18622 h 35339"/>
                <a:gd name="connsiteX13" fmla="*/ 33108 w 50788"/>
                <a:gd name="connsiteY13" fmla="*/ 25956 h 35339"/>
                <a:gd name="connsiteX14" fmla="*/ 48729 w 50788"/>
                <a:gd name="connsiteY14" fmla="*/ 18622 h 3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88" h="35339">
                  <a:moveTo>
                    <a:pt x="48729" y="18622"/>
                  </a:moveTo>
                  <a:cubicBezTo>
                    <a:pt x="51301" y="20527"/>
                    <a:pt x="50920" y="23194"/>
                    <a:pt x="50444" y="25861"/>
                  </a:cubicBezTo>
                  <a:cubicBezTo>
                    <a:pt x="44729" y="32814"/>
                    <a:pt x="37014" y="35767"/>
                    <a:pt x="28346" y="35290"/>
                  </a:cubicBezTo>
                  <a:cubicBezTo>
                    <a:pt x="21202" y="34909"/>
                    <a:pt x="14058" y="34528"/>
                    <a:pt x="7105" y="32719"/>
                  </a:cubicBezTo>
                  <a:cubicBezTo>
                    <a:pt x="4629" y="32623"/>
                    <a:pt x="1962" y="32623"/>
                    <a:pt x="438" y="30147"/>
                  </a:cubicBezTo>
                  <a:cubicBezTo>
                    <a:pt x="-229" y="29194"/>
                    <a:pt x="-134" y="28242"/>
                    <a:pt x="723" y="27385"/>
                  </a:cubicBezTo>
                  <a:cubicBezTo>
                    <a:pt x="5200" y="26146"/>
                    <a:pt x="8058" y="23860"/>
                    <a:pt x="7391" y="18526"/>
                  </a:cubicBezTo>
                  <a:cubicBezTo>
                    <a:pt x="6819" y="13764"/>
                    <a:pt x="9582" y="9859"/>
                    <a:pt x="11772" y="5858"/>
                  </a:cubicBezTo>
                  <a:cubicBezTo>
                    <a:pt x="16059" y="-1952"/>
                    <a:pt x="20250" y="-1857"/>
                    <a:pt x="24726" y="5572"/>
                  </a:cubicBezTo>
                  <a:cubicBezTo>
                    <a:pt x="26441" y="5477"/>
                    <a:pt x="26631" y="10335"/>
                    <a:pt x="29298" y="6906"/>
                  </a:cubicBezTo>
                  <a:cubicBezTo>
                    <a:pt x="29298" y="4810"/>
                    <a:pt x="30346" y="3477"/>
                    <a:pt x="31965" y="2334"/>
                  </a:cubicBezTo>
                  <a:cubicBezTo>
                    <a:pt x="34918" y="1667"/>
                    <a:pt x="36633" y="3858"/>
                    <a:pt x="38633" y="5191"/>
                  </a:cubicBezTo>
                  <a:cubicBezTo>
                    <a:pt x="42062" y="9668"/>
                    <a:pt x="47872" y="12240"/>
                    <a:pt x="48729" y="18622"/>
                  </a:cubicBezTo>
                  <a:cubicBezTo>
                    <a:pt x="43395" y="20908"/>
                    <a:pt x="37395" y="21479"/>
                    <a:pt x="33108" y="25956"/>
                  </a:cubicBezTo>
                  <a:cubicBezTo>
                    <a:pt x="38252" y="23384"/>
                    <a:pt x="43205" y="20431"/>
                    <a:pt x="48729" y="18622"/>
                  </a:cubicBezTo>
                  <a:close/>
                </a:path>
              </a:pathLst>
            </a:custGeom>
            <a:solidFill>
              <a:srgbClr val="FCCD0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 name="Freeform: Shape 54">
              <a:extLst>
                <a:ext uri="{FF2B5EF4-FFF2-40B4-BE49-F238E27FC236}">
                  <a16:creationId xmlns="" xmlns:a16="http://schemas.microsoft.com/office/drawing/2014/main" id="{BA07D175-3F00-46D7-9169-0C90365B2378}"/>
                </a:ext>
              </a:extLst>
            </p:cNvPr>
            <p:cNvSpPr/>
            <p:nvPr/>
          </p:nvSpPr>
          <p:spPr>
            <a:xfrm>
              <a:off x="9218760" y="2142838"/>
              <a:ext cx="32187" cy="43580"/>
            </a:xfrm>
            <a:custGeom>
              <a:avLst/>
              <a:gdLst>
                <a:gd name="connsiteX0" fmla="*/ 29202 w 32187"/>
                <a:gd name="connsiteY0" fmla="*/ 28018 h 43580"/>
                <a:gd name="connsiteX1" fmla="*/ 26535 w 32187"/>
                <a:gd name="connsiteY1" fmla="*/ 30685 h 43580"/>
                <a:gd name="connsiteX2" fmla="*/ 17963 w 32187"/>
                <a:gd name="connsiteY2" fmla="*/ 43163 h 43580"/>
                <a:gd name="connsiteX3" fmla="*/ 13581 w 32187"/>
                <a:gd name="connsiteY3" fmla="*/ 43068 h 43580"/>
                <a:gd name="connsiteX4" fmla="*/ 3485 w 32187"/>
                <a:gd name="connsiteY4" fmla="*/ 39258 h 43580"/>
                <a:gd name="connsiteX5" fmla="*/ 722 w 32187"/>
                <a:gd name="connsiteY5" fmla="*/ 28018 h 43580"/>
                <a:gd name="connsiteX6" fmla="*/ 9105 w 32187"/>
                <a:gd name="connsiteY6" fmla="*/ 16588 h 43580"/>
                <a:gd name="connsiteX7" fmla="*/ 9771 w 32187"/>
                <a:gd name="connsiteY7" fmla="*/ 12016 h 43580"/>
                <a:gd name="connsiteX8" fmla="*/ 24440 w 32187"/>
                <a:gd name="connsiteY8" fmla="*/ 110 h 43580"/>
                <a:gd name="connsiteX9" fmla="*/ 28631 w 32187"/>
                <a:gd name="connsiteY9" fmla="*/ 1158 h 43580"/>
                <a:gd name="connsiteX10" fmla="*/ 27774 w 32187"/>
                <a:gd name="connsiteY10" fmla="*/ 6111 h 43580"/>
                <a:gd name="connsiteX11" fmla="*/ 24535 w 32187"/>
                <a:gd name="connsiteY11" fmla="*/ 19350 h 43580"/>
                <a:gd name="connsiteX12" fmla="*/ 32060 w 32187"/>
                <a:gd name="connsiteY12" fmla="*/ 21827 h 43580"/>
                <a:gd name="connsiteX13" fmla="*/ 29202 w 32187"/>
                <a:gd name="connsiteY13" fmla="*/ 28018 h 4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87" h="43580">
                  <a:moveTo>
                    <a:pt x="29202" y="28018"/>
                  </a:moveTo>
                  <a:cubicBezTo>
                    <a:pt x="28345" y="28875"/>
                    <a:pt x="27393" y="29733"/>
                    <a:pt x="26535" y="30685"/>
                  </a:cubicBezTo>
                  <a:cubicBezTo>
                    <a:pt x="22344" y="33924"/>
                    <a:pt x="21868" y="39734"/>
                    <a:pt x="17963" y="43163"/>
                  </a:cubicBezTo>
                  <a:cubicBezTo>
                    <a:pt x="16439" y="43734"/>
                    <a:pt x="15010" y="43734"/>
                    <a:pt x="13581" y="43068"/>
                  </a:cubicBezTo>
                  <a:cubicBezTo>
                    <a:pt x="11200" y="39067"/>
                    <a:pt x="6819" y="40591"/>
                    <a:pt x="3485" y="39258"/>
                  </a:cubicBezTo>
                  <a:cubicBezTo>
                    <a:pt x="-1373" y="36495"/>
                    <a:pt x="56" y="32114"/>
                    <a:pt x="722" y="28018"/>
                  </a:cubicBezTo>
                  <a:cubicBezTo>
                    <a:pt x="1865" y="22970"/>
                    <a:pt x="9676" y="22875"/>
                    <a:pt x="9105" y="16588"/>
                  </a:cubicBezTo>
                  <a:cubicBezTo>
                    <a:pt x="9105" y="15064"/>
                    <a:pt x="9295" y="13540"/>
                    <a:pt x="9771" y="12016"/>
                  </a:cubicBezTo>
                  <a:cubicBezTo>
                    <a:pt x="11962" y="4777"/>
                    <a:pt x="17106" y="1062"/>
                    <a:pt x="24440" y="110"/>
                  </a:cubicBezTo>
                  <a:cubicBezTo>
                    <a:pt x="25964" y="-81"/>
                    <a:pt x="27583" y="-176"/>
                    <a:pt x="28631" y="1158"/>
                  </a:cubicBezTo>
                  <a:cubicBezTo>
                    <a:pt x="30060" y="2967"/>
                    <a:pt x="29012" y="4682"/>
                    <a:pt x="27774" y="6111"/>
                  </a:cubicBezTo>
                  <a:cubicBezTo>
                    <a:pt x="24440" y="10016"/>
                    <a:pt x="19582" y="13540"/>
                    <a:pt x="24535" y="19350"/>
                  </a:cubicBezTo>
                  <a:cubicBezTo>
                    <a:pt x="26631" y="21446"/>
                    <a:pt x="30060" y="19541"/>
                    <a:pt x="32060" y="21827"/>
                  </a:cubicBezTo>
                  <a:cubicBezTo>
                    <a:pt x="32726" y="24399"/>
                    <a:pt x="30631" y="26018"/>
                    <a:pt x="29202" y="28018"/>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1" name="Freeform: Shape 55">
              <a:extLst>
                <a:ext uri="{FF2B5EF4-FFF2-40B4-BE49-F238E27FC236}">
                  <a16:creationId xmlns="" xmlns:a16="http://schemas.microsoft.com/office/drawing/2014/main" id="{D06931DA-DFF9-49D0-B6B4-4E6078C2516D}"/>
                </a:ext>
              </a:extLst>
            </p:cNvPr>
            <p:cNvSpPr/>
            <p:nvPr/>
          </p:nvSpPr>
          <p:spPr>
            <a:xfrm>
              <a:off x="9190336" y="2027686"/>
              <a:ext cx="30861" cy="57253"/>
            </a:xfrm>
            <a:custGeom>
              <a:avLst/>
              <a:gdLst>
                <a:gd name="connsiteX0" fmla="*/ 0 w 30861"/>
                <a:gd name="connsiteY0" fmla="*/ 56207 h 57253"/>
                <a:gd name="connsiteX1" fmla="*/ 1048 w 30861"/>
                <a:gd name="connsiteY1" fmla="*/ 20964 h 57253"/>
                <a:gd name="connsiteX2" fmla="*/ 13811 w 30861"/>
                <a:gd name="connsiteY2" fmla="*/ 105 h 57253"/>
                <a:gd name="connsiteX3" fmla="*/ 30861 w 30861"/>
                <a:gd name="connsiteY3" fmla="*/ 17250 h 57253"/>
                <a:gd name="connsiteX4" fmla="*/ 30194 w 30861"/>
                <a:gd name="connsiteY4" fmla="*/ 18488 h 57253"/>
                <a:gd name="connsiteX5" fmla="*/ 24193 w 30861"/>
                <a:gd name="connsiteY5" fmla="*/ 15345 h 57253"/>
                <a:gd name="connsiteX6" fmla="*/ 22193 w 30861"/>
                <a:gd name="connsiteY6" fmla="*/ 13344 h 57253"/>
                <a:gd name="connsiteX7" fmla="*/ 20479 w 30861"/>
                <a:gd name="connsiteY7" fmla="*/ 10963 h 57253"/>
                <a:gd name="connsiteX8" fmla="*/ 8477 w 30861"/>
                <a:gd name="connsiteY8" fmla="*/ 15726 h 57253"/>
                <a:gd name="connsiteX9" fmla="*/ 6953 w 30861"/>
                <a:gd name="connsiteY9" fmla="*/ 26108 h 57253"/>
                <a:gd name="connsiteX10" fmla="*/ 7049 w 30861"/>
                <a:gd name="connsiteY10" fmla="*/ 43158 h 57253"/>
                <a:gd name="connsiteX11" fmla="*/ 6191 w 30861"/>
                <a:gd name="connsiteY11" fmla="*/ 48301 h 57253"/>
                <a:gd name="connsiteX12" fmla="*/ 2381 w 30861"/>
                <a:gd name="connsiteY12" fmla="*/ 57159 h 57253"/>
                <a:gd name="connsiteX13" fmla="*/ 0 w 30861"/>
                <a:gd name="connsiteY13" fmla="*/ 56207 h 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 h="57253">
                  <a:moveTo>
                    <a:pt x="0" y="56207"/>
                  </a:moveTo>
                  <a:cubicBezTo>
                    <a:pt x="381" y="44491"/>
                    <a:pt x="476" y="32680"/>
                    <a:pt x="1048" y="20964"/>
                  </a:cubicBezTo>
                  <a:cubicBezTo>
                    <a:pt x="1524" y="11820"/>
                    <a:pt x="2000" y="1343"/>
                    <a:pt x="13811" y="105"/>
                  </a:cubicBezTo>
                  <a:cubicBezTo>
                    <a:pt x="25051" y="-1038"/>
                    <a:pt x="29337" y="7344"/>
                    <a:pt x="30861" y="17250"/>
                  </a:cubicBezTo>
                  <a:cubicBezTo>
                    <a:pt x="30670" y="17631"/>
                    <a:pt x="30480" y="18107"/>
                    <a:pt x="30194" y="18488"/>
                  </a:cubicBezTo>
                  <a:cubicBezTo>
                    <a:pt x="27432" y="18774"/>
                    <a:pt x="26003" y="16678"/>
                    <a:pt x="24193" y="15345"/>
                  </a:cubicBezTo>
                  <a:cubicBezTo>
                    <a:pt x="23431" y="14773"/>
                    <a:pt x="22765" y="14106"/>
                    <a:pt x="22193" y="13344"/>
                  </a:cubicBezTo>
                  <a:cubicBezTo>
                    <a:pt x="21622" y="12582"/>
                    <a:pt x="21050" y="11725"/>
                    <a:pt x="20479" y="10963"/>
                  </a:cubicBezTo>
                  <a:cubicBezTo>
                    <a:pt x="14192" y="6772"/>
                    <a:pt x="10573" y="9249"/>
                    <a:pt x="8477" y="15726"/>
                  </a:cubicBezTo>
                  <a:cubicBezTo>
                    <a:pt x="7334" y="19059"/>
                    <a:pt x="8763" y="22869"/>
                    <a:pt x="6953" y="26108"/>
                  </a:cubicBezTo>
                  <a:cubicBezTo>
                    <a:pt x="4191" y="31823"/>
                    <a:pt x="8477" y="37443"/>
                    <a:pt x="7049" y="43158"/>
                  </a:cubicBezTo>
                  <a:cubicBezTo>
                    <a:pt x="6191" y="44777"/>
                    <a:pt x="5524" y="46396"/>
                    <a:pt x="6191" y="48301"/>
                  </a:cubicBezTo>
                  <a:cubicBezTo>
                    <a:pt x="5905" y="51730"/>
                    <a:pt x="5429" y="55064"/>
                    <a:pt x="2381" y="57159"/>
                  </a:cubicBezTo>
                  <a:cubicBezTo>
                    <a:pt x="1333" y="57445"/>
                    <a:pt x="571" y="57064"/>
                    <a:pt x="0" y="56207"/>
                  </a:cubicBezTo>
                  <a:close/>
                </a:path>
              </a:pathLst>
            </a:custGeom>
            <a:solidFill>
              <a:srgbClr val="FBD1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2" name="Freeform: Shape 56">
              <a:extLst>
                <a:ext uri="{FF2B5EF4-FFF2-40B4-BE49-F238E27FC236}">
                  <a16:creationId xmlns="" xmlns:a16="http://schemas.microsoft.com/office/drawing/2014/main" id="{A0D22577-F00B-4A9B-BCF7-BC8490C551F8}"/>
                </a:ext>
              </a:extLst>
            </p:cNvPr>
            <p:cNvSpPr/>
            <p:nvPr/>
          </p:nvSpPr>
          <p:spPr>
            <a:xfrm>
              <a:off x="9197038" y="2138912"/>
              <a:ext cx="24295" cy="67746"/>
            </a:xfrm>
            <a:custGeom>
              <a:avLst/>
              <a:gdLst>
                <a:gd name="connsiteX0" fmla="*/ 16538 w 24295"/>
                <a:gd name="connsiteY0" fmla="*/ 66711 h 67746"/>
                <a:gd name="connsiteX1" fmla="*/ 8156 w 24295"/>
                <a:gd name="connsiteY1" fmla="*/ 43946 h 67746"/>
                <a:gd name="connsiteX2" fmla="*/ 536 w 24295"/>
                <a:gd name="connsiteY2" fmla="*/ 3084 h 67746"/>
                <a:gd name="connsiteX3" fmla="*/ 536 w 24295"/>
                <a:gd name="connsiteY3" fmla="*/ 131 h 67746"/>
                <a:gd name="connsiteX4" fmla="*/ 5870 w 24295"/>
                <a:gd name="connsiteY4" fmla="*/ 3275 h 67746"/>
                <a:gd name="connsiteX5" fmla="*/ 12443 w 24295"/>
                <a:gd name="connsiteY5" fmla="*/ 28420 h 67746"/>
                <a:gd name="connsiteX6" fmla="*/ 21587 w 24295"/>
                <a:gd name="connsiteY6" fmla="*/ 55186 h 67746"/>
                <a:gd name="connsiteX7" fmla="*/ 23396 w 24295"/>
                <a:gd name="connsiteY7" fmla="*/ 61377 h 67746"/>
                <a:gd name="connsiteX8" fmla="*/ 23015 w 24295"/>
                <a:gd name="connsiteY8" fmla="*/ 67378 h 67746"/>
                <a:gd name="connsiteX9" fmla="*/ 16538 w 24295"/>
                <a:gd name="connsiteY9" fmla="*/ 66711 h 6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5" h="67746">
                  <a:moveTo>
                    <a:pt x="16538" y="66711"/>
                  </a:moveTo>
                  <a:cubicBezTo>
                    <a:pt x="11109" y="60139"/>
                    <a:pt x="9585" y="51852"/>
                    <a:pt x="8156" y="43946"/>
                  </a:cubicBezTo>
                  <a:cubicBezTo>
                    <a:pt x="5775" y="30325"/>
                    <a:pt x="4061" y="16514"/>
                    <a:pt x="536" y="3084"/>
                  </a:cubicBezTo>
                  <a:cubicBezTo>
                    <a:pt x="-130" y="2131"/>
                    <a:pt x="-226" y="1084"/>
                    <a:pt x="536" y="131"/>
                  </a:cubicBezTo>
                  <a:cubicBezTo>
                    <a:pt x="3299" y="-536"/>
                    <a:pt x="4537" y="1465"/>
                    <a:pt x="5870" y="3275"/>
                  </a:cubicBezTo>
                  <a:cubicBezTo>
                    <a:pt x="11776" y="10704"/>
                    <a:pt x="11300" y="19753"/>
                    <a:pt x="12443" y="28420"/>
                  </a:cubicBezTo>
                  <a:cubicBezTo>
                    <a:pt x="13681" y="37946"/>
                    <a:pt x="13300" y="48042"/>
                    <a:pt x="21587" y="55186"/>
                  </a:cubicBezTo>
                  <a:cubicBezTo>
                    <a:pt x="22063" y="57281"/>
                    <a:pt x="22444" y="59377"/>
                    <a:pt x="23396" y="61377"/>
                  </a:cubicBezTo>
                  <a:cubicBezTo>
                    <a:pt x="24063" y="63473"/>
                    <a:pt x="25206" y="65568"/>
                    <a:pt x="23015" y="67378"/>
                  </a:cubicBezTo>
                  <a:cubicBezTo>
                    <a:pt x="20729" y="67949"/>
                    <a:pt x="18539" y="67949"/>
                    <a:pt x="16538" y="66711"/>
                  </a:cubicBezTo>
                  <a:close/>
                </a:path>
              </a:pathLst>
            </a:custGeom>
            <a:solidFill>
              <a:srgbClr val="F9C6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 name="Freeform: Shape 57">
              <a:extLst>
                <a:ext uri="{FF2B5EF4-FFF2-40B4-BE49-F238E27FC236}">
                  <a16:creationId xmlns="" xmlns:a16="http://schemas.microsoft.com/office/drawing/2014/main" id="{205361CC-13BB-49D3-95F9-6A6331078552}"/>
                </a:ext>
              </a:extLst>
            </p:cNvPr>
            <p:cNvSpPr/>
            <p:nvPr/>
          </p:nvSpPr>
          <p:spPr>
            <a:xfrm>
              <a:off x="9261487" y="2048291"/>
              <a:ext cx="37591" cy="50142"/>
            </a:xfrm>
            <a:custGeom>
              <a:avLst/>
              <a:gdLst>
                <a:gd name="connsiteX0" fmla="*/ 0 w 37591"/>
                <a:gd name="connsiteY0" fmla="*/ 10932 h 50142"/>
                <a:gd name="connsiteX1" fmla="*/ 25908 w 37591"/>
                <a:gd name="connsiteY1" fmla="*/ 645 h 50142"/>
                <a:gd name="connsiteX2" fmla="*/ 37433 w 37591"/>
                <a:gd name="connsiteY2" fmla="*/ 9503 h 50142"/>
                <a:gd name="connsiteX3" fmla="*/ 31528 w 37591"/>
                <a:gd name="connsiteY3" fmla="*/ 42174 h 50142"/>
                <a:gd name="connsiteX4" fmla="*/ 30194 w 37591"/>
                <a:gd name="connsiteY4" fmla="*/ 49794 h 50142"/>
                <a:gd name="connsiteX5" fmla="*/ 26194 w 37591"/>
                <a:gd name="connsiteY5" fmla="*/ 48079 h 50142"/>
                <a:gd name="connsiteX6" fmla="*/ 25813 w 37591"/>
                <a:gd name="connsiteY6" fmla="*/ 41507 h 50142"/>
                <a:gd name="connsiteX7" fmla="*/ 27813 w 37591"/>
                <a:gd name="connsiteY7" fmla="*/ 33792 h 50142"/>
                <a:gd name="connsiteX8" fmla="*/ 30194 w 37591"/>
                <a:gd name="connsiteY8" fmla="*/ 28172 h 50142"/>
                <a:gd name="connsiteX9" fmla="*/ 31337 w 37591"/>
                <a:gd name="connsiteY9" fmla="*/ 16837 h 50142"/>
                <a:gd name="connsiteX10" fmla="*/ 30194 w 37591"/>
                <a:gd name="connsiteY10" fmla="*/ 12456 h 50142"/>
                <a:gd name="connsiteX11" fmla="*/ 23336 w 37591"/>
                <a:gd name="connsiteY11" fmla="*/ 8551 h 50142"/>
                <a:gd name="connsiteX12" fmla="*/ 0 w 37591"/>
                <a:gd name="connsiteY12" fmla="*/ 10932 h 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91" h="50142">
                  <a:moveTo>
                    <a:pt x="0" y="10932"/>
                  </a:moveTo>
                  <a:cubicBezTo>
                    <a:pt x="8001" y="5979"/>
                    <a:pt x="16859" y="3026"/>
                    <a:pt x="25908" y="645"/>
                  </a:cubicBezTo>
                  <a:cubicBezTo>
                    <a:pt x="33338" y="-1355"/>
                    <a:pt x="37052" y="1216"/>
                    <a:pt x="37433" y="9503"/>
                  </a:cubicBezTo>
                  <a:cubicBezTo>
                    <a:pt x="38005" y="20933"/>
                    <a:pt x="37243" y="31982"/>
                    <a:pt x="31528" y="42174"/>
                  </a:cubicBezTo>
                  <a:cubicBezTo>
                    <a:pt x="30194" y="44650"/>
                    <a:pt x="29813" y="47127"/>
                    <a:pt x="30194" y="49794"/>
                  </a:cubicBezTo>
                  <a:cubicBezTo>
                    <a:pt x="28194" y="50746"/>
                    <a:pt x="27051" y="49603"/>
                    <a:pt x="26194" y="48079"/>
                  </a:cubicBezTo>
                  <a:cubicBezTo>
                    <a:pt x="25336" y="45984"/>
                    <a:pt x="25336" y="43698"/>
                    <a:pt x="25813" y="41507"/>
                  </a:cubicBezTo>
                  <a:cubicBezTo>
                    <a:pt x="26480" y="38935"/>
                    <a:pt x="27242" y="36364"/>
                    <a:pt x="27813" y="33792"/>
                  </a:cubicBezTo>
                  <a:cubicBezTo>
                    <a:pt x="28384" y="31792"/>
                    <a:pt x="29337" y="29982"/>
                    <a:pt x="30194" y="28172"/>
                  </a:cubicBezTo>
                  <a:cubicBezTo>
                    <a:pt x="31909" y="24553"/>
                    <a:pt x="31909" y="20647"/>
                    <a:pt x="31337" y="16837"/>
                  </a:cubicBezTo>
                  <a:cubicBezTo>
                    <a:pt x="31052" y="15409"/>
                    <a:pt x="30575" y="13980"/>
                    <a:pt x="30194" y="12456"/>
                  </a:cubicBezTo>
                  <a:cubicBezTo>
                    <a:pt x="29718" y="7884"/>
                    <a:pt x="27622" y="8074"/>
                    <a:pt x="23336" y="8551"/>
                  </a:cubicBezTo>
                  <a:cubicBezTo>
                    <a:pt x="15716" y="9598"/>
                    <a:pt x="8287" y="15694"/>
                    <a:pt x="0" y="10932"/>
                  </a:cubicBezTo>
                  <a:close/>
                </a:path>
              </a:pathLst>
            </a:custGeom>
            <a:solidFill>
              <a:srgbClr val="FACB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 name="Freeform: Shape 58">
              <a:extLst>
                <a:ext uri="{FF2B5EF4-FFF2-40B4-BE49-F238E27FC236}">
                  <a16:creationId xmlns="" xmlns:a16="http://schemas.microsoft.com/office/drawing/2014/main" id="{3E5C061A-43DC-4773-B594-B66DDFD7804E}"/>
                </a:ext>
              </a:extLst>
            </p:cNvPr>
            <p:cNvSpPr/>
            <p:nvPr/>
          </p:nvSpPr>
          <p:spPr>
            <a:xfrm>
              <a:off x="9243047" y="2051413"/>
              <a:ext cx="50790" cy="20783"/>
            </a:xfrm>
            <a:custGeom>
              <a:avLst/>
              <a:gdLst>
                <a:gd name="connsiteX0" fmla="*/ 18440 w 50790"/>
                <a:gd name="connsiteY0" fmla="*/ 7810 h 20783"/>
                <a:gd name="connsiteX1" fmla="*/ 49206 w 50790"/>
                <a:gd name="connsiteY1" fmla="*/ 0 h 20783"/>
                <a:gd name="connsiteX2" fmla="*/ 50730 w 50790"/>
                <a:gd name="connsiteY2" fmla="*/ 10192 h 20783"/>
                <a:gd name="connsiteX3" fmla="*/ 44920 w 50790"/>
                <a:gd name="connsiteY3" fmla="*/ 12002 h 20783"/>
                <a:gd name="connsiteX4" fmla="*/ 36157 w 50790"/>
                <a:gd name="connsiteY4" fmla="*/ 11049 h 20783"/>
                <a:gd name="connsiteX5" fmla="*/ 27584 w 50790"/>
                <a:gd name="connsiteY5" fmla="*/ 15621 h 20783"/>
                <a:gd name="connsiteX6" fmla="*/ 15392 w 50790"/>
                <a:gd name="connsiteY6" fmla="*/ 18193 h 20783"/>
                <a:gd name="connsiteX7" fmla="*/ 7487 w 50790"/>
                <a:gd name="connsiteY7" fmla="*/ 20479 h 20783"/>
                <a:gd name="connsiteX8" fmla="*/ 3391 w 50790"/>
                <a:gd name="connsiteY8" fmla="*/ 20288 h 20783"/>
                <a:gd name="connsiteX9" fmla="*/ 57 w 50790"/>
                <a:gd name="connsiteY9" fmla="*/ 14383 h 20783"/>
                <a:gd name="connsiteX10" fmla="*/ 914 w 50790"/>
                <a:gd name="connsiteY10" fmla="*/ 12097 h 20783"/>
                <a:gd name="connsiteX11" fmla="*/ 18440 w 50790"/>
                <a:gd name="connsiteY11" fmla="*/ 7810 h 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90" h="20783">
                  <a:moveTo>
                    <a:pt x="18440" y="7810"/>
                  </a:moveTo>
                  <a:cubicBezTo>
                    <a:pt x="28823" y="5715"/>
                    <a:pt x="39491" y="4667"/>
                    <a:pt x="49206" y="0"/>
                  </a:cubicBezTo>
                  <a:cubicBezTo>
                    <a:pt x="51778" y="3524"/>
                    <a:pt x="50349" y="6953"/>
                    <a:pt x="50730" y="10192"/>
                  </a:cubicBezTo>
                  <a:cubicBezTo>
                    <a:pt x="49206" y="12002"/>
                    <a:pt x="47111" y="12192"/>
                    <a:pt x="44920" y="12002"/>
                  </a:cubicBezTo>
                  <a:cubicBezTo>
                    <a:pt x="42062" y="11430"/>
                    <a:pt x="39205" y="10573"/>
                    <a:pt x="36157" y="11049"/>
                  </a:cubicBezTo>
                  <a:cubicBezTo>
                    <a:pt x="32633" y="11335"/>
                    <a:pt x="30442" y="14097"/>
                    <a:pt x="27584" y="15621"/>
                  </a:cubicBezTo>
                  <a:cubicBezTo>
                    <a:pt x="23393" y="15812"/>
                    <a:pt x="19107" y="15907"/>
                    <a:pt x="15392" y="18193"/>
                  </a:cubicBezTo>
                  <a:cubicBezTo>
                    <a:pt x="12535" y="18383"/>
                    <a:pt x="9963" y="19050"/>
                    <a:pt x="7487" y="20479"/>
                  </a:cubicBezTo>
                  <a:cubicBezTo>
                    <a:pt x="6058" y="20955"/>
                    <a:pt x="4724" y="20860"/>
                    <a:pt x="3391" y="20288"/>
                  </a:cubicBezTo>
                  <a:cubicBezTo>
                    <a:pt x="1486" y="18764"/>
                    <a:pt x="1200" y="16383"/>
                    <a:pt x="57" y="14383"/>
                  </a:cubicBezTo>
                  <a:cubicBezTo>
                    <a:pt x="-133" y="13430"/>
                    <a:pt x="152" y="12668"/>
                    <a:pt x="914" y="12097"/>
                  </a:cubicBezTo>
                  <a:cubicBezTo>
                    <a:pt x="7391" y="13335"/>
                    <a:pt x="12440" y="8668"/>
                    <a:pt x="18440" y="7810"/>
                  </a:cubicBezTo>
                  <a:close/>
                </a:path>
              </a:pathLst>
            </a:custGeom>
            <a:solidFill>
              <a:srgbClr val="F9C7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 name="Freeform: Shape 59">
              <a:extLst>
                <a:ext uri="{FF2B5EF4-FFF2-40B4-BE49-F238E27FC236}">
                  <a16:creationId xmlns="" xmlns:a16="http://schemas.microsoft.com/office/drawing/2014/main" id="{E80968EF-C0E1-4B7E-A705-E664919346AA}"/>
                </a:ext>
              </a:extLst>
            </p:cNvPr>
            <p:cNvSpPr/>
            <p:nvPr/>
          </p:nvSpPr>
          <p:spPr>
            <a:xfrm>
              <a:off x="9117820" y="2113611"/>
              <a:ext cx="55370" cy="24376"/>
            </a:xfrm>
            <a:custGeom>
              <a:avLst/>
              <a:gdLst>
                <a:gd name="connsiteX0" fmla="*/ 52037 w 55370"/>
                <a:gd name="connsiteY0" fmla="*/ 23622 h 24376"/>
                <a:gd name="connsiteX1" fmla="*/ 13746 w 55370"/>
                <a:gd name="connsiteY1" fmla="*/ 22193 h 24376"/>
                <a:gd name="connsiteX2" fmla="*/ 30 w 55370"/>
                <a:gd name="connsiteY2" fmla="*/ 12763 h 24376"/>
                <a:gd name="connsiteX3" fmla="*/ 10889 w 55370"/>
                <a:gd name="connsiteY3" fmla="*/ 0 h 24376"/>
                <a:gd name="connsiteX4" fmla="*/ 12032 w 55370"/>
                <a:gd name="connsiteY4" fmla="*/ 857 h 24376"/>
                <a:gd name="connsiteX5" fmla="*/ 7745 w 55370"/>
                <a:gd name="connsiteY5" fmla="*/ 9334 h 24376"/>
                <a:gd name="connsiteX6" fmla="*/ 6983 w 55370"/>
                <a:gd name="connsiteY6" fmla="*/ 11811 h 24376"/>
                <a:gd name="connsiteX7" fmla="*/ 19747 w 55370"/>
                <a:gd name="connsiteY7" fmla="*/ 16573 h 24376"/>
                <a:gd name="connsiteX8" fmla="*/ 43083 w 55370"/>
                <a:gd name="connsiteY8" fmla="*/ 17907 h 24376"/>
                <a:gd name="connsiteX9" fmla="*/ 55370 w 55370"/>
                <a:gd name="connsiteY9" fmla="*/ 23050 h 24376"/>
                <a:gd name="connsiteX10" fmla="*/ 52037 w 55370"/>
                <a:gd name="connsiteY10" fmla="*/ 23622 h 2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70" h="24376">
                  <a:moveTo>
                    <a:pt x="52037" y="23622"/>
                  </a:moveTo>
                  <a:cubicBezTo>
                    <a:pt x="39178" y="25051"/>
                    <a:pt x="26414" y="24384"/>
                    <a:pt x="13746" y="22193"/>
                  </a:cubicBezTo>
                  <a:cubicBezTo>
                    <a:pt x="7936" y="21145"/>
                    <a:pt x="697" y="20764"/>
                    <a:pt x="30" y="12763"/>
                  </a:cubicBezTo>
                  <a:cubicBezTo>
                    <a:pt x="-446" y="5810"/>
                    <a:pt x="4793" y="2095"/>
                    <a:pt x="10889" y="0"/>
                  </a:cubicBezTo>
                  <a:cubicBezTo>
                    <a:pt x="11270" y="286"/>
                    <a:pt x="11651" y="571"/>
                    <a:pt x="12032" y="857"/>
                  </a:cubicBezTo>
                  <a:cubicBezTo>
                    <a:pt x="12508" y="4667"/>
                    <a:pt x="9460" y="6572"/>
                    <a:pt x="7745" y="9334"/>
                  </a:cubicBezTo>
                  <a:cubicBezTo>
                    <a:pt x="7364" y="10096"/>
                    <a:pt x="7079" y="10954"/>
                    <a:pt x="6983" y="11811"/>
                  </a:cubicBezTo>
                  <a:cubicBezTo>
                    <a:pt x="9460" y="18097"/>
                    <a:pt x="15365" y="15240"/>
                    <a:pt x="19747" y="16573"/>
                  </a:cubicBezTo>
                  <a:cubicBezTo>
                    <a:pt x="27462" y="18574"/>
                    <a:pt x="35368" y="17335"/>
                    <a:pt x="43083" y="17907"/>
                  </a:cubicBezTo>
                  <a:cubicBezTo>
                    <a:pt x="47655" y="18288"/>
                    <a:pt x="53084" y="16954"/>
                    <a:pt x="55370" y="23050"/>
                  </a:cubicBezTo>
                  <a:cubicBezTo>
                    <a:pt x="54418" y="24384"/>
                    <a:pt x="53275" y="24575"/>
                    <a:pt x="52037" y="23622"/>
                  </a:cubicBezTo>
                  <a:close/>
                </a:path>
              </a:pathLst>
            </a:custGeom>
            <a:solidFill>
              <a:srgbClr val="F7CD2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 name="Freeform: Shape 60">
              <a:extLst>
                <a:ext uri="{FF2B5EF4-FFF2-40B4-BE49-F238E27FC236}">
                  <a16:creationId xmlns="" xmlns:a16="http://schemas.microsoft.com/office/drawing/2014/main" id="{2F8AAF79-3A2C-46DD-A872-EAA7CFEA1654}"/>
                </a:ext>
              </a:extLst>
            </p:cNvPr>
            <p:cNvSpPr/>
            <p:nvPr/>
          </p:nvSpPr>
          <p:spPr>
            <a:xfrm>
              <a:off x="9128709" y="2092676"/>
              <a:ext cx="46864" cy="23328"/>
            </a:xfrm>
            <a:custGeom>
              <a:avLst/>
              <a:gdLst>
                <a:gd name="connsiteX0" fmla="*/ 0 w 46864"/>
                <a:gd name="connsiteY0" fmla="*/ 20935 h 23328"/>
                <a:gd name="connsiteX1" fmla="*/ 40958 w 46864"/>
                <a:gd name="connsiteY1" fmla="*/ 742 h 23328"/>
                <a:gd name="connsiteX2" fmla="*/ 45911 w 46864"/>
                <a:gd name="connsiteY2" fmla="*/ 171 h 23328"/>
                <a:gd name="connsiteX3" fmla="*/ 45244 w 46864"/>
                <a:gd name="connsiteY3" fmla="*/ 6267 h 23328"/>
                <a:gd name="connsiteX4" fmla="*/ 39719 w 46864"/>
                <a:gd name="connsiteY4" fmla="*/ 9505 h 23328"/>
                <a:gd name="connsiteX5" fmla="*/ 25622 w 46864"/>
                <a:gd name="connsiteY5" fmla="*/ 13696 h 23328"/>
                <a:gd name="connsiteX6" fmla="*/ 5334 w 46864"/>
                <a:gd name="connsiteY6" fmla="*/ 23316 h 23328"/>
                <a:gd name="connsiteX7" fmla="*/ 762 w 46864"/>
                <a:gd name="connsiteY7" fmla="*/ 21697 h 23328"/>
                <a:gd name="connsiteX8" fmla="*/ 0 w 46864"/>
                <a:gd name="connsiteY8" fmla="*/ 20935 h 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4" h="23328">
                  <a:moveTo>
                    <a:pt x="0" y="20935"/>
                  </a:moveTo>
                  <a:cubicBezTo>
                    <a:pt x="13049" y="12934"/>
                    <a:pt x="25146" y="3123"/>
                    <a:pt x="40958" y="742"/>
                  </a:cubicBezTo>
                  <a:cubicBezTo>
                    <a:pt x="42577" y="75"/>
                    <a:pt x="44196" y="-210"/>
                    <a:pt x="45911" y="171"/>
                  </a:cubicBezTo>
                  <a:cubicBezTo>
                    <a:pt x="47816" y="2457"/>
                    <a:pt x="46482" y="4362"/>
                    <a:pt x="45244" y="6267"/>
                  </a:cubicBezTo>
                  <a:cubicBezTo>
                    <a:pt x="43720" y="7981"/>
                    <a:pt x="41910" y="9029"/>
                    <a:pt x="39719" y="9505"/>
                  </a:cubicBezTo>
                  <a:cubicBezTo>
                    <a:pt x="34576" y="9410"/>
                    <a:pt x="29623" y="9791"/>
                    <a:pt x="25622" y="13696"/>
                  </a:cubicBezTo>
                  <a:cubicBezTo>
                    <a:pt x="18479" y="15982"/>
                    <a:pt x="12859" y="21697"/>
                    <a:pt x="5334" y="23316"/>
                  </a:cubicBezTo>
                  <a:cubicBezTo>
                    <a:pt x="3620" y="23412"/>
                    <a:pt x="2000" y="22935"/>
                    <a:pt x="762" y="21697"/>
                  </a:cubicBezTo>
                  <a:lnTo>
                    <a:pt x="0" y="20935"/>
                  </a:lnTo>
                  <a:close/>
                </a:path>
              </a:pathLst>
            </a:custGeom>
            <a:solidFill>
              <a:srgbClr val="FDD4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 name="Freeform: Shape 61">
              <a:extLst>
                <a:ext uri="{FF2B5EF4-FFF2-40B4-BE49-F238E27FC236}">
                  <a16:creationId xmlns="" xmlns:a16="http://schemas.microsoft.com/office/drawing/2014/main" id="{B4080F15-C710-4CFB-AA4F-906E038C82EB}"/>
                </a:ext>
              </a:extLst>
            </p:cNvPr>
            <p:cNvSpPr/>
            <p:nvPr/>
          </p:nvSpPr>
          <p:spPr>
            <a:xfrm>
              <a:off x="9284538" y="2139329"/>
              <a:ext cx="43338" cy="11318"/>
            </a:xfrm>
            <a:custGeom>
              <a:avLst/>
              <a:gdLst>
                <a:gd name="connsiteX0" fmla="*/ 0 w 43338"/>
                <a:gd name="connsiteY0" fmla="*/ 6858 h 11318"/>
                <a:gd name="connsiteX1" fmla="*/ 43339 w 43338"/>
                <a:gd name="connsiteY1" fmla="*/ 0 h 11318"/>
                <a:gd name="connsiteX2" fmla="*/ 21622 w 43338"/>
                <a:gd name="connsiteY2" fmla="*/ 11239 h 11318"/>
                <a:gd name="connsiteX3" fmla="*/ 0 w 43338"/>
                <a:gd name="connsiteY3" fmla="*/ 6858 h 11318"/>
              </a:gdLst>
              <a:ahLst/>
              <a:cxnLst>
                <a:cxn ang="0">
                  <a:pos x="connsiteX0" y="connsiteY0"/>
                </a:cxn>
                <a:cxn ang="0">
                  <a:pos x="connsiteX1" y="connsiteY1"/>
                </a:cxn>
                <a:cxn ang="0">
                  <a:pos x="connsiteX2" y="connsiteY2"/>
                </a:cxn>
                <a:cxn ang="0">
                  <a:pos x="connsiteX3" y="connsiteY3"/>
                </a:cxn>
              </a:cxnLst>
              <a:rect l="l" t="t" r="r" b="b"/>
              <a:pathLst>
                <a:path w="43338" h="11318">
                  <a:moveTo>
                    <a:pt x="0" y="6858"/>
                  </a:moveTo>
                  <a:cubicBezTo>
                    <a:pt x="14573" y="5620"/>
                    <a:pt x="30290" y="11239"/>
                    <a:pt x="43339" y="0"/>
                  </a:cubicBezTo>
                  <a:cubicBezTo>
                    <a:pt x="39910" y="11144"/>
                    <a:pt x="29908" y="10573"/>
                    <a:pt x="21622" y="11239"/>
                  </a:cubicBezTo>
                  <a:cubicBezTo>
                    <a:pt x="14383" y="11716"/>
                    <a:pt x="6858" y="10001"/>
                    <a:pt x="0" y="6858"/>
                  </a:cubicBezTo>
                  <a:close/>
                </a:path>
              </a:pathLst>
            </a:custGeom>
            <a:solidFill>
              <a:srgbClr val="F7D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 name="Freeform: Shape 62">
              <a:extLst>
                <a:ext uri="{FF2B5EF4-FFF2-40B4-BE49-F238E27FC236}">
                  <a16:creationId xmlns="" xmlns:a16="http://schemas.microsoft.com/office/drawing/2014/main" id="{FE3C5528-7E55-4B1F-8C32-9213D7BDDF03}"/>
                </a:ext>
              </a:extLst>
            </p:cNvPr>
            <p:cNvSpPr/>
            <p:nvPr/>
          </p:nvSpPr>
          <p:spPr>
            <a:xfrm>
              <a:off x="9249486" y="2137995"/>
              <a:ext cx="28384" cy="24955"/>
            </a:xfrm>
            <a:custGeom>
              <a:avLst/>
              <a:gdLst>
                <a:gd name="connsiteX0" fmla="*/ 28289 w 28384"/>
                <a:gd name="connsiteY0" fmla="*/ 3620 h 24955"/>
                <a:gd name="connsiteX1" fmla="*/ 28384 w 28384"/>
                <a:gd name="connsiteY1" fmla="*/ 5620 h 24955"/>
                <a:gd name="connsiteX2" fmla="*/ 11144 w 28384"/>
                <a:gd name="connsiteY2" fmla="*/ 17812 h 24955"/>
                <a:gd name="connsiteX3" fmla="*/ 5429 w 28384"/>
                <a:gd name="connsiteY3" fmla="*/ 24194 h 24955"/>
                <a:gd name="connsiteX4" fmla="*/ 2477 w 28384"/>
                <a:gd name="connsiteY4" fmla="*/ 24765 h 24955"/>
                <a:gd name="connsiteX5" fmla="*/ 0 w 28384"/>
                <a:gd name="connsiteY5" fmla="*/ 20765 h 24955"/>
                <a:gd name="connsiteX6" fmla="*/ 17621 w 28384"/>
                <a:gd name="connsiteY6" fmla="*/ 2667 h 24955"/>
                <a:gd name="connsiteX7" fmla="*/ 23432 w 28384"/>
                <a:gd name="connsiteY7" fmla="*/ 0 h 24955"/>
                <a:gd name="connsiteX8" fmla="*/ 28289 w 28384"/>
                <a:gd name="connsiteY8" fmla="*/ 3620 h 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 h="24955">
                  <a:moveTo>
                    <a:pt x="28289" y="3620"/>
                  </a:moveTo>
                  <a:cubicBezTo>
                    <a:pt x="28289" y="4286"/>
                    <a:pt x="28289" y="4953"/>
                    <a:pt x="28384" y="5620"/>
                  </a:cubicBezTo>
                  <a:cubicBezTo>
                    <a:pt x="19336" y="4858"/>
                    <a:pt x="16097" y="12668"/>
                    <a:pt x="11144" y="17812"/>
                  </a:cubicBezTo>
                  <a:cubicBezTo>
                    <a:pt x="9239" y="19812"/>
                    <a:pt x="8573" y="23146"/>
                    <a:pt x="5429" y="24194"/>
                  </a:cubicBezTo>
                  <a:cubicBezTo>
                    <a:pt x="4572" y="24955"/>
                    <a:pt x="3620" y="25146"/>
                    <a:pt x="2477" y="24765"/>
                  </a:cubicBezTo>
                  <a:cubicBezTo>
                    <a:pt x="1048" y="23813"/>
                    <a:pt x="95" y="22574"/>
                    <a:pt x="0" y="20765"/>
                  </a:cubicBezTo>
                  <a:cubicBezTo>
                    <a:pt x="2762" y="11716"/>
                    <a:pt x="11716" y="8763"/>
                    <a:pt x="17621" y="2667"/>
                  </a:cubicBezTo>
                  <a:cubicBezTo>
                    <a:pt x="19336" y="1238"/>
                    <a:pt x="21146" y="191"/>
                    <a:pt x="23432" y="0"/>
                  </a:cubicBezTo>
                  <a:cubicBezTo>
                    <a:pt x="25813" y="191"/>
                    <a:pt x="27527" y="1143"/>
                    <a:pt x="28289" y="3620"/>
                  </a:cubicBezTo>
                  <a:close/>
                </a:path>
              </a:pathLst>
            </a:custGeom>
            <a:solidFill>
              <a:srgbClr val="FCC4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63">
              <a:extLst>
                <a:ext uri="{FF2B5EF4-FFF2-40B4-BE49-F238E27FC236}">
                  <a16:creationId xmlns="" xmlns:a16="http://schemas.microsoft.com/office/drawing/2014/main" id="{994A0860-6663-4FF0-9EFE-C84FCBEF4A1D}"/>
                </a:ext>
              </a:extLst>
            </p:cNvPr>
            <p:cNvSpPr/>
            <p:nvPr/>
          </p:nvSpPr>
          <p:spPr>
            <a:xfrm>
              <a:off x="9226150" y="2173523"/>
              <a:ext cx="19240" cy="30098"/>
            </a:xfrm>
            <a:custGeom>
              <a:avLst/>
              <a:gdLst>
                <a:gd name="connsiteX0" fmla="*/ 10478 w 19240"/>
                <a:gd name="connsiteY0" fmla="*/ 11430 h 30098"/>
                <a:gd name="connsiteX1" fmla="*/ 19241 w 19240"/>
                <a:gd name="connsiteY1" fmla="*/ 0 h 30098"/>
                <a:gd name="connsiteX2" fmla="*/ 6191 w 19240"/>
                <a:gd name="connsiteY2" fmla="*/ 30099 h 30098"/>
                <a:gd name="connsiteX3" fmla="*/ 762 w 19240"/>
                <a:gd name="connsiteY3" fmla="*/ 27813 h 30098"/>
                <a:gd name="connsiteX4" fmla="*/ 191 w 19240"/>
                <a:gd name="connsiteY4" fmla="*/ 23432 h 30098"/>
                <a:gd name="connsiteX5" fmla="*/ 2476 w 19240"/>
                <a:gd name="connsiteY5" fmla="*/ 19622 h 30098"/>
                <a:gd name="connsiteX6" fmla="*/ 10478 w 19240"/>
                <a:gd name="connsiteY6" fmla="*/ 11430 h 3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 h="30098">
                  <a:moveTo>
                    <a:pt x="10478" y="11430"/>
                  </a:moveTo>
                  <a:cubicBezTo>
                    <a:pt x="13335" y="7620"/>
                    <a:pt x="11906" y="381"/>
                    <a:pt x="19241" y="0"/>
                  </a:cubicBezTo>
                  <a:cubicBezTo>
                    <a:pt x="17050" y="10954"/>
                    <a:pt x="8287" y="19145"/>
                    <a:pt x="6191" y="30099"/>
                  </a:cubicBezTo>
                  <a:cubicBezTo>
                    <a:pt x="4096" y="30099"/>
                    <a:pt x="2191" y="29337"/>
                    <a:pt x="762" y="27813"/>
                  </a:cubicBezTo>
                  <a:cubicBezTo>
                    <a:pt x="0" y="26384"/>
                    <a:pt x="-190" y="24955"/>
                    <a:pt x="191" y="23432"/>
                  </a:cubicBezTo>
                  <a:cubicBezTo>
                    <a:pt x="667" y="22003"/>
                    <a:pt x="1524" y="20764"/>
                    <a:pt x="2476" y="19622"/>
                  </a:cubicBezTo>
                  <a:cubicBezTo>
                    <a:pt x="4762" y="16573"/>
                    <a:pt x="7048" y="13430"/>
                    <a:pt x="10478" y="11430"/>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64">
              <a:extLst>
                <a:ext uri="{FF2B5EF4-FFF2-40B4-BE49-F238E27FC236}">
                  <a16:creationId xmlns="" xmlns:a16="http://schemas.microsoft.com/office/drawing/2014/main" id="{8CA7C7CC-F6C4-4A52-ACE7-C5B9602E4D6A}"/>
                </a:ext>
              </a:extLst>
            </p:cNvPr>
            <p:cNvSpPr/>
            <p:nvPr/>
          </p:nvSpPr>
          <p:spPr>
            <a:xfrm>
              <a:off x="9281674" y="2095894"/>
              <a:ext cx="19545" cy="13592"/>
            </a:xfrm>
            <a:custGeom>
              <a:avLst/>
              <a:gdLst>
                <a:gd name="connsiteX0" fmla="*/ 7151 w 19545"/>
                <a:gd name="connsiteY0" fmla="*/ 0 h 13592"/>
                <a:gd name="connsiteX1" fmla="*/ 10008 w 19545"/>
                <a:gd name="connsiteY1" fmla="*/ 2191 h 13592"/>
                <a:gd name="connsiteX2" fmla="*/ 18962 w 19545"/>
                <a:gd name="connsiteY2" fmla="*/ 8954 h 13592"/>
                <a:gd name="connsiteX3" fmla="*/ 19057 w 19545"/>
                <a:gd name="connsiteY3" fmla="*/ 11906 h 13592"/>
                <a:gd name="connsiteX4" fmla="*/ 11342 w 19545"/>
                <a:gd name="connsiteY4" fmla="*/ 13240 h 13592"/>
                <a:gd name="connsiteX5" fmla="*/ 3150 w 19545"/>
                <a:gd name="connsiteY5" fmla="*/ 9811 h 13592"/>
                <a:gd name="connsiteX6" fmla="*/ 7151 w 19545"/>
                <a:gd name="connsiteY6" fmla="*/ 0 h 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5" h="13592">
                  <a:moveTo>
                    <a:pt x="7151" y="0"/>
                  </a:moveTo>
                  <a:cubicBezTo>
                    <a:pt x="8103" y="762"/>
                    <a:pt x="9056" y="1429"/>
                    <a:pt x="10008" y="2191"/>
                  </a:cubicBezTo>
                  <a:cubicBezTo>
                    <a:pt x="13437" y="3810"/>
                    <a:pt x="16676" y="5715"/>
                    <a:pt x="18962" y="8954"/>
                  </a:cubicBezTo>
                  <a:cubicBezTo>
                    <a:pt x="19724" y="9906"/>
                    <a:pt x="19724" y="10954"/>
                    <a:pt x="19057" y="11906"/>
                  </a:cubicBezTo>
                  <a:cubicBezTo>
                    <a:pt x="16771" y="13716"/>
                    <a:pt x="14104" y="13907"/>
                    <a:pt x="11342" y="13240"/>
                  </a:cubicBezTo>
                  <a:cubicBezTo>
                    <a:pt x="8675" y="12097"/>
                    <a:pt x="6198" y="10382"/>
                    <a:pt x="3150" y="9811"/>
                  </a:cubicBezTo>
                  <a:cubicBezTo>
                    <a:pt x="-2946" y="3620"/>
                    <a:pt x="578" y="1238"/>
                    <a:pt x="7151"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 name="Freeform: Shape 65">
              <a:extLst>
                <a:ext uri="{FF2B5EF4-FFF2-40B4-BE49-F238E27FC236}">
                  <a16:creationId xmlns="" xmlns:a16="http://schemas.microsoft.com/office/drawing/2014/main" id="{44968AC5-2207-4CC6-8F21-62CB101300A9}"/>
                </a:ext>
              </a:extLst>
            </p:cNvPr>
            <p:cNvSpPr/>
            <p:nvPr/>
          </p:nvSpPr>
          <p:spPr>
            <a:xfrm>
              <a:off x="9169857" y="2131462"/>
              <a:ext cx="27908" cy="10628"/>
            </a:xfrm>
            <a:custGeom>
              <a:avLst/>
              <a:gdLst>
                <a:gd name="connsiteX0" fmla="*/ 0 w 27908"/>
                <a:gd name="connsiteY0" fmla="*/ 5771 h 10628"/>
                <a:gd name="connsiteX1" fmla="*/ 3048 w 27908"/>
                <a:gd name="connsiteY1" fmla="*/ 5199 h 10628"/>
                <a:gd name="connsiteX2" fmla="*/ 12192 w 27908"/>
                <a:gd name="connsiteY2" fmla="*/ 151 h 10628"/>
                <a:gd name="connsiteX3" fmla="*/ 21717 w 27908"/>
                <a:gd name="connsiteY3" fmla="*/ 913 h 10628"/>
                <a:gd name="connsiteX4" fmla="*/ 27908 w 27908"/>
                <a:gd name="connsiteY4" fmla="*/ 7866 h 10628"/>
                <a:gd name="connsiteX5" fmla="*/ 27622 w 27908"/>
                <a:gd name="connsiteY5" fmla="*/ 10628 h 10628"/>
                <a:gd name="connsiteX6" fmla="*/ 0 w 27908"/>
                <a:gd name="connsiteY6" fmla="*/ 5771 h 1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0628">
                  <a:moveTo>
                    <a:pt x="0" y="5771"/>
                  </a:moveTo>
                  <a:cubicBezTo>
                    <a:pt x="1048" y="5580"/>
                    <a:pt x="2000" y="5390"/>
                    <a:pt x="3048" y="5199"/>
                  </a:cubicBezTo>
                  <a:cubicBezTo>
                    <a:pt x="5620" y="2723"/>
                    <a:pt x="9239" y="2056"/>
                    <a:pt x="12192" y="151"/>
                  </a:cubicBezTo>
                  <a:cubicBezTo>
                    <a:pt x="15430" y="-325"/>
                    <a:pt x="18574" y="437"/>
                    <a:pt x="21717" y="913"/>
                  </a:cubicBezTo>
                  <a:cubicBezTo>
                    <a:pt x="25336" y="1865"/>
                    <a:pt x="27908" y="3770"/>
                    <a:pt x="27908" y="7866"/>
                  </a:cubicBezTo>
                  <a:cubicBezTo>
                    <a:pt x="27813" y="8819"/>
                    <a:pt x="27718" y="9676"/>
                    <a:pt x="27622" y="10628"/>
                  </a:cubicBezTo>
                  <a:cubicBezTo>
                    <a:pt x="19241" y="4628"/>
                    <a:pt x="8858" y="9676"/>
                    <a:pt x="0" y="5771"/>
                  </a:cubicBezTo>
                  <a:close/>
                </a:path>
              </a:pathLst>
            </a:custGeom>
            <a:solidFill>
              <a:srgbClr val="FAC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8" name="Freeform: Shape 66">
              <a:extLst>
                <a:ext uri="{FF2B5EF4-FFF2-40B4-BE49-F238E27FC236}">
                  <a16:creationId xmlns="" xmlns:a16="http://schemas.microsoft.com/office/drawing/2014/main" id="{9696E345-F860-43D1-9D45-5E66F1E06535}"/>
                </a:ext>
              </a:extLst>
            </p:cNvPr>
            <p:cNvSpPr/>
            <p:nvPr/>
          </p:nvSpPr>
          <p:spPr>
            <a:xfrm>
              <a:off x="9219817" y="2044936"/>
              <a:ext cx="21762" cy="18044"/>
            </a:xfrm>
            <a:custGeom>
              <a:avLst/>
              <a:gdLst>
                <a:gd name="connsiteX0" fmla="*/ 1379 w 21762"/>
                <a:gd name="connsiteY0" fmla="*/ 0 h 18044"/>
                <a:gd name="connsiteX1" fmla="*/ 21763 w 21762"/>
                <a:gd name="connsiteY1" fmla="*/ 16478 h 18044"/>
                <a:gd name="connsiteX2" fmla="*/ 10238 w 21762"/>
                <a:gd name="connsiteY2" fmla="*/ 15240 h 18044"/>
                <a:gd name="connsiteX3" fmla="*/ 7571 w 21762"/>
                <a:gd name="connsiteY3" fmla="*/ 13811 h 18044"/>
                <a:gd name="connsiteX4" fmla="*/ 2618 w 21762"/>
                <a:gd name="connsiteY4" fmla="*/ 10478 h 18044"/>
                <a:gd name="connsiteX5" fmla="*/ 1094 w 21762"/>
                <a:gd name="connsiteY5" fmla="*/ 7906 h 18044"/>
                <a:gd name="connsiteX6" fmla="*/ 617 w 21762"/>
                <a:gd name="connsiteY6" fmla="*/ 762 h 18044"/>
                <a:gd name="connsiteX7" fmla="*/ 1379 w 21762"/>
                <a:gd name="connsiteY7" fmla="*/ 0 h 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2" h="18044">
                  <a:moveTo>
                    <a:pt x="1379" y="0"/>
                  </a:moveTo>
                  <a:cubicBezTo>
                    <a:pt x="8142" y="5525"/>
                    <a:pt x="15000" y="11049"/>
                    <a:pt x="21763" y="16478"/>
                  </a:cubicBezTo>
                  <a:cubicBezTo>
                    <a:pt x="17477" y="20098"/>
                    <a:pt x="13952" y="16478"/>
                    <a:pt x="10238" y="15240"/>
                  </a:cubicBezTo>
                  <a:cubicBezTo>
                    <a:pt x="9285" y="14859"/>
                    <a:pt x="8428" y="14383"/>
                    <a:pt x="7571" y="13811"/>
                  </a:cubicBezTo>
                  <a:cubicBezTo>
                    <a:pt x="5856" y="12859"/>
                    <a:pt x="4046" y="11811"/>
                    <a:pt x="2618" y="10478"/>
                  </a:cubicBezTo>
                  <a:cubicBezTo>
                    <a:pt x="1951" y="9716"/>
                    <a:pt x="1475" y="8858"/>
                    <a:pt x="1094" y="7906"/>
                  </a:cubicBezTo>
                  <a:cubicBezTo>
                    <a:pt x="427" y="5525"/>
                    <a:pt x="-716" y="3239"/>
                    <a:pt x="617" y="762"/>
                  </a:cubicBezTo>
                  <a:lnTo>
                    <a:pt x="1379" y="0"/>
                  </a:lnTo>
                  <a:close/>
                </a:path>
              </a:pathLst>
            </a:custGeom>
            <a:solidFill>
              <a:srgbClr val="F7C9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9" name="Freeform: Shape 67">
              <a:extLst>
                <a:ext uri="{FF2B5EF4-FFF2-40B4-BE49-F238E27FC236}">
                  <a16:creationId xmlns="" xmlns:a16="http://schemas.microsoft.com/office/drawing/2014/main" id="{D8B17B95-FC4B-4BAC-8119-65C0D6AD0C10}"/>
                </a:ext>
              </a:extLst>
            </p:cNvPr>
            <p:cNvSpPr/>
            <p:nvPr/>
          </p:nvSpPr>
          <p:spPr>
            <a:xfrm>
              <a:off x="9297679" y="2104753"/>
              <a:ext cx="18482" cy="13906"/>
            </a:xfrm>
            <a:custGeom>
              <a:avLst/>
              <a:gdLst>
                <a:gd name="connsiteX0" fmla="*/ 2861 w 18482"/>
                <a:gd name="connsiteY0" fmla="*/ 2572 h 13906"/>
                <a:gd name="connsiteX1" fmla="*/ 3052 w 18482"/>
                <a:gd name="connsiteY1" fmla="*/ 0 h 13906"/>
                <a:gd name="connsiteX2" fmla="*/ 18482 w 18482"/>
                <a:gd name="connsiteY2" fmla="*/ 13907 h 13906"/>
                <a:gd name="connsiteX3" fmla="*/ 12100 w 18482"/>
                <a:gd name="connsiteY3" fmla="*/ 11621 h 13906"/>
                <a:gd name="connsiteX4" fmla="*/ 4 w 18482"/>
                <a:gd name="connsiteY4" fmla="*/ 5905 h 13906"/>
                <a:gd name="connsiteX5" fmla="*/ 2861 w 18482"/>
                <a:gd name="connsiteY5" fmla="*/ 2572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2" h="13906">
                  <a:moveTo>
                    <a:pt x="2861" y="2572"/>
                  </a:moveTo>
                  <a:cubicBezTo>
                    <a:pt x="2956" y="1715"/>
                    <a:pt x="2956" y="857"/>
                    <a:pt x="3052" y="0"/>
                  </a:cubicBezTo>
                  <a:cubicBezTo>
                    <a:pt x="9338" y="3429"/>
                    <a:pt x="14958" y="7525"/>
                    <a:pt x="18482" y="13907"/>
                  </a:cubicBezTo>
                  <a:cubicBezTo>
                    <a:pt x="16387" y="13145"/>
                    <a:pt x="14196" y="12383"/>
                    <a:pt x="12100" y="11621"/>
                  </a:cubicBezTo>
                  <a:cubicBezTo>
                    <a:pt x="7433" y="11144"/>
                    <a:pt x="2194" y="11716"/>
                    <a:pt x="4" y="5905"/>
                  </a:cubicBezTo>
                  <a:cubicBezTo>
                    <a:pt x="-92" y="4096"/>
                    <a:pt x="1718" y="3620"/>
                    <a:pt x="2861" y="2572"/>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68">
              <a:extLst>
                <a:ext uri="{FF2B5EF4-FFF2-40B4-BE49-F238E27FC236}">
                  <a16:creationId xmlns="" xmlns:a16="http://schemas.microsoft.com/office/drawing/2014/main" id="{5ED4DBBF-EBE0-41A9-8286-7AA971DB9B09}"/>
                </a:ext>
              </a:extLst>
            </p:cNvPr>
            <p:cNvSpPr/>
            <p:nvPr/>
          </p:nvSpPr>
          <p:spPr>
            <a:xfrm>
              <a:off x="9218339" y="2195855"/>
              <a:ext cx="13929" cy="13283"/>
            </a:xfrm>
            <a:custGeom>
              <a:avLst/>
              <a:gdLst>
                <a:gd name="connsiteX0" fmla="*/ 9144 w 13929"/>
                <a:gd name="connsiteY0" fmla="*/ 5100 h 13283"/>
                <a:gd name="connsiteX1" fmla="*/ 13907 w 13929"/>
                <a:gd name="connsiteY1" fmla="*/ 7767 h 13283"/>
                <a:gd name="connsiteX2" fmla="*/ 13145 w 13929"/>
                <a:gd name="connsiteY2" fmla="*/ 9577 h 13283"/>
                <a:gd name="connsiteX3" fmla="*/ 2286 w 13929"/>
                <a:gd name="connsiteY3" fmla="*/ 9767 h 13283"/>
                <a:gd name="connsiteX4" fmla="*/ 0 w 13929"/>
                <a:gd name="connsiteY4" fmla="*/ 5195 h 13283"/>
                <a:gd name="connsiteX5" fmla="*/ 9144 w 13929"/>
                <a:gd name="connsiteY5" fmla="*/ 5100 h 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29" h="13283">
                  <a:moveTo>
                    <a:pt x="9144" y="5100"/>
                  </a:moveTo>
                  <a:cubicBezTo>
                    <a:pt x="11239" y="5195"/>
                    <a:pt x="12954" y="5671"/>
                    <a:pt x="13907" y="7767"/>
                  </a:cubicBezTo>
                  <a:cubicBezTo>
                    <a:pt x="14002" y="8529"/>
                    <a:pt x="13811" y="9100"/>
                    <a:pt x="13145" y="9577"/>
                  </a:cubicBezTo>
                  <a:cubicBezTo>
                    <a:pt x="9525" y="11863"/>
                    <a:pt x="6001" y="16530"/>
                    <a:pt x="2286" y="9767"/>
                  </a:cubicBezTo>
                  <a:cubicBezTo>
                    <a:pt x="1524" y="8243"/>
                    <a:pt x="762" y="6719"/>
                    <a:pt x="0" y="5195"/>
                  </a:cubicBezTo>
                  <a:cubicBezTo>
                    <a:pt x="3048" y="-1377"/>
                    <a:pt x="6096" y="-2044"/>
                    <a:pt x="9144" y="5100"/>
                  </a:cubicBezTo>
                  <a:close/>
                </a:path>
              </a:pathLst>
            </a:custGeom>
            <a:solidFill>
              <a:srgbClr val="FBCC0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69">
              <a:extLst>
                <a:ext uri="{FF2B5EF4-FFF2-40B4-BE49-F238E27FC236}">
                  <a16:creationId xmlns="" xmlns:a16="http://schemas.microsoft.com/office/drawing/2014/main" id="{4FA9B45D-54D8-4B3C-BC84-AC72AB06C8DC}"/>
                </a:ext>
              </a:extLst>
            </p:cNvPr>
            <p:cNvSpPr/>
            <p:nvPr/>
          </p:nvSpPr>
          <p:spPr>
            <a:xfrm>
              <a:off x="9169667" y="2083798"/>
              <a:ext cx="21883" cy="10340"/>
            </a:xfrm>
            <a:custGeom>
              <a:avLst/>
              <a:gdLst>
                <a:gd name="connsiteX0" fmla="*/ 5334 w 21883"/>
                <a:gd name="connsiteY0" fmla="*/ 9811 h 10340"/>
                <a:gd name="connsiteX1" fmla="*/ 0 w 21883"/>
                <a:gd name="connsiteY1" fmla="*/ 9525 h 10340"/>
                <a:gd name="connsiteX2" fmla="*/ 20669 w 21883"/>
                <a:gd name="connsiteY2" fmla="*/ 0 h 10340"/>
                <a:gd name="connsiteX3" fmla="*/ 21526 w 21883"/>
                <a:gd name="connsiteY3" fmla="*/ 762 h 10340"/>
                <a:gd name="connsiteX4" fmla="*/ 21526 w 21883"/>
                <a:gd name="connsiteY4" fmla="*/ 4001 h 10340"/>
                <a:gd name="connsiteX5" fmla="*/ 5334 w 21883"/>
                <a:gd name="connsiteY5" fmla="*/ 9811 h 1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83" h="10340">
                  <a:moveTo>
                    <a:pt x="5334" y="9811"/>
                  </a:moveTo>
                  <a:cubicBezTo>
                    <a:pt x="3524" y="9716"/>
                    <a:pt x="1810" y="9620"/>
                    <a:pt x="0" y="9525"/>
                  </a:cubicBezTo>
                  <a:cubicBezTo>
                    <a:pt x="6858" y="6382"/>
                    <a:pt x="13811" y="3239"/>
                    <a:pt x="20669" y="0"/>
                  </a:cubicBezTo>
                  <a:cubicBezTo>
                    <a:pt x="20955" y="286"/>
                    <a:pt x="21241" y="571"/>
                    <a:pt x="21526" y="762"/>
                  </a:cubicBezTo>
                  <a:cubicBezTo>
                    <a:pt x="22003" y="1905"/>
                    <a:pt x="22003" y="2953"/>
                    <a:pt x="21526" y="4001"/>
                  </a:cubicBezTo>
                  <a:cubicBezTo>
                    <a:pt x="17050" y="8573"/>
                    <a:pt x="12001" y="11621"/>
                    <a:pt x="5334" y="9811"/>
                  </a:cubicBezTo>
                  <a:close/>
                </a:path>
              </a:pathLst>
            </a:custGeom>
            <a:solidFill>
              <a:srgbClr val="F9CD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2" name="Freeform: Shape 70">
              <a:extLst>
                <a:ext uri="{FF2B5EF4-FFF2-40B4-BE49-F238E27FC236}">
                  <a16:creationId xmlns="" xmlns:a16="http://schemas.microsoft.com/office/drawing/2014/main" id="{B962ADBB-7D85-43EA-BB03-0CCF760B447D}"/>
                </a:ext>
              </a:extLst>
            </p:cNvPr>
            <p:cNvSpPr/>
            <p:nvPr/>
          </p:nvSpPr>
          <p:spPr>
            <a:xfrm>
              <a:off x="9213577" y="2205335"/>
              <a:ext cx="17907" cy="5058"/>
            </a:xfrm>
            <a:custGeom>
              <a:avLst/>
              <a:gdLst>
                <a:gd name="connsiteX0" fmla="*/ 7048 w 17907"/>
                <a:gd name="connsiteY0" fmla="*/ 192 h 5058"/>
                <a:gd name="connsiteX1" fmla="*/ 17907 w 17907"/>
                <a:gd name="connsiteY1" fmla="*/ 1 h 5058"/>
                <a:gd name="connsiteX2" fmla="*/ 0 w 17907"/>
                <a:gd name="connsiteY2" fmla="*/ 192 h 5058"/>
                <a:gd name="connsiteX3" fmla="*/ 7048 w 17907"/>
                <a:gd name="connsiteY3" fmla="*/ 192 h 5058"/>
              </a:gdLst>
              <a:ahLst/>
              <a:cxnLst>
                <a:cxn ang="0">
                  <a:pos x="connsiteX0" y="connsiteY0"/>
                </a:cxn>
                <a:cxn ang="0">
                  <a:pos x="connsiteX1" y="connsiteY1"/>
                </a:cxn>
                <a:cxn ang="0">
                  <a:pos x="connsiteX2" y="connsiteY2"/>
                </a:cxn>
                <a:cxn ang="0">
                  <a:pos x="connsiteX3" y="connsiteY3"/>
                </a:cxn>
              </a:cxnLst>
              <a:rect l="l" t="t" r="r" b="b"/>
              <a:pathLst>
                <a:path w="17907" h="5058">
                  <a:moveTo>
                    <a:pt x="7048" y="192"/>
                  </a:moveTo>
                  <a:cubicBezTo>
                    <a:pt x="10763" y="4954"/>
                    <a:pt x="14288" y="-94"/>
                    <a:pt x="17907" y="1"/>
                  </a:cubicBezTo>
                  <a:cubicBezTo>
                    <a:pt x="12002" y="8288"/>
                    <a:pt x="6001" y="4954"/>
                    <a:pt x="0" y="192"/>
                  </a:cubicBezTo>
                  <a:cubicBezTo>
                    <a:pt x="2381" y="287"/>
                    <a:pt x="4667" y="192"/>
                    <a:pt x="7048" y="192"/>
                  </a:cubicBezTo>
                  <a:close/>
                </a:path>
              </a:pathLst>
            </a:custGeom>
            <a:solidFill>
              <a:srgbClr val="F9D0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3" name="Freeform: Shape 71">
              <a:extLst>
                <a:ext uri="{FF2B5EF4-FFF2-40B4-BE49-F238E27FC236}">
                  <a16:creationId xmlns="" xmlns:a16="http://schemas.microsoft.com/office/drawing/2014/main" id="{D5C50A84-AC4C-4415-9EA2-88371333D066}"/>
                </a:ext>
              </a:extLst>
            </p:cNvPr>
            <p:cNvSpPr/>
            <p:nvPr/>
          </p:nvSpPr>
          <p:spPr>
            <a:xfrm>
              <a:off x="9228546" y="2057128"/>
              <a:ext cx="15320" cy="10454"/>
            </a:xfrm>
            <a:custGeom>
              <a:avLst/>
              <a:gdLst>
                <a:gd name="connsiteX0" fmla="*/ 1224 w 15320"/>
                <a:gd name="connsiteY0" fmla="*/ 0 h 10454"/>
                <a:gd name="connsiteX1" fmla="*/ 13035 w 15320"/>
                <a:gd name="connsiteY1" fmla="*/ 4382 h 10454"/>
                <a:gd name="connsiteX2" fmla="*/ 15321 w 15320"/>
                <a:gd name="connsiteY2" fmla="*/ 6477 h 10454"/>
                <a:gd name="connsiteX3" fmla="*/ 14749 w 15320"/>
                <a:gd name="connsiteY3" fmla="*/ 7049 h 10454"/>
                <a:gd name="connsiteX4" fmla="*/ 12654 w 15320"/>
                <a:gd name="connsiteY4" fmla="*/ 9144 h 10454"/>
                <a:gd name="connsiteX5" fmla="*/ 5510 w 15320"/>
                <a:gd name="connsiteY5" fmla="*/ 9620 h 10454"/>
                <a:gd name="connsiteX6" fmla="*/ 176 w 15320"/>
                <a:gd name="connsiteY6" fmla="*/ 4286 h 10454"/>
                <a:gd name="connsiteX7" fmla="*/ 1224 w 15320"/>
                <a:gd name="connsiteY7" fmla="*/ 0 h 1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20" h="10454">
                  <a:moveTo>
                    <a:pt x="1224" y="0"/>
                  </a:moveTo>
                  <a:cubicBezTo>
                    <a:pt x="5129" y="1524"/>
                    <a:pt x="8463" y="4667"/>
                    <a:pt x="13035" y="4382"/>
                  </a:cubicBezTo>
                  <a:cubicBezTo>
                    <a:pt x="13797" y="5048"/>
                    <a:pt x="14559" y="5810"/>
                    <a:pt x="15321" y="6477"/>
                  </a:cubicBezTo>
                  <a:lnTo>
                    <a:pt x="14749" y="7049"/>
                  </a:lnTo>
                  <a:cubicBezTo>
                    <a:pt x="14082" y="7811"/>
                    <a:pt x="13416" y="8477"/>
                    <a:pt x="12654" y="9144"/>
                  </a:cubicBezTo>
                  <a:cubicBezTo>
                    <a:pt x="10368" y="10478"/>
                    <a:pt x="7986" y="11049"/>
                    <a:pt x="5510" y="9620"/>
                  </a:cubicBezTo>
                  <a:cubicBezTo>
                    <a:pt x="3414" y="8096"/>
                    <a:pt x="1414" y="6572"/>
                    <a:pt x="176" y="4286"/>
                  </a:cubicBezTo>
                  <a:cubicBezTo>
                    <a:pt x="-205" y="2572"/>
                    <a:pt x="-15" y="1143"/>
                    <a:pt x="1224" y="0"/>
                  </a:cubicBezTo>
                  <a:close/>
                </a:path>
              </a:pathLst>
            </a:custGeom>
            <a:solidFill>
              <a:srgbClr val="F9C6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4" name="Freeform: Shape 72">
              <a:extLst>
                <a:ext uri="{FF2B5EF4-FFF2-40B4-BE49-F238E27FC236}">
                  <a16:creationId xmlns="" xmlns:a16="http://schemas.microsoft.com/office/drawing/2014/main" id="{5A4E4026-F787-4411-93DF-CDFF96F05053}"/>
                </a:ext>
              </a:extLst>
            </p:cNvPr>
            <p:cNvSpPr/>
            <p:nvPr/>
          </p:nvSpPr>
          <p:spPr>
            <a:xfrm>
              <a:off x="9247962" y="2161834"/>
              <a:ext cx="6858" cy="9022"/>
            </a:xfrm>
            <a:custGeom>
              <a:avLst/>
              <a:gdLst>
                <a:gd name="connsiteX0" fmla="*/ 4477 w 6858"/>
                <a:gd name="connsiteY0" fmla="*/ 164 h 9022"/>
                <a:gd name="connsiteX1" fmla="*/ 6858 w 6858"/>
                <a:gd name="connsiteY1" fmla="*/ 259 h 9022"/>
                <a:gd name="connsiteX2" fmla="*/ 0 w 6858"/>
                <a:gd name="connsiteY2" fmla="*/ 9022 h 9022"/>
                <a:gd name="connsiteX3" fmla="*/ 2286 w 6858"/>
                <a:gd name="connsiteY3" fmla="*/ 2545 h 9022"/>
                <a:gd name="connsiteX4" fmla="*/ 4477 w 6858"/>
                <a:gd name="connsiteY4" fmla="*/ 164 h 9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 h="9022">
                  <a:moveTo>
                    <a:pt x="4477" y="164"/>
                  </a:moveTo>
                  <a:cubicBezTo>
                    <a:pt x="5239" y="164"/>
                    <a:pt x="6096" y="259"/>
                    <a:pt x="6858" y="259"/>
                  </a:cubicBezTo>
                  <a:cubicBezTo>
                    <a:pt x="6001" y="4260"/>
                    <a:pt x="4191" y="7594"/>
                    <a:pt x="0" y="9022"/>
                  </a:cubicBezTo>
                  <a:cubicBezTo>
                    <a:pt x="762" y="6832"/>
                    <a:pt x="1524" y="4736"/>
                    <a:pt x="2286" y="2545"/>
                  </a:cubicBezTo>
                  <a:cubicBezTo>
                    <a:pt x="1715" y="545"/>
                    <a:pt x="2286" y="-407"/>
                    <a:pt x="4477" y="164"/>
                  </a:cubicBezTo>
                  <a:close/>
                </a:path>
              </a:pathLst>
            </a:custGeom>
            <a:solidFill>
              <a:srgbClr val="FAC11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73">
              <a:extLst>
                <a:ext uri="{FF2B5EF4-FFF2-40B4-BE49-F238E27FC236}">
                  <a16:creationId xmlns="" xmlns:a16="http://schemas.microsoft.com/office/drawing/2014/main" id="{F16CB3B0-7977-4861-B097-9410456BAEC4}"/>
                </a:ext>
              </a:extLst>
            </p:cNvPr>
            <p:cNvSpPr/>
            <p:nvPr/>
          </p:nvSpPr>
          <p:spPr>
            <a:xfrm>
              <a:off x="9272876" y="2109262"/>
              <a:ext cx="36807" cy="33462"/>
            </a:xfrm>
            <a:custGeom>
              <a:avLst/>
              <a:gdLst>
                <a:gd name="connsiteX0" fmla="*/ 25378 w 36807"/>
                <a:gd name="connsiteY0" fmla="*/ 348 h 33462"/>
                <a:gd name="connsiteX1" fmla="*/ 36808 w 36807"/>
                <a:gd name="connsiteY1" fmla="*/ 7206 h 33462"/>
                <a:gd name="connsiteX2" fmla="*/ 34522 w 36807"/>
                <a:gd name="connsiteY2" fmla="*/ 11778 h 33462"/>
                <a:gd name="connsiteX3" fmla="*/ 27664 w 36807"/>
                <a:gd name="connsiteY3" fmla="*/ 11778 h 33462"/>
                <a:gd name="connsiteX4" fmla="*/ 22901 w 36807"/>
                <a:gd name="connsiteY4" fmla="*/ 4635 h 33462"/>
                <a:gd name="connsiteX5" fmla="*/ 14710 w 36807"/>
                <a:gd name="connsiteY5" fmla="*/ 26256 h 33462"/>
                <a:gd name="connsiteX6" fmla="*/ 4804 w 36807"/>
                <a:gd name="connsiteY6" fmla="*/ 32448 h 33462"/>
                <a:gd name="connsiteX7" fmla="*/ 232 w 36807"/>
                <a:gd name="connsiteY7" fmla="*/ 30161 h 33462"/>
                <a:gd name="connsiteX8" fmla="*/ 2994 w 36807"/>
                <a:gd name="connsiteY8" fmla="*/ 25494 h 33462"/>
                <a:gd name="connsiteX9" fmla="*/ 6137 w 36807"/>
                <a:gd name="connsiteY9" fmla="*/ 16255 h 33462"/>
                <a:gd name="connsiteX10" fmla="*/ 10805 w 36807"/>
                <a:gd name="connsiteY10" fmla="*/ 6825 h 33462"/>
                <a:gd name="connsiteX11" fmla="*/ 16329 w 36807"/>
                <a:gd name="connsiteY11" fmla="*/ 1491 h 33462"/>
                <a:gd name="connsiteX12" fmla="*/ 25378 w 36807"/>
                <a:gd name="connsiteY12" fmla="*/ 348 h 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07" h="33462">
                  <a:moveTo>
                    <a:pt x="25378" y="348"/>
                  </a:moveTo>
                  <a:cubicBezTo>
                    <a:pt x="27092" y="6063"/>
                    <a:pt x="34712" y="2063"/>
                    <a:pt x="36808" y="7206"/>
                  </a:cubicBezTo>
                  <a:cubicBezTo>
                    <a:pt x="36046" y="8730"/>
                    <a:pt x="35284" y="10254"/>
                    <a:pt x="34522" y="11778"/>
                  </a:cubicBezTo>
                  <a:cubicBezTo>
                    <a:pt x="32236" y="15017"/>
                    <a:pt x="29950" y="10159"/>
                    <a:pt x="27664" y="11778"/>
                  </a:cubicBezTo>
                  <a:cubicBezTo>
                    <a:pt x="24521" y="11111"/>
                    <a:pt x="24330" y="8159"/>
                    <a:pt x="22901" y="4635"/>
                  </a:cubicBezTo>
                  <a:cubicBezTo>
                    <a:pt x="19091" y="12064"/>
                    <a:pt x="12614" y="16731"/>
                    <a:pt x="14710" y="26256"/>
                  </a:cubicBezTo>
                  <a:cubicBezTo>
                    <a:pt x="16329" y="33591"/>
                    <a:pt x="10900" y="34638"/>
                    <a:pt x="4804" y="32448"/>
                  </a:cubicBezTo>
                  <a:cubicBezTo>
                    <a:pt x="3280" y="31686"/>
                    <a:pt x="1756" y="30924"/>
                    <a:pt x="232" y="30161"/>
                  </a:cubicBezTo>
                  <a:cubicBezTo>
                    <a:pt x="-721" y="27494"/>
                    <a:pt x="1470" y="26732"/>
                    <a:pt x="2994" y="25494"/>
                  </a:cubicBezTo>
                  <a:cubicBezTo>
                    <a:pt x="6709" y="23304"/>
                    <a:pt x="5185" y="19398"/>
                    <a:pt x="6137" y="16255"/>
                  </a:cubicBezTo>
                  <a:cubicBezTo>
                    <a:pt x="7566" y="13017"/>
                    <a:pt x="8995" y="9873"/>
                    <a:pt x="10805" y="6825"/>
                  </a:cubicBezTo>
                  <a:cubicBezTo>
                    <a:pt x="12424" y="4825"/>
                    <a:pt x="14234" y="3015"/>
                    <a:pt x="16329" y="1491"/>
                  </a:cubicBezTo>
                  <a:cubicBezTo>
                    <a:pt x="19282" y="348"/>
                    <a:pt x="22235" y="-509"/>
                    <a:pt x="25378" y="348"/>
                  </a:cubicBezTo>
                  <a:close/>
                </a:path>
              </a:pathLst>
            </a:custGeom>
            <a:solidFill>
              <a:srgbClr val="F9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74">
              <a:extLst>
                <a:ext uri="{FF2B5EF4-FFF2-40B4-BE49-F238E27FC236}">
                  <a16:creationId xmlns="" xmlns:a16="http://schemas.microsoft.com/office/drawing/2014/main" id="{A44F0C13-9DCB-4AEA-B8AA-5639B29B8D7C}"/>
                </a:ext>
              </a:extLst>
            </p:cNvPr>
            <p:cNvSpPr/>
            <p:nvPr/>
          </p:nvSpPr>
          <p:spPr>
            <a:xfrm>
              <a:off x="9303397" y="2131985"/>
              <a:ext cx="22764" cy="11318"/>
            </a:xfrm>
            <a:custGeom>
              <a:avLst/>
              <a:gdLst>
                <a:gd name="connsiteX0" fmla="*/ 22765 w 22764"/>
                <a:gd name="connsiteY0" fmla="*/ 104 h 11318"/>
                <a:gd name="connsiteX1" fmla="*/ 0 w 22764"/>
                <a:gd name="connsiteY1" fmla="*/ 10963 h 11318"/>
                <a:gd name="connsiteX2" fmla="*/ 22765 w 22764"/>
                <a:gd name="connsiteY2" fmla="*/ 104 h 11318"/>
                <a:gd name="connsiteX3" fmla="*/ 22765 w 22764"/>
                <a:gd name="connsiteY3" fmla="*/ 104 h 11318"/>
              </a:gdLst>
              <a:ahLst/>
              <a:cxnLst>
                <a:cxn ang="0">
                  <a:pos x="connsiteX0" y="connsiteY0"/>
                </a:cxn>
                <a:cxn ang="0">
                  <a:pos x="connsiteX1" y="connsiteY1"/>
                </a:cxn>
                <a:cxn ang="0">
                  <a:pos x="connsiteX2" y="connsiteY2"/>
                </a:cxn>
                <a:cxn ang="0">
                  <a:pos x="connsiteX3" y="connsiteY3"/>
                </a:cxn>
              </a:cxnLst>
              <a:rect l="l" t="t" r="r" b="b"/>
              <a:pathLst>
                <a:path w="22764" h="11318">
                  <a:moveTo>
                    <a:pt x="22765" y="104"/>
                  </a:moveTo>
                  <a:cubicBezTo>
                    <a:pt x="16002" y="4676"/>
                    <a:pt x="11144" y="13154"/>
                    <a:pt x="0" y="10963"/>
                  </a:cubicBezTo>
                  <a:cubicBezTo>
                    <a:pt x="5334" y="1057"/>
                    <a:pt x="13526" y="-467"/>
                    <a:pt x="22765" y="104"/>
                  </a:cubicBezTo>
                  <a:cubicBezTo>
                    <a:pt x="22670" y="104"/>
                    <a:pt x="22765" y="104"/>
                    <a:pt x="22765" y="104"/>
                  </a:cubicBezTo>
                  <a:close/>
                </a:path>
              </a:pathLst>
            </a:custGeom>
            <a:solidFill>
              <a:srgbClr val="FBC5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75">
              <a:extLst>
                <a:ext uri="{FF2B5EF4-FFF2-40B4-BE49-F238E27FC236}">
                  <a16:creationId xmlns="" xmlns:a16="http://schemas.microsoft.com/office/drawing/2014/main" id="{8AB70495-9339-4AF7-B640-19BE61B22A59}"/>
                </a:ext>
              </a:extLst>
            </p:cNvPr>
            <p:cNvSpPr/>
            <p:nvPr/>
          </p:nvSpPr>
          <p:spPr>
            <a:xfrm>
              <a:off x="9300540" y="2117062"/>
              <a:ext cx="12304" cy="8472"/>
            </a:xfrm>
            <a:custGeom>
              <a:avLst/>
              <a:gdLst>
                <a:gd name="connsiteX0" fmla="*/ 0 w 12304"/>
                <a:gd name="connsiteY0" fmla="*/ 3978 h 8472"/>
                <a:gd name="connsiteX1" fmla="*/ 6858 w 12304"/>
                <a:gd name="connsiteY1" fmla="*/ 3978 h 8472"/>
                <a:gd name="connsiteX2" fmla="*/ 12287 w 12304"/>
                <a:gd name="connsiteY2" fmla="*/ 5978 h 8472"/>
                <a:gd name="connsiteX3" fmla="*/ 7334 w 12304"/>
                <a:gd name="connsiteY3" fmla="*/ 8169 h 8472"/>
                <a:gd name="connsiteX4" fmla="*/ 0 w 12304"/>
                <a:gd name="connsiteY4" fmla="*/ 3978 h 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 h="8472">
                  <a:moveTo>
                    <a:pt x="0" y="3978"/>
                  </a:moveTo>
                  <a:cubicBezTo>
                    <a:pt x="2286" y="-6785"/>
                    <a:pt x="4572" y="8169"/>
                    <a:pt x="6858" y="3978"/>
                  </a:cubicBezTo>
                  <a:cubicBezTo>
                    <a:pt x="8858" y="4264"/>
                    <a:pt x="12097" y="3311"/>
                    <a:pt x="12287" y="5978"/>
                  </a:cubicBezTo>
                  <a:cubicBezTo>
                    <a:pt x="12573" y="9122"/>
                    <a:pt x="9334" y="8550"/>
                    <a:pt x="7334" y="8169"/>
                  </a:cubicBezTo>
                  <a:cubicBezTo>
                    <a:pt x="4572" y="7693"/>
                    <a:pt x="1810" y="6550"/>
                    <a:pt x="0" y="3978"/>
                  </a:cubicBezTo>
                  <a:close/>
                </a:path>
              </a:pathLst>
            </a:custGeom>
            <a:solidFill>
              <a:srgbClr val="FB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8" name="Freeform: Shape 76">
              <a:extLst>
                <a:ext uri="{FF2B5EF4-FFF2-40B4-BE49-F238E27FC236}">
                  <a16:creationId xmlns="" xmlns:a16="http://schemas.microsoft.com/office/drawing/2014/main" id="{5931BA3E-683C-4987-B270-960C99FFADCF}"/>
                </a:ext>
              </a:extLst>
            </p:cNvPr>
            <p:cNvSpPr/>
            <p:nvPr/>
          </p:nvSpPr>
          <p:spPr>
            <a:xfrm>
              <a:off x="9290777" y="2125833"/>
              <a:ext cx="8334" cy="6024"/>
            </a:xfrm>
            <a:custGeom>
              <a:avLst/>
              <a:gdLst>
                <a:gd name="connsiteX0" fmla="*/ 8334 w 8334"/>
                <a:gd name="connsiteY0" fmla="*/ 2732 h 6024"/>
                <a:gd name="connsiteX1" fmla="*/ 5858 w 8334"/>
                <a:gd name="connsiteY1" fmla="*/ 5971 h 6024"/>
                <a:gd name="connsiteX2" fmla="*/ 143 w 8334"/>
                <a:gd name="connsiteY2" fmla="*/ 3209 h 6024"/>
                <a:gd name="connsiteX3" fmla="*/ 2714 w 8334"/>
                <a:gd name="connsiteY3" fmla="*/ 256 h 6024"/>
                <a:gd name="connsiteX4" fmla="*/ 8334 w 8334"/>
                <a:gd name="connsiteY4" fmla="*/ 2732 h 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 h="6024">
                  <a:moveTo>
                    <a:pt x="8334" y="2732"/>
                  </a:moveTo>
                  <a:cubicBezTo>
                    <a:pt x="8334" y="4542"/>
                    <a:pt x="7382" y="5780"/>
                    <a:pt x="5858" y="5971"/>
                  </a:cubicBezTo>
                  <a:cubicBezTo>
                    <a:pt x="3476" y="6257"/>
                    <a:pt x="1095" y="5399"/>
                    <a:pt x="143" y="3209"/>
                  </a:cubicBezTo>
                  <a:cubicBezTo>
                    <a:pt x="-524" y="1685"/>
                    <a:pt x="1286" y="542"/>
                    <a:pt x="2714" y="256"/>
                  </a:cubicBezTo>
                  <a:cubicBezTo>
                    <a:pt x="5096" y="-411"/>
                    <a:pt x="7286" y="161"/>
                    <a:pt x="8334" y="2732"/>
                  </a:cubicBezTo>
                  <a:close/>
                </a:path>
              </a:pathLst>
            </a:custGeom>
            <a:solidFill>
              <a:srgbClr val="FDDB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 name="Freeform: Shape 77">
              <a:extLst>
                <a:ext uri="{FF2B5EF4-FFF2-40B4-BE49-F238E27FC236}">
                  <a16:creationId xmlns="" xmlns:a16="http://schemas.microsoft.com/office/drawing/2014/main" id="{42065C27-251A-4A55-90B1-36B6C2BA2B9B}"/>
                </a:ext>
              </a:extLst>
            </p:cNvPr>
            <p:cNvSpPr/>
            <p:nvPr/>
          </p:nvSpPr>
          <p:spPr>
            <a:xfrm>
              <a:off x="9207597" y="2110237"/>
              <a:ext cx="74261" cy="54142"/>
            </a:xfrm>
            <a:custGeom>
              <a:avLst/>
              <a:gdLst>
                <a:gd name="connsiteX0" fmla="*/ 72369 w 74261"/>
                <a:gd name="connsiteY0" fmla="*/ 15376 h 54142"/>
                <a:gd name="connsiteX1" fmla="*/ 70083 w 74261"/>
                <a:gd name="connsiteY1" fmla="*/ 26806 h 54142"/>
                <a:gd name="connsiteX2" fmla="*/ 48366 w 74261"/>
                <a:gd name="connsiteY2" fmla="*/ 25282 h 54142"/>
                <a:gd name="connsiteX3" fmla="*/ 48747 w 74261"/>
                <a:gd name="connsiteY3" fmla="*/ 25472 h 54142"/>
                <a:gd name="connsiteX4" fmla="*/ 49128 w 74261"/>
                <a:gd name="connsiteY4" fmla="*/ 24520 h 54142"/>
                <a:gd name="connsiteX5" fmla="*/ 60939 w 74261"/>
                <a:gd name="connsiteY5" fmla="*/ 31282 h 54142"/>
                <a:gd name="connsiteX6" fmla="*/ 42651 w 74261"/>
                <a:gd name="connsiteY6" fmla="*/ 49570 h 54142"/>
                <a:gd name="connsiteX7" fmla="*/ 35793 w 74261"/>
                <a:gd name="connsiteY7" fmla="*/ 54142 h 54142"/>
                <a:gd name="connsiteX8" fmla="*/ 38555 w 74261"/>
                <a:gd name="connsiteY8" fmla="*/ 35759 h 54142"/>
                <a:gd name="connsiteX9" fmla="*/ 22077 w 74261"/>
                <a:gd name="connsiteY9" fmla="*/ 44998 h 54142"/>
                <a:gd name="connsiteX10" fmla="*/ 15029 w 74261"/>
                <a:gd name="connsiteY10" fmla="*/ 48046 h 54142"/>
                <a:gd name="connsiteX11" fmla="*/ 6932 w 74261"/>
                <a:gd name="connsiteY11" fmla="*/ 45570 h 54142"/>
                <a:gd name="connsiteX12" fmla="*/ 10076 w 74261"/>
                <a:gd name="connsiteY12" fmla="*/ 38331 h 54142"/>
                <a:gd name="connsiteX13" fmla="*/ 16267 w 74261"/>
                <a:gd name="connsiteY13" fmla="*/ 32330 h 54142"/>
                <a:gd name="connsiteX14" fmla="*/ 2075 w 74261"/>
                <a:gd name="connsiteY14" fmla="*/ 40045 h 54142"/>
                <a:gd name="connsiteX15" fmla="*/ 360 w 74261"/>
                <a:gd name="connsiteY15" fmla="*/ 29663 h 54142"/>
                <a:gd name="connsiteX16" fmla="*/ 1122 w 74261"/>
                <a:gd name="connsiteY16" fmla="*/ 26615 h 54142"/>
                <a:gd name="connsiteX17" fmla="*/ 6170 w 74261"/>
                <a:gd name="connsiteY17" fmla="*/ 18233 h 54142"/>
                <a:gd name="connsiteX18" fmla="*/ 5599 w 74261"/>
                <a:gd name="connsiteY18" fmla="*/ 12518 h 54142"/>
                <a:gd name="connsiteX19" fmla="*/ 10742 w 74261"/>
                <a:gd name="connsiteY19" fmla="*/ 9756 h 54142"/>
                <a:gd name="connsiteX20" fmla="*/ 15886 w 74261"/>
                <a:gd name="connsiteY20" fmla="*/ 12994 h 54142"/>
                <a:gd name="connsiteX21" fmla="*/ 23792 w 74261"/>
                <a:gd name="connsiteY21" fmla="*/ 18805 h 54142"/>
                <a:gd name="connsiteX22" fmla="*/ 25697 w 74261"/>
                <a:gd name="connsiteY22" fmla="*/ 25091 h 54142"/>
                <a:gd name="connsiteX23" fmla="*/ 29030 w 74261"/>
                <a:gd name="connsiteY23" fmla="*/ 26234 h 54142"/>
                <a:gd name="connsiteX24" fmla="*/ 28078 w 74261"/>
                <a:gd name="connsiteY24" fmla="*/ 22329 h 54142"/>
                <a:gd name="connsiteX25" fmla="*/ 28173 w 74261"/>
                <a:gd name="connsiteY25" fmla="*/ 19376 h 54142"/>
                <a:gd name="connsiteX26" fmla="*/ 37222 w 74261"/>
                <a:gd name="connsiteY26" fmla="*/ 9565 h 54142"/>
                <a:gd name="connsiteX27" fmla="*/ 38746 w 74261"/>
                <a:gd name="connsiteY27" fmla="*/ 7184 h 54142"/>
                <a:gd name="connsiteX28" fmla="*/ 47033 w 74261"/>
                <a:gd name="connsiteY28" fmla="*/ 4231 h 54142"/>
                <a:gd name="connsiteX29" fmla="*/ 58653 w 74261"/>
                <a:gd name="connsiteY29" fmla="*/ 40 h 54142"/>
                <a:gd name="connsiteX30" fmla="*/ 66273 w 74261"/>
                <a:gd name="connsiteY30" fmla="*/ 4612 h 54142"/>
                <a:gd name="connsiteX31" fmla="*/ 72369 w 74261"/>
                <a:gd name="connsiteY31" fmla="*/ 15376 h 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61" h="54142">
                  <a:moveTo>
                    <a:pt x="72369" y="15376"/>
                  </a:moveTo>
                  <a:cubicBezTo>
                    <a:pt x="72750" y="19376"/>
                    <a:pt x="77608" y="24329"/>
                    <a:pt x="70083" y="26806"/>
                  </a:cubicBezTo>
                  <a:cubicBezTo>
                    <a:pt x="62844" y="26329"/>
                    <a:pt x="56177" y="16804"/>
                    <a:pt x="48366" y="25282"/>
                  </a:cubicBezTo>
                  <a:cubicBezTo>
                    <a:pt x="47604" y="25853"/>
                    <a:pt x="47890" y="26139"/>
                    <a:pt x="48747" y="25472"/>
                  </a:cubicBezTo>
                  <a:cubicBezTo>
                    <a:pt x="49890" y="24520"/>
                    <a:pt x="47509" y="24615"/>
                    <a:pt x="49128" y="24520"/>
                  </a:cubicBezTo>
                  <a:cubicBezTo>
                    <a:pt x="55891" y="22043"/>
                    <a:pt x="60939" y="22329"/>
                    <a:pt x="60939" y="31282"/>
                  </a:cubicBezTo>
                  <a:cubicBezTo>
                    <a:pt x="56462" y="38998"/>
                    <a:pt x="46461" y="41188"/>
                    <a:pt x="42651" y="49570"/>
                  </a:cubicBezTo>
                  <a:cubicBezTo>
                    <a:pt x="40937" y="51952"/>
                    <a:pt x="37793" y="52142"/>
                    <a:pt x="35793" y="54142"/>
                  </a:cubicBezTo>
                  <a:cubicBezTo>
                    <a:pt x="27030" y="49094"/>
                    <a:pt x="27792" y="43951"/>
                    <a:pt x="38555" y="35759"/>
                  </a:cubicBezTo>
                  <a:cubicBezTo>
                    <a:pt x="29221" y="35950"/>
                    <a:pt x="29221" y="35950"/>
                    <a:pt x="22077" y="44998"/>
                  </a:cubicBezTo>
                  <a:cubicBezTo>
                    <a:pt x="20172" y="47094"/>
                    <a:pt x="17696" y="47761"/>
                    <a:pt x="15029" y="48046"/>
                  </a:cubicBezTo>
                  <a:cubicBezTo>
                    <a:pt x="11885" y="48427"/>
                    <a:pt x="8742" y="48332"/>
                    <a:pt x="6932" y="45570"/>
                  </a:cubicBezTo>
                  <a:cubicBezTo>
                    <a:pt x="4361" y="41855"/>
                    <a:pt x="8552" y="40617"/>
                    <a:pt x="10076" y="38331"/>
                  </a:cubicBezTo>
                  <a:cubicBezTo>
                    <a:pt x="11695" y="35950"/>
                    <a:pt x="13790" y="34235"/>
                    <a:pt x="16267" y="32330"/>
                  </a:cubicBezTo>
                  <a:cubicBezTo>
                    <a:pt x="10647" y="33949"/>
                    <a:pt x="8552" y="42522"/>
                    <a:pt x="2075" y="40045"/>
                  </a:cubicBezTo>
                  <a:cubicBezTo>
                    <a:pt x="-1831" y="38617"/>
                    <a:pt x="1122" y="33187"/>
                    <a:pt x="360" y="29663"/>
                  </a:cubicBezTo>
                  <a:cubicBezTo>
                    <a:pt x="455" y="28615"/>
                    <a:pt x="646" y="27568"/>
                    <a:pt x="1122" y="26615"/>
                  </a:cubicBezTo>
                  <a:cubicBezTo>
                    <a:pt x="2741" y="23758"/>
                    <a:pt x="6837" y="22424"/>
                    <a:pt x="6170" y="18233"/>
                  </a:cubicBezTo>
                  <a:cubicBezTo>
                    <a:pt x="5694" y="16328"/>
                    <a:pt x="4932" y="14518"/>
                    <a:pt x="5599" y="12518"/>
                  </a:cubicBezTo>
                  <a:cubicBezTo>
                    <a:pt x="6837" y="10613"/>
                    <a:pt x="8456" y="9661"/>
                    <a:pt x="10742" y="9756"/>
                  </a:cubicBezTo>
                  <a:cubicBezTo>
                    <a:pt x="12838" y="10232"/>
                    <a:pt x="14648" y="11185"/>
                    <a:pt x="15886" y="12994"/>
                  </a:cubicBezTo>
                  <a:cubicBezTo>
                    <a:pt x="14362" y="20614"/>
                    <a:pt x="20934" y="17281"/>
                    <a:pt x="23792" y="18805"/>
                  </a:cubicBezTo>
                  <a:cubicBezTo>
                    <a:pt x="25887" y="20519"/>
                    <a:pt x="24268" y="23281"/>
                    <a:pt x="25697" y="25091"/>
                  </a:cubicBezTo>
                  <a:cubicBezTo>
                    <a:pt x="26649" y="25948"/>
                    <a:pt x="27697" y="27853"/>
                    <a:pt x="29030" y="26234"/>
                  </a:cubicBezTo>
                  <a:cubicBezTo>
                    <a:pt x="29888" y="25186"/>
                    <a:pt x="28459" y="23662"/>
                    <a:pt x="28078" y="22329"/>
                  </a:cubicBezTo>
                  <a:cubicBezTo>
                    <a:pt x="27887" y="21376"/>
                    <a:pt x="27887" y="20329"/>
                    <a:pt x="28173" y="19376"/>
                  </a:cubicBezTo>
                  <a:cubicBezTo>
                    <a:pt x="29792" y="14804"/>
                    <a:pt x="36460" y="14995"/>
                    <a:pt x="37222" y="9565"/>
                  </a:cubicBezTo>
                  <a:cubicBezTo>
                    <a:pt x="37508" y="8613"/>
                    <a:pt x="37984" y="7851"/>
                    <a:pt x="38746" y="7184"/>
                  </a:cubicBezTo>
                  <a:cubicBezTo>
                    <a:pt x="41318" y="5660"/>
                    <a:pt x="44270" y="5184"/>
                    <a:pt x="47033" y="4231"/>
                  </a:cubicBezTo>
                  <a:cubicBezTo>
                    <a:pt x="51700" y="5184"/>
                    <a:pt x="53986" y="-531"/>
                    <a:pt x="58653" y="40"/>
                  </a:cubicBezTo>
                  <a:cubicBezTo>
                    <a:pt x="61701" y="802"/>
                    <a:pt x="64654" y="1660"/>
                    <a:pt x="66273" y="4612"/>
                  </a:cubicBezTo>
                  <a:cubicBezTo>
                    <a:pt x="66083" y="9756"/>
                    <a:pt x="73036" y="10423"/>
                    <a:pt x="72369" y="15376"/>
                  </a:cubicBezTo>
                  <a:close/>
                </a:path>
              </a:pathLst>
            </a:custGeom>
            <a:solidFill>
              <a:srgbClr val="F9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78">
              <a:extLst>
                <a:ext uri="{FF2B5EF4-FFF2-40B4-BE49-F238E27FC236}">
                  <a16:creationId xmlns="" xmlns:a16="http://schemas.microsoft.com/office/drawing/2014/main" id="{B53D5996-35AD-4D19-B5DC-0659C5442BB9}"/>
                </a:ext>
              </a:extLst>
            </p:cNvPr>
            <p:cNvSpPr/>
            <p:nvPr/>
          </p:nvSpPr>
          <p:spPr>
            <a:xfrm>
              <a:off x="9200147" y="2139329"/>
              <a:ext cx="30384" cy="44897"/>
            </a:xfrm>
            <a:custGeom>
              <a:avLst/>
              <a:gdLst>
                <a:gd name="connsiteX0" fmla="*/ 9049 w 30384"/>
                <a:gd name="connsiteY0" fmla="*/ 0 h 44897"/>
                <a:gd name="connsiteX1" fmla="*/ 10382 w 30384"/>
                <a:gd name="connsiteY1" fmla="*/ 9906 h 44897"/>
                <a:gd name="connsiteX2" fmla="*/ 30385 w 30384"/>
                <a:gd name="connsiteY2" fmla="*/ 5143 h 44897"/>
                <a:gd name="connsiteX3" fmla="*/ 15526 w 30384"/>
                <a:gd name="connsiteY3" fmla="*/ 15240 h 44897"/>
                <a:gd name="connsiteX4" fmla="*/ 29527 w 30384"/>
                <a:gd name="connsiteY4" fmla="*/ 15907 h 44897"/>
                <a:gd name="connsiteX5" fmla="*/ 29527 w 30384"/>
                <a:gd name="connsiteY5" fmla="*/ 20479 h 44897"/>
                <a:gd name="connsiteX6" fmla="*/ 20383 w 30384"/>
                <a:gd name="connsiteY6" fmla="*/ 31909 h 44897"/>
                <a:gd name="connsiteX7" fmla="*/ 22670 w 30384"/>
                <a:gd name="connsiteY7" fmla="*/ 41053 h 44897"/>
                <a:gd name="connsiteX8" fmla="*/ 17050 w 30384"/>
                <a:gd name="connsiteY8" fmla="*/ 44863 h 44897"/>
                <a:gd name="connsiteX9" fmla="*/ 6667 w 30384"/>
                <a:gd name="connsiteY9" fmla="*/ 27337 h 44897"/>
                <a:gd name="connsiteX10" fmla="*/ 0 w 30384"/>
                <a:gd name="connsiteY10" fmla="*/ 4477 h 44897"/>
                <a:gd name="connsiteX11" fmla="*/ 2191 w 30384"/>
                <a:gd name="connsiteY11" fmla="*/ 2572 h 44897"/>
                <a:gd name="connsiteX12" fmla="*/ 9049 w 30384"/>
                <a:gd name="connsiteY12" fmla="*/ 0 h 4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84" h="44897">
                  <a:moveTo>
                    <a:pt x="9049" y="0"/>
                  </a:moveTo>
                  <a:cubicBezTo>
                    <a:pt x="13811" y="2572"/>
                    <a:pt x="8572" y="6763"/>
                    <a:pt x="10382" y="9906"/>
                  </a:cubicBezTo>
                  <a:cubicBezTo>
                    <a:pt x="22193" y="1714"/>
                    <a:pt x="22193" y="1714"/>
                    <a:pt x="30385" y="5143"/>
                  </a:cubicBezTo>
                  <a:cubicBezTo>
                    <a:pt x="21717" y="3524"/>
                    <a:pt x="20669" y="11906"/>
                    <a:pt x="15526" y="15240"/>
                  </a:cubicBezTo>
                  <a:cubicBezTo>
                    <a:pt x="20098" y="19050"/>
                    <a:pt x="24955" y="14573"/>
                    <a:pt x="29527" y="15907"/>
                  </a:cubicBezTo>
                  <a:cubicBezTo>
                    <a:pt x="29527" y="17431"/>
                    <a:pt x="29527" y="18955"/>
                    <a:pt x="29527" y="20479"/>
                  </a:cubicBezTo>
                  <a:cubicBezTo>
                    <a:pt x="28575" y="26003"/>
                    <a:pt x="18574" y="24194"/>
                    <a:pt x="20383" y="31909"/>
                  </a:cubicBezTo>
                  <a:cubicBezTo>
                    <a:pt x="23051" y="34481"/>
                    <a:pt x="18002" y="38957"/>
                    <a:pt x="22670" y="41053"/>
                  </a:cubicBezTo>
                  <a:cubicBezTo>
                    <a:pt x="22955" y="45529"/>
                    <a:pt x="19812" y="44863"/>
                    <a:pt x="17050" y="44863"/>
                  </a:cubicBezTo>
                  <a:cubicBezTo>
                    <a:pt x="8572" y="42005"/>
                    <a:pt x="10096" y="33242"/>
                    <a:pt x="6667" y="27337"/>
                  </a:cubicBezTo>
                  <a:cubicBezTo>
                    <a:pt x="4286" y="19812"/>
                    <a:pt x="6858" y="10763"/>
                    <a:pt x="0" y="4477"/>
                  </a:cubicBezTo>
                  <a:cubicBezTo>
                    <a:pt x="667" y="3810"/>
                    <a:pt x="1429" y="3143"/>
                    <a:pt x="2191" y="2572"/>
                  </a:cubicBezTo>
                  <a:cubicBezTo>
                    <a:pt x="4477" y="1429"/>
                    <a:pt x="6572" y="95"/>
                    <a:pt x="9049" y="0"/>
                  </a:cubicBezTo>
                  <a:close/>
                </a:path>
              </a:pathLst>
            </a:custGeom>
            <a:solidFill>
              <a:srgbClr val="FBC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79">
              <a:extLst>
                <a:ext uri="{FF2B5EF4-FFF2-40B4-BE49-F238E27FC236}">
                  <a16:creationId xmlns="" xmlns:a16="http://schemas.microsoft.com/office/drawing/2014/main" id="{1A8F94DF-8D01-4CF6-B1C9-67DAEA834296}"/>
                </a:ext>
              </a:extLst>
            </p:cNvPr>
            <p:cNvSpPr/>
            <p:nvPr/>
          </p:nvSpPr>
          <p:spPr>
            <a:xfrm>
              <a:off x="9215780" y="2179955"/>
              <a:ext cx="17254" cy="16428"/>
            </a:xfrm>
            <a:custGeom>
              <a:avLst/>
              <a:gdLst>
                <a:gd name="connsiteX0" fmla="*/ 273 w 17254"/>
                <a:gd name="connsiteY0" fmla="*/ 2713 h 16428"/>
                <a:gd name="connsiteX1" fmla="*/ 7131 w 17254"/>
                <a:gd name="connsiteY1" fmla="*/ 427 h 16428"/>
                <a:gd name="connsiteX2" fmla="*/ 16275 w 17254"/>
                <a:gd name="connsiteY2" fmla="*/ 4999 h 16428"/>
                <a:gd name="connsiteX3" fmla="*/ 13989 w 17254"/>
                <a:gd name="connsiteY3" fmla="*/ 14143 h 16428"/>
                <a:gd name="connsiteX4" fmla="*/ 11703 w 17254"/>
                <a:gd name="connsiteY4" fmla="*/ 16429 h 16428"/>
                <a:gd name="connsiteX5" fmla="*/ 3130 w 17254"/>
                <a:gd name="connsiteY5" fmla="*/ 10618 h 16428"/>
                <a:gd name="connsiteX6" fmla="*/ 273 w 17254"/>
                <a:gd name="connsiteY6" fmla="*/ 2713 h 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4" h="16428">
                  <a:moveTo>
                    <a:pt x="273" y="2713"/>
                  </a:moveTo>
                  <a:cubicBezTo>
                    <a:pt x="2749" y="2617"/>
                    <a:pt x="5512" y="3094"/>
                    <a:pt x="7131" y="427"/>
                  </a:cubicBezTo>
                  <a:cubicBezTo>
                    <a:pt x="9798" y="2713"/>
                    <a:pt x="17132" y="-4336"/>
                    <a:pt x="16275" y="4999"/>
                  </a:cubicBezTo>
                  <a:cubicBezTo>
                    <a:pt x="19418" y="8999"/>
                    <a:pt x="13989" y="10904"/>
                    <a:pt x="13989" y="14143"/>
                  </a:cubicBezTo>
                  <a:cubicBezTo>
                    <a:pt x="13227" y="14905"/>
                    <a:pt x="12465" y="15667"/>
                    <a:pt x="11703" y="16429"/>
                  </a:cubicBezTo>
                  <a:cubicBezTo>
                    <a:pt x="8655" y="14905"/>
                    <a:pt x="5035" y="13952"/>
                    <a:pt x="3130" y="10618"/>
                  </a:cubicBezTo>
                  <a:cubicBezTo>
                    <a:pt x="2368" y="7951"/>
                    <a:pt x="-965" y="6142"/>
                    <a:pt x="273" y="2713"/>
                  </a:cubicBezTo>
                  <a:close/>
                </a:path>
              </a:pathLst>
            </a:custGeom>
            <a:solidFill>
              <a:srgbClr val="FDC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80">
              <a:extLst>
                <a:ext uri="{FF2B5EF4-FFF2-40B4-BE49-F238E27FC236}">
                  <a16:creationId xmlns="" xmlns:a16="http://schemas.microsoft.com/office/drawing/2014/main" id="{13738400-BD40-4A5B-81F6-BBE75571401D}"/>
                </a:ext>
              </a:extLst>
            </p:cNvPr>
            <p:cNvSpPr/>
            <p:nvPr/>
          </p:nvSpPr>
          <p:spPr>
            <a:xfrm>
              <a:off x="9218106" y="2159807"/>
              <a:ext cx="11725" cy="11429"/>
            </a:xfrm>
            <a:custGeom>
              <a:avLst/>
              <a:gdLst>
                <a:gd name="connsiteX0" fmla="*/ 2519 w 11725"/>
                <a:gd name="connsiteY0" fmla="*/ 11430 h 11429"/>
                <a:gd name="connsiteX1" fmla="*/ 4233 w 11725"/>
                <a:gd name="connsiteY1" fmla="*/ 2477 h 11429"/>
                <a:gd name="connsiteX2" fmla="*/ 11568 w 11725"/>
                <a:gd name="connsiteY2" fmla="*/ 0 h 11429"/>
                <a:gd name="connsiteX3" fmla="*/ 2519 w 11725"/>
                <a:gd name="connsiteY3" fmla="*/ 11430 h 11429"/>
              </a:gdLst>
              <a:ahLst/>
              <a:cxnLst>
                <a:cxn ang="0">
                  <a:pos x="connsiteX0" y="connsiteY0"/>
                </a:cxn>
                <a:cxn ang="0">
                  <a:pos x="connsiteX1" y="connsiteY1"/>
                </a:cxn>
                <a:cxn ang="0">
                  <a:pos x="connsiteX2" y="connsiteY2"/>
                </a:cxn>
                <a:cxn ang="0">
                  <a:pos x="connsiteX3" y="connsiteY3"/>
                </a:cxn>
              </a:cxnLst>
              <a:rect l="l" t="t" r="r" b="b"/>
              <a:pathLst>
                <a:path w="11725" h="11429">
                  <a:moveTo>
                    <a:pt x="2519" y="11430"/>
                  </a:moveTo>
                  <a:cubicBezTo>
                    <a:pt x="-3006" y="7334"/>
                    <a:pt x="1947" y="4667"/>
                    <a:pt x="4233" y="2477"/>
                  </a:cubicBezTo>
                  <a:cubicBezTo>
                    <a:pt x="5948" y="857"/>
                    <a:pt x="9091" y="762"/>
                    <a:pt x="11568" y="0"/>
                  </a:cubicBezTo>
                  <a:cubicBezTo>
                    <a:pt x="12044" y="4477"/>
                    <a:pt x="12044" y="4477"/>
                    <a:pt x="2519" y="11430"/>
                  </a:cubicBezTo>
                  <a:close/>
                </a:path>
              </a:pathLst>
            </a:custGeom>
            <a:solidFill>
              <a:srgbClr val="F7B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 name="Freeform: Shape 81">
              <a:extLst>
                <a:ext uri="{FF2B5EF4-FFF2-40B4-BE49-F238E27FC236}">
                  <a16:creationId xmlns="" xmlns:a16="http://schemas.microsoft.com/office/drawing/2014/main" id="{D630D031-65E9-4BD4-8FC2-19A211567F32}"/>
                </a:ext>
              </a:extLst>
            </p:cNvPr>
            <p:cNvSpPr/>
            <p:nvPr/>
          </p:nvSpPr>
          <p:spPr>
            <a:xfrm>
              <a:off x="9243485" y="2159807"/>
              <a:ext cx="8953" cy="5622"/>
            </a:xfrm>
            <a:custGeom>
              <a:avLst/>
              <a:gdLst>
                <a:gd name="connsiteX0" fmla="*/ 0 w 8953"/>
                <a:gd name="connsiteY0" fmla="*/ 4572 h 5622"/>
                <a:gd name="connsiteX1" fmla="*/ 6858 w 8953"/>
                <a:gd name="connsiteY1" fmla="*/ 0 h 5622"/>
                <a:gd name="connsiteX2" fmla="*/ 8954 w 8953"/>
                <a:gd name="connsiteY2" fmla="*/ 2191 h 5622"/>
                <a:gd name="connsiteX3" fmla="*/ 6763 w 8953"/>
                <a:gd name="connsiteY3" fmla="*/ 4572 h 5622"/>
                <a:gd name="connsiteX4" fmla="*/ 0 w 8953"/>
                <a:gd name="connsiteY4" fmla="*/ 4572 h 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5622">
                  <a:moveTo>
                    <a:pt x="0" y="4572"/>
                  </a:moveTo>
                  <a:cubicBezTo>
                    <a:pt x="191" y="-95"/>
                    <a:pt x="3524" y="0"/>
                    <a:pt x="6858" y="0"/>
                  </a:cubicBezTo>
                  <a:cubicBezTo>
                    <a:pt x="7525" y="762"/>
                    <a:pt x="8287" y="1429"/>
                    <a:pt x="8954" y="2191"/>
                  </a:cubicBezTo>
                  <a:cubicBezTo>
                    <a:pt x="8192" y="2953"/>
                    <a:pt x="7525" y="3810"/>
                    <a:pt x="6763" y="4572"/>
                  </a:cubicBezTo>
                  <a:cubicBezTo>
                    <a:pt x="4477" y="3905"/>
                    <a:pt x="2286" y="7239"/>
                    <a:pt x="0" y="4572"/>
                  </a:cubicBezTo>
                  <a:close/>
                </a:path>
              </a:pathLst>
            </a:custGeom>
            <a:solidFill>
              <a:srgbClr val="F6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 name="Freeform: Shape 82">
              <a:extLst>
                <a:ext uri="{FF2B5EF4-FFF2-40B4-BE49-F238E27FC236}">
                  <a16:creationId xmlns="" xmlns:a16="http://schemas.microsoft.com/office/drawing/2014/main" id="{3649F1A1-627B-4723-9D52-8FCE938C08EF}"/>
                </a:ext>
              </a:extLst>
            </p:cNvPr>
            <p:cNvSpPr/>
            <p:nvPr/>
          </p:nvSpPr>
          <p:spPr>
            <a:xfrm>
              <a:off x="9228208" y="2184953"/>
              <a:ext cx="8419" cy="9143"/>
            </a:xfrm>
            <a:custGeom>
              <a:avLst/>
              <a:gdLst>
                <a:gd name="connsiteX0" fmla="*/ 1561 w 8419"/>
                <a:gd name="connsiteY0" fmla="*/ 9144 h 9143"/>
                <a:gd name="connsiteX1" fmla="*/ 3847 w 8419"/>
                <a:gd name="connsiteY1" fmla="*/ 0 h 9143"/>
                <a:gd name="connsiteX2" fmla="*/ 8419 w 8419"/>
                <a:gd name="connsiteY2" fmla="*/ 0 h 9143"/>
                <a:gd name="connsiteX3" fmla="*/ 1561 w 8419"/>
                <a:gd name="connsiteY3" fmla="*/ 9144 h 9143"/>
              </a:gdLst>
              <a:ahLst/>
              <a:cxnLst>
                <a:cxn ang="0">
                  <a:pos x="connsiteX0" y="connsiteY0"/>
                </a:cxn>
                <a:cxn ang="0">
                  <a:pos x="connsiteX1" y="connsiteY1"/>
                </a:cxn>
                <a:cxn ang="0">
                  <a:pos x="connsiteX2" y="connsiteY2"/>
                </a:cxn>
                <a:cxn ang="0">
                  <a:pos x="connsiteX3" y="connsiteY3"/>
                </a:cxn>
              </a:cxnLst>
              <a:rect l="l" t="t" r="r" b="b"/>
              <a:pathLst>
                <a:path w="8419" h="9143">
                  <a:moveTo>
                    <a:pt x="1561" y="9144"/>
                  </a:moveTo>
                  <a:cubicBezTo>
                    <a:pt x="-3201" y="4667"/>
                    <a:pt x="4514" y="3429"/>
                    <a:pt x="3847" y="0"/>
                  </a:cubicBezTo>
                  <a:cubicBezTo>
                    <a:pt x="5371" y="0"/>
                    <a:pt x="6895" y="0"/>
                    <a:pt x="8419" y="0"/>
                  </a:cubicBezTo>
                  <a:cubicBezTo>
                    <a:pt x="6514" y="3334"/>
                    <a:pt x="5657" y="7430"/>
                    <a:pt x="1561" y="9144"/>
                  </a:cubicBezTo>
                  <a:close/>
                </a:path>
              </a:pathLst>
            </a:custGeom>
            <a:solidFill>
              <a:srgbClr val="FAC70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83">
              <a:extLst>
                <a:ext uri="{FF2B5EF4-FFF2-40B4-BE49-F238E27FC236}">
                  <a16:creationId xmlns="" xmlns:a16="http://schemas.microsoft.com/office/drawing/2014/main" id="{214D4795-079A-48E4-87DC-72913B9CFCE6}"/>
                </a:ext>
              </a:extLst>
            </p:cNvPr>
            <p:cNvSpPr/>
            <p:nvPr/>
          </p:nvSpPr>
          <p:spPr>
            <a:xfrm>
              <a:off x="9194396" y="2058124"/>
              <a:ext cx="47627" cy="49866"/>
            </a:xfrm>
            <a:custGeom>
              <a:avLst/>
              <a:gdLst>
                <a:gd name="connsiteX0" fmla="*/ 1179 w 47627"/>
                <a:gd name="connsiteY0" fmla="*/ 17196 h 49866"/>
                <a:gd name="connsiteX1" fmla="*/ 1179 w 47627"/>
                <a:gd name="connsiteY1" fmla="*/ 14910 h 49866"/>
                <a:gd name="connsiteX2" fmla="*/ 7370 w 47627"/>
                <a:gd name="connsiteY2" fmla="*/ 6528 h 49866"/>
                <a:gd name="connsiteX3" fmla="*/ 14514 w 47627"/>
                <a:gd name="connsiteY3" fmla="*/ 4242 h 49866"/>
                <a:gd name="connsiteX4" fmla="*/ 21181 w 47627"/>
                <a:gd name="connsiteY4" fmla="*/ 2813 h 49866"/>
                <a:gd name="connsiteX5" fmla="*/ 27849 w 47627"/>
                <a:gd name="connsiteY5" fmla="*/ 337 h 49866"/>
                <a:gd name="connsiteX6" fmla="*/ 29468 w 47627"/>
                <a:gd name="connsiteY6" fmla="*/ 7100 h 49866"/>
                <a:gd name="connsiteX7" fmla="*/ 22324 w 47627"/>
                <a:gd name="connsiteY7" fmla="*/ 16910 h 49866"/>
                <a:gd name="connsiteX8" fmla="*/ 32992 w 47627"/>
                <a:gd name="connsiteY8" fmla="*/ 9767 h 49866"/>
                <a:gd name="connsiteX9" fmla="*/ 38041 w 47627"/>
                <a:gd name="connsiteY9" fmla="*/ 15291 h 49866"/>
                <a:gd name="connsiteX10" fmla="*/ 47089 w 47627"/>
                <a:gd name="connsiteY10" fmla="*/ 28626 h 49866"/>
                <a:gd name="connsiteX11" fmla="*/ 39469 w 47627"/>
                <a:gd name="connsiteY11" fmla="*/ 36151 h 49866"/>
                <a:gd name="connsiteX12" fmla="*/ 35755 w 47627"/>
                <a:gd name="connsiteY12" fmla="*/ 38818 h 49866"/>
                <a:gd name="connsiteX13" fmla="*/ 31278 w 47627"/>
                <a:gd name="connsiteY13" fmla="*/ 39199 h 49866"/>
                <a:gd name="connsiteX14" fmla="*/ 26230 w 47627"/>
                <a:gd name="connsiteY14" fmla="*/ 36437 h 49866"/>
                <a:gd name="connsiteX15" fmla="*/ 20324 w 47627"/>
                <a:gd name="connsiteY15" fmla="*/ 38246 h 49866"/>
                <a:gd name="connsiteX16" fmla="*/ 19943 w 47627"/>
                <a:gd name="connsiteY16" fmla="*/ 45485 h 49866"/>
                <a:gd name="connsiteX17" fmla="*/ 4894 w 47627"/>
                <a:gd name="connsiteY17" fmla="*/ 42818 h 49866"/>
                <a:gd name="connsiteX18" fmla="*/ 322 w 47627"/>
                <a:gd name="connsiteY18" fmla="*/ 28912 h 49866"/>
                <a:gd name="connsiteX19" fmla="*/ 1179 w 47627"/>
                <a:gd name="connsiteY19" fmla="*/ 17196 h 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7" h="49866">
                  <a:moveTo>
                    <a:pt x="1179" y="17196"/>
                  </a:moveTo>
                  <a:cubicBezTo>
                    <a:pt x="-345" y="16434"/>
                    <a:pt x="-440" y="15672"/>
                    <a:pt x="1179" y="14910"/>
                  </a:cubicBezTo>
                  <a:cubicBezTo>
                    <a:pt x="3751" y="12529"/>
                    <a:pt x="4513" y="8814"/>
                    <a:pt x="7370" y="6528"/>
                  </a:cubicBezTo>
                  <a:cubicBezTo>
                    <a:pt x="9370" y="4814"/>
                    <a:pt x="11752" y="3766"/>
                    <a:pt x="14514" y="4242"/>
                  </a:cubicBezTo>
                  <a:cubicBezTo>
                    <a:pt x="17943" y="9576"/>
                    <a:pt x="20038" y="8433"/>
                    <a:pt x="21181" y="2813"/>
                  </a:cubicBezTo>
                  <a:cubicBezTo>
                    <a:pt x="22896" y="527"/>
                    <a:pt x="24991" y="-616"/>
                    <a:pt x="27849" y="337"/>
                  </a:cubicBezTo>
                  <a:cubicBezTo>
                    <a:pt x="30135" y="2242"/>
                    <a:pt x="28516" y="5004"/>
                    <a:pt x="29468" y="7100"/>
                  </a:cubicBezTo>
                  <a:cubicBezTo>
                    <a:pt x="28992" y="11005"/>
                    <a:pt x="26230" y="13481"/>
                    <a:pt x="22324" y="16910"/>
                  </a:cubicBezTo>
                  <a:cubicBezTo>
                    <a:pt x="28135" y="15958"/>
                    <a:pt x="27754" y="8719"/>
                    <a:pt x="32992" y="9767"/>
                  </a:cubicBezTo>
                  <a:cubicBezTo>
                    <a:pt x="35183" y="11195"/>
                    <a:pt x="36040" y="13767"/>
                    <a:pt x="38041" y="15291"/>
                  </a:cubicBezTo>
                  <a:cubicBezTo>
                    <a:pt x="43470" y="17958"/>
                    <a:pt x="43375" y="24435"/>
                    <a:pt x="47089" y="28626"/>
                  </a:cubicBezTo>
                  <a:cubicBezTo>
                    <a:pt x="49756" y="31674"/>
                    <a:pt x="41755" y="33103"/>
                    <a:pt x="39469" y="36151"/>
                  </a:cubicBezTo>
                  <a:cubicBezTo>
                    <a:pt x="38326" y="37199"/>
                    <a:pt x="37088" y="38151"/>
                    <a:pt x="35755" y="38818"/>
                  </a:cubicBezTo>
                  <a:cubicBezTo>
                    <a:pt x="34326" y="39389"/>
                    <a:pt x="32802" y="39485"/>
                    <a:pt x="31278" y="39199"/>
                  </a:cubicBezTo>
                  <a:cubicBezTo>
                    <a:pt x="29373" y="38723"/>
                    <a:pt x="27658" y="37770"/>
                    <a:pt x="26230" y="36437"/>
                  </a:cubicBezTo>
                  <a:cubicBezTo>
                    <a:pt x="22896" y="32722"/>
                    <a:pt x="22134" y="37389"/>
                    <a:pt x="20324" y="38246"/>
                  </a:cubicBezTo>
                  <a:cubicBezTo>
                    <a:pt x="14704" y="40342"/>
                    <a:pt x="22705" y="43199"/>
                    <a:pt x="19943" y="45485"/>
                  </a:cubicBezTo>
                  <a:cubicBezTo>
                    <a:pt x="13180" y="54058"/>
                    <a:pt x="9085" y="48343"/>
                    <a:pt x="4894" y="42818"/>
                  </a:cubicBezTo>
                  <a:cubicBezTo>
                    <a:pt x="6132" y="37294"/>
                    <a:pt x="3655" y="33008"/>
                    <a:pt x="322" y="28912"/>
                  </a:cubicBezTo>
                  <a:cubicBezTo>
                    <a:pt x="131" y="25007"/>
                    <a:pt x="3274" y="21292"/>
                    <a:pt x="1179" y="17196"/>
                  </a:cubicBezTo>
                  <a:close/>
                </a:path>
              </a:pathLst>
            </a:custGeom>
            <a:solidFill>
              <a:srgbClr val="FCC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84">
              <a:extLst>
                <a:ext uri="{FF2B5EF4-FFF2-40B4-BE49-F238E27FC236}">
                  <a16:creationId xmlns="" xmlns:a16="http://schemas.microsoft.com/office/drawing/2014/main" id="{557AB41C-65DE-4C25-B63E-43430FEB9B45}"/>
                </a:ext>
              </a:extLst>
            </p:cNvPr>
            <p:cNvSpPr/>
            <p:nvPr/>
          </p:nvSpPr>
          <p:spPr>
            <a:xfrm>
              <a:off x="9194395" y="2038464"/>
              <a:ext cx="19842" cy="17521"/>
            </a:xfrm>
            <a:custGeom>
              <a:avLst/>
              <a:gdLst>
                <a:gd name="connsiteX0" fmla="*/ 19372 w 19842"/>
                <a:gd name="connsiteY0" fmla="*/ 376 h 17521"/>
                <a:gd name="connsiteX1" fmla="*/ 19467 w 19842"/>
                <a:gd name="connsiteY1" fmla="*/ 2662 h 17521"/>
                <a:gd name="connsiteX2" fmla="*/ 4037 w 19842"/>
                <a:gd name="connsiteY2" fmla="*/ 17521 h 17521"/>
                <a:gd name="connsiteX3" fmla="*/ 1274 w 19842"/>
                <a:gd name="connsiteY3" fmla="*/ 14092 h 17521"/>
                <a:gd name="connsiteX4" fmla="*/ 3560 w 19842"/>
                <a:gd name="connsiteY4" fmla="*/ 4853 h 17521"/>
                <a:gd name="connsiteX5" fmla="*/ 19372 w 19842"/>
                <a:gd name="connsiteY5" fmla="*/ 376 h 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2" h="17521">
                  <a:moveTo>
                    <a:pt x="19372" y="376"/>
                  </a:moveTo>
                  <a:cubicBezTo>
                    <a:pt x="19372" y="1138"/>
                    <a:pt x="19372" y="1900"/>
                    <a:pt x="19467" y="2662"/>
                  </a:cubicBezTo>
                  <a:cubicBezTo>
                    <a:pt x="22039" y="15616"/>
                    <a:pt x="10799" y="14187"/>
                    <a:pt x="4037" y="17521"/>
                  </a:cubicBezTo>
                  <a:cubicBezTo>
                    <a:pt x="2227" y="17140"/>
                    <a:pt x="608" y="16569"/>
                    <a:pt x="1274" y="14092"/>
                  </a:cubicBezTo>
                  <a:cubicBezTo>
                    <a:pt x="5942" y="11997"/>
                    <a:pt x="-5393" y="5996"/>
                    <a:pt x="3560" y="4853"/>
                  </a:cubicBezTo>
                  <a:cubicBezTo>
                    <a:pt x="8132" y="1424"/>
                    <a:pt x="13276" y="-957"/>
                    <a:pt x="19372" y="376"/>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85">
              <a:extLst>
                <a:ext uri="{FF2B5EF4-FFF2-40B4-BE49-F238E27FC236}">
                  <a16:creationId xmlns="" xmlns:a16="http://schemas.microsoft.com/office/drawing/2014/main" id="{449AFE83-FF9B-4221-8767-310CD2ED6933}"/>
                </a:ext>
              </a:extLst>
            </p:cNvPr>
            <p:cNvSpPr/>
            <p:nvPr/>
          </p:nvSpPr>
          <p:spPr>
            <a:xfrm>
              <a:off x="9197860" y="2041126"/>
              <a:ext cx="25241" cy="19392"/>
            </a:xfrm>
            <a:custGeom>
              <a:avLst/>
              <a:gdLst>
                <a:gd name="connsiteX0" fmla="*/ 0 w 25241"/>
                <a:gd name="connsiteY0" fmla="*/ 13716 h 19392"/>
                <a:gd name="connsiteX1" fmla="*/ 16002 w 25241"/>
                <a:gd name="connsiteY1" fmla="*/ 0 h 19392"/>
                <a:gd name="connsiteX2" fmla="*/ 18288 w 25241"/>
                <a:gd name="connsiteY2" fmla="*/ 95 h 19392"/>
                <a:gd name="connsiteX3" fmla="*/ 25146 w 25241"/>
                <a:gd name="connsiteY3" fmla="*/ 11430 h 19392"/>
                <a:gd name="connsiteX4" fmla="*/ 25241 w 25241"/>
                <a:gd name="connsiteY4" fmla="*/ 13716 h 19392"/>
                <a:gd name="connsiteX5" fmla="*/ 14954 w 25241"/>
                <a:gd name="connsiteY5" fmla="*/ 19145 h 19392"/>
                <a:gd name="connsiteX6" fmla="*/ 12002 w 25241"/>
                <a:gd name="connsiteY6" fmla="*/ 19336 h 19392"/>
                <a:gd name="connsiteX7" fmla="*/ 9239 w 25241"/>
                <a:gd name="connsiteY7" fmla="*/ 18383 h 19392"/>
                <a:gd name="connsiteX8" fmla="*/ 0 w 25241"/>
                <a:gd name="connsiteY8" fmla="*/ 13716 h 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1" h="19392">
                  <a:moveTo>
                    <a:pt x="0" y="13716"/>
                  </a:moveTo>
                  <a:cubicBezTo>
                    <a:pt x="5239" y="9049"/>
                    <a:pt x="15049" y="9716"/>
                    <a:pt x="16002" y="0"/>
                  </a:cubicBezTo>
                  <a:cubicBezTo>
                    <a:pt x="16764" y="0"/>
                    <a:pt x="17526" y="95"/>
                    <a:pt x="18288" y="95"/>
                  </a:cubicBezTo>
                  <a:cubicBezTo>
                    <a:pt x="18860" y="4953"/>
                    <a:pt x="22003" y="8096"/>
                    <a:pt x="25146" y="11430"/>
                  </a:cubicBezTo>
                  <a:cubicBezTo>
                    <a:pt x="25146" y="12192"/>
                    <a:pt x="25146" y="12954"/>
                    <a:pt x="25241" y="13716"/>
                  </a:cubicBezTo>
                  <a:cubicBezTo>
                    <a:pt x="22384" y="16574"/>
                    <a:pt x="18383" y="17336"/>
                    <a:pt x="14954" y="19145"/>
                  </a:cubicBezTo>
                  <a:cubicBezTo>
                    <a:pt x="14002" y="19431"/>
                    <a:pt x="13049" y="19431"/>
                    <a:pt x="12002" y="19336"/>
                  </a:cubicBezTo>
                  <a:cubicBezTo>
                    <a:pt x="11049" y="19050"/>
                    <a:pt x="10097" y="18764"/>
                    <a:pt x="9239" y="18383"/>
                  </a:cubicBezTo>
                  <a:cubicBezTo>
                    <a:pt x="6096" y="16669"/>
                    <a:pt x="667" y="19907"/>
                    <a:pt x="0" y="13716"/>
                  </a:cubicBezTo>
                  <a:close/>
                </a:path>
              </a:pathLst>
            </a:custGeom>
            <a:solidFill>
              <a:srgbClr val="F8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86">
              <a:extLst>
                <a:ext uri="{FF2B5EF4-FFF2-40B4-BE49-F238E27FC236}">
                  <a16:creationId xmlns="" xmlns:a16="http://schemas.microsoft.com/office/drawing/2014/main" id="{EE9D7924-4DDB-4B3B-B6B8-1C1FB281F22C}"/>
                </a:ext>
              </a:extLst>
            </p:cNvPr>
            <p:cNvSpPr/>
            <p:nvPr/>
          </p:nvSpPr>
          <p:spPr>
            <a:xfrm>
              <a:off x="9193267" y="2052556"/>
              <a:ext cx="16023" cy="20478"/>
            </a:xfrm>
            <a:custGeom>
              <a:avLst/>
              <a:gdLst>
                <a:gd name="connsiteX0" fmla="*/ 4594 w 16023"/>
                <a:gd name="connsiteY0" fmla="*/ 2286 h 20478"/>
                <a:gd name="connsiteX1" fmla="*/ 16024 w 16023"/>
                <a:gd name="connsiteY1" fmla="*/ 4572 h 20478"/>
                <a:gd name="connsiteX2" fmla="*/ 9166 w 16023"/>
                <a:gd name="connsiteY2" fmla="*/ 13716 h 20478"/>
                <a:gd name="connsiteX3" fmla="*/ 2308 w 16023"/>
                <a:gd name="connsiteY3" fmla="*/ 20479 h 20478"/>
                <a:gd name="connsiteX4" fmla="*/ 2308 w 16023"/>
                <a:gd name="connsiteY4" fmla="*/ 0 h 20478"/>
                <a:gd name="connsiteX5" fmla="*/ 4594 w 16023"/>
                <a:gd name="connsiteY5" fmla="*/ 2286 h 2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3" h="20478">
                  <a:moveTo>
                    <a:pt x="4594" y="2286"/>
                  </a:moveTo>
                  <a:cubicBezTo>
                    <a:pt x="7451" y="7811"/>
                    <a:pt x="12976" y="-95"/>
                    <a:pt x="16024" y="4572"/>
                  </a:cubicBezTo>
                  <a:cubicBezTo>
                    <a:pt x="14785" y="8382"/>
                    <a:pt x="10309" y="9811"/>
                    <a:pt x="9166" y="13716"/>
                  </a:cubicBezTo>
                  <a:cubicBezTo>
                    <a:pt x="7451" y="16574"/>
                    <a:pt x="6784" y="20479"/>
                    <a:pt x="2308" y="20479"/>
                  </a:cubicBezTo>
                  <a:cubicBezTo>
                    <a:pt x="4117" y="13621"/>
                    <a:pt x="-3693" y="6858"/>
                    <a:pt x="2308" y="0"/>
                  </a:cubicBezTo>
                  <a:cubicBezTo>
                    <a:pt x="3070" y="762"/>
                    <a:pt x="3832" y="1524"/>
                    <a:pt x="459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87">
              <a:extLst>
                <a:ext uri="{FF2B5EF4-FFF2-40B4-BE49-F238E27FC236}">
                  <a16:creationId xmlns="" xmlns:a16="http://schemas.microsoft.com/office/drawing/2014/main" id="{CF495DB9-ADFC-4F85-A97D-9CF48FF9FD77}"/>
                </a:ext>
              </a:extLst>
            </p:cNvPr>
            <p:cNvSpPr/>
            <p:nvPr/>
          </p:nvSpPr>
          <p:spPr>
            <a:xfrm>
              <a:off x="9196632" y="2032718"/>
              <a:ext cx="17135" cy="10853"/>
            </a:xfrm>
            <a:custGeom>
              <a:avLst/>
              <a:gdLst>
                <a:gd name="connsiteX0" fmla="*/ 17135 w 17135"/>
                <a:gd name="connsiteY0" fmla="*/ 6122 h 10853"/>
                <a:gd name="connsiteX1" fmla="*/ 1133 w 17135"/>
                <a:gd name="connsiteY1" fmla="*/ 10694 h 10853"/>
                <a:gd name="connsiteX2" fmla="*/ 7515 w 17135"/>
                <a:gd name="connsiteY2" fmla="*/ 1074 h 10853"/>
                <a:gd name="connsiteX3" fmla="*/ 17135 w 17135"/>
                <a:gd name="connsiteY3" fmla="*/ 6122 h 10853"/>
              </a:gdLst>
              <a:ahLst/>
              <a:cxnLst>
                <a:cxn ang="0">
                  <a:pos x="connsiteX0" y="connsiteY0"/>
                </a:cxn>
                <a:cxn ang="0">
                  <a:pos x="connsiteX1" y="connsiteY1"/>
                </a:cxn>
                <a:cxn ang="0">
                  <a:pos x="connsiteX2" y="connsiteY2"/>
                </a:cxn>
                <a:cxn ang="0">
                  <a:pos x="connsiteX3" y="connsiteY3"/>
                </a:cxn>
              </a:cxnLst>
              <a:rect l="l" t="t" r="r" b="b"/>
              <a:pathLst>
                <a:path w="17135" h="10853">
                  <a:moveTo>
                    <a:pt x="17135" y="6122"/>
                  </a:moveTo>
                  <a:cubicBezTo>
                    <a:pt x="12087" y="8789"/>
                    <a:pt x="7134" y="11551"/>
                    <a:pt x="1133" y="10694"/>
                  </a:cubicBezTo>
                  <a:cubicBezTo>
                    <a:pt x="-2582" y="3550"/>
                    <a:pt x="3705" y="2979"/>
                    <a:pt x="7515" y="1074"/>
                  </a:cubicBezTo>
                  <a:cubicBezTo>
                    <a:pt x="12849" y="-1498"/>
                    <a:pt x="15897" y="693"/>
                    <a:pt x="17135" y="6122"/>
                  </a:cubicBezTo>
                  <a:close/>
                </a:path>
              </a:pathLst>
            </a:custGeom>
            <a:solidFill>
              <a:srgbClr val="FCC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88">
              <a:extLst>
                <a:ext uri="{FF2B5EF4-FFF2-40B4-BE49-F238E27FC236}">
                  <a16:creationId xmlns="" xmlns:a16="http://schemas.microsoft.com/office/drawing/2014/main" id="{AA055083-23E4-4064-AB6C-1DA0E97DEF95}"/>
                </a:ext>
              </a:extLst>
            </p:cNvPr>
            <p:cNvSpPr/>
            <p:nvPr/>
          </p:nvSpPr>
          <p:spPr>
            <a:xfrm>
              <a:off x="9214564" y="2041221"/>
              <a:ext cx="8347" cy="11334"/>
            </a:xfrm>
            <a:custGeom>
              <a:avLst/>
              <a:gdLst>
                <a:gd name="connsiteX0" fmla="*/ 8348 w 8347"/>
                <a:gd name="connsiteY0" fmla="*/ 11335 h 11334"/>
                <a:gd name="connsiteX1" fmla="*/ 1490 w 8347"/>
                <a:gd name="connsiteY1" fmla="*/ 0 h 11334"/>
                <a:gd name="connsiteX2" fmla="*/ 5871 w 8347"/>
                <a:gd name="connsiteY2" fmla="*/ 4572 h 11334"/>
                <a:gd name="connsiteX3" fmla="*/ 8348 w 8347"/>
                <a:gd name="connsiteY3" fmla="*/ 11335 h 11334"/>
              </a:gdLst>
              <a:ahLst/>
              <a:cxnLst>
                <a:cxn ang="0">
                  <a:pos x="connsiteX0" y="connsiteY0"/>
                </a:cxn>
                <a:cxn ang="0">
                  <a:pos x="connsiteX1" y="connsiteY1"/>
                </a:cxn>
                <a:cxn ang="0">
                  <a:pos x="connsiteX2" y="connsiteY2"/>
                </a:cxn>
                <a:cxn ang="0">
                  <a:pos x="connsiteX3" y="connsiteY3"/>
                </a:cxn>
              </a:cxnLst>
              <a:rect l="l" t="t" r="r" b="b"/>
              <a:pathLst>
                <a:path w="8347" h="11334">
                  <a:moveTo>
                    <a:pt x="8348" y="11335"/>
                  </a:moveTo>
                  <a:cubicBezTo>
                    <a:pt x="3299" y="9239"/>
                    <a:pt x="-2892" y="7811"/>
                    <a:pt x="1490" y="0"/>
                  </a:cubicBezTo>
                  <a:cubicBezTo>
                    <a:pt x="2918" y="1524"/>
                    <a:pt x="4442" y="3048"/>
                    <a:pt x="5871" y="4572"/>
                  </a:cubicBezTo>
                  <a:cubicBezTo>
                    <a:pt x="6728" y="6858"/>
                    <a:pt x="7586" y="9049"/>
                    <a:pt x="8348" y="11335"/>
                  </a:cubicBezTo>
                  <a:close/>
                </a:path>
              </a:pathLst>
            </a:custGeom>
            <a:solidFill>
              <a:srgbClr val="F8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 name="Freeform: Shape 89">
              <a:extLst>
                <a:ext uri="{FF2B5EF4-FFF2-40B4-BE49-F238E27FC236}">
                  <a16:creationId xmlns="" xmlns:a16="http://schemas.microsoft.com/office/drawing/2014/main" id="{C5D6879F-5F30-4B5E-B4EE-654C44FB87DF}"/>
                </a:ext>
              </a:extLst>
            </p:cNvPr>
            <p:cNvSpPr/>
            <p:nvPr/>
          </p:nvSpPr>
          <p:spPr>
            <a:xfrm>
              <a:off x="9191002" y="2075321"/>
              <a:ext cx="7743" cy="12358"/>
            </a:xfrm>
            <a:custGeom>
              <a:avLst/>
              <a:gdLst>
                <a:gd name="connsiteX0" fmla="*/ 4572 w 7743"/>
                <a:gd name="connsiteY0" fmla="*/ 0 h 12358"/>
                <a:gd name="connsiteX1" fmla="*/ 4572 w 7743"/>
                <a:gd name="connsiteY1" fmla="*/ 11430 h 12358"/>
                <a:gd name="connsiteX2" fmla="*/ 0 w 7743"/>
                <a:gd name="connsiteY2" fmla="*/ 11430 h 12358"/>
                <a:gd name="connsiteX3" fmla="*/ 286 w 7743"/>
                <a:gd name="connsiteY3" fmla="*/ 9335 h 12358"/>
                <a:gd name="connsiteX4" fmla="*/ 4572 w 7743"/>
                <a:gd name="connsiteY4" fmla="*/ 0 h 1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 h="12358">
                  <a:moveTo>
                    <a:pt x="4572" y="0"/>
                  </a:moveTo>
                  <a:cubicBezTo>
                    <a:pt x="10192" y="3810"/>
                    <a:pt x="7144" y="7620"/>
                    <a:pt x="4572" y="11430"/>
                  </a:cubicBezTo>
                  <a:cubicBezTo>
                    <a:pt x="3048" y="12668"/>
                    <a:pt x="1524" y="12668"/>
                    <a:pt x="0" y="11430"/>
                  </a:cubicBezTo>
                  <a:cubicBezTo>
                    <a:pt x="0" y="10763"/>
                    <a:pt x="95" y="10001"/>
                    <a:pt x="286" y="9335"/>
                  </a:cubicBezTo>
                  <a:cubicBezTo>
                    <a:pt x="1715" y="6286"/>
                    <a:pt x="3143" y="3143"/>
                    <a:pt x="4572" y="0"/>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 name="Freeform: Shape 90">
              <a:extLst>
                <a:ext uri="{FF2B5EF4-FFF2-40B4-BE49-F238E27FC236}">
                  <a16:creationId xmlns="" xmlns:a16="http://schemas.microsoft.com/office/drawing/2014/main" id="{412B7BAF-6164-4960-9315-E5BF035CA344}"/>
                </a:ext>
              </a:extLst>
            </p:cNvPr>
            <p:cNvSpPr/>
            <p:nvPr/>
          </p:nvSpPr>
          <p:spPr>
            <a:xfrm>
              <a:off x="9172048" y="2100466"/>
              <a:ext cx="45261" cy="43433"/>
            </a:xfrm>
            <a:custGeom>
              <a:avLst/>
              <a:gdLst>
                <a:gd name="connsiteX0" fmla="*/ 28004 w 45261"/>
                <a:gd name="connsiteY0" fmla="*/ 0 h 43433"/>
                <a:gd name="connsiteX1" fmla="*/ 41719 w 45261"/>
                <a:gd name="connsiteY1" fmla="*/ 2286 h 43433"/>
                <a:gd name="connsiteX2" fmla="*/ 44577 w 45261"/>
                <a:gd name="connsiteY2" fmla="*/ 2381 h 43433"/>
                <a:gd name="connsiteX3" fmla="*/ 45244 w 45261"/>
                <a:gd name="connsiteY3" fmla="*/ 5525 h 43433"/>
                <a:gd name="connsiteX4" fmla="*/ 38481 w 45261"/>
                <a:gd name="connsiteY4" fmla="*/ 11811 h 43433"/>
                <a:gd name="connsiteX5" fmla="*/ 38005 w 45261"/>
                <a:gd name="connsiteY5" fmla="*/ 18669 h 43433"/>
                <a:gd name="connsiteX6" fmla="*/ 41815 w 45261"/>
                <a:gd name="connsiteY6" fmla="*/ 22955 h 43433"/>
                <a:gd name="connsiteX7" fmla="*/ 44101 w 45261"/>
                <a:gd name="connsiteY7" fmla="*/ 27432 h 43433"/>
                <a:gd name="connsiteX8" fmla="*/ 39053 w 45261"/>
                <a:gd name="connsiteY8" fmla="*/ 33623 h 43433"/>
                <a:gd name="connsiteX9" fmla="*/ 33147 w 45261"/>
                <a:gd name="connsiteY9" fmla="*/ 38672 h 43433"/>
                <a:gd name="connsiteX10" fmla="*/ 30385 w 45261"/>
                <a:gd name="connsiteY10" fmla="*/ 43434 h 43433"/>
                <a:gd name="connsiteX11" fmla="*/ 29337 w 45261"/>
                <a:gd name="connsiteY11" fmla="*/ 43434 h 43433"/>
                <a:gd name="connsiteX12" fmla="*/ 28289 w 45261"/>
                <a:gd name="connsiteY12" fmla="*/ 43434 h 43433"/>
                <a:gd name="connsiteX13" fmla="*/ 25813 w 45261"/>
                <a:gd name="connsiteY13" fmla="*/ 38862 h 43433"/>
                <a:gd name="connsiteX14" fmla="*/ 18860 w 45261"/>
                <a:gd name="connsiteY14" fmla="*/ 34100 h 43433"/>
                <a:gd name="connsiteX15" fmla="*/ 16192 w 45261"/>
                <a:gd name="connsiteY15" fmla="*/ 29432 h 43433"/>
                <a:gd name="connsiteX16" fmla="*/ 15621 w 45261"/>
                <a:gd name="connsiteY16" fmla="*/ 26765 h 43433"/>
                <a:gd name="connsiteX17" fmla="*/ 7906 w 45261"/>
                <a:gd name="connsiteY17" fmla="*/ 30575 h 43433"/>
                <a:gd name="connsiteX18" fmla="*/ 4858 w 45261"/>
                <a:gd name="connsiteY18" fmla="*/ 30480 h 43433"/>
                <a:gd name="connsiteX19" fmla="*/ 0 w 45261"/>
                <a:gd name="connsiteY19" fmla="*/ 18193 h 43433"/>
                <a:gd name="connsiteX20" fmla="*/ 9620 w 45261"/>
                <a:gd name="connsiteY20" fmla="*/ 15431 h 43433"/>
                <a:gd name="connsiteX21" fmla="*/ 20193 w 45261"/>
                <a:gd name="connsiteY21" fmla="*/ 7715 h 43433"/>
                <a:gd name="connsiteX22" fmla="*/ 20669 w 45261"/>
                <a:gd name="connsiteY22" fmla="*/ 4858 h 43433"/>
                <a:gd name="connsiteX23" fmla="*/ 28004 w 45261"/>
                <a:gd name="connsiteY23" fmla="*/ 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61" h="43433">
                  <a:moveTo>
                    <a:pt x="28004" y="0"/>
                  </a:moveTo>
                  <a:cubicBezTo>
                    <a:pt x="32385" y="2000"/>
                    <a:pt x="35814" y="9430"/>
                    <a:pt x="41719" y="2286"/>
                  </a:cubicBezTo>
                  <a:cubicBezTo>
                    <a:pt x="42672" y="1619"/>
                    <a:pt x="43625" y="1619"/>
                    <a:pt x="44577" y="2381"/>
                  </a:cubicBezTo>
                  <a:cubicBezTo>
                    <a:pt x="45053" y="3334"/>
                    <a:pt x="45339" y="4382"/>
                    <a:pt x="45244" y="5525"/>
                  </a:cubicBezTo>
                  <a:cubicBezTo>
                    <a:pt x="44291" y="9049"/>
                    <a:pt x="41529" y="10668"/>
                    <a:pt x="38481" y="11811"/>
                  </a:cubicBezTo>
                  <a:cubicBezTo>
                    <a:pt x="30194" y="13430"/>
                    <a:pt x="38100" y="16383"/>
                    <a:pt x="38005" y="18669"/>
                  </a:cubicBezTo>
                  <a:cubicBezTo>
                    <a:pt x="38481" y="20764"/>
                    <a:pt x="40195" y="21717"/>
                    <a:pt x="41815" y="22955"/>
                  </a:cubicBezTo>
                  <a:cubicBezTo>
                    <a:pt x="42577" y="24479"/>
                    <a:pt x="43339" y="26003"/>
                    <a:pt x="44101" y="27432"/>
                  </a:cubicBezTo>
                  <a:cubicBezTo>
                    <a:pt x="45053" y="31718"/>
                    <a:pt x="41148" y="31909"/>
                    <a:pt x="39053" y="33623"/>
                  </a:cubicBezTo>
                  <a:cubicBezTo>
                    <a:pt x="36386" y="34481"/>
                    <a:pt x="33909" y="35528"/>
                    <a:pt x="33147" y="38672"/>
                  </a:cubicBezTo>
                  <a:cubicBezTo>
                    <a:pt x="32671" y="40481"/>
                    <a:pt x="31813" y="42101"/>
                    <a:pt x="30385" y="43434"/>
                  </a:cubicBezTo>
                  <a:lnTo>
                    <a:pt x="29337" y="43434"/>
                  </a:lnTo>
                  <a:cubicBezTo>
                    <a:pt x="29337" y="43434"/>
                    <a:pt x="28289" y="43434"/>
                    <a:pt x="28289" y="43434"/>
                  </a:cubicBezTo>
                  <a:cubicBezTo>
                    <a:pt x="27432" y="41910"/>
                    <a:pt x="26670" y="40386"/>
                    <a:pt x="25813" y="38862"/>
                  </a:cubicBezTo>
                  <a:cubicBezTo>
                    <a:pt x="23431" y="37433"/>
                    <a:pt x="22288" y="34004"/>
                    <a:pt x="18860" y="34100"/>
                  </a:cubicBezTo>
                  <a:cubicBezTo>
                    <a:pt x="17050" y="33052"/>
                    <a:pt x="15430" y="31909"/>
                    <a:pt x="16192" y="29432"/>
                  </a:cubicBezTo>
                  <a:cubicBezTo>
                    <a:pt x="16192" y="28480"/>
                    <a:pt x="19431" y="26956"/>
                    <a:pt x="15621" y="26765"/>
                  </a:cubicBezTo>
                  <a:cubicBezTo>
                    <a:pt x="12382" y="26670"/>
                    <a:pt x="10287" y="28956"/>
                    <a:pt x="7906" y="30575"/>
                  </a:cubicBezTo>
                  <a:cubicBezTo>
                    <a:pt x="6858" y="30861"/>
                    <a:pt x="5905" y="30861"/>
                    <a:pt x="4858" y="30480"/>
                  </a:cubicBezTo>
                  <a:cubicBezTo>
                    <a:pt x="1143" y="27242"/>
                    <a:pt x="667" y="22670"/>
                    <a:pt x="0" y="18193"/>
                  </a:cubicBezTo>
                  <a:cubicBezTo>
                    <a:pt x="2381" y="14192"/>
                    <a:pt x="6191" y="15431"/>
                    <a:pt x="9620" y="15431"/>
                  </a:cubicBezTo>
                  <a:cubicBezTo>
                    <a:pt x="14859" y="15240"/>
                    <a:pt x="18860" y="13335"/>
                    <a:pt x="20193" y="7715"/>
                  </a:cubicBezTo>
                  <a:cubicBezTo>
                    <a:pt x="20098" y="6763"/>
                    <a:pt x="20288" y="5810"/>
                    <a:pt x="20669" y="4858"/>
                  </a:cubicBezTo>
                  <a:cubicBezTo>
                    <a:pt x="22574" y="2191"/>
                    <a:pt x="24860" y="476"/>
                    <a:pt x="28004" y="0"/>
                  </a:cubicBezTo>
                  <a:close/>
                </a:path>
              </a:pathLst>
            </a:custGeom>
            <a:solidFill>
              <a:srgbClr val="FB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91">
              <a:extLst>
                <a:ext uri="{FF2B5EF4-FFF2-40B4-BE49-F238E27FC236}">
                  <a16:creationId xmlns="" xmlns:a16="http://schemas.microsoft.com/office/drawing/2014/main" id="{A4B13F2D-628B-4813-AB3C-5D45BD45AC24}"/>
                </a:ext>
              </a:extLst>
            </p:cNvPr>
            <p:cNvSpPr/>
            <p:nvPr/>
          </p:nvSpPr>
          <p:spPr>
            <a:xfrm>
              <a:off x="9206679" y="2166665"/>
              <a:ext cx="13974" cy="29760"/>
            </a:xfrm>
            <a:custGeom>
              <a:avLst/>
              <a:gdLst>
                <a:gd name="connsiteX0" fmla="*/ 9374 w 13974"/>
                <a:gd name="connsiteY0" fmla="*/ 16002 h 29760"/>
                <a:gd name="connsiteX1" fmla="*/ 13946 w 13974"/>
                <a:gd name="connsiteY1" fmla="*/ 22860 h 29760"/>
                <a:gd name="connsiteX2" fmla="*/ 9374 w 13974"/>
                <a:gd name="connsiteY2" fmla="*/ 29718 h 29760"/>
                <a:gd name="connsiteX3" fmla="*/ 230 w 13974"/>
                <a:gd name="connsiteY3" fmla="*/ 0 h 29760"/>
                <a:gd name="connsiteX4" fmla="*/ 9374 w 13974"/>
                <a:gd name="connsiteY4" fmla="*/ 16002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4" h="29760">
                  <a:moveTo>
                    <a:pt x="9374" y="16002"/>
                  </a:moveTo>
                  <a:cubicBezTo>
                    <a:pt x="10803" y="18383"/>
                    <a:pt x="14327" y="19336"/>
                    <a:pt x="13946" y="22860"/>
                  </a:cubicBezTo>
                  <a:cubicBezTo>
                    <a:pt x="12136" y="24955"/>
                    <a:pt x="15184" y="30290"/>
                    <a:pt x="9374" y="29718"/>
                  </a:cubicBezTo>
                  <a:cubicBezTo>
                    <a:pt x="5088" y="20193"/>
                    <a:pt x="-1294" y="11335"/>
                    <a:pt x="230" y="0"/>
                  </a:cubicBezTo>
                  <a:cubicBezTo>
                    <a:pt x="7945" y="2762"/>
                    <a:pt x="3754" y="12192"/>
                    <a:pt x="9374" y="16002"/>
                  </a:cubicBezTo>
                  <a:close/>
                </a:path>
              </a:pathLst>
            </a:custGeom>
            <a:solidFill>
              <a:srgbClr val="FCCA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92">
              <a:extLst>
                <a:ext uri="{FF2B5EF4-FFF2-40B4-BE49-F238E27FC236}">
                  <a16:creationId xmlns="" xmlns:a16="http://schemas.microsoft.com/office/drawing/2014/main" id="{97464069-ADA7-42C2-81E5-C9A4D9EB4096}"/>
                </a:ext>
              </a:extLst>
            </p:cNvPr>
            <p:cNvSpPr/>
            <p:nvPr/>
          </p:nvSpPr>
          <p:spPr>
            <a:xfrm>
              <a:off x="9216053" y="2189525"/>
              <a:ext cx="11429" cy="11430"/>
            </a:xfrm>
            <a:custGeom>
              <a:avLst/>
              <a:gdLst>
                <a:gd name="connsiteX0" fmla="*/ 0 w 11429"/>
                <a:gd name="connsiteY0" fmla="*/ 6858 h 11430"/>
                <a:gd name="connsiteX1" fmla="*/ 4572 w 11429"/>
                <a:gd name="connsiteY1" fmla="*/ 0 h 11430"/>
                <a:gd name="connsiteX2" fmla="*/ 11430 w 11429"/>
                <a:gd name="connsiteY2" fmla="*/ 6858 h 11430"/>
                <a:gd name="connsiteX3" fmla="*/ 11430 w 11429"/>
                <a:gd name="connsiteY3" fmla="*/ 11430 h 11430"/>
                <a:gd name="connsiteX4" fmla="*/ 2286 w 11429"/>
                <a:gd name="connsiteY4" fmla="*/ 11430 h 11430"/>
                <a:gd name="connsiteX5" fmla="*/ 0 w 11429"/>
                <a:gd name="connsiteY5" fmla="*/ 685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 h="11430">
                  <a:moveTo>
                    <a:pt x="0" y="6858"/>
                  </a:moveTo>
                  <a:cubicBezTo>
                    <a:pt x="1524" y="4572"/>
                    <a:pt x="3048" y="2286"/>
                    <a:pt x="4572" y="0"/>
                  </a:cubicBezTo>
                  <a:cubicBezTo>
                    <a:pt x="6858" y="2286"/>
                    <a:pt x="9144" y="4572"/>
                    <a:pt x="11430" y="6858"/>
                  </a:cubicBezTo>
                  <a:cubicBezTo>
                    <a:pt x="11430" y="8382"/>
                    <a:pt x="11430" y="9906"/>
                    <a:pt x="11430" y="11430"/>
                  </a:cubicBezTo>
                  <a:cubicBezTo>
                    <a:pt x="8382" y="6858"/>
                    <a:pt x="5334" y="9144"/>
                    <a:pt x="2286" y="11430"/>
                  </a:cubicBezTo>
                  <a:cubicBezTo>
                    <a:pt x="476" y="10382"/>
                    <a:pt x="95" y="8763"/>
                    <a:pt x="0" y="6858"/>
                  </a:cubicBezTo>
                  <a:close/>
                </a:path>
              </a:pathLst>
            </a:custGeom>
            <a:solidFill>
              <a:srgbClr val="FCCD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93">
              <a:extLst>
                <a:ext uri="{FF2B5EF4-FFF2-40B4-BE49-F238E27FC236}">
                  <a16:creationId xmlns="" xmlns:a16="http://schemas.microsoft.com/office/drawing/2014/main" id="{693D3773-5B0E-41ED-BE32-39B25CCDA75E}"/>
                </a:ext>
              </a:extLst>
            </p:cNvPr>
            <p:cNvSpPr/>
            <p:nvPr/>
          </p:nvSpPr>
          <p:spPr>
            <a:xfrm>
              <a:off x="9271965" y="2063986"/>
              <a:ext cx="24136" cy="18127"/>
            </a:xfrm>
            <a:custGeom>
              <a:avLst/>
              <a:gdLst>
                <a:gd name="connsiteX0" fmla="*/ 23908 w 24136"/>
                <a:gd name="connsiteY0" fmla="*/ 0 h 18127"/>
                <a:gd name="connsiteX1" fmla="*/ 21717 w 24136"/>
                <a:gd name="connsiteY1" fmla="*/ 13621 h 18127"/>
                <a:gd name="connsiteX2" fmla="*/ 953 w 24136"/>
                <a:gd name="connsiteY2" fmla="*/ 12764 h 18127"/>
                <a:gd name="connsiteX3" fmla="*/ 0 w 24136"/>
                <a:gd name="connsiteY3" fmla="*/ 9430 h 18127"/>
                <a:gd name="connsiteX4" fmla="*/ 8954 w 24136"/>
                <a:gd name="connsiteY4" fmla="*/ 190 h 18127"/>
                <a:gd name="connsiteX5" fmla="*/ 23908 w 24136"/>
                <a:gd name="connsiteY5" fmla="*/ 0 h 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36" h="18127">
                  <a:moveTo>
                    <a:pt x="23908" y="0"/>
                  </a:moveTo>
                  <a:cubicBezTo>
                    <a:pt x="23336" y="4572"/>
                    <a:pt x="25813" y="9620"/>
                    <a:pt x="21717" y="13621"/>
                  </a:cubicBezTo>
                  <a:cubicBezTo>
                    <a:pt x="14573" y="19812"/>
                    <a:pt x="7620" y="19717"/>
                    <a:pt x="953" y="12764"/>
                  </a:cubicBezTo>
                  <a:cubicBezTo>
                    <a:pt x="286" y="11716"/>
                    <a:pt x="0" y="10573"/>
                    <a:pt x="0" y="9430"/>
                  </a:cubicBezTo>
                  <a:cubicBezTo>
                    <a:pt x="1048" y="4477"/>
                    <a:pt x="3810" y="1238"/>
                    <a:pt x="8954" y="190"/>
                  </a:cubicBezTo>
                  <a:cubicBezTo>
                    <a:pt x="14002" y="762"/>
                    <a:pt x="18955" y="95"/>
                    <a:pt x="23908" y="0"/>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 name="Freeform: Shape 94">
              <a:extLst>
                <a:ext uri="{FF2B5EF4-FFF2-40B4-BE49-F238E27FC236}">
                  <a16:creationId xmlns="" xmlns:a16="http://schemas.microsoft.com/office/drawing/2014/main" id="{7FF18ACF-0188-4839-8564-4807AC255F48}"/>
                </a:ext>
              </a:extLst>
            </p:cNvPr>
            <p:cNvSpPr/>
            <p:nvPr/>
          </p:nvSpPr>
          <p:spPr>
            <a:xfrm>
              <a:off x="9265243" y="2084951"/>
              <a:ext cx="24315" cy="25115"/>
            </a:xfrm>
            <a:custGeom>
              <a:avLst/>
              <a:gdLst>
                <a:gd name="connsiteX0" fmla="*/ 23581 w 24315"/>
                <a:gd name="connsiteY0" fmla="*/ 10943 h 25115"/>
                <a:gd name="connsiteX1" fmla="*/ 21581 w 24315"/>
                <a:gd name="connsiteY1" fmla="*/ 20087 h 25115"/>
                <a:gd name="connsiteX2" fmla="*/ 10055 w 24315"/>
                <a:gd name="connsiteY2" fmla="*/ 24945 h 25115"/>
                <a:gd name="connsiteX3" fmla="*/ 721 w 24315"/>
                <a:gd name="connsiteY3" fmla="*/ 22564 h 25115"/>
                <a:gd name="connsiteX4" fmla="*/ 3007 w 24315"/>
                <a:gd name="connsiteY4" fmla="*/ 16372 h 25115"/>
                <a:gd name="connsiteX5" fmla="*/ 9484 w 24315"/>
                <a:gd name="connsiteY5" fmla="*/ 3514 h 25115"/>
                <a:gd name="connsiteX6" fmla="*/ 10627 w 24315"/>
                <a:gd name="connsiteY6" fmla="*/ 847 h 25115"/>
                <a:gd name="connsiteX7" fmla="*/ 22343 w 24315"/>
                <a:gd name="connsiteY7" fmla="*/ 847 h 25115"/>
                <a:gd name="connsiteX8" fmla="*/ 23867 w 24315"/>
                <a:gd name="connsiteY8" fmla="*/ 4085 h 25115"/>
                <a:gd name="connsiteX9" fmla="*/ 23581 w 24315"/>
                <a:gd name="connsiteY9" fmla="*/ 10943 h 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15" h="25115">
                  <a:moveTo>
                    <a:pt x="23581" y="10943"/>
                  </a:moveTo>
                  <a:cubicBezTo>
                    <a:pt x="21295" y="13610"/>
                    <a:pt x="13675" y="15134"/>
                    <a:pt x="21581" y="20087"/>
                  </a:cubicBezTo>
                  <a:cubicBezTo>
                    <a:pt x="20057" y="27040"/>
                    <a:pt x="14532" y="24659"/>
                    <a:pt x="10055" y="24945"/>
                  </a:cubicBezTo>
                  <a:cubicBezTo>
                    <a:pt x="7007" y="24088"/>
                    <a:pt x="3674" y="23802"/>
                    <a:pt x="721" y="22564"/>
                  </a:cubicBezTo>
                  <a:cubicBezTo>
                    <a:pt x="-803" y="19611"/>
                    <a:pt x="149" y="17039"/>
                    <a:pt x="3007" y="16372"/>
                  </a:cubicBezTo>
                  <a:cubicBezTo>
                    <a:pt x="10722" y="14658"/>
                    <a:pt x="10341" y="9324"/>
                    <a:pt x="9484" y="3514"/>
                  </a:cubicBezTo>
                  <a:cubicBezTo>
                    <a:pt x="9389" y="2466"/>
                    <a:pt x="9865" y="1609"/>
                    <a:pt x="10627" y="847"/>
                  </a:cubicBezTo>
                  <a:cubicBezTo>
                    <a:pt x="14532" y="-1058"/>
                    <a:pt x="18437" y="847"/>
                    <a:pt x="22343" y="847"/>
                  </a:cubicBezTo>
                  <a:cubicBezTo>
                    <a:pt x="23771" y="1513"/>
                    <a:pt x="25010" y="2180"/>
                    <a:pt x="23867" y="4085"/>
                  </a:cubicBezTo>
                  <a:cubicBezTo>
                    <a:pt x="23867" y="6371"/>
                    <a:pt x="23771" y="8657"/>
                    <a:pt x="23581" y="10943"/>
                  </a:cubicBezTo>
                  <a:close/>
                </a:path>
              </a:pathLst>
            </a:custGeom>
            <a:solidFill>
              <a:srgbClr val="F5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 name="Freeform: Shape 95">
              <a:extLst>
                <a:ext uri="{FF2B5EF4-FFF2-40B4-BE49-F238E27FC236}">
                  <a16:creationId xmlns="" xmlns:a16="http://schemas.microsoft.com/office/drawing/2014/main" id="{23685292-2F02-4E97-BF95-68A4D95D057A}"/>
                </a:ext>
              </a:extLst>
            </p:cNvPr>
            <p:cNvSpPr/>
            <p:nvPr/>
          </p:nvSpPr>
          <p:spPr>
            <a:xfrm>
              <a:off x="9263011" y="2074062"/>
              <a:ext cx="30765" cy="15623"/>
            </a:xfrm>
            <a:custGeom>
              <a:avLst/>
              <a:gdLst>
                <a:gd name="connsiteX0" fmla="*/ 10192 w 30765"/>
                <a:gd name="connsiteY0" fmla="*/ 1259 h 15623"/>
                <a:gd name="connsiteX1" fmla="*/ 30766 w 30765"/>
                <a:gd name="connsiteY1" fmla="*/ 3545 h 15623"/>
                <a:gd name="connsiteX2" fmla="*/ 28384 w 30765"/>
                <a:gd name="connsiteY2" fmla="*/ 8117 h 15623"/>
                <a:gd name="connsiteX3" fmla="*/ 24479 w 30765"/>
                <a:gd name="connsiteY3" fmla="*/ 10308 h 15623"/>
                <a:gd name="connsiteX4" fmla="*/ 12383 w 30765"/>
                <a:gd name="connsiteY4" fmla="*/ 12689 h 15623"/>
                <a:gd name="connsiteX5" fmla="*/ 12383 w 30765"/>
                <a:gd name="connsiteY5" fmla="*/ 12689 h 15623"/>
                <a:gd name="connsiteX6" fmla="*/ 0 w 30765"/>
                <a:gd name="connsiteY6" fmla="*/ 6212 h 15623"/>
                <a:gd name="connsiteX7" fmla="*/ 2286 w 30765"/>
                <a:gd name="connsiteY7" fmla="*/ 1735 h 15623"/>
                <a:gd name="connsiteX8" fmla="*/ 10192 w 30765"/>
                <a:gd name="connsiteY8" fmla="*/ 1259 h 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5" h="15623">
                  <a:moveTo>
                    <a:pt x="10192" y="1259"/>
                  </a:moveTo>
                  <a:cubicBezTo>
                    <a:pt x="16669" y="5640"/>
                    <a:pt x="23432" y="6879"/>
                    <a:pt x="30766" y="3545"/>
                  </a:cubicBezTo>
                  <a:cubicBezTo>
                    <a:pt x="30004" y="5069"/>
                    <a:pt x="29242" y="6593"/>
                    <a:pt x="28384" y="8117"/>
                  </a:cubicBezTo>
                  <a:cubicBezTo>
                    <a:pt x="27337" y="9260"/>
                    <a:pt x="26098" y="10022"/>
                    <a:pt x="24479" y="10308"/>
                  </a:cubicBezTo>
                  <a:cubicBezTo>
                    <a:pt x="20574" y="11736"/>
                    <a:pt x="15811" y="8974"/>
                    <a:pt x="12383" y="12689"/>
                  </a:cubicBezTo>
                  <a:lnTo>
                    <a:pt x="12383" y="12689"/>
                  </a:lnTo>
                  <a:cubicBezTo>
                    <a:pt x="3429" y="19737"/>
                    <a:pt x="1905" y="12689"/>
                    <a:pt x="0" y="6212"/>
                  </a:cubicBezTo>
                  <a:cubicBezTo>
                    <a:pt x="0" y="4307"/>
                    <a:pt x="857" y="2878"/>
                    <a:pt x="2286" y="1735"/>
                  </a:cubicBezTo>
                  <a:cubicBezTo>
                    <a:pt x="4858" y="211"/>
                    <a:pt x="7334" y="-1027"/>
                    <a:pt x="10192" y="1259"/>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 name="Freeform: Shape 96">
              <a:extLst>
                <a:ext uri="{FF2B5EF4-FFF2-40B4-BE49-F238E27FC236}">
                  <a16:creationId xmlns="" xmlns:a16="http://schemas.microsoft.com/office/drawing/2014/main" id="{121EEAD7-6F53-40AF-8EA0-6324CEA6DB50}"/>
                </a:ext>
              </a:extLst>
            </p:cNvPr>
            <p:cNvSpPr/>
            <p:nvPr/>
          </p:nvSpPr>
          <p:spPr>
            <a:xfrm>
              <a:off x="9281727" y="2060869"/>
              <a:ext cx="14145" cy="6621"/>
            </a:xfrm>
            <a:custGeom>
              <a:avLst/>
              <a:gdLst>
                <a:gd name="connsiteX0" fmla="*/ 14146 w 14145"/>
                <a:gd name="connsiteY0" fmla="*/ 3117 h 6621"/>
                <a:gd name="connsiteX1" fmla="*/ 525 w 14145"/>
                <a:gd name="connsiteY1" fmla="*/ 5308 h 6621"/>
                <a:gd name="connsiteX2" fmla="*/ 2335 w 14145"/>
                <a:gd name="connsiteY2" fmla="*/ 260 h 6621"/>
                <a:gd name="connsiteX3" fmla="*/ 5097 w 14145"/>
                <a:gd name="connsiteY3" fmla="*/ 736 h 6621"/>
                <a:gd name="connsiteX4" fmla="*/ 11955 w 14145"/>
                <a:gd name="connsiteY4" fmla="*/ 736 h 6621"/>
                <a:gd name="connsiteX5" fmla="*/ 14146 w 14145"/>
                <a:gd name="connsiteY5" fmla="*/ 3117 h 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 h="6621">
                  <a:moveTo>
                    <a:pt x="14146" y="3117"/>
                  </a:moveTo>
                  <a:cubicBezTo>
                    <a:pt x="10145" y="7213"/>
                    <a:pt x="5573" y="7403"/>
                    <a:pt x="525" y="5308"/>
                  </a:cubicBezTo>
                  <a:cubicBezTo>
                    <a:pt x="-809" y="2927"/>
                    <a:pt x="620" y="1593"/>
                    <a:pt x="2335" y="260"/>
                  </a:cubicBezTo>
                  <a:cubicBezTo>
                    <a:pt x="3382" y="-217"/>
                    <a:pt x="4240" y="-26"/>
                    <a:pt x="5097" y="736"/>
                  </a:cubicBezTo>
                  <a:cubicBezTo>
                    <a:pt x="7383" y="736"/>
                    <a:pt x="9669" y="736"/>
                    <a:pt x="11955" y="736"/>
                  </a:cubicBezTo>
                  <a:cubicBezTo>
                    <a:pt x="12717" y="1593"/>
                    <a:pt x="13479" y="2355"/>
                    <a:pt x="14146" y="3117"/>
                  </a:cubicBezTo>
                  <a:close/>
                </a:path>
              </a:pathLst>
            </a:custGeom>
            <a:solidFill>
              <a:srgbClr val="F6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97">
              <a:extLst>
                <a:ext uri="{FF2B5EF4-FFF2-40B4-BE49-F238E27FC236}">
                  <a16:creationId xmlns="" xmlns:a16="http://schemas.microsoft.com/office/drawing/2014/main" id="{A8ABBCE6-E764-4E13-B5AC-752CE2E5CC55}"/>
                </a:ext>
              </a:extLst>
            </p:cNvPr>
            <p:cNvSpPr/>
            <p:nvPr/>
          </p:nvSpPr>
          <p:spPr>
            <a:xfrm>
              <a:off x="9284262" y="2082178"/>
              <a:ext cx="7166" cy="6858"/>
            </a:xfrm>
            <a:custGeom>
              <a:avLst/>
              <a:gdLst>
                <a:gd name="connsiteX0" fmla="*/ 2562 w 7166"/>
                <a:gd name="connsiteY0" fmla="*/ 0 h 6858"/>
                <a:gd name="connsiteX1" fmla="*/ 7134 w 7166"/>
                <a:gd name="connsiteY1" fmla="*/ 0 h 6858"/>
                <a:gd name="connsiteX2" fmla="*/ 4943 w 7166"/>
                <a:gd name="connsiteY2" fmla="*/ 6858 h 6858"/>
                <a:gd name="connsiteX3" fmla="*/ 2562 w 7166"/>
                <a:gd name="connsiteY3" fmla="*/ 4572 h 6858"/>
                <a:gd name="connsiteX4" fmla="*/ 85 w 7166"/>
                <a:gd name="connsiteY4" fmla="*/ 4001 h 6858"/>
                <a:gd name="connsiteX5" fmla="*/ 2562 w 7166"/>
                <a:gd name="connsiteY5" fmla="*/ 0 h 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6" h="6858">
                  <a:moveTo>
                    <a:pt x="2562" y="0"/>
                  </a:moveTo>
                  <a:cubicBezTo>
                    <a:pt x="4086" y="0"/>
                    <a:pt x="5610" y="0"/>
                    <a:pt x="7134" y="0"/>
                  </a:cubicBezTo>
                  <a:cubicBezTo>
                    <a:pt x="7134" y="2572"/>
                    <a:pt x="7610" y="5144"/>
                    <a:pt x="4943" y="6858"/>
                  </a:cubicBezTo>
                  <a:cubicBezTo>
                    <a:pt x="4181" y="6096"/>
                    <a:pt x="3419" y="5334"/>
                    <a:pt x="2562" y="4572"/>
                  </a:cubicBezTo>
                  <a:cubicBezTo>
                    <a:pt x="1609" y="5048"/>
                    <a:pt x="466" y="5144"/>
                    <a:pt x="85" y="4001"/>
                  </a:cubicBezTo>
                  <a:cubicBezTo>
                    <a:pt x="-391" y="2000"/>
                    <a:pt x="1228" y="1048"/>
                    <a:pt x="2562" y="0"/>
                  </a:cubicBezTo>
                  <a:close/>
                </a:path>
              </a:pathLst>
            </a:custGeom>
            <a:solidFill>
              <a:srgbClr val="F9BF0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98">
              <a:extLst>
                <a:ext uri="{FF2B5EF4-FFF2-40B4-BE49-F238E27FC236}">
                  <a16:creationId xmlns="" xmlns:a16="http://schemas.microsoft.com/office/drawing/2014/main" id="{CA2433CA-8432-4192-BB41-7941A28BC964}"/>
                </a:ext>
              </a:extLst>
            </p:cNvPr>
            <p:cNvSpPr/>
            <p:nvPr/>
          </p:nvSpPr>
          <p:spPr>
            <a:xfrm>
              <a:off x="9256072" y="2064007"/>
              <a:ext cx="18147" cy="13599"/>
            </a:xfrm>
            <a:custGeom>
              <a:avLst/>
              <a:gdLst>
                <a:gd name="connsiteX0" fmla="*/ 17131 w 18147"/>
                <a:gd name="connsiteY0" fmla="*/ 11313 h 13599"/>
                <a:gd name="connsiteX1" fmla="*/ 10273 w 18147"/>
                <a:gd name="connsiteY1" fmla="*/ 13599 h 13599"/>
                <a:gd name="connsiteX2" fmla="*/ 1701 w 18147"/>
                <a:gd name="connsiteY2" fmla="*/ 9980 h 13599"/>
                <a:gd name="connsiteX3" fmla="*/ 1129 w 18147"/>
                <a:gd name="connsiteY3" fmla="*/ 4455 h 13599"/>
                <a:gd name="connsiteX4" fmla="*/ 14845 w 18147"/>
                <a:gd name="connsiteY4" fmla="*/ 2169 h 13599"/>
                <a:gd name="connsiteX5" fmla="*/ 17131 w 18147"/>
                <a:gd name="connsiteY5" fmla="*/ 9027 h 13599"/>
                <a:gd name="connsiteX6" fmla="*/ 17131 w 18147"/>
                <a:gd name="connsiteY6" fmla="*/ 11313 h 1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7" h="13599">
                  <a:moveTo>
                    <a:pt x="17131" y="11313"/>
                  </a:moveTo>
                  <a:cubicBezTo>
                    <a:pt x="14845" y="12075"/>
                    <a:pt x="12559" y="12837"/>
                    <a:pt x="10273" y="13599"/>
                  </a:cubicBezTo>
                  <a:cubicBezTo>
                    <a:pt x="7511" y="12266"/>
                    <a:pt x="4177" y="12075"/>
                    <a:pt x="1701" y="9980"/>
                  </a:cubicBezTo>
                  <a:cubicBezTo>
                    <a:pt x="82" y="8265"/>
                    <a:pt x="-871" y="6551"/>
                    <a:pt x="1129" y="4455"/>
                  </a:cubicBezTo>
                  <a:cubicBezTo>
                    <a:pt x="4939" y="-974"/>
                    <a:pt x="9607" y="-1069"/>
                    <a:pt x="14845" y="2169"/>
                  </a:cubicBezTo>
                  <a:cubicBezTo>
                    <a:pt x="17893" y="3693"/>
                    <a:pt x="19227" y="5789"/>
                    <a:pt x="17131" y="9027"/>
                  </a:cubicBezTo>
                  <a:cubicBezTo>
                    <a:pt x="17131" y="9789"/>
                    <a:pt x="17131" y="10551"/>
                    <a:pt x="17131" y="11313"/>
                  </a:cubicBezTo>
                  <a:close/>
                </a:path>
              </a:pathLst>
            </a:custGeom>
            <a:solidFill>
              <a:srgbClr val="FDC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99">
              <a:extLst>
                <a:ext uri="{FF2B5EF4-FFF2-40B4-BE49-F238E27FC236}">
                  <a16:creationId xmlns="" xmlns:a16="http://schemas.microsoft.com/office/drawing/2014/main" id="{DF56A92F-DF79-419A-9448-CF7CF614EF12}"/>
                </a:ext>
              </a:extLst>
            </p:cNvPr>
            <p:cNvSpPr/>
            <p:nvPr/>
          </p:nvSpPr>
          <p:spPr>
            <a:xfrm>
              <a:off x="9245161" y="2067459"/>
              <a:ext cx="15918" cy="14689"/>
            </a:xfrm>
            <a:custGeom>
              <a:avLst/>
              <a:gdLst>
                <a:gd name="connsiteX0" fmla="*/ 12040 w 15918"/>
                <a:gd name="connsiteY0" fmla="*/ 1098 h 14689"/>
                <a:gd name="connsiteX1" fmla="*/ 14326 w 15918"/>
                <a:gd name="connsiteY1" fmla="*/ 5670 h 14689"/>
                <a:gd name="connsiteX2" fmla="*/ 15088 w 15918"/>
                <a:gd name="connsiteY2" fmla="*/ 12528 h 14689"/>
                <a:gd name="connsiteX3" fmla="*/ 6516 w 15918"/>
                <a:gd name="connsiteY3" fmla="*/ 14243 h 14689"/>
                <a:gd name="connsiteX4" fmla="*/ 134 w 15918"/>
                <a:gd name="connsiteY4" fmla="*/ 8528 h 14689"/>
                <a:gd name="connsiteX5" fmla="*/ 5182 w 15918"/>
                <a:gd name="connsiteY5" fmla="*/ 3289 h 14689"/>
                <a:gd name="connsiteX6" fmla="*/ 12040 w 15918"/>
                <a:gd name="connsiteY6" fmla="*/ 1098 h 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18" h="14689">
                  <a:moveTo>
                    <a:pt x="12040" y="1098"/>
                  </a:moveTo>
                  <a:cubicBezTo>
                    <a:pt x="12136" y="3003"/>
                    <a:pt x="12517" y="4718"/>
                    <a:pt x="14326" y="5670"/>
                  </a:cubicBezTo>
                  <a:cubicBezTo>
                    <a:pt x="16136" y="7766"/>
                    <a:pt x="16422" y="10052"/>
                    <a:pt x="15088" y="12528"/>
                  </a:cubicBezTo>
                  <a:cubicBezTo>
                    <a:pt x="12612" y="15005"/>
                    <a:pt x="9659" y="15005"/>
                    <a:pt x="6516" y="14243"/>
                  </a:cubicBezTo>
                  <a:cubicBezTo>
                    <a:pt x="3658" y="13195"/>
                    <a:pt x="1468" y="11385"/>
                    <a:pt x="134" y="8528"/>
                  </a:cubicBezTo>
                  <a:cubicBezTo>
                    <a:pt x="-818" y="4242"/>
                    <a:pt x="3563" y="5099"/>
                    <a:pt x="5182" y="3289"/>
                  </a:cubicBezTo>
                  <a:cubicBezTo>
                    <a:pt x="6516" y="-330"/>
                    <a:pt x="8897" y="-807"/>
                    <a:pt x="12040" y="1098"/>
                  </a:cubicBezTo>
                  <a:close/>
                </a:path>
              </a:pathLst>
            </a:custGeom>
            <a:solidFill>
              <a:srgbClr val="F8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 name="Freeform: Shape 100">
              <a:extLst>
                <a:ext uri="{FF2B5EF4-FFF2-40B4-BE49-F238E27FC236}">
                  <a16:creationId xmlns="" xmlns:a16="http://schemas.microsoft.com/office/drawing/2014/main" id="{D1AAB394-25EE-418D-AF4A-7BEF12F9B690}"/>
                </a:ext>
              </a:extLst>
            </p:cNvPr>
            <p:cNvSpPr/>
            <p:nvPr/>
          </p:nvSpPr>
          <p:spPr>
            <a:xfrm>
              <a:off x="9270917" y="2059318"/>
              <a:ext cx="13716" cy="13716"/>
            </a:xfrm>
            <a:custGeom>
              <a:avLst/>
              <a:gdLst>
                <a:gd name="connsiteX0" fmla="*/ 2286 w 13716"/>
                <a:gd name="connsiteY0" fmla="*/ 13716 h 13716"/>
                <a:gd name="connsiteX1" fmla="*/ 0 w 13716"/>
                <a:gd name="connsiteY1" fmla="*/ 6858 h 13716"/>
                <a:gd name="connsiteX2" fmla="*/ 6858 w 13716"/>
                <a:gd name="connsiteY2" fmla="*/ 0 h 13716"/>
                <a:gd name="connsiteX3" fmla="*/ 13716 w 13716"/>
                <a:gd name="connsiteY3" fmla="*/ 2286 h 13716"/>
                <a:gd name="connsiteX4" fmla="*/ 11430 w 13716"/>
                <a:gd name="connsiteY4" fmla="*/ 6858 h 13716"/>
                <a:gd name="connsiteX5" fmla="*/ 2286 w 13716"/>
                <a:gd name="connsiteY5" fmla="*/ 13716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 h="13716">
                  <a:moveTo>
                    <a:pt x="2286" y="13716"/>
                  </a:moveTo>
                  <a:cubicBezTo>
                    <a:pt x="1524" y="11430"/>
                    <a:pt x="762" y="9144"/>
                    <a:pt x="0" y="6858"/>
                  </a:cubicBezTo>
                  <a:cubicBezTo>
                    <a:pt x="95" y="2381"/>
                    <a:pt x="3905" y="1715"/>
                    <a:pt x="6858" y="0"/>
                  </a:cubicBezTo>
                  <a:cubicBezTo>
                    <a:pt x="8477" y="2667"/>
                    <a:pt x="11906" y="95"/>
                    <a:pt x="13716" y="2286"/>
                  </a:cubicBezTo>
                  <a:cubicBezTo>
                    <a:pt x="12954" y="3810"/>
                    <a:pt x="12192" y="5334"/>
                    <a:pt x="11430" y="6858"/>
                  </a:cubicBezTo>
                  <a:cubicBezTo>
                    <a:pt x="6286" y="6477"/>
                    <a:pt x="5334" y="11525"/>
                    <a:pt x="2286" y="13716"/>
                  </a:cubicBezTo>
                  <a:close/>
                </a:path>
              </a:pathLst>
            </a:custGeom>
            <a:solidFill>
              <a:srgbClr val="F8BF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 name="Freeform: Shape 101">
              <a:extLst>
                <a:ext uri="{FF2B5EF4-FFF2-40B4-BE49-F238E27FC236}">
                  <a16:creationId xmlns="" xmlns:a16="http://schemas.microsoft.com/office/drawing/2014/main" id="{36D90E77-A3D0-4D40-9548-E4DE5093776D}"/>
                </a:ext>
              </a:extLst>
            </p:cNvPr>
            <p:cNvSpPr/>
            <p:nvPr/>
          </p:nvSpPr>
          <p:spPr>
            <a:xfrm>
              <a:off x="9237676" y="2063986"/>
              <a:ext cx="9037" cy="10288"/>
            </a:xfrm>
            <a:custGeom>
              <a:avLst/>
              <a:gdLst>
                <a:gd name="connsiteX0" fmla="*/ 3523 w 9037"/>
                <a:gd name="connsiteY0" fmla="*/ 0 h 10288"/>
                <a:gd name="connsiteX1" fmla="*/ 5714 w 9037"/>
                <a:gd name="connsiteY1" fmla="*/ 95 h 10288"/>
                <a:gd name="connsiteX2" fmla="*/ 8095 w 9037"/>
                <a:gd name="connsiteY2" fmla="*/ 6763 h 10288"/>
                <a:gd name="connsiteX3" fmla="*/ 951 w 9037"/>
                <a:gd name="connsiteY3" fmla="*/ 9430 h 10288"/>
                <a:gd name="connsiteX4" fmla="*/ 3523 w 9037"/>
                <a:gd name="connsiteY4" fmla="*/ 0 h 1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 h="10288">
                  <a:moveTo>
                    <a:pt x="3523" y="0"/>
                  </a:moveTo>
                  <a:cubicBezTo>
                    <a:pt x="4285" y="0"/>
                    <a:pt x="4952" y="0"/>
                    <a:pt x="5714" y="95"/>
                  </a:cubicBezTo>
                  <a:cubicBezTo>
                    <a:pt x="7333" y="2000"/>
                    <a:pt x="10667" y="3334"/>
                    <a:pt x="8095" y="6763"/>
                  </a:cubicBezTo>
                  <a:cubicBezTo>
                    <a:pt x="6476" y="9906"/>
                    <a:pt x="4285" y="11335"/>
                    <a:pt x="951" y="9430"/>
                  </a:cubicBezTo>
                  <a:cubicBezTo>
                    <a:pt x="-1716" y="5334"/>
                    <a:pt x="1904" y="2953"/>
                    <a:pt x="3523" y="0"/>
                  </a:cubicBezTo>
                  <a:close/>
                </a:path>
              </a:pathLst>
            </a:custGeom>
            <a:solidFill>
              <a:srgbClr val="FCCC0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02">
              <a:extLst>
                <a:ext uri="{FF2B5EF4-FFF2-40B4-BE49-F238E27FC236}">
                  <a16:creationId xmlns="" xmlns:a16="http://schemas.microsoft.com/office/drawing/2014/main" id="{8F7B5707-734C-4AED-A8EF-1FE07DAE5AE5}"/>
                </a:ext>
              </a:extLst>
            </p:cNvPr>
            <p:cNvSpPr/>
            <p:nvPr/>
          </p:nvSpPr>
          <p:spPr>
            <a:xfrm>
              <a:off x="9238007" y="2070748"/>
              <a:ext cx="12335" cy="7825"/>
            </a:xfrm>
            <a:custGeom>
              <a:avLst/>
              <a:gdLst>
                <a:gd name="connsiteX0" fmla="*/ 906 w 12335"/>
                <a:gd name="connsiteY0" fmla="*/ 2286 h 7825"/>
                <a:gd name="connsiteX1" fmla="*/ 7764 w 12335"/>
                <a:gd name="connsiteY1" fmla="*/ 0 h 7825"/>
                <a:gd name="connsiteX2" fmla="*/ 12336 w 12335"/>
                <a:gd name="connsiteY2" fmla="*/ 0 h 7825"/>
                <a:gd name="connsiteX3" fmla="*/ 7764 w 12335"/>
                <a:gd name="connsiteY3" fmla="*/ 4572 h 7825"/>
                <a:gd name="connsiteX4" fmla="*/ 1382 w 12335"/>
                <a:gd name="connsiteY4" fmla="*/ 7144 h 7825"/>
                <a:gd name="connsiteX5" fmla="*/ 906 w 12335"/>
                <a:gd name="connsiteY5" fmla="*/ 2286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5" h="7825">
                  <a:moveTo>
                    <a:pt x="906" y="2286"/>
                  </a:moveTo>
                  <a:cubicBezTo>
                    <a:pt x="3192" y="1524"/>
                    <a:pt x="5478" y="762"/>
                    <a:pt x="7764" y="0"/>
                  </a:cubicBezTo>
                  <a:cubicBezTo>
                    <a:pt x="9288" y="0"/>
                    <a:pt x="10812" y="0"/>
                    <a:pt x="12336" y="0"/>
                  </a:cubicBezTo>
                  <a:cubicBezTo>
                    <a:pt x="10812" y="1524"/>
                    <a:pt x="9288" y="3048"/>
                    <a:pt x="7764" y="4572"/>
                  </a:cubicBezTo>
                  <a:cubicBezTo>
                    <a:pt x="6430" y="7334"/>
                    <a:pt x="4335" y="8763"/>
                    <a:pt x="1382" y="7144"/>
                  </a:cubicBezTo>
                  <a:cubicBezTo>
                    <a:pt x="-523" y="6096"/>
                    <a:pt x="-237" y="4096"/>
                    <a:pt x="906" y="2286"/>
                  </a:cubicBezTo>
                  <a:close/>
                </a:path>
              </a:pathLst>
            </a:custGeom>
            <a:solidFill>
              <a:srgbClr val="F2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03">
              <a:extLst>
                <a:ext uri="{FF2B5EF4-FFF2-40B4-BE49-F238E27FC236}">
                  <a16:creationId xmlns="" xmlns:a16="http://schemas.microsoft.com/office/drawing/2014/main" id="{54DF1F3A-E109-42F5-A137-18C4BC6ADA3F}"/>
                </a:ext>
              </a:extLst>
            </p:cNvPr>
            <p:cNvSpPr/>
            <p:nvPr/>
          </p:nvSpPr>
          <p:spPr>
            <a:xfrm>
              <a:off x="9277680" y="2059382"/>
              <a:ext cx="9143" cy="3224"/>
            </a:xfrm>
            <a:custGeom>
              <a:avLst/>
              <a:gdLst>
                <a:gd name="connsiteX0" fmla="*/ 6858 w 9143"/>
                <a:gd name="connsiteY0" fmla="*/ 2318 h 3224"/>
                <a:gd name="connsiteX1" fmla="*/ 0 w 9143"/>
                <a:gd name="connsiteY1" fmla="*/ 32 h 3224"/>
                <a:gd name="connsiteX2" fmla="*/ 9144 w 9143"/>
                <a:gd name="connsiteY2" fmla="*/ 2318 h 3224"/>
                <a:gd name="connsiteX3" fmla="*/ 6858 w 9143"/>
                <a:gd name="connsiteY3" fmla="*/ 2318 h 3224"/>
              </a:gdLst>
              <a:ahLst/>
              <a:cxnLst>
                <a:cxn ang="0">
                  <a:pos x="connsiteX0" y="connsiteY0"/>
                </a:cxn>
                <a:cxn ang="0">
                  <a:pos x="connsiteX1" y="connsiteY1"/>
                </a:cxn>
                <a:cxn ang="0">
                  <a:pos x="connsiteX2" y="connsiteY2"/>
                </a:cxn>
                <a:cxn ang="0">
                  <a:pos x="connsiteX3" y="connsiteY3"/>
                </a:cxn>
              </a:cxnLst>
              <a:rect l="l" t="t" r="r" b="b"/>
              <a:pathLst>
                <a:path w="9143" h="3224">
                  <a:moveTo>
                    <a:pt x="6858" y="2318"/>
                  </a:moveTo>
                  <a:cubicBezTo>
                    <a:pt x="4572" y="1461"/>
                    <a:pt x="571" y="6128"/>
                    <a:pt x="0" y="32"/>
                  </a:cubicBezTo>
                  <a:cubicBezTo>
                    <a:pt x="3143" y="318"/>
                    <a:pt x="6763" y="-1016"/>
                    <a:pt x="9144" y="2318"/>
                  </a:cubicBezTo>
                  <a:cubicBezTo>
                    <a:pt x="8382" y="2223"/>
                    <a:pt x="7620" y="2318"/>
                    <a:pt x="6858" y="231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04">
              <a:extLst>
                <a:ext uri="{FF2B5EF4-FFF2-40B4-BE49-F238E27FC236}">
                  <a16:creationId xmlns="" xmlns:a16="http://schemas.microsoft.com/office/drawing/2014/main" id="{A51B5E12-BA28-4426-AB44-D420E62F7A55}"/>
                </a:ext>
              </a:extLst>
            </p:cNvPr>
            <p:cNvSpPr/>
            <p:nvPr/>
          </p:nvSpPr>
          <p:spPr>
            <a:xfrm>
              <a:off x="9122422" y="2105079"/>
              <a:ext cx="59531" cy="31733"/>
            </a:xfrm>
            <a:custGeom>
              <a:avLst/>
              <a:gdLst>
                <a:gd name="connsiteX0" fmla="*/ 54864 w 59531"/>
                <a:gd name="connsiteY0" fmla="*/ 25106 h 31733"/>
                <a:gd name="connsiteX1" fmla="*/ 57150 w 59531"/>
                <a:gd name="connsiteY1" fmla="*/ 25106 h 31733"/>
                <a:gd name="connsiteX2" fmla="*/ 59531 w 59531"/>
                <a:gd name="connsiteY2" fmla="*/ 27392 h 31733"/>
                <a:gd name="connsiteX3" fmla="*/ 50578 w 59531"/>
                <a:gd name="connsiteY3" fmla="*/ 31488 h 31733"/>
                <a:gd name="connsiteX4" fmla="*/ 30575 w 59531"/>
                <a:gd name="connsiteY4" fmla="*/ 29678 h 31733"/>
                <a:gd name="connsiteX5" fmla="*/ 11430 w 59531"/>
                <a:gd name="connsiteY5" fmla="*/ 27392 h 31733"/>
                <a:gd name="connsiteX6" fmla="*/ 0 w 59531"/>
                <a:gd name="connsiteY6" fmla="*/ 18248 h 31733"/>
                <a:gd name="connsiteX7" fmla="*/ 0 w 59531"/>
                <a:gd name="connsiteY7" fmla="*/ 18248 h 31733"/>
                <a:gd name="connsiteX8" fmla="*/ 11430 w 59531"/>
                <a:gd name="connsiteY8" fmla="*/ 9199 h 31733"/>
                <a:gd name="connsiteX9" fmla="*/ 32004 w 59531"/>
                <a:gd name="connsiteY9" fmla="*/ 55 h 31733"/>
                <a:gd name="connsiteX10" fmla="*/ 33242 w 59531"/>
                <a:gd name="connsiteY10" fmla="*/ 2627 h 31733"/>
                <a:gd name="connsiteX11" fmla="*/ 30004 w 59531"/>
                <a:gd name="connsiteY11" fmla="*/ 7580 h 31733"/>
                <a:gd name="connsiteX12" fmla="*/ 24575 w 59531"/>
                <a:gd name="connsiteY12" fmla="*/ 12057 h 31733"/>
                <a:gd name="connsiteX13" fmla="*/ 23622 w 59531"/>
                <a:gd name="connsiteY13" fmla="*/ 16629 h 31733"/>
                <a:gd name="connsiteX14" fmla="*/ 33814 w 59531"/>
                <a:gd name="connsiteY14" fmla="*/ 14819 h 31733"/>
                <a:gd name="connsiteX15" fmla="*/ 38195 w 59531"/>
                <a:gd name="connsiteY15" fmla="*/ 14628 h 31733"/>
                <a:gd name="connsiteX16" fmla="*/ 49530 w 59531"/>
                <a:gd name="connsiteY16" fmla="*/ 19867 h 31733"/>
                <a:gd name="connsiteX17" fmla="*/ 54864 w 59531"/>
                <a:gd name="connsiteY17" fmla="*/ 25106 h 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31" h="31733">
                  <a:moveTo>
                    <a:pt x="54864" y="25106"/>
                  </a:moveTo>
                  <a:cubicBezTo>
                    <a:pt x="55626" y="25106"/>
                    <a:pt x="56388" y="25106"/>
                    <a:pt x="57150" y="25106"/>
                  </a:cubicBezTo>
                  <a:cubicBezTo>
                    <a:pt x="58484" y="25392"/>
                    <a:pt x="59246" y="26154"/>
                    <a:pt x="59531" y="27392"/>
                  </a:cubicBezTo>
                  <a:cubicBezTo>
                    <a:pt x="58674" y="33393"/>
                    <a:pt x="54102" y="31392"/>
                    <a:pt x="50578" y="31488"/>
                  </a:cubicBezTo>
                  <a:cubicBezTo>
                    <a:pt x="44196" y="27582"/>
                    <a:pt x="37243" y="29964"/>
                    <a:pt x="30575" y="29678"/>
                  </a:cubicBezTo>
                  <a:cubicBezTo>
                    <a:pt x="24003" y="29583"/>
                    <a:pt x="17621" y="29297"/>
                    <a:pt x="11430" y="27392"/>
                  </a:cubicBezTo>
                  <a:cubicBezTo>
                    <a:pt x="6477" y="25773"/>
                    <a:pt x="2096" y="23487"/>
                    <a:pt x="0" y="18248"/>
                  </a:cubicBezTo>
                  <a:lnTo>
                    <a:pt x="0" y="18248"/>
                  </a:lnTo>
                  <a:cubicBezTo>
                    <a:pt x="4382" y="15867"/>
                    <a:pt x="7525" y="12057"/>
                    <a:pt x="11430" y="9199"/>
                  </a:cubicBezTo>
                  <a:cubicBezTo>
                    <a:pt x="18479" y="6627"/>
                    <a:pt x="23432" y="-707"/>
                    <a:pt x="32004" y="55"/>
                  </a:cubicBezTo>
                  <a:cubicBezTo>
                    <a:pt x="32766" y="722"/>
                    <a:pt x="33147" y="1579"/>
                    <a:pt x="33242" y="2627"/>
                  </a:cubicBezTo>
                  <a:cubicBezTo>
                    <a:pt x="32957" y="4818"/>
                    <a:pt x="31814" y="6437"/>
                    <a:pt x="30004" y="7580"/>
                  </a:cubicBezTo>
                  <a:cubicBezTo>
                    <a:pt x="27718" y="8532"/>
                    <a:pt x="25813" y="9866"/>
                    <a:pt x="24575" y="12057"/>
                  </a:cubicBezTo>
                  <a:cubicBezTo>
                    <a:pt x="23336" y="13390"/>
                    <a:pt x="22193" y="14724"/>
                    <a:pt x="23622" y="16629"/>
                  </a:cubicBezTo>
                  <a:cubicBezTo>
                    <a:pt x="27718" y="20248"/>
                    <a:pt x="30194" y="14057"/>
                    <a:pt x="33814" y="14819"/>
                  </a:cubicBezTo>
                  <a:cubicBezTo>
                    <a:pt x="35243" y="14724"/>
                    <a:pt x="36957" y="15295"/>
                    <a:pt x="38195" y="14628"/>
                  </a:cubicBezTo>
                  <a:cubicBezTo>
                    <a:pt x="44101" y="11866"/>
                    <a:pt x="48578" y="11390"/>
                    <a:pt x="49530" y="19867"/>
                  </a:cubicBezTo>
                  <a:cubicBezTo>
                    <a:pt x="49816" y="22153"/>
                    <a:pt x="52197" y="24153"/>
                    <a:pt x="54864" y="25106"/>
                  </a:cubicBezTo>
                  <a:close/>
                </a:path>
              </a:pathLst>
            </a:custGeom>
            <a:solidFill>
              <a:srgbClr val="FBC3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 name="Freeform: Shape 105">
              <a:extLst>
                <a:ext uri="{FF2B5EF4-FFF2-40B4-BE49-F238E27FC236}">
                  <a16:creationId xmlns="" xmlns:a16="http://schemas.microsoft.com/office/drawing/2014/main" id="{C66553D0-43E7-41C9-9E54-CF56AE287B6C}"/>
                </a:ext>
              </a:extLst>
            </p:cNvPr>
            <p:cNvSpPr/>
            <p:nvPr/>
          </p:nvSpPr>
          <p:spPr>
            <a:xfrm>
              <a:off x="9122300" y="2123326"/>
              <a:ext cx="11552" cy="9144"/>
            </a:xfrm>
            <a:custGeom>
              <a:avLst/>
              <a:gdLst>
                <a:gd name="connsiteX0" fmla="*/ 123 w 11552"/>
                <a:gd name="connsiteY0" fmla="*/ 0 h 9144"/>
                <a:gd name="connsiteX1" fmla="*/ 11553 w 11552"/>
                <a:gd name="connsiteY1" fmla="*/ 9144 h 9144"/>
                <a:gd name="connsiteX2" fmla="*/ 123 w 11552"/>
                <a:gd name="connsiteY2" fmla="*/ 0 h 9144"/>
              </a:gdLst>
              <a:ahLst/>
              <a:cxnLst>
                <a:cxn ang="0">
                  <a:pos x="connsiteX0" y="connsiteY0"/>
                </a:cxn>
                <a:cxn ang="0">
                  <a:pos x="connsiteX1" y="connsiteY1"/>
                </a:cxn>
                <a:cxn ang="0">
                  <a:pos x="connsiteX2" y="connsiteY2"/>
                </a:cxn>
              </a:cxnLst>
              <a:rect l="l" t="t" r="r" b="b"/>
              <a:pathLst>
                <a:path w="11552" h="9144">
                  <a:moveTo>
                    <a:pt x="123" y="0"/>
                  </a:moveTo>
                  <a:cubicBezTo>
                    <a:pt x="3933" y="3048"/>
                    <a:pt x="7743" y="6096"/>
                    <a:pt x="11553" y="9144"/>
                  </a:cubicBezTo>
                  <a:cubicBezTo>
                    <a:pt x="599" y="8572"/>
                    <a:pt x="-449" y="7620"/>
                    <a:pt x="123"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 name="Freeform: Shape 106">
              <a:extLst>
                <a:ext uri="{FF2B5EF4-FFF2-40B4-BE49-F238E27FC236}">
                  <a16:creationId xmlns="" xmlns:a16="http://schemas.microsoft.com/office/drawing/2014/main" id="{55C855FC-0079-4701-80C0-0F20D68F1714}"/>
                </a:ext>
              </a:extLst>
            </p:cNvPr>
            <p:cNvSpPr/>
            <p:nvPr/>
          </p:nvSpPr>
          <p:spPr>
            <a:xfrm>
              <a:off x="9122422" y="2114182"/>
              <a:ext cx="11429" cy="9144"/>
            </a:xfrm>
            <a:custGeom>
              <a:avLst/>
              <a:gdLst>
                <a:gd name="connsiteX0" fmla="*/ 11430 w 11429"/>
                <a:gd name="connsiteY0" fmla="*/ 0 h 9144"/>
                <a:gd name="connsiteX1" fmla="*/ 0 w 11429"/>
                <a:gd name="connsiteY1" fmla="*/ 9144 h 9144"/>
                <a:gd name="connsiteX2" fmla="*/ 7049 w 11429"/>
                <a:gd name="connsiteY2" fmla="*/ 191 h 9144"/>
                <a:gd name="connsiteX3" fmla="*/ 11430 w 11429"/>
                <a:gd name="connsiteY3" fmla="*/ 0 h 9144"/>
              </a:gdLst>
              <a:ahLst/>
              <a:cxnLst>
                <a:cxn ang="0">
                  <a:pos x="connsiteX0" y="connsiteY0"/>
                </a:cxn>
                <a:cxn ang="0">
                  <a:pos x="connsiteX1" y="connsiteY1"/>
                </a:cxn>
                <a:cxn ang="0">
                  <a:pos x="connsiteX2" y="connsiteY2"/>
                </a:cxn>
                <a:cxn ang="0">
                  <a:pos x="connsiteX3" y="connsiteY3"/>
                </a:cxn>
              </a:cxnLst>
              <a:rect l="l" t="t" r="r" b="b"/>
              <a:pathLst>
                <a:path w="11429" h="9144">
                  <a:moveTo>
                    <a:pt x="11430" y="0"/>
                  </a:moveTo>
                  <a:cubicBezTo>
                    <a:pt x="9430" y="5239"/>
                    <a:pt x="5906" y="8763"/>
                    <a:pt x="0" y="9144"/>
                  </a:cubicBezTo>
                  <a:cubicBezTo>
                    <a:pt x="2381" y="6096"/>
                    <a:pt x="4763" y="3143"/>
                    <a:pt x="7049" y="191"/>
                  </a:cubicBezTo>
                  <a:cubicBezTo>
                    <a:pt x="8573" y="95"/>
                    <a:pt x="10001" y="95"/>
                    <a:pt x="11430" y="0"/>
                  </a:cubicBezTo>
                  <a:close/>
                </a:path>
              </a:pathLst>
            </a:custGeom>
            <a:solidFill>
              <a:srgbClr val="FBCB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07">
              <a:extLst>
                <a:ext uri="{FF2B5EF4-FFF2-40B4-BE49-F238E27FC236}">
                  <a16:creationId xmlns="" xmlns:a16="http://schemas.microsoft.com/office/drawing/2014/main" id="{4D4C6DE6-8AFB-4057-A2AC-B3F8AE067EA6}"/>
                </a:ext>
              </a:extLst>
            </p:cNvPr>
            <p:cNvSpPr/>
            <p:nvPr/>
          </p:nvSpPr>
          <p:spPr>
            <a:xfrm>
              <a:off x="9171696" y="2086750"/>
              <a:ext cx="31722" cy="20573"/>
            </a:xfrm>
            <a:custGeom>
              <a:avLst/>
              <a:gdLst>
                <a:gd name="connsiteX0" fmla="*/ 28355 w 31722"/>
                <a:gd name="connsiteY0" fmla="*/ 13716 h 20573"/>
                <a:gd name="connsiteX1" fmla="*/ 21497 w 31722"/>
                <a:gd name="connsiteY1" fmla="*/ 20574 h 20573"/>
                <a:gd name="connsiteX2" fmla="*/ 6257 w 31722"/>
                <a:gd name="connsiteY2" fmla="*/ 18574 h 20573"/>
                <a:gd name="connsiteX3" fmla="*/ 1018 w 31722"/>
                <a:gd name="connsiteY3" fmla="*/ 11430 h 20573"/>
                <a:gd name="connsiteX4" fmla="*/ 3304 w 31722"/>
                <a:gd name="connsiteY4" fmla="*/ 6858 h 20573"/>
                <a:gd name="connsiteX5" fmla="*/ 19306 w 31722"/>
                <a:gd name="connsiteY5" fmla="*/ 0 h 20573"/>
                <a:gd name="connsiteX6" fmla="*/ 23783 w 31722"/>
                <a:gd name="connsiteY6" fmla="*/ 0 h 20573"/>
                <a:gd name="connsiteX7" fmla="*/ 28355 w 31722"/>
                <a:gd name="connsiteY7" fmla="*/ 13716 h 2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2" h="20573">
                  <a:moveTo>
                    <a:pt x="28355" y="13716"/>
                  </a:moveTo>
                  <a:cubicBezTo>
                    <a:pt x="26069" y="16002"/>
                    <a:pt x="23783" y="18288"/>
                    <a:pt x="21497" y="20574"/>
                  </a:cubicBezTo>
                  <a:cubicBezTo>
                    <a:pt x="16734" y="17526"/>
                    <a:pt x="11400" y="18098"/>
                    <a:pt x="6257" y="18574"/>
                  </a:cubicBezTo>
                  <a:cubicBezTo>
                    <a:pt x="-220" y="19241"/>
                    <a:pt x="-1077" y="16574"/>
                    <a:pt x="1018" y="11430"/>
                  </a:cubicBezTo>
                  <a:cubicBezTo>
                    <a:pt x="1780" y="9906"/>
                    <a:pt x="2542" y="8382"/>
                    <a:pt x="3304" y="6858"/>
                  </a:cubicBezTo>
                  <a:cubicBezTo>
                    <a:pt x="8638" y="4572"/>
                    <a:pt x="13972" y="2286"/>
                    <a:pt x="19306" y="0"/>
                  </a:cubicBezTo>
                  <a:cubicBezTo>
                    <a:pt x="20830" y="0"/>
                    <a:pt x="22354" y="0"/>
                    <a:pt x="23783" y="0"/>
                  </a:cubicBezTo>
                  <a:cubicBezTo>
                    <a:pt x="30355" y="2953"/>
                    <a:pt x="35308" y="6382"/>
                    <a:pt x="28355" y="13716"/>
                  </a:cubicBezTo>
                  <a:close/>
                </a:path>
              </a:pathLst>
            </a:custGeom>
            <a:solidFill>
              <a:srgbClr val="FCCB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08">
              <a:extLst>
                <a:ext uri="{FF2B5EF4-FFF2-40B4-BE49-F238E27FC236}">
                  <a16:creationId xmlns="" xmlns:a16="http://schemas.microsoft.com/office/drawing/2014/main" id="{0F6214FA-20C9-4379-ABC6-D5A9659A710E}"/>
                </a:ext>
              </a:extLst>
            </p:cNvPr>
            <p:cNvSpPr/>
            <p:nvPr/>
          </p:nvSpPr>
          <p:spPr>
            <a:xfrm>
              <a:off x="9165190" y="2098181"/>
              <a:ext cx="28004" cy="20574"/>
            </a:xfrm>
            <a:custGeom>
              <a:avLst/>
              <a:gdLst>
                <a:gd name="connsiteX0" fmla="*/ 7525 w 28004"/>
                <a:gd name="connsiteY0" fmla="*/ 0 h 20574"/>
                <a:gd name="connsiteX1" fmla="*/ 17050 w 28004"/>
                <a:gd name="connsiteY1" fmla="*/ 4858 h 20574"/>
                <a:gd name="connsiteX2" fmla="*/ 28004 w 28004"/>
                <a:gd name="connsiteY2" fmla="*/ 9144 h 20574"/>
                <a:gd name="connsiteX3" fmla="*/ 28004 w 28004"/>
                <a:gd name="connsiteY3" fmla="*/ 9144 h 20574"/>
                <a:gd name="connsiteX4" fmla="*/ 16574 w 28004"/>
                <a:gd name="connsiteY4" fmla="*/ 20574 h 20574"/>
                <a:gd name="connsiteX5" fmla="*/ 7430 w 28004"/>
                <a:gd name="connsiteY5" fmla="*/ 20574 h 20574"/>
                <a:gd name="connsiteX6" fmla="*/ 2096 w 28004"/>
                <a:gd name="connsiteY6" fmla="*/ 15621 h 20574"/>
                <a:gd name="connsiteX7" fmla="*/ 0 w 28004"/>
                <a:gd name="connsiteY7" fmla="*/ 5524 h 20574"/>
                <a:gd name="connsiteX8" fmla="*/ 2953 w 28004"/>
                <a:gd name="connsiteY8" fmla="*/ 2286 h 20574"/>
                <a:gd name="connsiteX9" fmla="*/ 7525 w 28004"/>
                <a:gd name="connsiteY9"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04" h="20574">
                  <a:moveTo>
                    <a:pt x="7525" y="0"/>
                  </a:moveTo>
                  <a:cubicBezTo>
                    <a:pt x="6572" y="9811"/>
                    <a:pt x="15526" y="-95"/>
                    <a:pt x="17050" y="4858"/>
                  </a:cubicBezTo>
                  <a:cubicBezTo>
                    <a:pt x="22574" y="1524"/>
                    <a:pt x="25051" y="5906"/>
                    <a:pt x="28004" y="9144"/>
                  </a:cubicBezTo>
                  <a:lnTo>
                    <a:pt x="28004" y="9144"/>
                  </a:lnTo>
                  <a:cubicBezTo>
                    <a:pt x="28099" y="16859"/>
                    <a:pt x="20860" y="17240"/>
                    <a:pt x="16574" y="20574"/>
                  </a:cubicBezTo>
                  <a:cubicBezTo>
                    <a:pt x="13526" y="20479"/>
                    <a:pt x="10478" y="18383"/>
                    <a:pt x="7430" y="20574"/>
                  </a:cubicBezTo>
                  <a:cubicBezTo>
                    <a:pt x="5715" y="18955"/>
                    <a:pt x="3239" y="18002"/>
                    <a:pt x="2096" y="15621"/>
                  </a:cubicBezTo>
                  <a:cubicBezTo>
                    <a:pt x="1810" y="12192"/>
                    <a:pt x="857" y="8858"/>
                    <a:pt x="0" y="5524"/>
                  </a:cubicBezTo>
                  <a:cubicBezTo>
                    <a:pt x="190" y="3715"/>
                    <a:pt x="1905" y="3334"/>
                    <a:pt x="2953" y="2286"/>
                  </a:cubicBezTo>
                  <a:cubicBezTo>
                    <a:pt x="4477" y="1524"/>
                    <a:pt x="6001" y="762"/>
                    <a:pt x="7525" y="0"/>
                  </a:cubicBezTo>
                  <a:close/>
                </a:path>
              </a:pathLst>
            </a:custGeom>
            <a:solidFill>
              <a:srgbClr val="FCC5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09">
              <a:extLst>
                <a:ext uri="{FF2B5EF4-FFF2-40B4-BE49-F238E27FC236}">
                  <a16:creationId xmlns="" xmlns:a16="http://schemas.microsoft.com/office/drawing/2014/main" id="{C15DAE8F-DA3A-44CC-A806-6B410E56D4DF}"/>
                </a:ext>
              </a:extLst>
            </p:cNvPr>
            <p:cNvSpPr/>
            <p:nvPr/>
          </p:nvSpPr>
          <p:spPr>
            <a:xfrm>
              <a:off x="9154426" y="2099550"/>
              <a:ext cx="13716" cy="10568"/>
            </a:xfrm>
            <a:custGeom>
              <a:avLst/>
              <a:gdLst>
                <a:gd name="connsiteX0" fmla="*/ 13716 w 13716"/>
                <a:gd name="connsiteY0" fmla="*/ 917 h 10568"/>
                <a:gd name="connsiteX1" fmla="*/ 11430 w 13716"/>
                <a:gd name="connsiteY1" fmla="*/ 3203 h 10568"/>
                <a:gd name="connsiteX2" fmla="*/ 0 w 13716"/>
                <a:gd name="connsiteY2" fmla="*/ 7775 h 10568"/>
                <a:gd name="connsiteX3" fmla="*/ 0 w 13716"/>
                <a:gd name="connsiteY3" fmla="*/ 5489 h 10568"/>
                <a:gd name="connsiteX4" fmla="*/ 13716 w 13716"/>
                <a:gd name="connsiteY4" fmla="*/ 917 h 1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0568">
                  <a:moveTo>
                    <a:pt x="13716" y="917"/>
                  </a:moveTo>
                  <a:cubicBezTo>
                    <a:pt x="12954" y="1679"/>
                    <a:pt x="12192" y="2441"/>
                    <a:pt x="11430" y="3203"/>
                  </a:cubicBezTo>
                  <a:cubicBezTo>
                    <a:pt x="8572" y="7203"/>
                    <a:pt x="7144" y="14633"/>
                    <a:pt x="0" y="7775"/>
                  </a:cubicBezTo>
                  <a:cubicBezTo>
                    <a:pt x="0" y="7013"/>
                    <a:pt x="0" y="6251"/>
                    <a:pt x="0" y="5489"/>
                  </a:cubicBezTo>
                  <a:cubicBezTo>
                    <a:pt x="2381" y="-2608"/>
                    <a:pt x="8477" y="536"/>
                    <a:pt x="13716" y="917"/>
                  </a:cubicBezTo>
                  <a:close/>
                </a:path>
              </a:pathLst>
            </a:custGeom>
            <a:solidFill>
              <a:srgbClr val="FDD1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2" name="Freeform: Shape 110">
              <a:extLst>
                <a:ext uri="{FF2B5EF4-FFF2-40B4-BE49-F238E27FC236}">
                  <a16:creationId xmlns="" xmlns:a16="http://schemas.microsoft.com/office/drawing/2014/main" id="{9D08F5AC-2EDF-4A97-8CB9-425417437227}"/>
                </a:ext>
              </a:extLst>
            </p:cNvPr>
            <p:cNvSpPr/>
            <p:nvPr/>
          </p:nvSpPr>
          <p:spPr>
            <a:xfrm>
              <a:off x="9254915" y="2129388"/>
              <a:ext cx="22764" cy="12131"/>
            </a:xfrm>
            <a:custGeom>
              <a:avLst/>
              <a:gdLst>
                <a:gd name="connsiteX0" fmla="*/ 0 w 22764"/>
                <a:gd name="connsiteY0" fmla="*/ 7655 h 12131"/>
                <a:gd name="connsiteX1" fmla="*/ 14002 w 22764"/>
                <a:gd name="connsiteY1" fmla="*/ 2607 h 12131"/>
                <a:gd name="connsiteX2" fmla="*/ 22765 w 22764"/>
                <a:gd name="connsiteY2" fmla="*/ 7560 h 12131"/>
                <a:gd name="connsiteX3" fmla="*/ 18193 w 22764"/>
                <a:gd name="connsiteY3" fmla="*/ 9846 h 12131"/>
                <a:gd name="connsiteX4" fmla="*/ 13621 w 22764"/>
                <a:gd name="connsiteY4" fmla="*/ 12132 h 12131"/>
                <a:gd name="connsiteX5" fmla="*/ 2191 w 22764"/>
                <a:gd name="connsiteY5" fmla="*/ 7560 h 12131"/>
                <a:gd name="connsiteX6" fmla="*/ 0 w 22764"/>
                <a:gd name="connsiteY6" fmla="*/ 7655 h 1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4" h="12131">
                  <a:moveTo>
                    <a:pt x="0" y="7655"/>
                  </a:moveTo>
                  <a:cubicBezTo>
                    <a:pt x="3429" y="-346"/>
                    <a:pt x="8763" y="-2156"/>
                    <a:pt x="14002" y="2607"/>
                  </a:cubicBezTo>
                  <a:cubicBezTo>
                    <a:pt x="16478" y="4893"/>
                    <a:pt x="21717" y="2607"/>
                    <a:pt x="22765" y="7560"/>
                  </a:cubicBezTo>
                  <a:cubicBezTo>
                    <a:pt x="20860" y="7560"/>
                    <a:pt x="19145" y="8036"/>
                    <a:pt x="18193" y="9846"/>
                  </a:cubicBezTo>
                  <a:cubicBezTo>
                    <a:pt x="16669" y="10608"/>
                    <a:pt x="15145" y="11370"/>
                    <a:pt x="13621" y="12132"/>
                  </a:cubicBezTo>
                  <a:cubicBezTo>
                    <a:pt x="10763" y="8131"/>
                    <a:pt x="8477" y="2892"/>
                    <a:pt x="2191" y="7560"/>
                  </a:cubicBezTo>
                  <a:cubicBezTo>
                    <a:pt x="1524" y="8703"/>
                    <a:pt x="762" y="8703"/>
                    <a:pt x="0" y="7655"/>
                  </a:cubicBezTo>
                  <a:close/>
                </a:path>
              </a:pathLst>
            </a:custGeom>
            <a:solidFill>
              <a:srgbClr val="FD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3" name="Freeform: Shape 111">
              <a:extLst>
                <a:ext uri="{FF2B5EF4-FFF2-40B4-BE49-F238E27FC236}">
                  <a16:creationId xmlns="" xmlns:a16="http://schemas.microsoft.com/office/drawing/2014/main" id="{B275D5A0-69B4-4D2F-AA24-2CDA3F8A9E01}"/>
                </a:ext>
              </a:extLst>
            </p:cNvPr>
            <p:cNvSpPr/>
            <p:nvPr/>
          </p:nvSpPr>
          <p:spPr>
            <a:xfrm>
              <a:off x="9266303" y="2103471"/>
              <a:ext cx="25619" cy="15283"/>
            </a:xfrm>
            <a:custGeom>
              <a:avLst/>
              <a:gdLst>
                <a:gd name="connsiteX0" fmla="*/ 6900 w 25619"/>
                <a:gd name="connsiteY0" fmla="*/ 3853 h 15283"/>
                <a:gd name="connsiteX1" fmla="*/ 20616 w 25619"/>
                <a:gd name="connsiteY1" fmla="*/ 1567 h 15283"/>
                <a:gd name="connsiteX2" fmla="*/ 25188 w 25619"/>
                <a:gd name="connsiteY2" fmla="*/ 3853 h 15283"/>
                <a:gd name="connsiteX3" fmla="*/ 22902 w 25619"/>
                <a:gd name="connsiteY3" fmla="*/ 8425 h 15283"/>
                <a:gd name="connsiteX4" fmla="*/ 18330 w 25619"/>
                <a:gd name="connsiteY4" fmla="*/ 12997 h 15283"/>
                <a:gd name="connsiteX5" fmla="*/ 6900 w 25619"/>
                <a:gd name="connsiteY5" fmla="*/ 12997 h 15283"/>
                <a:gd name="connsiteX6" fmla="*/ 42 w 25619"/>
                <a:gd name="connsiteY6" fmla="*/ 8425 h 15283"/>
                <a:gd name="connsiteX7" fmla="*/ 6900 w 25619"/>
                <a:gd name="connsiteY7" fmla="*/ 3853 h 1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9" h="15283">
                  <a:moveTo>
                    <a:pt x="6900" y="3853"/>
                  </a:moveTo>
                  <a:cubicBezTo>
                    <a:pt x="11472" y="3091"/>
                    <a:pt x="16615" y="5758"/>
                    <a:pt x="20616" y="1567"/>
                  </a:cubicBezTo>
                  <a:cubicBezTo>
                    <a:pt x="24235" y="-1862"/>
                    <a:pt x="24712" y="996"/>
                    <a:pt x="25188" y="3853"/>
                  </a:cubicBezTo>
                  <a:cubicBezTo>
                    <a:pt x="26617" y="6520"/>
                    <a:pt x="24140" y="7187"/>
                    <a:pt x="22902" y="8425"/>
                  </a:cubicBezTo>
                  <a:cubicBezTo>
                    <a:pt x="22807" y="11378"/>
                    <a:pt x="21283" y="12902"/>
                    <a:pt x="18330" y="12997"/>
                  </a:cubicBezTo>
                  <a:cubicBezTo>
                    <a:pt x="14520" y="16045"/>
                    <a:pt x="10710" y="16045"/>
                    <a:pt x="6900" y="12997"/>
                  </a:cubicBezTo>
                  <a:cubicBezTo>
                    <a:pt x="4614" y="11473"/>
                    <a:pt x="2328" y="9949"/>
                    <a:pt x="42" y="8425"/>
                  </a:cubicBezTo>
                  <a:cubicBezTo>
                    <a:pt x="-530" y="2615"/>
                    <a:pt x="4900" y="5853"/>
                    <a:pt x="6900" y="3853"/>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12">
              <a:extLst>
                <a:ext uri="{FF2B5EF4-FFF2-40B4-BE49-F238E27FC236}">
                  <a16:creationId xmlns="" xmlns:a16="http://schemas.microsoft.com/office/drawing/2014/main" id="{A783917F-2425-4F0A-83A6-690700EF33FA}"/>
                </a:ext>
              </a:extLst>
            </p:cNvPr>
            <p:cNvSpPr/>
            <p:nvPr/>
          </p:nvSpPr>
          <p:spPr>
            <a:xfrm>
              <a:off x="9289110" y="2107324"/>
              <a:ext cx="11334" cy="4645"/>
            </a:xfrm>
            <a:custGeom>
              <a:avLst/>
              <a:gdLst>
                <a:gd name="connsiteX0" fmla="*/ 0 w 11334"/>
                <a:gd name="connsiteY0" fmla="*/ 4572 h 4645"/>
                <a:gd name="connsiteX1" fmla="*/ 2286 w 11334"/>
                <a:gd name="connsiteY1" fmla="*/ 0 h 4645"/>
                <a:gd name="connsiteX2" fmla="*/ 11335 w 11334"/>
                <a:gd name="connsiteY2" fmla="*/ 0 h 4645"/>
                <a:gd name="connsiteX3" fmla="*/ 9049 w 11334"/>
                <a:gd name="connsiteY3" fmla="*/ 2286 h 4645"/>
                <a:gd name="connsiteX4" fmla="*/ 0 w 11334"/>
                <a:gd name="connsiteY4" fmla="*/ 457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4" h="4645">
                  <a:moveTo>
                    <a:pt x="0" y="4572"/>
                  </a:moveTo>
                  <a:cubicBezTo>
                    <a:pt x="762" y="3048"/>
                    <a:pt x="1524" y="1524"/>
                    <a:pt x="2286" y="0"/>
                  </a:cubicBezTo>
                  <a:cubicBezTo>
                    <a:pt x="5334" y="0"/>
                    <a:pt x="8382" y="0"/>
                    <a:pt x="11335" y="0"/>
                  </a:cubicBezTo>
                  <a:cubicBezTo>
                    <a:pt x="10573" y="762"/>
                    <a:pt x="9811" y="1524"/>
                    <a:pt x="9049" y="2286"/>
                  </a:cubicBezTo>
                  <a:cubicBezTo>
                    <a:pt x="6286" y="3810"/>
                    <a:pt x="3334" y="4953"/>
                    <a:pt x="0" y="4572"/>
                  </a:cubicBezTo>
                  <a:close/>
                </a:path>
              </a:pathLst>
            </a:custGeom>
            <a:solidFill>
              <a:srgbClr val="F9B6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13">
              <a:extLst>
                <a:ext uri="{FF2B5EF4-FFF2-40B4-BE49-F238E27FC236}">
                  <a16:creationId xmlns="" xmlns:a16="http://schemas.microsoft.com/office/drawing/2014/main" id="{7EAF4736-EDC8-4665-A9F9-82B90A7A5F95}"/>
                </a:ext>
              </a:extLst>
            </p:cNvPr>
            <p:cNvSpPr/>
            <p:nvPr/>
          </p:nvSpPr>
          <p:spPr>
            <a:xfrm>
              <a:off x="9179477" y="2124917"/>
              <a:ext cx="11334" cy="9765"/>
            </a:xfrm>
            <a:custGeom>
              <a:avLst/>
              <a:gdLst>
                <a:gd name="connsiteX0" fmla="*/ 2381 w 11334"/>
                <a:gd name="connsiteY0" fmla="*/ 7554 h 9765"/>
                <a:gd name="connsiteX1" fmla="*/ 0 w 11334"/>
                <a:gd name="connsiteY1" fmla="*/ 5268 h 9765"/>
                <a:gd name="connsiteX2" fmla="*/ 9144 w 11334"/>
                <a:gd name="connsiteY2" fmla="*/ 696 h 9765"/>
                <a:gd name="connsiteX3" fmla="*/ 9144 w 11334"/>
                <a:gd name="connsiteY3" fmla="*/ 5268 h 9765"/>
                <a:gd name="connsiteX4" fmla="*/ 11335 w 11334"/>
                <a:gd name="connsiteY4" fmla="*/ 9649 h 9765"/>
                <a:gd name="connsiteX5" fmla="*/ 2381 w 11334"/>
                <a:gd name="connsiteY5" fmla="*/ 7554 h 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4" h="9765">
                  <a:moveTo>
                    <a:pt x="2381" y="7554"/>
                  </a:moveTo>
                  <a:cubicBezTo>
                    <a:pt x="1619" y="6792"/>
                    <a:pt x="857" y="6030"/>
                    <a:pt x="0" y="5268"/>
                  </a:cubicBezTo>
                  <a:cubicBezTo>
                    <a:pt x="1334" y="410"/>
                    <a:pt x="4477" y="-1019"/>
                    <a:pt x="9144" y="696"/>
                  </a:cubicBezTo>
                  <a:cubicBezTo>
                    <a:pt x="10287" y="2220"/>
                    <a:pt x="8096" y="3744"/>
                    <a:pt x="9144" y="5268"/>
                  </a:cubicBezTo>
                  <a:cubicBezTo>
                    <a:pt x="9906" y="6696"/>
                    <a:pt x="10668" y="8125"/>
                    <a:pt x="11335" y="9649"/>
                  </a:cubicBezTo>
                  <a:cubicBezTo>
                    <a:pt x="8096" y="10125"/>
                    <a:pt x="5239" y="9078"/>
                    <a:pt x="2381" y="755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14">
              <a:extLst>
                <a:ext uri="{FF2B5EF4-FFF2-40B4-BE49-F238E27FC236}">
                  <a16:creationId xmlns="" xmlns:a16="http://schemas.microsoft.com/office/drawing/2014/main" id="{7F317E97-C522-4275-B38D-9C3FB689C766}"/>
                </a:ext>
              </a:extLst>
            </p:cNvPr>
            <p:cNvSpPr/>
            <p:nvPr/>
          </p:nvSpPr>
          <p:spPr>
            <a:xfrm>
              <a:off x="9211470" y="2054836"/>
              <a:ext cx="16108" cy="7856"/>
            </a:xfrm>
            <a:custGeom>
              <a:avLst/>
              <a:gdLst>
                <a:gd name="connsiteX0" fmla="*/ 12 w 16108"/>
                <a:gd name="connsiteY0" fmla="*/ 4578 h 7856"/>
                <a:gd name="connsiteX1" fmla="*/ 11537 w 16108"/>
                <a:gd name="connsiteY1" fmla="*/ 6 h 7856"/>
                <a:gd name="connsiteX2" fmla="*/ 16109 w 16108"/>
                <a:gd name="connsiteY2" fmla="*/ 2292 h 7856"/>
                <a:gd name="connsiteX3" fmla="*/ 11537 w 16108"/>
                <a:gd name="connsiteY3" fmla="*/ 4578 h 7856"/>
                <a:gd name="connsiteX4" fmla="*/ 4679 w 16108"/>
                <a:gd name="connsiteY4" fmla="*/ 6864 h 7856"/>
                <a:gd name="connsiteX5" fmla="*/ 12 w 16108"/>
                <a:gd name="connsiteY5" fmla="*/ 4578 h 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 h="7856">
                  <a:moveTo>
                    <a:pt x="12" y="4578"/>
                  </a:moveTo>
                  <a:cubicBezTo>
                    <a:pt x="2964" y="958"/>
                    <a:pt x="7060" y="-89"/>
                    <a:pt x="11537" y="6"/>
                  </a:cubicBezTo>
                  <a:cubicBezTo>
                    <a:pt x="13442" y="101"/>
                    <a:pt x="15061" y="482"/>
                    <a:pt x="16109" y="2292"/>
                  </a:cubicBezTo>
                  <a:cubicBezTo>
                    <a:pt x="15252" y="4387"/>
                    <a:pt x="14013" y="5816"/>
                    <a:pt x="11537" y="4578"/>
                  </a:cubicBezTo>
                  <a:cubicBezTo>
                    <a:pt x="9251" y="5340"/>
                    <a:pt x="6965" y="6102"/>
                    <a:pt x="4679" y="6864"/>
                  </a:cubicBezTo>
                  <a:cubicBezTo>
                    <a:pt x="2012" y="8293"/>
                    <a:pt x="-179" y="8674"/>
                    <a:pt x="12" y="4578"/>
                  </a:cubicBezTo>
                  <a:close/>
                </a:path>
              </a:pathLst>
            </a:custGeom>
            <a:solidFill>
              <a:srgbClr val="FCC9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 name="Freeform: Shape 115">
              <a:extLst>
                <a:ext uri="{FF2B5EF4-FFF2-40B4-BE49-F238E27FC236}">
                  <a16:creationId xmlns="" xmlns:a16="http://schemas.microsoft.com/office/drawing/2014/main" id="{043BFBAB-3435-477C-9210-F2B038330232}"/>
                </a:ext>
              </a:extLst>
            </p:cNvPr>
            <p:cNvSpPr/>
            <p:nvPr/>
          </p:nvSpPr>
          <p:spPr>
            <a:xfrm>
              <a:off x="9221767" y="2057128"/>
              <a:ext cx="8002" cy="7446"/>
            </a:xfrm>
            <a:custGeom>
              <a:avLst/>
              <a:gdLst>
                <a:gd name="connsiteX0" fmla="*/ 1144 w 8002"/>
                <a:gd name="connsiteY0" fmla="*/ 2286 h 7446"/>
                <a:gd name="connsiteX1" fmla="*/ 5716 w 8002"/>
                <a:gd name="connsiteY1" fmla="*/ 0 h 7446"/>
                <a:gd name="connsiteX2" fmla="*/ 8002 w 8002"/>
                <a:gd name="connsiteY2" fmla="*/ 0 h 7446"/>
                <a:gd name="connsiteX3" fmla="*/ 8002 w 8002"/>
                <a:gd name="connsiteY3" fmla="*/ 4572 h 7446"/>
                <a:gd name="connsiteX4" fmla="*/ 1144 w 8002"/>
                <a:gd name="connsiteY4" fmla="*/ 6858 h 7446"/>
                <a:gd name="connsiteX5" fmla="*/ 1144 w 8002"/>
                <a:gd name="connsiteY5" fmla="*/ 2286 h 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2" h="7446">
                  <a:moveTo>
                    <a:pt x="1144" y="2286"/>
                  </a:moveTo>
                  <a:cubicBezTo>
                    <a:pt x="2668" y="1524"/>
                    <a:pt x="4192" y="762"/>
                    <a:pt x="5716" y="0"/>
                  </a:cubicBezTo>
                  <a:cubicBezTo>
                    <a:pt x="6478" y="0"/>
                    <a:pt x="7240" y="0"/>
                    <a:pt x="8002" y="0"/>
                  </a:cubicBezTo>
                  <a:cubicBezTo>
                    <a:pt x="8002" y="1524"/>
                    <a:pt x="8002" y="3048"/>
                    <a:pt x="8002" y="4572"/>
                  </a:cubicBezTo>
                  <a:cubicBezTo>
                    <a:pt x="6288" y="6953"/>
                    <a:pt x="4192" y="8287"/>
                    <a:pt x="1144" y="6858"/>
                  </a:cubicBezTo>
                  <a:cubicBezTo>
                    <a:pt x="-1332" y="5334"/>
                    <a:pt x="954" y="3810"/>
                    <a:pt x="1144" y="2286"/>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 name="Freeform: Shape 116">
              <a:extLst>
                <a:ext uri="{FF2B5EF4-FFF2-40B4-BE49-F238E27FC236}">
                  <a16:creationId xmlns="" xmlns:a16="http://schemas.microsoft.com/office/drawing/2014/main" id="{84415468-6D73-45AD-96E7-B6A448041DF7}"/>
                </a:ext>
              </a:extLst>
            </p:cNvPr>
            <p:cNvSpPr/>
            <p:nvPr/>
          </p:nvSpPr>
          <p:spPr>
            <a:xfrm>
              <a:off x="9229360" y="2063890"/>
              <a:ext cx="22283" cy="31945"/>
            </a:xfrm>
            <a:custGeom>
              <a:avLst/>
              <a:gdLst>
                <a:gd name="connsiteX0" fmla="*/ 9553 w 22283"/>
                <a:gd name="connsiteY0" fmla="*/ 9144 h 31945"/>
                <a:gd name="connsiteX1" fmla="*/ 16411 w 22283"/>
                <a:gd name="connsiteY1" fmla="*/ 11430 h 31945"/>
                <a:gd name="connsiteX2" fmla="*/ 20983 w 22283"/>
                <a:gd name="connsiteY2" fmla="*/ 16002 h 31945"/>
                <a:gd name="connsiteX3" fmla="*/ 20793 w 22283"/>
                <a:gd name="connsiteY3" fmla="*/ 17336 h 31945"/>
                <a:gd name="connsiteX4" fmla="*/ 21650 w 22283"/>
                <a:gd name="connsiteY4" fmla="*/ 28099 h 31945"/>
                <a:gd name="connsiteX5" fmla="*/ 14982 w 22283"/>
                <a:gd name="connsiteY5" fmla="*/ 31909 h 31945"/>
                <a:gd name="connsiteX6" fmla="*/ 2695 w 22283"/>
                <a:gd name="connsiteY6" fmla="*/ 29623 h 31945"/>
                <a:gd name="connsiteX7" fmla="*/ 10696 w 22283"/>
                <a:gd name="connsiteY7" fmla="*/ 23146 h 31945"/>
                <a:gd name="connsiteX8" fmla="*/ 1266 w 22283"/>
                <a:gd name="connsiteY8" fmla="*/ 20479 h 31945"/>
                <a:gd name="connsiteX9" fmla="*/ 314 w 22283"/>
                <a:gd name="connsiteY9" fmla="*/ 11335 h 31945"/>
                <a:gd name="connsiteX10" fmla="*/ 3457 w 22283"/>
                <a:gd name="connsiteY10" fmla="*/ 2953 h 31945"/>
                <a:gd name="connsiteX11" fmla="*/ 4886 w 22283"/>
                <a:gd name="connsiteY11" fmla="*/ 2191 h 31945"/>
                <a:gd name="connsiteX12" fmla="*/ 11744 w 22283"/>
                <a:gd name="connsiteY12" fmla="*/ 0 h 31945"/>
                <a:gd name="connsiteX13" fmla="*/ 9553 w 22283"/>
                <a:gd name="connsiteY13" fmla="*/ 9144 h 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83" h="31945">
                  <a:moveTo>
                    <a:pt x="9553" y="9144"/>
                  </a:moveTo>
                  <a:cubicBezTo>
                    <a:pt x="10125" y="15145"/>
                    <a:pt x="13458" y="12668"/>
                    <a:pt x="16411" y="11430"/>
                  </a:cubicBezTo>
                  <a:cubicBezTo>
                    <a:pt x="18602" y="12287"/>
                    <a:pt x="20126" y="13811"/>
                    <a:pt x="20983" y="16002"/>
                  </a:cubicBezTo>
                  <a:cubicBezTo>
                    <a:pt x="20888" y="16478"/>
                    <a:pt x="20888" y="16955"/>
                    <a:pt x="20793" y="17336"/>
                  </a:cubicBezTo>
                  <a:cubicBezTo>
                    <a:pt x="19173" y="21050"/>
                    <a:pt x="23936" y="24289"/>
                    <a:pt x="21650" y="28099"/>
                  </a:cubicBezTo>
                  <a:cubicBezTo>
                    <a:pt x="20031" y="30385"/>
                    <a:pt x="17745" y="31528"/>
                    <a:pt x="14982" y="31909"/>
                  </a:cubicBezTo>
                  <a:cubicBezTo>
                    <a:pt x="10791" y="32004"/>
                    <a:pt x="6505" y="32099"/>
                    <a:pt x="2695" y="29623"/>
                  </a:cubicBezTo>
                  <a:cubicBezTo>
                    <a:pt x="2409" y="24003"/>
                    <a:pt x="8601" y="26289"/>
                    <a:pt x="10696" y="23146"/>
                  </a:cubicBezTo>
                  <a:cubicBezTo>
                    <a:pt x="7934" y="20669"/>
                    <a:pt x="3933" y="24670"/>
                    <a:pt x="1266" y="20479"/>
                  </a:cubicBezTo>
                  <a:cubicBezTo>
                    <a:pt x="3933" y="17526"/>
                    <a:pt x="8791" y="13525"/>
                    <a:pt x="314" y="11335"/>
                  </a:cubicBezTo>
                  <a:cubicBezTo>
                    <a:pt x="-829" y="7715"/>
                    <a:pt x="1362" y="5334"/>
                    <a:pt x="3457" y="2953"/>
                  </a:cubicBezTo>
                  <a:cubicBezTo>
                    <a:pt x="3933" y="2667"/>
                    <a:pt x="4410" y="2477"/>
                    <a:pt x="4886" y="2191"/>
                  </a:cubicBezTo>
                  <a:cubicBezTo>
                    <a:pt x="7172" y="1429"/>
                    <a:pt x="9458" y="762"/>
                    <a:pt x="11744" y="0"/>
                  </a:cubicBezTo>
                  <a:cubicBezTo>
                    <a:pt x="11077" y="3143"/>
                    <a:pt x="10315" y="6191"/>
                    <a:pt x="9553" y="9144"/>
                  </a:cubicBezTo>
                  <a:close/>
                </a:path>
              </a:pathLst>
            </a:custGeom>
            <a:solidFill>
              <a:srgbClr val="FBC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17">
              <a:extLst>
                <a:ext uri="{FF2B5EF4-FFF2-40B4-BE49-F238E27FC236}">
                  <a16:creationId xmlns="" xmlns:a16="http://schemas.microsoft.com/office/drawing/2014/main" id="{8A04D88B-1552-473E-BCCB-0B26845A1D86}"/>
                </a:ext>
              </a:extLst>
            </p:cNvPr>
            <p:cNvSpPr/>
            <p:nvPr/>
          </p:nvSpPr>
          <p:spPr>
            <a:xfrm>
              <a:off x="9212240" y="2061700"/>
              <a:ext cx="22101" cy="17990"/>
            </a:xfrm>
            <a:custGeom>
              <a:avLst/>
              <a:gdLst>
                <a:gd name="connsiteX0" fmla="*/ 10671 w 22101"/>
                <a:gd name="connsiteY0" fmla="*/ 2286 h 17990"/>
                <a:gd name="connsiteX1" fmla="*/ 17529 w 22101"/>
                <a:gd name="connsiteY1" fmla="*/ 0 h 17990"/>
                <a:gd name="connsiteX2" fmla="*/ 22101 w 22101"/>
                <a:gd name="connsiteY2" fmla="*/ 4572 h 17990"/>
                <a:gd name="connsiteX3" fmla="*/ 22101 w 22101"/>
                <a:gd name="connsiteY3" fmla="*/ 4572 h 17990"/>
                <a:gd name="connsiteX4" fmla="*/ 15243 w 22101"/>
                <a:gd name="connsiteY4" fmla="*/ 6858 h 17990"/>
                <a:gd name="connsiteX5" fmla="*/ 10481 w 22101"/>
                <a:gd name="connsiteY5" fmla="*/ 14859 h 17990"/>
                <a:gd name="connsiteX6" fmla="*/ 3623 w 22101"/>
                <a:gd name="connsiteY6" fmla="*/ 17812 h 17990"/>
                <a:gd name="connsiteX7" fmla="*/ 3 w 22101"/>
                <a:gd name="connsiteY7" fmla="*/ 14002 h 17990"/>
                <a:gd name="connsiteX8" fmla="*/ 4099 w 22101"/>
                <a:gd name="connsiteY8" fmla="*/ 9335 h 17990"/>
                <a:gd name="connsiteX9" fmla="*/ 10671 w 22101"/>
                <a:gd name="connsiteY9" fmla="*/ 2286 h 1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1" h="17990">
                  <a:moveTo>
                    <a:pt x="10671" y="2286"/>
                  </a:moveTo>
                  <a:cubicBezTo>
                    <a:pt x="12957" y="1524"/>
                    <a:pt x="15243" y="762"/>
                    <a:pt x="17529" y="0"/>
                  </a:cubicBezTo>
                  <a:cubicBezTo>
                    <a:pt x="20482" y="95"/>
                    <a:pt x="22006" y="1619"/>
                    <a:pt x="22101" y="4572"/>
                  </a:cubicBezTo>
                  <a:cubicBezTo>
                    <a:pt x="22101" y="4572"/>
                    <a:pt x="22101" y="4572"/>
                    <a:pt x="22101" y="4572"/>
                  </a:cubicBezTo>
                  <a:cubicBezTo>
                    <a:pt x="20292" y="6858"/>
                    <a:pt x="18672" y="9525"/>
                    <a:pt x="15243" y="6858"/>
                  </a:cubicBezTo>
                  <a:cubicBezTo>
                    <a:pt x="10576" y="7715"/>
                    <a:pt x="12767" y="12668"/>
                    <a:pt x="10481" y="14859"/>
                  </a:cubicBezTo>
                  <a:cubicBezTo>
                    <a:pt x="8576" y="16764"/>
                    <a:pt x="6671" y="18574"/>
                    <a:pt x="3623" y="17812"/>
                  </a:cubicBezTo>
                  <a:cubicBezTo>
                    <a:pt x="1718" y="17240"/>
                    <a:pt x="194" y="16097"/>
                    <a:pt x="3" y="14002"/>
                  </a:cubicBezTo>
                  <a:cubicBezTo>
                    <a:pt x="-92" y="11240"/>
                    <a:pt x="1813" y="9811"/>
                    <a:pt x="4099" y="9335"/>
                  </a:cubicBezTo>
                  <a:cubicBezTo>
                    <a:pt x="8195" y="8572"/>
                    <a:pt x="9147" y="5144"/>
                    <a:pt x="10671" y="2286"/>
                  </a:cubicBezTo>
                  <a:close/>
                </a:path>
              </a:pathLst>
            </a:custGeom>
            <a:solidFill>
              <a:srgbClr val="FDC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18">
              <a:extLst>
                <a:ext uri="{FF2B5EF4-FFF2-40B4-BE49-F238E27FC236}">
                  <a16:creationId xmlns="" xmlns:a16="http://schemas.microsoft.com/office/drawing/2014/main" id="{3113011B-4386-470C-9139-CE36D96C543A}"/>
                </a:ext>
              </a:extLst>
            </p:cNvPr>
            <p:cNvSpPr/>
            <p:nvPr/>
          </p:nvSpPr>
          <p:spPr>
            <a:xfrm>
              <a:off x="9272057" y="2116468"/>
              <a:ext cx="12607" cy="9144"/>
            </a:xfrm>
            <a:custGeom>
              <a:avLst/>
              <a:gdLst>
                <a:gd name="connsiteX0" fmla="*/ 1146 w 12607"/>
                <a:gd name="connsiteY0" fmla="*/ 0 h 9144"/>
                <a:gd name="connsiteX1" fmla="*/ 12576 w 12607"/>
                <a:gd name="connsiteY1" fmla="*/ 0 h 9144"/>
                <a:gd name="connsiteX2" fmla="*/ 8004 w 12607"/>
                <a:gd name="connsiteY2" fmla="*/ 9144 h 9144"/>
                <a:gd name="connsiteX3" fmla="*/ 1146 w 12607"/>
                <a:gd name="connsiteY3" fmla="*/ 0 h 9144"/>
              </a:gdLst>
              <a:ahLst/>
              <a:cxnLst>
                <a:cxn ang="0">
                  <a:pos x="connsiteX0" y="connsiteY0"/>
                </a:cxn>
                <a:cxn ang="0">
                  <a:pos x="connsiteX1" y="connsiteY1"/>
                </a:cxn>
                <a:cxn ang="0">
                  <a:pos x="connsiteX2" y="connsiteY2"/>
                </a:cxn>
                <a:cxn ang="0">
                  <a:pos x="connsiteX3" y="connsiteY3"/>
                </a:cxn>
              </a:cxnLst>
              <a:rect l="l" t="t" r="r" b="b"/>
              <a:pathLst>
                <a:path w="12607" h="9144">
                  <a:moveTo>
                    <a:pt x="1146" y="0"/>
                  </a:moveTo>
                  <a:cubicBezTo>
                    <a:pt x="4956" y="0"/>
                    <a:pt x="8766" y="0"/>
                    <a:pt x="12576" y="0"/>
                  </a:cubicBezTo>
                  <a:cubicBezTo>
                    <a:pt x="12767" y="3905"/>
                    <a:pt x="12195" y="7430"/>
                    <a:pt x="8004" y="9144"/>
                  </a:cubicBezTo>
                  <a:cubicBezTo>
                    <a:pt x="8004" y="4286"/>
                    <a:pt x="-3616" y="8287"/>
                    <a:pt x="1146" y="0"/>
                  </a:cubicBezTo>
                  <a:close/>
                </a:path>
              </a:pathLst>
            </a:custGeom>
            <a:solidFill>
              <a:srgbClr val="F4B7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19">
              <a:extLst>
                <a:ext uri="{FF2B5EF4-FFF2-40B4-BE49-F238E27FC236}">
                  <a16:creationId xmlns="" xmlns:a16="http://schemas.microsoft.com/office/drawing/2014/main" id="{AE8A6372-5FBF-4C48-9CD2-74CAA06051D4}"/>
                </a:ext>
              </a:extLst>
            </p:cNvPr>
            <p:cNvSpPr/>
            <p:nvPr/>
          </p:nvSpPr>
          <p:spPr>
            <a:xfrm>
              <a:off x="9243485" y="2086221"/>
              <a:ext cx="29622" cy="30590"/>
            </a:xfrm>
            <a:custGeom>
              <a:avLst/>
              <a:gdLst>
                <a:gd name="connsiteX0" fmla="*/ 0 w 29622"/>
                <a:gd name="connsiteY0" fmla="*/ 7387 h 30590"/>
                <a:gd name="connsiteX1" fmla="*/ 6858 w 29622"/>
                <a:gd name="connsiteY1" fmla="*/ 5101 h 30590"/>
                <a:gd name="connsiteX2" fmla="*/ 11525 w 29622"/>
                <a:gd name="connsiteY2" fmla="*/ 53 h 30590"/>
                <a:gd name="connsiteX3" fmla="*/ 16955 w 29622"/>
                <a:gd name="connsiteY3" fmla="*/ 9102 h 30590"/>
                <a:gd name="connsiteX4" fmla="*/ 16574 w 29622"/>
                <a:gd name="connsiteY4" fmla="*/ 11959 h 30590"/>
                <a:gd name="connsiteX5" fmla="*/ 14764 w 29622"/>
                <a:gd name="connsiteY5" fmla="*/ 13007 h 30590"/>
                <a:gd name="connsiteX6" fmla="*/ 16193 w 29622"/>
                <a:gd name="connsiteY6" fmla="*/ 13483 h 30590"/>
                <a:gd name="connsiteX7" fmla="*/ 19145 w 29622"/>
                <a:gd name="connsiteY7" fmla="*/ 15674 h 30590"/>
                <a:gd name="connsiteX8" fmla="*/ 22765 w 29622"/>
                <a:gd name="connsiteY8" fmla="*/ 21008 h 30590"/>
                <a:gd name="connsiteX9" fmla="*/ 29623 w 29622"/>
                <a:gd name="connsiteY9" fmla="*/ 21008 h 30590"/>
                <a:gd name="connsiteX10" fmla="*/ 22765 w 29622"/>
                <a:gd name="connsiteY10" fmla="*/ 25580 h 30590"/>
                <a:gd name="connsiteX11" fmla="*/ 11335 w 29622"/>
                <a:gd name="connsiteY11" fmla="*/ 30152 h 30590"/>
                <a:gd name="connsiteX12" fmla="*/ 3429 w 29622"/>
                <a:gd name="connsiteY12" fmla="*/ 28819 h 30590"/>
                <a:gd name="connsiteX13" fmla="*/ 1048 w 29622"/>
                <a:gd name="connsiteY13" fmla="*/ 27199 h 30590"/>
                <a:gd name="connsiteX14" fmla="*/ 0 w 29622"/>
                <a:gd name="connsiteY14" fmla="*/ 7387 h 3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22" h="30590">
                  <a:moveTo>
                    <a:pt x="0" y="7387"/>
                  </a:moveTo>
                  <a:cubicBezTo>
                    <a:pt x="2286" y="6625"/>
                    <a:pt x="4572" y="5863"/>
                    <a:pt x="6858" y="5101"/>
                  </a:cubicBezTo>
                  <a:cubicBezTo>
                    <a:pt x="8668" y="3673"/>
                    <a:pt x="7525" y="-518"/>
                    <a:pt x="11525" y="53"/>
                  </a:cubicBezTo>
                  <a:cubicBezTo>
                    <a:pt x="14573" y="2339"/>
                    <a:pt x="15812" y="5768"/>
                    <a:pt x="16955" y="9102"/>
                  </a:cubicBezTo>
                  <a:cubicBezTo>
                    <a:pt x="17050" y="10054"/>
                    <a:pt x="16955" y="11102"/>
                    <a:pt x="16574" y="11959"/>
                  </a:cubicBezTo>
                  <a:cubicBezTo>
                    <a:pt x="16193" y="12531"/>
                    <a:pt x="14954" y="12436"/>
                    <a:pt x="14764" y="13007"/>
                  </a:cubicBezTo>
                  <a:cubicBezTo>
                    <a:pt x="14573" y="13483"/>
                    <a:pt x="15431" y="13769"/>
                    <a:pt x="16193" y="13483"/>
                  </a:cubicBezTo>
                  <a:cubicBezTo>
                    <a:pt x="17431" y="13960"/>
                    <a:pt x="18288" y="14722"/>
                    <a:pt x="19145" y="15674"/>
                  </a:cubicBezTo>
                  <a:cubicBezTo>
                    <a:pt x="20479" y="17389"/>
                    <a:pt x="21050" y="19579"/>
                    <a:pt x="22765" y="21008"/>
                  </a:cubicBezTo>
                  <a:cubicBezTo>
                    <a:pt x="25051" y="19579"/>
                    <a:pt x="27337" y="19579"/>
                    <a:pt x="29623" y="21008"/>
                  </a:cubicBezTo>
                  <a:cubicBezTo>
                    <a:pt x="27337" y="22532"/>
                    <a:pt x="25051" y="24056"/>
                    <a:pt x="22765" y="25580"/>
                  </a:cubicBezTo>
                  <a:cubicBezTo>
                    <a:pt x="18860" y="26723"/>
                    <a:pt x="16574" y="32152"/>
                    <a:pt x="11335" y="30152"/>
                  </a:cubicBezTo>
                  <a:cubicBezTo>
                    <a:pt x="9239" y="26723"/>
                    <a:pt x="6191" y="28438"/>
                    <a:pt x="3429" y="28819"/>
                  </a:cubicBezTo>
                  <a:cubicBezTo>
                    <a:pt x="2477" y="28628"/>
                    <a:pt x="1619" y="28057"/>
                    <a:pt x="1048" y="27199"/>
                  </a:cubicBezTo>
                  <a:cubicBezTo>
                    <a:pt x="191" y="20627"/>
                    <a:pt x="2000" y="13960"/>
                    <a:pt x="0" y="7387"/>
                  </a:cubicBezTo>
                  <a:close/>
                </a:path>
              </a:pathLst>
            </a:custGeom>
            <a:solidFill>
              <a:srgbClr val="F6B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 name="Freeform: Shape 120">
              <a:extLst>
                <a:ext uri="{FF2B5EF4-FFF2-40B4-BE49-F238E27FC236}">
                  <a16:creationId xmlns="" xmlns:a16="http://schemas.microsoft.com/office/drawing/2014/main" id="{A5BE20E0-8F89-49C9-8D65-A5E42B924871}"/>
                </a:ext>
              </a:extLst>
            </p:cNvPr>
            <p:cNvSpPr/>
            <p:nvPr/>
          </p:nvSpPr>
          <p:spPr>
            <a:xfrm>
              <a:off x="9221223" y="2115992"/>
              <a:ext cx="24547" cy="18192"/>
            </a:xfrm>
            <a:custGeom>
              <a:avLst/>
              <a:gdLst>
                <a:gd name="connsiteX0" fmla="*/ 24548 w 24547"/>
                <a:gd name="connsiteY0" fmla="*/ 2762 h 18192"/>
                <a:gd name="connsiteX1" fmla="*/ 24548 w 24547"/>
                <a:gd name="connsiteY1" fmla="*/ 5048 h 18192"/>
                <a:gd name="connsiteX2" fmla="*/ 13594 w 24547"/>
                <a:gd name="connsiteY2" fmla="*/ 14573 h 18192"/>
                <a:gd name="connsiteX3" fmla="*/ 10927 w 24547"/>
                <a:gd name="connsiteY3" fmla="*/ 14192 h 18192"/>
                <a:gd name="connsiteX4" fmla="*/ 2259 w 24547"/>
                <a:gd name="connsiteY4" fmla="*/ 18193 h 18192"/>
                <a:gd name="connsiteX5" fmla="*/ 1783 w 24547"/>
                <a:gd name="connsiteY5" fmla="*/ 7334 h 18192"/>
                <a:gd name="connsiteX6" fmla="*/ 7974 w 24547"/>
                <a:gd name="connsiteY6" fmla="*/ 0 h 18192"/>
                <a:gd name="connsiteX7" fmla="*/ 7974 w 24547"/>
                <a:gd name="connsiteY7" fmla="*/ 5810 h 18192"/>
                <a:gd name="connsiteX8" fmla="*/ 23500 w 24547"/>
                <a:gd name="connsiteY8" fmla="*/ 1619 h 18192"/>
                <a:gd name="connsiteX9" fmla="*/ 24548 w 24547"/>
                <a:gd name="connsiteY9" fmla="*/ 2762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47" h="18192">
                  <a:moveTo>
                    <a:pt x="24548" y="2762"/>
                  </a:moveTo>
                  <a:cubicBezTo>
                    <a:pt x="24548" y="3524"/>
                    <a:pt x="24548" y="4286"/>
                    <a:pt x="24548" y="5048"/>
                  </a:cubicBezTo>
                  <a:cubicBezTo>
                    <a:pt x="21976" y="9525"/>
                    <a:pt x="16166" y="10192"/>
                    <a:pt x="13594" y="14573"/>
                  </a:cubicBezTo>
                  <a:cubicBezTo>
                    <a:pt x="12642" y="15049"/>
                    <a:pt x="11689" y="14859"/>
                    <a:pt x="10927" y="14192"/>
                  </a:cubicBezTo>
                  <a:cubicBezTo>
                    <a:pt x="7308" y="13525"/>
                    <a:pt x="4736" y="15430"/>
                    <a:pt x="2259" y="18193"/>
                  </a:cubicBezTo>
                  <a:cubicBezTo>
                    <a:pt x="-312" y="14478"/>
                    <a:pt x="-408" y="10954"/>
                    <a:pt x="1783" y="7334"/>
                  </a:cubicBezTo>
                  <a:cubicBezTo>
                    <a:pt x="-1551" y="1238"/>
                    <a:pt x="-598" y="0"/>
                    <a:pt x="7974" y="0"/>
                  </a:cubicBezTo>
                  <a:cubicBezTo>
                    <a:pt x="10165" y="3238"/>
                    <a:pt x="8832" y="5239"/>
                    <a:pt x="7974" y="5810"/>
                  </a:cubicBezTo>
                  <a:cubicBezTo>
                    <a:pt x="11118" y="2953"/>
                    <a:pt x="15975" y="-2096"/>
                    <a:pt x="23500" y="1619"/>
                  </a:cubicBezTo>
                  <a:cubicBezTo>
                    <a:pt x="23786" y="2000"/>
                    <a:pt x="24167" y="2381"/>
                    <a:pt x="24548" y="2762"/>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 name="Freeform: Shape 121">
              <a:extLst>
                <a:ext uri="{FF2B5EF4-FFF2-40B4-BE49-F238E27FC236}">
                  <a16:creationId xmlns="" xmlns:a16="http://schemas.microsoft.com/office/drawing/2014/main" id="{6B15CAFA-2D7A-43C1-B819-B64B5CCFB1C0}"/>
                </a:ext>
              </a:extLst>
            </p:cNvPr>
            <p:cNvSpPr/>
            <p:nvPr/>
          </p:nvSpPr>
          <p:spPr>
            <a:xfrm>
              <a:off x="9229767" y="2132452"/>
              <a:ext cx="11587" cy="9493"/>
            </a:xfrm>
            <a:custGeom>
              <a:avLst/>
              <a:gdLst>
                <a:gd name="connsiteX0" fmla="*/ 6860 w 11587"/>
                <a:gd name="connsiteY0" fmla="*/ 19 h 9493"/>
                <a:gd name="connsiteX1" fmla="*/ 10384 w 11587"/>
                <a:gd name="connsiteY1" fmla="*/ 7258 h 9493"/>
                <a:gd name="connsiteX2" fmla="*/ 2 w 11587"/>
                <a:gd name="connsiteY2" fmla="*/ 4591 h 9493"/>
                <a:gd name="connsiteX3" fmla="*/ 6860 w 11587"/>
                <a:gd name="connsiteY3" fmla="*/ 19 h 9493"/>
              </a:gdLst>
              <a:ahLst/>
              <a:cxnLst>
                <a:cxn ang="0">
                  <a:pos x="connsiteX0" y="connsiteY0"/>
                </a:cxn>
                <a:cxn ang="0">
                  <a:pos x="connsiteX1" y="connsiteY1"/>
                </a:cxn>
                <a:cxn ang="0">
                  <a:pos x="connsiteX2" y="connsiteY2"/>
                </a:cxn>
                <a:cxn ang="0">
                  <a:pos x="connsiteX3" y="connsiteY3"/>
                </a:cxn>
              </a:cxnLst>
              <a:rect l="l" t="t" r="r" b="b"/>
              <a:pathLst>
                <a:path w="11587" h="9493">
                  <a:moveTo>
                    <a:pt x="6860" y="19"/>
                  </a:moveTo>
                  <a:cubicBezTo>
                    <a:pt x="11622" y="686"/>
                    <a:pt x="12765" y="4115"/>
                    <a:pt x="10384" y="7258"/>
                  </a:cubicBezTo>
                  <a:cubicBezTo>
                    <a:pt x="5526" y="13735"/>
                    <a:pt x="3907" y="4019"/>
                    <a:pt x="2" y="4591"/>
                  </a:cubicBezTo>
                  <a:cubicBezTo>
                    <a:pt x="-93" y="-553"/>
                    <a:pt x="3621" y="19"/>
                    <a:pt x="6860" y="19"/>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22">
              <a:extLst>
                <a:ext uri="{FF2B5EF4-FFF2-40B4-BE49-F238E27FC236}">
                  <a16:creationId xmlns="" xmlns:a16="http://schemas.microsoft.com/office/drawing/2014/main" id="{48079AE7-EDA1-425F-B527-45ABE28E5088}"/>
                </a:ext>
              </a:extLst>
            </p:cNvPr>
            <p:cNvSpPr/>
            <p:nvPr/>
          </p:nvSpPr>
          <p:spPr>
            <a:xfrm>
              <a:off x="9245291" y="2109819"/>
              <a:ext cx="11294" cy="8967"/>
            </a:xfrm>
            <a:custGeom>
              <a:avLst/>
              <a:gdLst>
                <a:gd name="connsiteX0" fmla="*/ 2766 w 11294"/>
                <a:gd name="connsiteY0" fmla="*/ 4363 h 8967"/>
                <a:gd name="connsiteX1" fmla="*/ 9433 w 11294"/>
                <a:gd name="connsiteY1" fmla="*/ 363 h 8967"/>
                <a:gd name="connsiteX2" fmla="*/ 9624 w 11294"/>
                <a:gd name="connsiteY2" fmla="*/ 6649 h 8967"/>
                <a:gd name="connsiteX3" fmla="*/ 480 w 11294"/>
                <a:gd name="connsiteY3" fmla="*/ 8935 h 8967"/>
                <a:gd name="connsiteX4" fmla="*/ 480 w 11294"/>
                <a:gd name="connsiteY4" fmla="*/ 8935 h 8967"/>
                <a:gd name="connsiteX5" fmla="*/ 2766 w 11294"/>
                <a:gd name="connsiteY5" fmla="*/ 4363 h 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94" h="8967">
                  <a:moveTo>
                    <a:pt x="2766" y="4363"/>
                  </a:moveTo>
                  <a:cubicBezTo>
                    <a:pt x="4195" y="1601"/>
                    <a:pt x="6195" y="-971"/>
                    <a:pt x="9433" y="363"/>
                  </a:cubicBezTo>
                  <a:cubicBezTo>
                    <a:pt x="13243" y="1887"/>
                    <a:pt x="10100" y="4458"/>
                    <a:pt x="9624" y="6649"/>
                  </a:cubicBezTo>
                  <a:cubicBezTo>
                    <a:pt x="7243" y="9983"/>
                    <a:pt x="3623" y="8649"/>
                    <a:pt x="480" y="8935"/>
                  </a:cubicBezTo>
                  <a:lnTo>
                    <a:pt x="480" y="8935"/>
                  </a:lnTo>
                  <a:cubicBezTo>
                    <a:pt x="-1044" y="6268"/>
                    <a:pt x="1432" y="5601"/>
                    <a:pt x="2766" y="4363"/>
                  </a:cubicBezTo>
                  <a:close/>
                </a:path>
              </a:pathLst>
            </a:custGeom>
            <a:solidFill>
              <a:srgbClr val="FCC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Freeform: Shape 123">
              <a:extLst>
                <a:ext uri="{FF2B5EF4-FFF2-40B4-BE49-F238E27FC236}">
                  <a16:creationId xmlns="" xmlns:a16="http://schemas.microsoft.com/office/drawing/2014/main" id="{7F9E54E9-2A99-46A3-B66F-17D42A78EB77}"/>
                </a:ext>
              </a:extLst>
            </p:cNvPr>
            <p:cNvSpPr/>
            <p:nvPr/>
          </p:nvSpPr>
          <p:spPr>
            <a:xfrm>
              <a:off x="9234341" y="2121041"/>
              <a:ext cx="14455" cy="9858"/>
            </a:xfrm>
            <a:custGeom>
              <a:avLst/>
              <a:gdLst>
                <a:gd name="connsiteX0" fmla="*/ 0 w 14455"/>
                <a:gd name="connsiteY0" fmla="*/ 9144 h 9858"/>
                <a:gd name="connsiteX1" fmla="*/ 11430 w 14455"/>
                <a:gd name="connsiteY1" fmla="*/ 0 h 9858"/>
                <a:gd name="connsiteX2" fmla="*/ 12668 w 14455"/>
                <a:gd name="connsiteY2" fmla="*/ 3715 h 9858"/>
                <a:gd name="connsiteX3" fmla="*/ 2286 w 14455"/>
                <a:gd name="connsiteY3" fmla="*/ 9144 h 9858"/>
                <a:gd name="connsiteX4" fmla="*/ 0 w 14455"/>
                <a:gd name="connsiteY4" fmla="*/ 9144 h 9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5" h="9858">
                  <a:moveTo>
                    <a:pt x="0" y="9144"/>
                  </a:moveTo>
                  <a:cubicBezTo>
                    <a:pt x="1048" y="2572"/>
                    <a:pt x="7525" y="2953"/>
                    <a:pt x="11430" y="0"/>
                  </a:cubicBezTo>
                  <a:cubicBezTo>
                    <a:pt x="14288" y="381"/>
                    <a:pt x="15907" y="1619"/>
                    <a:pt x="12668" y="3715"/>
                  </a:cubicBezTo>
                  <a:cubicBezTo>
                    <a:pt x="9430" y="5905"/>
                    <a:pt x="5715" y="7334"/>
                    <a:pt x="2286" y="9144"/>
                  </a:cubicBezTo>
                  <a:cubicBezTo>
                    <a:pt x="1524" y="10096"/>
                    <a:pt x="762" y="10096"/>
                    <a:pt x="0" y="9144"/>
                  </a:cubicBezTo>
                  <a:close/>
                </a:path>
              </a:pathLst>
            </a:custGeom>
            <a:solidFill>
              <a:srgbClr val="F5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Freeform: Shape 124">
              <a:extLst>
                <a:ext uri="{FF2B5EF4-FFF2-40B4-BE49-F238E27FC236}">
                  <a16:creationId xmlns="" xmlns:a16="http://schemas.microsoft.com/office/drawing/2014/main" id="{1A850DD1-CD00-44DF-99E6-510A1DE8A9D0}"/>
                </a:ext>
              </a:extLst>
            </p:cNvPr>
            <p:cNvSpPr/>
            <p:nvPr/>
          </p:nvSpPr>
          <p:spPr>
            <a:xfrm>
              <a:off x="9215291" y="2111221"/>
              <a:ext cx="14859" cy="12105"/>
            </a:xfrm>
            <a:custGeom>
              <a:avLst/>
              <a:gdLst>
                <a:gd name="connsiteX0" fmla="*/ 14478 w 14859"/>
                <a:gd name="connsiteY0" fmla="*/ 5248 h 12105"/>
                <a:gd name="connsiteX1" fmla="*/ 7620 w 14859"/>
                <a:gd name="connsiteY1" fmla="*/ 12106 h 12105"/>
                <a:gd name="connsiteX2" fmla="*/ 3048 w 14859"/>
                <a:gd name="connsiteY2" fmla="*/ 9820 h 12105"/>
                <a:gd name="connsiteX3" fmla="*/ 0 w 14859"/>
                <a:gd name="connsiteY3" fmla="*/ 6486 h 12105"/>
                <a:gd name="connsiteX4" fmla="*/ 12859 w 14859"/>
                <a:gd name="connsiteY4" fmla="*/ 1152 h 12105"/>
                <a:gd name="connsiteX5" fmla="*/ 14859 w 14859"/>
                <a:gd name="connsiteY5" fmla="*/ 3629 h 12105"/>
                <a:gd name="connsiteX6" fmla="*/ 14478 w 14859"/>
                <a:gd name="connsiteY6" fmla="*/ 5248 h 1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 h="12105">
                  <a:moveTo>
                    <a:pt x="14478" y="5248"/>
                  </a:moveTo>
                  <a:cubicBezTo>
                    <a:pt x="11240" y="6581"/>
                    <a:pt x="5144" y="4962"/>
                    <a:pt x="7620" y="12106"/>
                  </a:cubicBezTo>
                  <a:cubicBezTo>
                    <a:pt x="5715" y="12106"/>
                    <a:pt x="4001" y="11630"/>
                    <a:pt x="3048" y="9820"/>
                  </a:cubicBezTo>
                  <a:cubicBezTo>
                    <a:pt x="1619" y="9058"/>
                    <a:pt x="191" y="8391"/>
                    <a:pt x="0" y="6486"/>
                  </a:cubicBezTo>
                  <a:cubicBezTo>
                    <a:pt x="2477" y="295"/>
                    <a:pt x="6763" y="-1420"/>
                    <a:pt x="12859" y="1152"/>
                  </a:cubicBezTo>
                  <a:cubicBezTo>
                    <a:pt x="13716" y="1819"/>
                    <a:pt x="14383" y="2676"/>
                    <a:pt x="14859" y="3629"/>
                  </a:cubicBezTo>
                  <a:cubicBezTo>
                    <a:pt x="14764" y="4200"/>
                    <a:pt x="14573" y="4676"/>
                    <a:pt x="14478" y="5248"/>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25">
              <a:extLst>
                <a:ext uri="{FF2B5EF4-FFF2-40B4-BE49-F238E27FC236}">
                  <a16:creationId xmlns="" xmlns:a16="http://schemas.microsoft.com/office/drawing/2014/main" id="{9AB8FA56-133E-43C3-A8D9-74352A94486F}"/>
                </a:ext>
              </a:extLst>
            </p:cNvPr>
            <p:cNvSpPr/>
            <p:nvPr/>
          </p:nvSpPr>
          <p:spPr>
            <a:xfrm>
              <a:off x="9208064" y="2127899"/>
              <a:ext cx="8839" cy="9143"/>
            </a:xfrm>
            <a:custGeom>
              <a:avLst/>
              <a:gdLst>
                <a:gd name="connsiteX0" fmla="*/ 1131 w 8839"/>
                <a:gd name="connsiteY0" fmla="*/ 4572 h 9143"/>
                <a:gd name="connsiteX1" fmla="*/ 7989 w 8839"/>
                <a:gd name="connsiteY1" fmla="*/ 0 h 9143"/>
                <a:gd name="connsiteX2" fmla="*/ 1131 w 8839"/>
                <a:gd name="connsiteY2" fmla="*/ 9144 h 9143"/>
                <a:gd name="connsiteX3" fmla="*/ 178 w 8839"/>
                <a:gd name="connsiteY3" fmla="*/ 8191 h 9143"/>
                <a:gd name="connsiteX4" fmla="*/ 1131 w 8839"/>
                <a:gd name="connsiteY4" fmla="*/ 4572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 h="9143">
                  <a:moveTo>
                    <a:pt x="1131" y="4572"/>
                  </a:moveTo>
                  <a:cubicBezTo>
                    <a:pt x="3417" y="3048"/>
                    <a:pt x="5703" y="1524"/>
                    <a:pt x="7989" y="0"/>
                  </a:cubicBezTo>
                  <a:cubicBezTo>
                    <a:pt x="10846" y="6953"/>
                    <a:pt x="5989" y="8001"/>
                    <a:pt x="1131" y="9144"/>
                  </a:cubicBezTo>
                  <a:cubicBezTo>
                    <a:pt x="845" y="8858"/>
                    <a:pt x="559" y="8477"/>
                    <a:pt x="178" y="8191"/>
                  </a:cubicBezTo>
                  <a:cubicBezTo>
                    <a:pt x="-203" y="6763"/>
                    <a:pt x="-12" y="5524"/>
                    <a:pt x="1131" y="457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26">
              <a:extLst>
                <a:ext uri="{FF2B5EF4-FFF2-40B4-BE49-F238E27FC236}">
                  <a16:creationId xmlns="" xmlns:a16="http://schemas.microsoft.com/office/drawing/2014/main" id="{A9CF78E0-1CD7-4FA5-89A6-61428FBFE401}"/>
                </a:ext>
              </a:extLst>
            </p:cNvPr>
            <p:cNvSpPr/>
            <p:nvPr/>
          </p:nvSpPr>
          <p:spPr>
            <a:xfrm>
              <a:off x="9207592" y="2117590"/>
              <a:ext cx="10746" cy="7418"/>
            </a:xfrm>
            <a:custGeom>
              <a:avLst/>
              <a:gdLst>
                <a:gd name="connsiteX0" fmla="*/ 8461 w 10746"/>
                <a:gd name="connsiteY0" fmla="*/ 1164 h 7418"/>
                <a:gd name="connsiteX1" fmla="*/ 10747 w 10746"/>
                <a:gd name="connsiteY1" fmla="*/ 3450 h 7418"/>
                <a:gd name="connsiteX2" fmla="*/ 6175 w 10746"/>
                <a:gd name="connsiteY2" fmla="*/ 5832 h 7418"/>
                <a:gd name="connsiteX3" fmla="*/ 555 w 10746"/>
                <a:gd name="connsiteY3" fmla="*/ 6689 h 7418"/>
                <a:gd name="connsiteX4" fmla="*/ 1603 w 10746"/>
                <a:gd name="connsiteY4" fmla="*/ 3450 h 7418"/>
                <a:gd name="connsiteX5" fmla="*/ 8461 w 10746"/>
                <a:gd name="connsiteY5" fmla="*/ 1164 h 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6" h="7418">
                  <a:moveTo>
                    <a:pt x="8461" y="1164"/>
                  </a:moveTo>
                  <a:cubicBezTo>
                    <a:pt x="9223" y="1926"/>
                    <a:pt x="9985" y="2688"/>
                    <a:pt x="10747" y="3450"/>
                  </a:cubicBezTo>
                  <a:cubicBezTo>
                    <a:pt x="9223" y="4212"/>
                    <a:pt x="7699" y="4974"/>
                    <a:pt x="6175" y="5832"/>
                  </a:cubicBezTo>
                  <a:cubicBezTo>
                    <a:pt x="4270" y="6213"/>
                    <a:pt x="2555" y="8594"/>
                    <a:pt x="555" y="6689"/>
                  </a:cubicBezTo>
                  <a:cubicBezTo>
                    <a:pt x="-683" y="5546"/>
                    <a:pt x="365" y="4212"/>
                    <a:pt x="1603" y="3450"/>
                  </a:cubicBezTo>
                  <a:cubicBezTo>
                    <a:pt x="3222" y="498"/>
                    <a:pt x="5127" y="-1312"/>
                    <a:pt x="8461" y="1164"/>
                  </a:cubicBezTo>
                  <a:close/>
                </a:path>
              </a:pathLst>
            </a:custGeom>
            <a:solidFill>
              <a:srgbClr val="EDA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9" name="Freeform: Shape 127">
              <a:extLst>
                <a:ext uri="{FF2B5EF4-FFF2-40B4-BE49-F238E27FC236}">
                  <a16:creationId xmlns="" xmlns:a16="http://schemas.microsoft.com/office/drawing/2014/main" id="{9A200307-4A89-4967-8F3F-DB521C794F34}"/>
                </a:ext>
              </a:extLst>
            </p:cNvPr>
            <p:cNvSpPr/>
            <p:nvPr/>
          </p:nvSpPr>
          <p:spPr>
            <a:xfrm>
              <a:off x="9202337" y="2135623"/>
              <a:ext cx="6858" cy="8181"/>
            </a:xfrm>
            <a:custGeom>
              <a:avLst/>
              <a:gdLst>
                <a:gd name="connsiteX0" fmla="*/ 0 w 6858"/>
                <a:gd name="connsiteY0" fmla="*/ 8182 h 8181"/>
                <a:gd name="connsiteX1" fmla="*/ 0 w 6858"/>
                <a:gd name="connsiteY1" fmla="*/ 1324 h 8181"/>
                <a:gd name="connsiteX2" fmla="*/ 6858 w 6858"/>
                <a:gd name="connsiteY2" fmla="*/ 1324 h 8181"/>
                <a:gd name="connsiteX3" fmla="*/ 6858 w 6858"/>
                <a:gd name="connsiteY3" fmla="*/ 1324 h 8181"/>
                <a:gd name="connsiteX4" fmla="*/ 6858 w 6858"/>
                <a:gd name="connsiteY4" fmla="*/ 3610 h 8181"/>
                <a:gd name="connsiteX5" fmla="*/ 0 w 6858"/>
                <a:gd name="connsiteY5" fmla="*/ 8182 h 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 h="8181">
                  <a:moveTo>
                    <a:pt x="0" y="8182"/>
                  </a:moveTo>
                  <a:cubicBezTo>
                    <a:pt x="0" y="5896"/>
                    <a:pt x="0" y="3610"/>
                    <a:pt x="0" y="1324"/>
                  </a:cubicBezTo>
                  <a:cubicBezTo>
                    <a:pt x="2286" y="-295"/>
                    <a:pt x="4572" y="-581"/>
                    <a:pt x="6858" y="1324"/>
                  </a:cubicBezTo>
                  <a:lnTo>
                    <a:pt x="6858" y="1324"/>
                  </a:lnTo>
                  <a:cubicBezTo>
                    <a:pt x="6858" y="2086"/>
                    <a:pt x="6858" y="2848"/>
                    <a:pt x="6858" y="3610"/>
                  </a:cubicBezTo>
                  <a:cubicBezTo>
                    <a:pt x="5620" y="6658"/>
                    <a:pt x="3334" y="8182"/>
                    <a:pt x="0" y="8182"/>
                  </a:cubicBezTo>
                  <a:close/>
                </a:path>
              </a:pathLst>
            </a:custGeom>
            <a:solidFill>
              <a:srgbClr val="F8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0" name="Freeform: Shape 128">
              <a:extLst>
                <a:ext uri="{FF2B5EF4-FFF2-40B4-BE49-F238E27FC236}">
                  <a16:creationId xmlns="" xmlns:a16="http://schemas.microsoft.com/office/drawing/2014/main" id="{4911A15B-46A7-4115-83F9-FE05CE88EC23}"/>
                </a:ext>
              </a:extLst>
            </p:cNvPr>
            <p:cNvSpPr/>
            <p:nvPr/>
          </p:nvSpPr>
          <p:spPr>
            <a:xfrm>
              <a:off x="9228116" y="2130185"/>
              <a:ext cx="8511" cy="6857"/>
            </a:xfrm>
            <a:custGeom>
              <a:avLst/>
              <a:gdLst>
                <a:gd name="connsiteX0" fmla="*/ 6225 w 8511"/>
                <a:gd name="connsiteY0" fmla="*/ 0 h 6857"/>
                <a:gd name="connsiteX1" fmla="*/ 8511 w 8511"/>
                <a:gd name="connsiteY1" fmla="*/ 0 h 6857"/>
                <a:gd name="connsiteX2" fmla="*/ 8511 w 8511"/>
                <a:gd name="connsiteY2" fmla="*/ 2286 h 6857"/>
                <a:gd name="connsiteX3" fmla="*/ 1653 w 8511"/>
                <a:gd name="connsiteY3" fmla="*/ 6858 h 6857"/>
                <a:gd name="connsiteX4" fmla="*/ 3939 w 8511"/>
                <a:gd name="connsiteY4" fmla="*/ 0 h 6857"/>
                <a:gd name="connsiteX5" fmla="*/ 6225 w 8511"/>
                <a:gd name="connsiteY5" fmla="*/ 0 h 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 h="6857">
                  <a:moveTo>
                    <a:pt x="6225" y="0"/>
                  </a:moveTo>
                  <a:cubicBezTo>
                    <a:pt x="6987" y="0"/>
                    <a:pt x="7749" y="0"/>
                    <a:pt x="8511" y="0"/>
                  </a:cubicBezTo>
                  <a:cubicBezTo>
                    <a:pt x="8511" y="762"/>
                    <a:pt x="8511" y="1524"/>
                    <a:pt x="8511" y="2286"/>
                  </a:cubicBezTo>
                  <a:cubicBezTo>
                    <a:pt x="6225" y="3810"/>
                    <a:pt x="3939" y="5334"/>
                    <a:pt x="1653" y="6858"/>
                  </a:cubicBezTo>
                  <a:cubicBezTo>
                    <a:pt x="-3014" y="2762"/>
                    <a:pt x="3653" y="2477"/>
                    <a:pt x="3939" y="0"/>
                  </a:cubicBezTo>
                  <a:cubicBezTo>
                    <a:pt x="4701" y="0"/>
                    <a:pt x="5463" y="0"/>
                    <a:pt x="6225" y="0"/>
                  </a:cubicBezTo>
                  <a:close/>
                </a:path>
              </a:pathLst>
            </a:custGeom>
            <a:solidFill>
              <a:srgbClr val="F0B1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29">
              <a:extLst>
                <a:ext uri="{FF2B5EF4-FFF2-40B4-BE49-F238E27FC236}">
                  <a16:creationId xmlns="" xmlns:a16="http://schemas.microsoft.com/office/drawing/2014/main" id="{62F47424-B468-4485-87C5-B5755C4BBCE1}"/>
                </a:ext>
              </a:extLst>
            </p:cNvPr>
            <p:cNvSpPr/>
            <p:nvPr/>
          </p:nvSpPr>
          <p:spPr>
            <a:xfrm>
              <a:off x="9253268" y="2137042"/>
              <a:ext cx="3933" cy="5543"/>
            </a:xfrm>
            <a:custGeom>
              <a:avLst/>
              <a:gdLst>
                <a:gd name="connsiteX0" fmla="*/ 1647 w 3933"/>
                <a:gd name="connsiteY0" fmla="*/ 0 h 5543"/>
                <a:gd name="connsiteX1" fmla="*/ 3933 w 3933"/>
                <a:gd name="connsiteY1" fmla="*/ 0 h 5543"/>
                <a:gd name="connsiteX2" fmla="*/ 1171 w 3933"/>
                <a:gd name="connsiteY2" fmla="*/ 5429 h 5543"/>
                <a:gd name="connsiteX3" fmla="*/ 1647 w 3933"/>
                <a:gd name="connsiteY3" fmla="*/ 0 h 5543"/>
              </a:gdLst>
              <a:ahLst/>
              <a:cxnLst>
                <a:cxn ang="0">
                  <a:pos x="connsiteX0" y="connsiteY0"/>
                </a:cxn>
                <a:cxn ang="0">
                  <a:pos x="connsiteX1" y="connsiteY1"/>
                </a:cxn>
                <a:cxn ang="0">
                  <a:pos x="connsiteX2" y="connsiteY2"/>
                </a:cxn>
                <a:cxn ang="0">
                  <a:pos x="connsiteX3" y="connsiteY3"/>
                </a:cxn>
              </a:cxnLst>
              <a:rect l="l" t="t" r="r" b="b"/>
              <a:pathLst>
                <a:path w="3933" h="5543">
                  <a:moveTo>
                    <a:pt x="1647" y="0"/>
                  </a:moveTo>
                  <a:cubicBezTo>
                    <a:pt x="2409" y="0"/>
                    <a:pt x="3171" y="0"/>
                    <a:pt x="3933" y="0"/>
                  </a:cubicBezTo>
                  <a:cubicBezTo>
                    <a:pt x="3267" y="2096"/>
                    <a:pt x="5172" y="6287"/>
                    <a:pt x="1171" y="5429"/>
                  </a:cubicBezTo>
                  <a:cubicBezTo>
                    <a:pt x="-1591" y="4763"/>
                    <a:pt x="1362" y="1810"/>
                    <a:pt x="1647" y="0"/>
                  </a:cubicBezTo>
                  <a:close/>
                </a:path>
              </a:pathLst>
            </a:custGeom>
            <a:solidFill>
              <a:srgbClr val="F4B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30">
              <a:extLst>
                <a:ext uri="{FF2B5EF4-FFF2-40B4-BE49-F238E27FC236}">
                  <a16:creationId xmlns="" xmlns:a16="http://schemas.microsoft.com/office/drawing/2014/main" id="{6499B650-A22D-4762-BE30-A1EF7CED37FA}"/>
                </a:ext>
              </a:extLst>
            </p:cNvPr>
            <p:cNvSpPr/>
            <p:nvPr/>
          </p:nvSpPr>
          <p:spPr>
            <a:xfrm>
              <a:off x="9229769" y="2092693"/>
              <a:ext cx="17487" cy="22335"/>
            </a:xfrm>
            <a:custGeom>
              <a:avLst/>
              <a:gdLst>
                <a:gd name="connsiteX0" fmla="*/ 13716 w 17487"/>
                <a:gd name="connsiteY0" fmla="*/ 916 h 22335"/>
                <a:gd name="connsiteX1" fmla="*/ 16002 w 17487"/>
                <a:gd name="connsiteY1" fmla="*/ 21490 h 22335"/>
                <a:gd name="connsiteX2" fmla="*/ 9906 w 17487"/>
                <a:gd name="connsiteY2" fmla="*/ 21966 h 22335"/>
                <a:gd name="connsiteX3" fmla="*/ 6001 w 17487"/>
                <a:gd name="connsiteY3" fmla="*/ 13489 h 22335"/>
                <a:gd name="connsiteX4" fmla="*/ 4286 w 17487"/>
                <a:gd name="connsiteY4" fmla="*/ 7583 h 22335"/>
                <a:gd name="connsiteX5" fmla="*/ 0 w 17487"/>
                <a:gd name="connsiteY5" fmla="*/ 3297 h 22335"/>
                <a:gd name="connsiteX6" fmla="*/ 2286 w 17487"/>
                <a:gd name="connsiteY6" fmla="*/ 1011 h 22335"/>
                <a:gd name="connsiteX7" fmla="*/ 13716 w 17487"/>
                <a:gd name="connsiteY7" fmla="*/ 916 h 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7" h="22335">
                  <a:moveTo>
                    <a:pt x="13716" y="916"/>
                  </a:moveTo>
                  <a:cubicBezTo>
                    <a:pt x="20765" y="7107"/>
                    <a:pt x="15716" y="14536"/>
                    <a:pt x="16002" y="21490"/>
                  </a:cubicBezTo>
                  <a:cubicBezTo>
                    <a:pt x="14097" y="22823"/>
                    <a:pt x="12002" y="22252"/>
                    <a:pt x="9906" y="21966"/>
                  </a:cubicBezTo>
                  <a:cubicBezTo>
                    <a:pt x="5429" y="20537"/>
                    <a:pt x="572" y="19204"/>
                    <a:pt x="6001" y="13489"/>
                  </a:cubicBezTo>
                  <a:cubicBezTo>
                    <a:pt x="9144" y="10155"/>
                    <a:pt x="5715" y="9298"/>
                    <a:pt x="4286" y="7583"/>
                  </a:cubicBezTo>
                  <a:cubicBezTo>
                    <a:pt x="2667" y="6345"/>
                    <a:pt x="953" y="5202"/>
                    <a:pt x="0" y="3297"/>
                  </a:cubicBezTo>
                  <a:cubicBezTo>
                    <a:pt x="762" y="2535"/>
                    <a:pt x="1524" y="1773"/>
                    <a:pt x="2286" y="1011"/>
                  </a:cubicBezTo>
                  <a:cubicBezTo>
                    <a:pt x="6096" y="-1561"/>
                    <a:pt x="9906" y="1678"/>
                    <a:pt x="13716" y="916"/>
                  </a:cubicBezTo>
                  <a:close/>
                </a:path>
              </a:pathLst>
            </a:custGeom>
            <a:solidFill>
              <a:srgbClr val="FABD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 name="Freeform: Shape 131">
              <a:extLst>
                <a:ext uri="{FF2B5EF4-FFF2-40B4-BE49-F238E27FC236}">
                  <a16:creationId xmlns="" xmlns:a16="http://schemas.microsoft.com/office/drawing/2014/main" id="{B0EE9A2F-27BA-4662-BAC7-5B514FA6E45A}"/>
                </a:ext>
              </a:extLst>
            </p:cNvPr>
            <p:cNvSpPr/>
            <p:nvPr/>
          </p:nvSpPr>
          <p:spPr>
            <a:xfrm>
              <a:off x="9210797" y="2093001"/>
              <a:ext cx="14730" cy="9751"/>
            </a:xfrm>
            <a:custGeom>
              <a:avLst/>
              <a:gdLst>
                <a:gd name="connsiteX0" fmla="*/ 5256 w 14730"/>
                <a:gd name="connsiteY0" fmla="*/ 9751 h 9751"/>
                <a:gd name="connsiteX1" fmla="*/ 2970 w 14730"/>
                <a:gd name="connsiteY1" fmla="*/ 9751 h 9751"/>
                <a:gd name="connsiteX2" fmla="*/ 2970 w 14730"/>
                <a:gd name="connsiteY2" fmla="*/ 2893 h 9751"/>
                <a:gd name="connsiteX3" fmla="*/ 9828 w 14730"/>
                <a:gd name="connsiteY3" fmla="*/ 607 h 9751"/>
                <a:gd name="connsiteX4" fmla="*/ 14400 w 14730"/>
                <a:gd name="connsiteY4" fmla="*/ 2893 h 9751"/>
                <a:gd name="connsiteX5" fmla="*/ 13162 w 14730"/>
                <a:gd name="connsiteY5" fmla="*/ 6703 h 9751"/>
                <a:gd name="connsiteX6" fmla="*/ 5256 w 14730"/>
                <a:gd name="connsiteY6" fmla="*/ 9751 h 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30" h="9751">
                  <a:moveTo>
                    <a:pt x="5256" y="9751"/>
                  </a:moveTo>
                  <a:cubicBezTo>
                    <a:pt x="4494" y="9751"/>
                    <a:pt x="3732" y="9751"/>
                    <a:pt x="2970" y="9751"/>
                  </a:cubicBezTo>
                  <a:cubicBezTo>
                    <a:pt x="3732" y="7465"/>
                    <a:pt x="-4078" y="5179"/>
                    <a:pt x="2970" y="2893"/>
                  </a:cubicBezTo>
                  <a:cubicBezTo>
                    <a:pt x="4970" y="1179"/>
                    <a:pt x="6685" y="-1107"/>
                    <a:pt x="9828" y="607"/>
                  </a:cubicBezTo>
                  <a:cubicBezTo>
                    <a:pt x="11733" y="607"/>
                    <a:pt x="13448" y="1083"/>
                    <a:pt x="14400" y="2893"/>
                  </a:cubicBezTo>
                  <a:cubicBezTo>
                    <a:pt x="15257" y="4608"/>
                    <a:pt x="14305" y="5655"/>
                    <a:pt x="13162" y="6703"/>
                  </a:cubicBezTo>
                  <a:cubicBezTo>
                    <a:pt x="10781" y="8418"/>
                    <a:pt x="7637" y="7941"/>
                    <a:pt x="5256" y="9751"/>
                  </a:cubicBezTo>
                  <a:close/>
                </a:path>
              </a:pathLst>
            </a:custGeom>
            <a:solidFill>
              <a:srgbClr val="FDCC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32">
              <a:extLst>
                <a:ext uri="{FF2B5EF4-FFF2-40B4-BE49-F238E27FC236}">
                  <a16:creationId xmlns="" xmlns:a16="http://schemas.microsoft.com/office/drawing/2014/main" id="{2A90AF5B-057E-46AC-96B4-A681F367F6C6}"/>
                </a:ext>
              </a:extLst>
            </p:cNvPr>
            <p:cNvSpPr/>
            <p:nvPr/>
          </p:nvSpPr>
          <p:spPr>
            <a:xfrm>
              <a:off x="9208195" y="2059318"/>
              <a:ext cx="8522" cy="9907"/>
            </a:xfrm>
            <a:custGeom>
              <a:avLst/>
              <a:gdLst>
                <a:gd name="connsiteX0" fmla="*/ 3286 w 8522"/>
                <a:gd name="connsiteY0" fmla="*/ 95 h 9907"/>
                <a:gd name="connsiteX1" fmla="*/ 7858 w 8522"/>
                <a:gd name="connsiteY1" fmla="*/ 2381 h 9907"/>
                <a:gd name="connsiteX2" fmla="*/ 1953 w 8522"/>
                <a:gd name="connsiteY2" fmla="*/ 9906 h 9907"/>
                <a:gd name="connsiteX3" fmla="*/ 1000 w 8522"/>
                <a:gd name="connsiteY3" fmla="*/ 4572 h 9907"/>
                <a:gd name="connsiteX4" fmla="*/ 1000 w 8522"/>
                <a:gd name="connsiteY4" fmla="*/ 0 h 9907"/>
                <a:gd name="connsiteX5" fmla="*/ 3286 w 8522"/>
                <a:gd name="connsiteY5" fmla="*/ 95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2" h="9907">
                  <a:moveTo>
                    <a:pt x="3286" y="95"/>
                  </a:moveTo>
                  <a:cubicBezTo>
                    <a:pt x="4239" y="1905"/>
                    <a:pt x="5953" y="2381"/>
                    <a:pt x="7858" y="2381"/>
                  </a:cubicBezTo>
                  <a:cubicBezTo>
                    <a:pt x="10430" y="8382"/>
                    <a:pt x="4905" y="9811"/>
                    <a:pt x="1953" y="9906"/>
                  </a:cubicBezTo>
                  <a:cubicBezTo>
                    <a:pt x="-2905" y="10001"/>
                    <a:pt x="3858" y="6096"/>
                    <a:pt x="1000" y="4572"/>
                  </a:cubicBezTo>
                  <a:cubicBezTo>
                    <a:pt x="-333" y="3048"/>
                    <a:pt x="-333" y="1524"/>
                    <a:pt x="1000" y="0"/>
                  </a:cubicBezTo>
                  <a:cubicBezTo>
                    <a:pt x="1762" y="95"/>
                    <a:pt x="2524" y="95"/>
                    <a:pt x="3286" y="95"/>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33">
              <a:extLst>
                <a:ext uri="{FF2B5EF4-FFF2-40B4-BE49-F238E27FC236}">
                  <a16:creationId xmlns="" xmlns:a16="http://schemas.microsoft.com/office/drawing/2014/main" id="{873E1E45-15A6-4F5F-9D43-B4E529D9AC5A}"/>
                </a:ext>
              </a:extLst>
            </p:cNvPr>
            <p:cNvSpPr/>
            <p:nvPr/>
          </p:nvSpPr>
          <p:spPr>
            <a:xfrm>
              <a:off x="9203062" y="2071645"/>
              <a:ext cx="5457" cy="8819"/>
            </a:xfrm>
            <a:custGeom>
              <a:avLst/>
              <a:gdLst>
                <a:gd name="connsiteX0" fmla="*/ 609 w 5457"/>
                <a:gd name="connsiteY0" fmla="*/ 8819 h 8819"/>
                <a:gd name="connsiteX1" fmla="*/ 1847 w 5457"/>
                <a:gd name="connsiteY1" fmla="*/ 56 h 8819"/>
                <a:gd name="connsiteX2" fmla="*/ 4514 w 5457"/>
                <a:gd name="connsiteY2" fmla="*/ 1390 h 8819"/>
                <a:gd name="connsiteX3" fmla="*/ 609 w 5457"/>
                <a:gd name="connsiteY3" fmla="*/ 8819 h 8819"/>
              </a:gdLst>
              <a:ahLst/>
              <a:cxnLst>
                <a:cxn ang="0">
                  <a:pos x="connsiteX0" y="connsiteY0"/>
                </a:cxn>
                <a:cxn ang="0">
                  <a:pos x="connsiteX1" y="connsiteY1"/>
                </a:cxn>
                <a:cxn ang="0">
                  <a:pos x="connsiteX2" y="connsiteY2"/>
                </a:cxn>
                <a:cxn ang="0">
                  <a:pos x="connsiteX3" y="connsiteY3"/>
                </a:cxn>
              </a:cxnLst>
              <a:rect l="l" t="t" r="r" b="b"/>
              <a:pathLst>
                <a:path w="5457" h="8819">
                  <a:moveTo>
                    <a:pt x="609" y="8819"/>
                  </a:moveTo>
                  <a:cubicBezTo>
                    <a:pt x="1943" y="5867"/>
                    <a:pt x="-2248" y="2152"/>
                    <a:pt x="1847" y="56"/>
                  </a:cubicBezTo>
                  <a:cubicBezTo>
                    <a:pt x="2419" y="-229"/>
                    <a:pt x="4038" y="628"/>
                    <a:pt x="4514" y="1390"/>
                  </a:cubicBezTo>
                  <a:cubicBezTo>
                    <a:pt x="7181" y="5581"/>
                    <a:pt x="3657" y="7200"/>
                    <a:pt x="609" y="8819"/>
                  </a:cubicBezTo>
                  <a:close/>
                </a:path>
              </a:pathLst>
            </a:custGeom>
            <a:solidFill>
              <a:srgbClr val="F9C3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34">
              <a:extLst>
                <a:ext uri="{FF2B5EF4-FFF2-40B4-BE49-F238E27FC236}">
                  <a16:creationId xmlns="" xmlns:a16="http://schemas.microsoft.com/office/drawing/2014/main" id="{EA01597E-D042-47DB-BF2A-E13C39D4A9CD}"/>
                </a:ext>
              </a:extLst>
            </p:cNvPr>
            <p:cNvSpPr/>
            <p:nvPr/>
          </p:nvSpPr>
          <p:spPr>
            <a:xfrm>
              <a:off x="9201678" y="2057128"/>
              <a:ext cx="7517" cy="9144"/>
            </a:xfrm>
            <a:custGeom>
              <a:avLst/>
              <a:gdLst>
                <a:gd name="connsiteX0" fmla="*/ 7517 w 7517"/>
                <a:gd name="connsiteY0" fmla="*/ 2286 h 9144"/>
                <a:gd name="connsiteX1" fmla="*/ 7517 w 7517"/>
                <a:gd name="connsiteY1" fmla="*/ 6858 h 9144"/>
                <a:gd name="connsiteX2" fmla="*/ 659 w 7517"/>
                <a:gd name="connsiteY2" fmla="*/ 9144 h 9144"/>
                <a:gd name="connsiteX3" fmla="*/ 7517 w 7517"/>
                <a:gd name="connsiteY3" fmla="*/ 0 h 9144"/>
                <a:gd name="connsiteX4" fmla="*/ 7517 w 7517"/>
                <a:gd name="connsiteY4" fmla="*/ 2286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 h="9144">
                  <a:moveTo>
                    <a:pt x="7517" y="2286"/>
                  </a:moveTo>
                  <a:cubicBezTo>
                    <a:pt x="7517" y="3810"/>
                    <a:pt x="7517" y="5334"/>
                    <a:pt x="7517" y="6858"/>
                  </a:cubicBezTo>
                  <a:cubicBezTo>
                    <a:pt x="5231" y="7620"/>
                    <a:pt x="2945" y="8382"/>
                    <a:pt x="659" y="9144"/>
                  </a:cubicBezTo>
                  <a:cubicBezTo>
                    <a:pt x="-2294" y="2096"/>
                    <a:pt x="5517" y="3239"/>
                    <a:pt x="7517" y="0"/>
                  </a:cubicBezTo>
                  <a:cubicBezTo>
                    <a:pt x="7517" y="762"/>
                    <a:pt x="7517" y="1524"/>
                    <a:pt x="7517" y="2286"/>
                  </a:cubicBezTo>
                  <a:close/>
                </a:path>
              </a:pathLst>
            </a:custGeom>
            <a:solidFill>
              <a:srgbClr val="F2B6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 name="Freeform: Shape 135">
              <a:extLst>
                <a:ext uri="{FF2B5EF4-FFF2-40B4-BE49-F238E27FC236}">
                  <a16:creationId xmlns="" xmlns:a16="http://schemas.microsoft.com/office/drawing/2014/main" id="{B0D5EB71-59FE-4018-822E-820CA5E8B81A}"/>
                </a:ext>
              </a:extLst>
            </p:cNvPr>
            <p:cNvSpPr/>
            <p:nvPr/>
          </p:nvSpPr>
          <p:spPr>
            <a:xfrm>
              <a:off x="9221952" y="2095894"/>
              <a:ext cx="12388" cy="7352"/>
            </a:xfrm>
            <a:custGeom>
              <a:avLst/>
              <a:gdLst>
                <a:gd name="connsiteX0" fmla="*/ 959 w 12388"/>
                <a:gd name="connsiteY0" fmla="*/ 2286 h 7352"/>
                <a:gd name="connsiteX1" fmla="*/ 3245 w 12388"/>
                <a:gd name="connsiteY1" fmla="*/ 0 h 7352"/>
                <a:gd name="connsiteX2" fmla="*/ 7817 w 12388"/>
                <a:gd name="connsiteY2" fmla="*/ 0 h 7352"/>
                <a:gd name="connsiteX3" fmla="*/ 12389 w 12388"/>
                <a:gd name="connsiteY3" fmla="*/ 2286 h 7352"/>
                <a:gd name="connsiteX4" fmla="*/ 5817 w 12388"/>
                <a:gd name="connsiteY4" fmla="*/ 6953 h 7352"/>
                <a:gd name="connsiteX5" fmla="*/ 959 w 12388"/>
                <a:gd name="connsiteY5" fmla="*/ 2286 h 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8" h="7352">
                  <a:moveTo>
                    <a:pt x="959" y="2286"/>
                  </a:moveTo>
                  <a:cubicBezTo>
                    <a:pt x="1721" y="1524"/>
                    <a:pt x="2483" y="762"/>
                    <a:pt x="3245" y="0"/>
                  </a:cubicBezTo>
                  <a:cubicBezTo>
                    <a:pt x="4769" y="0"/>
                    <a:pt x="6293" y="0"/>
                    <a:pt x="7817" y="0"/>
                  </a:cubicBezTo>
                  <a:cubicBezTo>
                    <a:pt x="9722" y="95"/>
                    <a:pt x="11436" y="476"/>
                    <a:pt x="12389" y="2286"/>
                  </a:cubicBezTo>
                  <a:cubicBezTo>
                    <a:pt x="10960" y="4858"/>
                    <a:pt x="8388" y="6001"/>
                    <a:pt x="5817" y="6953"/>
                  </a:cubicBezTo>
                  <a:cubicBezTo>
                    <a:pt x="2197" y="7430"/>
                    <a:pt x="-1899" y="8573"/>
                    <a:pt x="959" y="2286"/>
                  </a:cubicBezTo>
                  <a:close/>
                </a:path>
              </a:pathLst>
            </a:custGeom>
            <a:solidFill>
              <a:srgbClr val="F4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36">
              <a:extLst>
                <a:ext uri="{FF2B5EF4-FFF2-40B4-BE49-F238E27FC236}">
                  <a16:creationId xmlns="" xmlns:a16="http://schemas.microsoft.com/office/drawing/2014/main" id="{770CB45E-8212-48D5-ABD0-64A6E1000E9D}"/>
                </a:ext>
              </a:extLst>
            </p:cNvPr>
            <p:cNvSpPr/>
            <p:nvPr/>
          </p:nvSpPr>
          <p:spPr>
            <a:xfrm>
              <a:off x="9213767" y="2089385"/>
              <a:ext cx="7707" cy="6509"/>
            </a:xfrm>
            <a:custGeom>
              <a:avLst/>
              <a:gdLst>
                <a:gd name="connsiteX0" fmla="*/ 6858 w 7707"/>
                <a:gd name="connsiteY0" fmla="*/ 4223 h 6509"/>
                <a:gd name="connsiteX1" fmla="*/ 0 w 7707"/>
                <a:gd name="connsiteY1" fmla="*/ 6509 h 6509"/>
                <a:gd name="connsiteX2" fmla="*/ 6001 w 7707"/>
                <a:gd name="connsiteY2" fmla="*/ 32 h 6509"/>
                <a:gd name="connsiteX3" fmla="*/ 6858 w 7707"/>
                <a:gd name="connsiteY3" fmla="*/ 4223 h 6509"/>
              </a:gdLst>
              <a:ahLst/>
              <a:cxnLst>
                <a:cxn ang="0">
                  <a:pos x="connsiteX0" y="connsiteY0"/>
                </a:cxn>
                <a:cxn ang="0">
                  <a:pos x="connsiteX1" y="connsiteY1"/>
                </a:cxn>
                <a:cxn ang="0">
                  <a:pos x="connsiteX2" y="connsiteY2"/>
                </a:cxn>
                <a:cxn ang="0">
                  <a:pos x="connsiteX3" y="connsiteY3"/>
                </a:cxn>
              </a:cxnLst>
              <a:rect l="l" t="t" r="r" b="b"/>
              <a:pathLst>
                <a:path w="7707" h="6509">
                  <a:moveTo>
                    <a:pt x="6858" y="4223"/>
                  </a:moveTo>
                  <a:cubicBezTo>
                    <a:pt x="4572" y="4985"/>
                    <a:pt x="2286" y="5747"/>
                    <a:pt x="0" y="6509"/>
                  </a:cubicBezTo>
                  <a:cubicBezTo>
                    <a:pt x="286" y="2699"/>
                    <a:pt x="1810" y="-349"/>
                    <a:pt x="6001" y="32"/>
                  </a:cubicBezTo>
                  <a:cubicBezTo>
                    <a:pt x="9049" y="223"/>
                    <a:pt x="7144" y="2699"/>
                    <a:pt x="6858" y="4223"/>
                  </a:cubicBezTo>
                  <a:close/>
                </a:path>
              </a:pathLst>
            </a:custGeom>
            <a:solidFill>
              <a:srgbClr val="F9BF0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37">
              <a:extLst>
                <a:ext uri="{FF2B5EF4-FFF2-40B4-BE49-F238E27FC236}">
                  <a16:creationId xmlns="" xmlns:a16="http://schemas.microsoft.com/office/drawing/2014/main" id="{774F1BBF-ADEC-4B47-BC01-C670BF7577A3}"/>
                </a:ext>
              </a:extLst>
            </p:cNvPr>
            <p:cNvSpPr/>
            <p:nvPr/>
          </p:nvSpPr>
          <p:spPr>
            <a:xfrm>
              <a:off x="9227483" y="2066272"/>
              <a:ext cx="6885" cy="9144"/>
            </a:xfrm>
            <a:custGeom>
              <a:avLst/>
              <a:gdLst>
                <a:gd name="connsiteX0" fmla="*/ 0 w 6885"/>
                <a:gd name="connsiteY0" fmla="*/ 2286 h 9144"/>
                <a:gd name="connsiteX1" fmla="*/ 6858 w 6885"/>
                <a:gd name="connsiteY1" fmla="*/ 0 h 9144"/>
                <a:gd name="connsiteX2" fmla="*/ 2286 w 6885"/>
                <a:gd name="connsiteY2" fmla="*/ 9144 h 9144"/>
                <a:gd name="connsiteX3" fmla="*/ 0 w 6885"/>
                <a:gd name="connsiteY3" fmla="*/ 2286 h 9144"/>
              </a:gdLst>
              <a:ahLst/>
              <a:cxnLst>
                <a:cxn ang="0">
                  <a:pos x="connsiteX0" y="connsiteY0"/>
                </a:cxn>
                <a:cxn ang="0">
                  <a:pos x="connsiteX1" y="connsiteY1"/>
                </a:cxn>
                <a:cxn ang="0">
                  <a:pos x="connsiteX2" y="connsiteY2"/>
                </a:cxn>
                <a:cxn ang="0">
                  <a:pos x="connsiteX3" y="connsiteY3"/>
                </a:cxn>
              </a:cxnLst>
              <a:rect l="l" t="t" r="r" b="b"/>
              <a:pathLst>
                <a:path w="6885" h="9144">
                  <a:moveTo>
                    <a:pt x="0" y="2286"/>
                  </a:moveTo>
                  <a:cubicBezTo>
                    <a:pt x="2286" y="1524"/>
                    <a:pt x="4572" y="762"/>
                    <a:pt x="6858" y="0"/>
                  </a:cubicBezTo>
                  <a:cubicBezTo>
                    <a:pt x="7239" y="4000"/>
                    <a:pt x="3620" y="6001"/>
                    <a:pt x="2286" y="9144"/>
                  </a:cubicBezTo>
                  <a:cubicBezTo>
                    <a:pt x="-381" y="7429"/>
                    <a:pt x="95" y="4763"/>
                    <a:pt x="0" y="2286"/>
                  </a:cubicBezTo>
                  <a:close/>
                </a:path>
              </a:pathLst>
            </a:custGeom>
            <a:solidFill>
              <a:srgbClr val="F1BC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38">
              <a:extLst>
                <a:ext uri="{FF2B5EF4-FFF2-40B4-BE49-F238E27FC236}">
                  <a16:creationId xmlns="" xmlns:a16="http://schemas.microsoft.com/office/drawing/2014/main" id="{0D6F8E89-5166-4A8B-8E23-2ABC649458D8}"/>
                </a:ext>
              </a:extLst>
            </p:cNvPr>
            <p:cNvSpPr/>
            <p:nvPr/>
          </p:nvSpPr>
          <p:spPr>
            <a:xfrm>
              <a:off x="9201004" y="2098181"/>
              <a:ext cx="31194" cy="22860"/>
            </a:xfrm>
            <a:custGeom>
              <a:avLst/>
              <a:gdLst>
                <a:gd name="connsiteX0" fmla="*/ 21908 w 31194"/>
                <a:gd name="connsiteY0" fmla="*/ 0 h 22860"/>
                <a:gd name="connsiteX1" fmla="*/ 26480 w 31194"/>
                <a:gd name="connsiteY1" fmla="*/ 2286 h 22860"/>
                <a:gd name="connsiteX2" fmla="*/ 26480 w 31194"/>
                <a:gd name="connsiteY2" fmla="*/ 16002 h 22860"/>
                <a:gd name="connsiteX3" fmla="*/ 15050 w 31194"/>
                <a:gd name="connsiteY3" fmla="*/ 20574 h 22860"/>
                <a:gd name="connsiteX4" fmla="*/ 8192 w 31194"/>
                <a:gd name="connsiteY4" fmla="*/ 22860 h 22860"/>
                <a:gd name="connsiteX5" fmla="*/ 0 w 31194"/>
                <a:gd name="connsiteY5" fmla="*/ 15240 h 22860"/>
                <a:gd name="connsiteX6" fmla="*/ 8192 w 31194"/>
                <a:gd name="connsiteY6" fmla="*/ 11525 h 22860"/>
                <a:gd name="connsiteX7" fmla="*/ 15050 w 31194"/>
                <a:gd name="connsiteY7" fmla="*/ 6953 h 22860"/>
                <a:gd name="connsiteX8" fmla="*/ 15050 w 31194"/>
                <a:gd name="connsiteY8" fmla="*/ 4667 h 22860"/>
                <a:gd name="connsiteX9" fmla="*/ 21908 w 31194"/>
                <a:gd name="connsiteY9"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94" h="22860">
                  <a:moveTo>
                    <a:pt x="21908" y="0"/>
                  </a:moveTo>
                  <a:cubicBezTo>
                    <a:pt x="21812" y="4096"/>
                    <a:pt x="24003" y="3429"/>
                    <a:pt x="26480" y="2286"/>
                  </a:cubicBezTo>
                  <a:cubicBezTo>
                    <a:pt x="32766" y="6858"/>
                    <a:pt x="32766" y="11430"/>
                    <a:pt x="26480" y="16002"/>
                  </a:cubicBezTo>
                  <a:cubicBezTo>
                    <a:pt x="21146" y="13621"/>
                    <a:pt x="17717" y="16193"/>
                    <a:pt x="15050" y="20574"/>
                  </a:cubicBezTo>
                  <a:cubicBezTo>
                    <a:pt x="12764" y="21336"/>
                    <a:pt x="10478" y="22098"/>
                    <a:pt x="8192" y="22860"/>
                  </a:cubicBezTo>
                  <a:cubicBezTo>
                    <a:pt x="7049" y="19050"/>
                    <a:pt x="2477" y="18574"/>
                    <a:pt x="0" y="15240"/>
                  </a:cubicBezTo>
                  <a:cubicBezTo>
                    <a:pt x="3143" y="13811"/>
                    <a:pt x="5715" y="12668"/>
                    <a:pt x="8192" y="11525"/>
                  </a:cubicBezTo>
                  <a:cubicBezTo>
                    <a:pt x="14002" y="12763"/>
                    <a:pt x="15812" y="11525"/>
                    <a:pt x="15050" y="6953"/>
                  </a:cubicBezTo>
                  <a:cubicBezTo>
                    <a:pt x="15050" y="6191"/>
                    <a:pt x="15050" y="5429"/>
                    <a:pt x="15050" y="4667"/>
                  </a:cubicBezTo>
                  <a:cubicBezTo>
                    <a:pt x="14859" y="-762"/>
                    <a:pt x="20098" y="2191"/>
                    <a:pt x="21908" y="0"/>
                  </a:cubicBezTo>
                  <a:close/>
                </a:path>
              </a:pathLst>
            </a:custGeom>
            <a:solidFill>
              <a:srgbClr val="FCB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39">
              <a:extLst>
                <a:ext uri="{FF2B5EF4-FFF2-40B4-BE49-F238E27FC236}">
                  <a16:creationId xmlns="" xmlns:a16="http://schemas.microsoft.com/office/drawing/2014/main" id="{5975823C-49C4-4495-BBAF-AA394AFEEA47}"/>
                </a:ext>
              </a:extLst>
            </p:cNvPr>
            <p:cNvSpPr/>
            <p:nvPr/>
          </p:nvSpPr>
          <p:spPr>
            <a:xfrm>
              <a:off x="9156712" y="2114038"/>
              <a:ext cx="20573" cy="16146"/>
            </a:xfrm>
            <a:custGeom>
              <a:avLst/>
              <a:gdLst>
                <a:gd name="connsiteX0" fmla="*/ 11430 w 20573"/>
                <a:gd name="connsiteY0" fmla="*/ 144 h 16146"/>
                <a:gd name="connsiteX1" fmla="*/ 16002 w 20573"/>
                <a:gd name="connsiteY1" fmla="*/ 4716 h 16146"/>
                <a:gd name="connsiteX2" fmla="*/ 20574 w 20573"/>
                <a:gd name="connsiteY2" fmla="*/ 16146 h 16146"/>
                <a:gd name="connsiteX3" fmla="*/ 11430 w 20573"/>
                <a:gd name="connsiteY3" fmla="*/ 5478 h 16146"/>
                <a:gd name="connsiteX4" fmla="*/ 0 w 20573"/>
                <a:gd name="connsiteY4" fmla="*/ 7002 h 16146"/>
                <a:gd name="connsiteX5" fmla="*/ 11430 w 20573"/>
                <a:gd name="connsiteY5" fmla="*/ 144 h 1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3" h="16146">
                  <a:moveTo>
                    <a:pt x="11430" y="144"/>
                  </a:moveTo>
                  <a:cubicBezTo>
                    <a:pt x="14383" y="240"/>
                    <a:pt x="15907" y="1764"/>
                    <a:pt x="16002" y="4716"/>
                  </a:cubicBezTo>
                  <a:cubicBezTo>
                    <a:pt x="21050" y="7098"/>
                    <a:pt x="18764" y="12432"/>
                    <a:pt x="20574" y="16146"/>
                  </a:cubicBezTo>
                  <a:cubicBezTo>
                    <a:pt x="9620" y="13194"/>
                    <a:pt x="9620" y="13194"/>
                    <a:pt x="11430" y="5478"/>
                  </a:cubicBezTo>
                  <a:cubicBezTo>
                    <a:pt x="7525" y="5478"/>
                    <a:pt x="4572" y="12622"/>
                    <a:pt x="0" y="7002"/>
                  </a:cubicBezTo>
                  <a:cubicBezTo>
                    <a:pt x="2381" y="2335"/>
                    <a:pt x="5715" y="-713"/>
                    <a:pt x="11430" y="144"/>
                  </a:cubicBezTo>
                  <a:close/>
                </a:path>
              </a:pathLst>
            </a:custGeom>
            <a:solidFill>
              <a:srgbClr val="F8BE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40">
              <a:extLst>
                <a:ext uri="{FF2B5EF4-FFF2-40B4-BE49-F238E27FC236}">
                  <a16:creationId xmlns="" xmlns:a16="http://schemas.microsoft.com/office/drawing/2014/main" id="{BA1BB6AD-CDAC-469E-A0C8-DFBB6087FF7A}"/>
                </a:ext>
              </a:extLst>
            </p:cNvPr>
            <p:cNvSpPr/>
            <p:nvPr/>
          </p:nvSpPr>
          <p:spPr>
            <a:xfrm>
              <a:off x="9181858" y="2107324"/>
              <a:ext cx="15134" cy="11566"/>
            </a:xfrm>
            <a:custGeom>
              <a:avLst/>
              <a:gdLst>
                <a:gd name="connsiteX0" fmla="*/ 0 w 15134"/>
                <a:gd name="connsiteY0" fmla="*/ 11430 h 11566"/>
                <a:gd name="connsiteX1" fmla="*/ 11430 w 15134"/>
                <a:gd name="connsiteY1" fmla="*/ 0 h 11566"/>
                <a:gd name="connsiteX2" fmla="*/ 14002 w 15134"/>
                <a:gd name="connsiteY2" fmla="*/ 3810 h 11566"/>
                <a:gd name="connsiteX3" fmla="*/ 0 w 15134"/>
                <a:gd name="connsiteY3" fmla="*/ 11430 h 11566"/>
              </a:gdLst>
              <a:ahLst/>
              <a:cxnLst>
                <a:cxn ang="0">
                  <a:pos x="connsiteX0" y="connsiteY0"/>
                </a:cxn>
                <a:cxn ang="0">
                  <a:pos x="connsiteX1" y="connsiteY1"/>
                </a:cxn>
                <a:cxn ang="0">
                  <a:pos x="connsiteX2" y="connsiteY2"/>
                </a:cxn>
                <a:cxn ang="0">
                  <a:pos x="connsiteX3" y="connsiteY3"/>
                </a:cxn>
              </a:cxnLst>
              <a:rect l="l" t="t" r="r" b="b"/>
              <a:pathLst>
                <a:path w="15134" h="11566">
                  <a:moveTo>
                    <a:pt x="0" y="11430"/>
                  </a:moveTo>
                  <a:cubicBezTo>
                    <a:pt x="2381" y="6191"/>
                    <a:pt x="9525" y="5715"/>
                    <a:pt x="11430" y="0"/>
                  </a:cubicBezTo>
                  <a:cubicBezTo>
                    <a:pt x="13430" y="572"/>
                    <a:pt x="16955" y="1238"/>
                    <a:pt x="14002" y="3810"/>
                  </a:cubicBezTo>
                  <a:cubicBezTo>
                    <a:pt x="10001" y="7239"/>
                    <a:pt x="6572" y="12478"/>
                    <a:pt x="0" y="11430"/>
                  </a:cubicBezTo>
                  <a:close/>
                </a:path>
              </a:pathLst>
            </a:custGeom>
            <a:solidFill>
              <a:srgbClr val="F3B7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 name="Freeform: Shape 141">
              <a:extLst>
                <a:ext uri="{FF2B5EF4-FFF2-40B4-BE49-F238E27FC236}">
                  <a16:creationId xmlns="" xmlns:a16="http://schemas.microsoft.com/office/drawing/2014/main" id="{5293B505-13FA-4E56-BD54-89CEC31B7D0F}"/>
                </a:ext>
              </a:extLst>
            </p:cNvPr>
            <p:cNvSpPr/>
            <p:nvPr/>
          </p:nvSpPr>
          <p:spPr>
            <a:xfrm>
              <a:off x="9185584" y="2123377"/>
              <a:ext cx="8322" cy="6807"/>
            </a:xfrm>
            <a:custGeom>
              <a:avLst/>
              <a:gdLst>
                <a:gd name="connsiteX0" fmla="*/ 3133 w 8322"/>
                <a:gd name="connsiteY0" fmla="*/ 6807 h 6807"/>
                <a:gd name="connsiteX1" fmla="*/ 3133 w 8322"/>
                <a:gd name="connsiteY1" fmla="*/ 2235 h 6807"/>
                <a:gd name="connsiteX2" fmla="*/ 8086 w 8322"/>
                <a:gd name="connsiteY2" fmla="*/ 1378 h 6807"/>
                <a:gd name="connsiteX3" fmla="*/ 3133 w 8322"/>
                <a:gd name="connsiteY3" fmla="*/ 6807 h 6807"/>
              </a:gdLst>
              <a:ahLst/>
              <a:cxnLst>
                <a:cxn ang="0">
                  <a:pos x="connsiteX0" y="connsiteY0"/>
                </a:cxn>
                <a:cxn ang="0">
                  <a:pos x="connsiteX1" y="connsiteY1"/>
                </a:cxn>
                <a:cxn ang="0">
                  <a:pos x="connsiteX2" y="connsiteY2"/>
                </a:cxn>
                <a:cxn ang="0">
                  <a:pos x="connsiteX3" y="connsiteY3"/>
                </a:cxn>
              </a:cxnLst>
              <a:rect l="l" t="t" r="r" b="b"/>
              <a:pathLst>
                <a:path w="8322" h="6807">
                  <a:moveTo>
                    <a:pt x="3133" y="6807"/>
                  </a:moveTo>
                  <a:cubicBezTo>
                    <a:pt x="-4582" y="5283"/>
                    <a:pt x="4562" y="3759"/>
                    <a:pt x="3133" y="2235"/>
                  </a:cubicBezTo>
                  <a:cubicBezTo>
                    <a:pt x="4657" y="426"/>
                    <a:pt x="7229" y="-1289"/>
                    <a:pt x="8086" y="1378"/>
                  </a:cubicBezTo>
                  <a:cubicBezTo>
                    <a:pt x="9134" y="4331"/>
                    <a:pt x="6562" y="6522"/>
                    <a:pt x="3133" y="6807"/>
                  </a:cubicBezTo>
                  <a:close/>
                </a:path>
              </a:pathLst>
            </a:custGeom>
            <a:solidFill>
              <a:srgbClr val="F4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 name="Freeform: Shape 142">
              <a:extLst>
                <a:ext uri="{FF2B5EF4-FFF2-40B4-BE49-F238E27FC236}">
                  <a16:creationId xmlns="" xmlns:a16="http://schemas.microsoft.com/office/drawing/2014/main" id="{7DC72455-A3BA-45E3-A939-F5CD9449556B}"/>
                </a:ext>
              </a:extLst>
            </p:cNvPr>
            <p:cNvSpPr/>
            <p:nvPr/>
          </p:nvSpPr>
          <p:spPr>
            <a:xfrm>
              <a:off x="9209195" y="2105038"/>
              <a:ext cx="12102" cy="6700"/>
            </a:xfrm>
            <a:custGeom>
              <a:avLst/>
              <a:gdLst>
                <a:gd name="connsiteX0" fmla="*/ 6858 w 12102"/>
                <a:gd name="connsiteY0" fmla="*/ 0 h 6700"/>
                <a:gd name="connsiteX1" fmla="*/ 11144 w 12102"/>
                <a:gd name="connsiteY1" fmla="*/ 476 h 6700"/>
                <a:gd name="connsiteX2" fmla="*/ 10573 w 12102"/>
                <a:gd name="connsiteY2" fmla="*/ 3715 h 6700"/>
                <a:gd name="connsiteX3" fmla="*/ 0 w 12102"/>
                <a:gd name="connsiteY3" fmla="*/ 4572 h 6700"/>
                <a:gd name="connsiteX4" fmla="*/ 6858 w 12102"/>
                <a:gd name="connsiteY4" fmla="*/ 0 h 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2" h="6700">
                  <a:moveTo>
                    <a:pt x="6858" y="0"/>
                  </a:moveTo>
                  <a:cubicBezTo>
                    <a:pt x="8287" y="95"/>
                    <a:pt x="10001" y="-190"/>
                    <a:pt x="11144" y="476"/>
                  </a:cubicBezTo>
                  <a:cubicBezTo>
                    <a:pt x="13049" y="1619"/>
                    <a:pt x="11716" y="3143"/>
                    <a:pt x="10573" y="3715"/>
                  </a:cubicBezTo>
                  <a:cubicBezTo>
                    <a:pt x="7239" y="5143"/>
                    <a:pt x="3905" y="9144"/>
                    <a:pt x="0" y="4572"/>
                  </a:cubicBezTo>
                  <a:cubicBezTo>
                    <a:pt x="3334" y="4572"/>
                    <a:pt x="5620" y="3048"/>
                    <a:pt x="6858" y="0"/>
                  </a:cubicBezTo>
                  <a:close/>
                </a:path>
              </a:pathLst>
            </a:custGeom>
            <a:solidFill>
              <a:srgbClr val="F7B2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 name="Freeform: Shape 143">
              <a:extLst>
                <a:ext uri="{FF2B5EF4-FFF2-40B4-BE49-F238E27FC236}">
                  <a16:creationId xmlns="" xmlns:a16="http://schemas.microsoft.com/office/drawing/2014/main" id="{9E4D817A-5A0E-4FFA-B617-73E9A628230A}"/>
                </a:ext>
              </a:extLst>
            </p:cNvPr>
            <p:cNvSpPr/>
            <p:nvPr/>
          </p:nvSpPr>
          <p:spPr>
            <a:xfrm>
              <a:off x="9202337" y="2132471"/>
              <a:ext cx="6858" cy="4571"/>
            </a:xfrm>
            <a:custGeom>
              <a:avLst/>
              <a:gdLst>
                <a:gd name="connsiteX0" fmla="*/ 6858 w 6858"/>
                <a:gd name="connsiteY0" fmla="*/ 4572 h 4571"/>
                <a:gd name="connsiteX1" fmla="*/ 0 w 6858"/>
                <a:gd name="connsiteY1" fmla="*/ 4572 h 4571"/>
                <a:gd name="connsiteX2" fmla="*/ 6858 w 6858"/>
                <a:gd name="connsiteY2" fmla="*/ 0 h 4571"/>
                <a:gd name="connsiteX3" fmla="*/ 6858 w 6858"/>
                <a:gd name="connsiteY3" fmla="*/ 4572 h 4571"/>
              </a:gdLst>
              <a:ahLst/>
              <a:cxnLst>
                <a:cxn ang="0">
                  <a:pos x="connsiteX0" y="connsiteY0"/>
                </a:cxn>
                <a:cxn ang="0">
                  <a:pos x="connsiteX1" y="connsiteY1"/>
                </a:cxn>
                <a:cxn ang="0">
                  <a:pos x="connsiteX2" y="connsiteY2"/>
                </a:cxn>
                <a:cxn ang="0">
                  <a:pos x="connsiteX3" y="connsiteY3"/>
                </a:cxn>
              </a:cxnLst>
              <a:rect l="l" t="t" r="r" b="b"/>
              <a:pathLst>
                <a:path w="6858" h="4571">
                  <a:moveTo>
                    <a:pt x="6858" y="4572"/>
                  </a:moveTo>
                  <a:cubicBezTo>
                    <a:pt x="4572" y="4572"/>
                    <a:pt x="2286" y="4572"/>
                    <a:pt x="0" y="4572"/>
                  </a:cubicBezTo>
                  <a:cubicBezTo>
                    <a:pt x="1334" y="1524"/>
                    <a:pt x="3620" y="0"/>
                    <a:pt x="6858" y="0"/>
                  </a:cubicBezTo>
                  <a:cubicBezTo>
                    <a:pt x="6858" y="1524"/>
                    <a:pt x="6858" y="3048"/>
                    <a:pt x="6858" y="4572"/>
                  </a:cubicBezTo>
                  <a:close/>
                </a:path>
              </a:pathLst>
            </a:custGeom>
            <a:solidFill>
              <a:srgbClr val="F0B2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 name="Freeform: Shape 144">
              <a:extLst>
                <a:ext uri="{FF2B5EF4-FFF2-40B4-BE49-F238E27FC236}">
                  <a16:creationId xmlns="" xmlns:a16="http://schemas.microsoft.com/office/drawing/2014/main" id="{815D9414-AB84-4213-95F9-DEF5193D3E62}"/>
                </a:ext>
              </a:extLst>
            </p:cNvPr>
            <p:cNvSpPr/>
            <p:nvPr/>
          </p:nvSpPr>
          <p:spPr>
            <a:xfrm>
              <a:off x="9254915" y="2079473"/>
              <a:ext cx="23224" cy="27851"/>
            </a:xfrm>
            <a:custGeom>
              <a:avLst/>
              <a:gdLst>
                <a:gd name="connsiteX0" fmla="*/ 11430 w 23224"/>
                <a:gd name="connsiteY0" fmla="*/ 27851 h 27851"/>
                <a:gd name="connsiteX1" fmla="*/ 6858 w 23224"/>
                <a:gd name="connsiteY1" fmla="*/ 23279 h 27851"/>
                <a:gd name="connsiteX2" fmla="*/ 4572 w 23224"/>
                <a:gd name="connsiteY2" fmla="*/ 16421 h 27851"/>
                <a:gd name="connsiteX3" fmla="*/ 0 w 23224"/>
                <a:gd name="connsiteY3" fmla="*/ 7277 h 27851"/>
                <a:gd name="connsiteX4" fmla="*/ 3143 w 23224"/>
                <a:gd name="connsiteY4" fmla="*/ 4991 h 27851"/>
                <a:gd name="connsiteX5" fmla="*/ 4001 w 23224"/>
                <a:gd name="connsiteY5" fmla="*/ 2229 h 27851"/>
                <a:gd name="connsiteX6" fmla="*/ 9144 w 23224"/>
                <a:gd name="connsiteY6" fmla="*/ 419 h 27851"/>
                <a:gd name="connsiteX7" fmla="*/ 20574 w 23224"/>
                <a:gd name="connsiteY7" fmla="*/ 7277 h 27851"/>
                <a:gd name="connsiteX8" fmla="*/ 15430 w 23224"/>
                <a:gd name="connsiteY8" fmla="*/ 23279 h 27851"/>
                <a:gd name="connsiteX9" fmla="*/ 11430 w 23224"/>
                <a:gd name="connsiteY9" fmla="*/ 27851 h 2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24" h="27851">
                  <a:moveTo>
                    <a:pt x="11430" y="27851"/>
                  </a:moveTo>
                  <a:cubicBezTo>
                    <a:pt x="8477" y="27756"/>
                    <a:pt x="6953" y="26232"/>
                    <a:pt x="6858" y="23279"/>
                  </a:cubicBezTo>
                  <a:cubicBezTo>
                    <a:pt x="4001" y="21660"/>
                    <a:pt x="9049" y="17564"/>
                    <a:pt x="4572" y="16421"/>
                  </a:cubicBezTo>
                  <a:cubicBezTo>
                    <a:pt x="1619" y="14135"/>
                    <a:pt x="381" y="10897"/>
                    <a:pt x="0" y="7277"/>
                  </a:cubicBezTo>
                  <a:cubicBezTo>
                    <a:pt x="190" y="5277"/>
                    <a:pt x="5143" y="10039"/>
                    <a:pt x="3143" y="4991"/>
                  </a:cubicBezTo>
                  <a:cubicBezTo>
                    <a:pt x="3238" y="3943"/>
                    <a:pt x="3429" y="3086"/>
                    <a:pt x="4001" y="2229"/>
                  </a:cubicBezTo>
                  <a:cubicBezTo>
                    <a:pt x="5620" y="1276"/>
                    <a:pt x="6763" y="-914"/>
                    <a:pt x="9144" y="419"/>
                  </a:cubicBezTo>
                  <a:cubicBezTo>
                    <a:pt x="11906" y="4515"/>
                    <a:pt x="13049" y="11087"/>
                    <a:pt x="20574" y="7277"/>
                  </a:cubicBezTo>
                  <a:cubicBezTo>
                    <a:pt x="25336" y="15850"/>
                    <a:pt x="23717" y="21184"/>
                    <a:pt x="15430" y="23279"/>
                  </a:cubicBezTo>
                  <a:cubicBezTo>
                    <a:pt x="12763" y="23946"/>
                    <a:pt x="11716" y="25375"/>
                    <a:pt x="11430" y="27851"/>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 name="Freeform: Shape 145">
              <a:extLst>
                <a:ext uri="{FF2B5EF4-FFF2-40B4-BE49-F238E27FC236}">
                  <a16:creationId xmlns="" xmlns:a16="http://schemas.microsoft.com/office/drawing/2014/main" id="{0F181030-BD51-4561-8DC8-B76483A08677}"/>
                </a:ext>
              </a:extLst>
            </p:cNvPr>
            <p:cNvSpPr/>
            <p:nvPr/>
          </p:nvSpPr>
          <p:spPr>
            <a:xfrm>
              <a:off x="9274461" y="2082178"/>
              <a:ext cx="12362" cy="6081"/>
            </a:xfrm>
            <a:custGeom>
              <a:avLst/>
              <a:gdLst>
                <a:gd name="connsiteX0" fmla="*/ 12363 w 12362"/>
                <a:gd name="connsiteY0" fmla="*/ 0 h 6081"/>
                <a:gd name="connsiteX1" fmla="*/ 12363 w 12362"/>
                <a:gd name="connsiteY1" fmla="*/ 4572 h 6081"/>
                <a:gd name="connsiteX2" fmla="*/ 933 w 12362"/>
                <a:gd name="connsiteY2" fmla="*/ 4572 h 6081"/>
                <a:gd name="connsiteX3" fmla="*/ 1695 w 12362"/>
                <a:gd name="connsiteY3" fmla="*/ 667 h 6081"/>
                <a:gd name="connsiteX4" fmla="*/ 12363 w 12362"/>
                <a:gd name="connsiteY4" fmla="*/ 0 h 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 h="6081">
                  <a:moveTo>
                    <a:pt x="12363" y="0"/>
                  </a:moveTo>
                  <a:cubicBezTo>
                    <a:pt x="12172" y="1524"/>
                    <a:pt x="9791" y="3048"/>
                    <a:pt x="12363" y="4572"/>
                  </a:cubicBezTo>
                  <a:cubicBezTo>
                    <a:pt x="8553" y="8668"/>
                    <a:pt x="4743" y="2953"/>
                    <a:pt x="933" y="4572"/>
                  </a:cubicBezTo>
                  <a:cubicBezTo>
                    <a:pt x="837" y="3143"/>
                    <a:pt x="-1544" y="1048"/>
                    <a:pt x="1695" y="667"/>
                  </a:cubicBezTo>
                  <a:cubicBezTo>
                    <a:pt x="5314" y="190"/>
                    <a:pt x="8838" y="190"/>
                    <a:pt x="12363" y="0"/>
                  </a:cubicBezTo>
                  <a:close/>
                </a:path>
              </a:pathLst>
            </a:custGeom>
            <a:solidFill>
              <a:srgbClr val="F9B9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 name="Freeform: Shape 146">
              <a:extLst>
                <a:ext uri="{FF2B5EF4-FFF2-40B4-BE49-F238E27FC236}">
                  <a16:creationId xmlns="" xmlns:a16="http://schemas.microsoft.com/office/drawing/2014/main" id="{38DB9987-8028-4030-9787-A28F2667153D}"/>
                </a:ext>
              </a:extLst>
            </p:cNvPr>
            <p:cNvSpPr/>
            <p:nvPr/>
          </p:nvSpPr>
          <p:spPr>
            <a:xfrm>
              <a:off x="9258844" y="2073035"/>
              <a:ext cx="7500" cy="9143"/>
            </a:xfrm>
            <a:custGeom>
              <a:avLst/>
              <a:gdLst>
                <a:gd name="connsiteX0" fmla="*/ 5215 w 7500"/>
                <a:gd name="connsiteY0" fmla="*/ 6858 h 9143"/>
                <a:gd name="connsiteX1" fmla="*/ 643 w 7500"/>
                <a:gd name="connsiteY1" fmla="*/ 9144 h 9143"/>
                <a:gd name="connsiteX2" fmla="*/ 71 w 7500"/>
                <a:gd name="connsiteY2" fmla="*/ 7620 h 9143"/>
                <a:gd name="connsiteX3" fmla="*/ 643 w 7500"/>
                <a:gd name="connsiteY3" fmla="*/ 6858 h 9143"/>
                <a:gd name="connsiteX4" fmla="*/ 643 w 7500"/>
                <a:gd name="connsiteY4" fmla="*/ 0 h 9143"/>
                <a:gd name="connsiteX5" fmla="*/ 7501 w 7500"/>
                <a:gd name="connsiteY5" fmla="*/ 4572 h 9143"/>
                <a:gd name="connsiteX6" fmla="*/ 5215 w 7500"/>
                <a:gd name="connsiteY6" fmla="*/ 6858 h 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 h="9143">
                  <a:moveTo>
                    <a:pt x="5215" y="6858"/>
                  </a:moveTo>
                  <a:cubicBezTo>
                    <a:pt x="3691" y="7620"/>
                    <a:pt x="2167" y="8382"/>
                    <a:pt x="643" y="9144"/>
                  </a:cubicBezTo>
                  <a:cubicBezTo>
                    <a:pt x="71" y="8668"/>
                    <a:pt x="-119" y="8096"/>
                    <a:pt x="71" y="7620"/>
                  </a:cubicBezTo>
                  <a:cubicBezTo>
                    <a:pt x="262" y="7144"/>
                    <a:pt x="452" y="6858"/>
                    <a:pt x="643" y="6858"/>
                  </a:cubicBezTo>
                  <a:cubicBezTo>
                    <a:pt x="643" y="4572"/>
                    <a:pt x="643" y="2286"/>
                    <a:pt x="643" y="0"/>
                  </a:cubicBezTo>
                  <a:cubicBezTo>
                    <a:pt x="3977" y="0"/>
                    <a:pt x="6167" y="1524"/>
                    <a:pt x="7501" y="4572"/>
                  </a:cubicBezTo>
                  <a:cubicBezTo>
                    <a:pt x="6739" y="5334"/>
                    <a:pt x="5977" y="6096"/>
                    <a:pt x="5215" y="6858"/>
                  </a:cubicBezTo>
                  <a:close/>
                </a:path>
              </a:pathLst>
            </a:custGeom>
            <a:solidFill>
              <a:srgbClr val="FBC20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 name="Freeform: Shape 147">
              <a:extLst>
                <a:ext uri="{FF2B5EF4-FFF2-40B4-BE49-F238E27FC236}">
                  <a16:creationId xmlns="" xmlns:a16="http://schemas.microsoft.com/office/drawing/2014/main" id="{7B76A181-C821-43C3-AAC1-A1D3A533C6E5}"/>
                </a:ext>
              </a:extLst>
            </p:cNvPr>
            <p:cNvSpPr/>
            <p:nvPr/>
          </p:nvSpPr>
          <p:spPr>
            <a:xfrm>
              <a:off x="9250343" y="2079893"/>
              <a:ext cx="9144" cy="5808"/>
            </a:xfrm>
            <a:custGeom>
              <a:avLst/>
              <a:gdLst>
                <a:gd name="connsiteX0" fmla="*/ 9144 w 9144"/>
                <a:gd name="connsiteY0" fmla="*/ 0 h 5808"/>
                <a:gd name="connsiteX1" fmla="*/ 9144 w 9144"/>
                <a:gd name="connsiteY1" fmla="*/ 2286 h 5808"/>
                <a:gd name="connsiteX2" fmla="*/ 9144 w 9144"/>
                <a:gd name="connsiteY2" fmla="*/ 2286 h 5808"/>
                <a:gd name="connsiteX3" fmla="*/ 0 w 9144"/>
                <a:gd name="connsiteY3" fmla="*/ 0 h 5808"/>
                <a:gd name="connsiteX4" fmla="*/ 0 w 9144"/>
                <a:gd name="connsiteY4" fmla="*/ 0 h 5808"/>
                <a:gd name="connsiteX5" fmla="*/ 9144 w 9144"/>
                <a:gd name="connsiteY5" fmla="*/ 0 h 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 h="5808">
                  <a:moveTo>
                    <a:pt x="9144" y="0"/>
                  </a:moveTo>
                  <a:cubicBezTo>
                    <a:pt x="9144" y="762"/>
                    <a:pt x="9144" y="1524"/>
                    <a:pt x="9144" y="2286"/>
                  </a:cubicBezTo>
                  <a:lnTo>
                    <a:pt x="9144" y="2286"/>
                  </a:lnTo>
                  <a:cubicBezTo>
                    <a:pt x="5429" y="4286"/>
                    <a:pt x="667" y="10192"/>
                    <a:pt x="0" y="0"/>
                  </a:cubicBezTo>
                  <a:lnTo>
                    <a:pt x="0" y="0"/>
                  </a:lnTo>
                  <a:cubicBezTo>
                    <a:pt x="3048" y="0"/>
                    <a:pt x="6096" y="0"/>
                    <a:pt x="9144" y="0"/>
                  </a:cubicBezTo>
                  <a:close/>
                </a:path>
              </a:pathLst>
            </a:custGeom>
            <a:solidFill>
              <a:srgbClr val="F0B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 name="Freeform: Shape 148">
              <a:extLst>
                <a:ext uri="{FF2B5EF4-FFF2-40B4-BE49-F238E27FC236}">
                  <a16:creationId xmlns="" xmlns:a16="http://schemas.microsoft.com/office/drawing/2014/main" id="{7185B668-FE20-4D03-BB59-8D4FB19C14E9}"/>
                </a:ext>
              </a:extLst>
            </p:cNvPr>
            <p:cNvSpPr/>
            <p:nvPr/>
          </p:nvSpPr>
          <p:spPr>
            <a:xfrm>
              <a:off x="9142639" y="2102753"/>
              <a:ext cx="27391" cy="25050"/>
            </a:xfrm>
            <a:custGeom>
              <a:avLst/>
              <a:gdLst>
                <a:gd name="connsiteX0" fmla="*/ 25503 w 27391"/>
                <a:gd name="connsiteY0" fmla="*/ 11430 h 25050"/>
                <a:gd name="connsiteX1" fmla="*/ 14073 w 27391"/>
                <a:gd name="connsiteY1" fmla="*/ 18288 h 25050"/>
                <a:gd name="connsiteX2" fmla="*/ 4739 w 27391"/>
                <a:gd name="connsiteY2" fmla="*/ 24003 h 25050"/>
                <a:gd name="connsiteX3" fmla="*/ 643 w 27391"/>
                <a:gd name="connsiteY3" fmla="*/ 25051 h 25050"/>
                <a:gd name="connsiteX4" fmla="*/ 2738 w 27391"/>
                <a:gd name="connsiteY4" fmla="*/ 18193 h 25050"/>
                <a:gd name="connsiteX5" fmla="*/ 4643 w 27391"/>
                <a:gd name="connsiteY5" fmla="*/ 16002 h 25050"/>
                <a:gd name="connsiteX6" fmla="*/ 9501 w 27391"/>
                <a:gd name="connsiteY6" fmla="*/ 9144 h 25050"/>
                <a:gd name="connsiteX7" fmla="*/ 11787 w 27391"/>
                <a:gd name="connsiteY7" fmla="*/ 4572 h 25050"/>
                <a:gd name="connsiteX8" fmla="*/ 23217 w 27391"/>
                <a:gd name="connsiteY8" fmla="*/ 0 h 25050"/>
                <a:gd name="connsiteX9" fmla="*/ 25503 w 27391"/>
                <a:gd name="connsiteY9" fmla="*/ 11430 h 2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91" h="25050">
                  <a:moveTo>
                    <a:pt x="25503" y="11430"/>
                  </a:moveTo>
                  <a:cubicBezTo>
                    <a:pt x="21693" y="13716"/>
                    <a:pt x="17883" y="16002"/>
                    <a:pt x="14073" y="18288"/>
                  </a:cubicBezTo>
                  <a:cubicBezTo>
                    <a:pt x="10930" y="20193"/>
                    <a:pt x="7882" y="22193"/>
                    <a:pt x="4739" y="24003"/>
                  </a:cubicBezTo>
                  <a:cubicBezTo>
                    <a:pt x="3500" y="24670"/>
                    <a:pt x="2072" y="24765"/>
                    <a:pt x="643" y="25051"/>
                  </a:cubicBezTo>
                  <a:cubicBezTo>
                    <a:pt x="-1548" y="21527"/>
                    <a:pt x="2548" y="20574"/>
                    <a:pt x="2738" y="18193"/>
                  </a:cubicBezTo>
                  <a:cubicBezTo>
                    <a:pt x="3310" y="17431"/>
                    <a:pt x="3977" y="16669"/>
                    <a:pt x="4643" y="16002"/>
                  </a:cubicBezTo>
                  <a:cubicBezTo>
                    <a:pt x="6263" y="13811"/>
                    <a:pt x="8549" y="12002"/>
                    <a:pt x="9501" y="9144"/>
                  </a:cubicBezTo>
                  <a:cubicBezTo>
                    <a:pt x="10263" y="7620"/>
                    <a:pt x="11025" y="6096"/>
                    <a:pt x="11787" y="4572"/>
                  </a:cubicBezTo>
                  <a:cubicBezTo>
                    <a:pt x="17597" y="8191"/>
                    <a:pt x="19121" y="952"/>
                    <a:pt x="23217" y="0"/>
                  </a:cubicBezTo>
                  <a:cubicBezTo>
                    <a:pt x="27408" y="3143"/>
                    <a:pt x="28932" y="6763"/>
                    <a:pt x="25503" y="11430"/>
                  </a:cubicBezTo>
                  <a:close/>
                </a:path>
              </a:pathLst>
            </a:custGeom>
            <a:solidFill>
              <a:srgbClr val="FDCB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49">
              <a:extLst>
                <a:ext uri="{FF2B5EF4-FFF2-40B4-BE49-F238E27FC236}">
                  <a16:creationId xmlns="" xmlns:a16="http://schemas.microsoft.com/office/drawing/2014/main" id="{12E6E6D9-E465-4EB9-99FA-001721ED67C9}"/>
                </a:ext>
              </a:extLst>
            </p:cNvPr>
            <p:cNvSpPr/>
            <p:nvPr/>
          </p:nvSpPr>
          <p:spPr>
            <a:xfrm>
              <a:off x="9145283" y="2110933"/>
              <a:ext cx="8356" cy="10107"/>
            </a:xfrm>
            <a:custGeom>
              <a:avLst/>
              <a:gdLst>
                <a:gd name="connsiteX0" fmla="*/ 6858 w 8356"/>
                <a:gd name="connsiteY0" fmla="*/ 964 h 10107"/>
                <a:gd name="connsiteX1" fmla="*/ 2286 w 8356"/>
                <a:gd name="connsiteY1" fmla="*/ 10108 h 10107"/>
                <a:gd name="connsiteX2" fmla="*/ 0 w 8356"/>
                <a:gd name="connsiteY2" fmla="*/ 5536 h 10107"/>
                <a:gd name="connsiteX3" fmla="*/ 6858 w 8356"/>
                <a:gd name="connsiteY3" fmla="*/ 964 h 10107"/>
              </a:gdLst>
              <a:ahLst/>
              <a:cxnLst>
                <a:cxn ang="0">
                  <a:pos x="connsiteX0" y="connsiteY0"/>
                </a:cxn>
                <a:cxn ang="0">
                  <a:pos x="connsiteX1" y="connsiteY1"/>
                </a:cxn>
                <a:cxn ang="0">
                  <a:pos x="connsiteX2" y="connsiteY2"/>
                </a:cxn>
                <a:cxn ang="0">
                  <a:pos x="connsiteX3" y="connsiteY3"/>
                </a:cxn>
              </a:cxnLst>
              <a:rect l="l" t="t" r="r" b="b"/>
              <a:pathLst>
                <a:path w="8356" h="10107">
                  <a:moveTo>
                    <a:pt x="6858" y="964"/>
                  </a:moveTo>
                  <a:cubicBezTo>
                    <a:pt x="11335" y="7060"/>
                    <a:pt x="4572" y="7441"/>
                    <a:pt x="2286" y="10108"/>
                  </a:cubicBezTo>
                  <a:cubicBezTo>
                    <a:pt x="571" y="9060"/>
                    <a:pt x="1333" y="6774"/>
                    <a:pt x="0" y="5536"/>
                  </a:cubicBezTo>
                  <a:cubicBezTo>
                    <a:pt x="286" y="1059"/>
                    <a:pt x="1905" y="-1513"/>
                    <a:pt x="6858" y="964"/>
                  </a:cubicBezTo>
                  <a:close/>
                </a:path>
              </a:pathLst>
            </a:custGeom>
            <a:solidFill>
              <a:srgbClr val="FBC3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50">
              <a:extLst>
                <a:ext uri="{FF2B5EF4-FFF2-40B4-BE49-F238E27FC236}">
                  <a16:creationId xmlns="" xmlns:a16="http://schemas.microsoft.com/office/drawing/2014/main" id="{A55B4EC8-64F7-480E-86B5-DDA6492C3B82}"/>
                </a:ext>
              </a:extLst>
            </p:cNvPr>
            <p:cNvSpPr/>
            <p:nvPr/>
          </p:nvSpPr>
          <p:spPr>
            <a:xfrm>
              <a:off x="9141621" y="2116468"/>
              <a:ext cx="5947" cy="4572"/>
            </a:xfrm>
            <a:custGeom>
              <a:avLst/>
              <a:gdLst>
                <a:gd name="connsiteX0" fmla="*/ 3662 w 5947"/>
                <a:gd name="connsiteY0" fmla="*/ 0 h 4572"/>
                <a:gd name="connsiteX1" fmla="*/ 5948 w 5947"/>
                <a:gd name="connsiteY1" fmla="*/ 4572 h 4572"/>
                <a:gd name="connsiteX2" fmla="*/ 3662 w 5947"/>
                <a:gd name="connsiteY2" fmla="*/ 4572 h 4572"/>
                <a:gd name="connsiteX3" fmla="*/ 42 w 5947"/>
                <a:gd name="connsiteY3" fmla="*/ 2762 h 4572"/>
                <a:gd name="connsiteX4" fmla="*/ 3662 w 5947"/>
                <a:gd name="connsiteY4" fmla="*/ 0 h 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 h="4572">
                  <a:moveTo>
                    <a:pt x="3662" y="0"/>
                  </a:moveTo>
                  <a:cubicBezTo>
                    <a:pt x="5471" y="953"/>
                    <a:pt x="5948" y="2667"/>
                    <a:pt x="5948" y="4572"/>
                  </a:cubicBezTo>
                  <a:cubicBezTo>
                    <a:pt x="5186" y="4572"/>
                    <a:pt x="4424" y="4572"/>
                    <a:pt x="3662" y="4572"/>
                  </a:cubicBezTo>
                  <a:cubicBezTo>
                    <a:pt x="2423" y="4001"/>
                    <a:pt x="233" y="3620"/>
                    <a:pt x="42" y="2762"/>
                  </a:cubicBezTo>
                  <a:cubicBezTo>
                    <a:pt x="-434" y="191"/>
                    <a:pt x="3281" y="2096"/>
                    <a:pt x="3662" y="0"/>
                  </a:cubicBezTo>
                  <a:close/>
                </a:path>
              </a:pathLst>
            </a:custGeom>
            <a:solidFill>
              <a:srgbClr val="F5B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151">
              <a:extLst>
                <a:ext uri="{FF2B5EF4-FFF2-40B4-BE49-F238E27FC236}">
                  <a16:creationId xmlns="" xmlns:a16="http://schemas.microsoft.com/office/drawing/2014/main" id="{D66FB573-3C10-47C7-A20C-80303CE97CF7}"/>
                </a:ext>
              </a:extLst>
            </p:cNvPr>
            <p:cNvSpPr/>
            <p:nvPr/>
          </p:nvSpPr>
          <p:spPr>
            <a:xfrm>
              <a:off x="9245328" y="2079893"/>
              <a:ext cx="17588" cy="13716"/>
            </a:xfrm>
            <a:custGeom>
              <a:avLst/>
              <a:gdLst>
                <a:gd name="connsiteX0" fmla="*/ 5015 w 17588"/>
                <a:gd name="connsiteY0" fmla="*/ 0 h 13716"/>
                <a:gd name="connsiteX1" fmla="*/ 14159 w 17588"/>
                <a:gd name="connsiteY1" fmla="*/ 2286 h 13716"/>
                <a:gd name="connsiteX2" fmla="*/ 17588 w 17588"/>
                <a:gd name="connsiteY2" fmla="*/ 13716 h 13716"/>
                <a:gd name="connsiteX3" fmla="*/ 9587 w 17588"/>
                <a:gd name="connsiteY3" fmla="*/ 6858 h 13716"/>
                <a:gd name="connsiteX4" fmla="*/ 5015 w 17588"/>
                <a:gd name="connsiteY4" fmla="*/ 11430 h 13716"/>
                <a:gd name="connsiteX5" fmla="*/ 5015 w 17588"/>
                <a:gd name="connsiteY5"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8" h="13716">
                  <a:moveTo>
                    <a:pt x="5015" y="0"/>
                  </a:moveTo>
                  <a:cubicBezTo>
                    <a:pt x="6253" y="7906"/>
                    <a:pt x="11206" y="1143"/>
                    <a:pt x="14159" y="2286"/>
                  </a:cubicBezTo>
                  <a:cubicBezTo>
                    <a:pt x="15207" y="5620"/>
                    <a:pt x="16159" y="8954"/>
                    <a:pt x="17588" y="13716"/>
                  </a:cubicBezTo>
                  <a:cubicBezTo>
                    <a:pt x="14159" y="10858"/>
                    <a:pt x="11873" y="8858"/>
                    <a:pt x="9587" y="6858"/>
                  </a:cubicBezTo>
                  <a:cubicBezTo>
                    <a:pt x="8063" y="8382"/>
                    <a:pt x="6539" y="9906"/>
                    <a:pt x="5015" y="11430"/>
                  </a:cubicBezTo>
                  <a:cubicBezTo>
                    <a:pt x="6730" y="7620"/>
                    <a:pt x="-7082" y="3810"/>
                    <a:pt x="5015" y="0"/>
                  </a:cubicBezTo>
                  <a:close/>
                </a:path>
              </a:pathLst>
            </a:custGeom>
            <a:solidFill>
              <a:srgbClr val="FCBE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152">
              <a:extLst>
                <a:ext uri="{FF2B5EF4-FFF2-40B4-BE49-F238E27FC236}">
                  <a16:creationId xmlns="" xmlns:a16="http://schemas.microsoft.com/office/drawing/2014/main" id="{0EC1CFAB-2CBE-439E-90E8-14E6BDF93F77}"/>
                </a:ext>
              </a:extLst>
            </p:cNvPr>
            <p:cNvSpPr/>
            <p:nvPr/>
          </p:nvSpPr>
          <p:spPr>
            <a:xfrm>
              <a:off x="9227157" y="2111897"/>
              <a:ext cx="20900" cy="13620"/>
            </a:xfrm>
            <a:custGeom>
              <a:avLst/>
              <a:gdLst>
                <a:gd name="connsiteX0" fmla="*/ 14042 w 20900"/>
                <a:gd name="connsiteY0" fmla="*/ 0 h 13620"/>
                <a:gd name="connsiteX1" fmla="*/ 18614 w 20900"/>
                <a:gd name="connsiteY1" fmla="*/ 2286 h 13620"/>
                <a:gd name="connsiteX2" fmla="*/ 20900 w 20900"/>
                <a:gd name="connsiteY2" fmla="*/ 2286 h 13620"/>
                <a:gd name="connsiteX3" fmla="*/ 18614 w 20900"/>
                <a:gd name="connsiteY3" fmla="*/ 6858 h 13620"/>
                <a:gd name="connsiteX4" fmla="*/ 422 w 20900"/>
                <a:gd name="connsiteY4" fmla="*/ 13621 h 13620"/>
                <a:gd name="connsiteX5" fmla="*/ 2612 w 20900"/>
                <a:gd name="connsiteY5" fmla="*/ 4572 h 13620"/>
                <a:gd name="connsiteX6" fmla="*/ 2612 w 20900"/>
                <a:gd name="connsiteY6" fmla="*/ 4572 h 13620"/>
                <a:gd name="connsiteX7" fmla="*/ 14042 w 20900"/>
                <a:gd name="connsiteY7" fmla="*/ 0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0" h="13620">
                  <a:moveTo>
                    <a:pt x="14042" y="0"/>
                  </a:moveTo>
                  <a:cubicBezTo>
                    <a:pt x="15566" y="762"/>
                    <a:pt x="17090" y="1524"/>
                    <a:pt x="18614" y="2286"/>
                  </a:cubicBezTo>
                  <a:cubicBezTo>
                    <a:pt x="19376" y="2286"/>
                    <a:pt x="20138" y="2286"/>
                    <a:pt x="20900" y="2286"/>
                  </a:cubicBezTo>
                  <a:cubicBezTo>
                    <a:pt x="20138" y="3810"/>
                    <a:pt x="19376" y="5334"/>
                    <a:pt x="18614" y="6858"/>
                  </a:cubicBezTo>
                  <a:cubicBezTo>
                    <a:pt x="11375" y="5334"/>
                    <a:pt x="5756" y="8953"/>
                    <a:pt x="422" y="13621"/>
                  </a:cubicBezTo>
                  <a:cubicBezTo>
                    <a:pt x="-1102" y="9334"/>
                    <a:pt x="1946" y="7334"/>
                    <a:pt x="2612" y="4572"/>
                  </a:cubicBezTo>
                  <a:lnTo>
                    <a:pt x="2612" y="4572"/>
                  </a:lnTo>
                  <a:cubicBezTo>
                    <a:pt x="4803" y="-1143"/>
                    <a:pt x="11471" y="4572"/>
                    <a:pt x="14042" y="0"/>
                  </a:cubicBezTo>
                  <a:close/>
                </a:path>
              </a:pathLst>
            </a:custGeom>
            <a:solidFill>
              <a:srgbClr val="F5B8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153">
              <a:extLst>
                <a:ext uri="{FF2B5EF4-FFF2-40B4-BE49-F238E27FC236}">
                  <a16:creationId xmlns="" xmlns:a16="http://schemas.microsoft.com/office/drawing/2014/main" id="{70F9DA4B-4247-441A-80E7-5E1AFD76F3D5}"/>
                </a:ext>
              </a:extLst>
            </p:cNvPr>
            <p:cNvSpPr/>
            <p:nvPr/>
          </p:nvSpPr>
          <p:spPr>
            <a:xfrm>
              <a:off x="9258617" y="2095824"/>
              <a:ext cx="5520" cy="6928"/>
            </a:xfrm>
            <a:custGeom>
              <a:avLst/>
              <a:gdLst>
                <a:gd name="connsiteX0" fmla="*/ 871 w 5520"/>
                <a:gd name="connsiteY0" fmla="*/ 71 h 6928"/>
                <a:gd name="connsiteX1" fmla="*/ 3157 w 5520"/>
                <a:gd name="connsiteY1" fmla="*/ 6929 h 6928"/>
                <a:gd name="connsiteX2" fmla="*/ 871 w 5520"/>
                <a:gd name="connsiteY2" fmla="*/ 4643 h 6928"/>
                <a:gd name="connsiteX3" fmla="*/ 109 w 5520"/>
                <a:gd name="connsiteY3" fmla="*/ 3119 h 6928"/>
                <a:gd name="connsiteX4" fmla="*/ 871 w 5520"/>
                <a:gd name="connsiteY4" fmla="*/ 2357 h 6928"/>
                <a:gd name="connsiteX5" fmla="*/ 871 w 5520"/>
                <a:gd name="connsiteY5" fmla="*/ 71 h 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0" h="6928">
                  <a:moveTo>
                    <a:pt x="871" y="71"/>
                  </a:moveTo>
                  <a:cubicBezTo>
                    <a:pt x="10872" y="-691"/>
                    <a:pt x="1347" y="4928"/>
                    <a:pt x="3157" y="6929"/>
                  </a:cubicBezTo>
                  <a:cubicBezTo>
                    <a:pt x="2395" y="6167"/>
                    <a:pt x="1633" y="5405"/>
                    <a:pt x="871" y="4643"/>
                  </a:cubicBezTo>
                  <a:cubicBezTo>
                    <a:pt x="109" y="4166"/>
                    <a:pt x="-177" y="3595"/>
                    <a:pt x="109" y="3119"/>
                  </a:cubicBezTo>
                  <a:cubicBezTo>
                    <a:pt x="394" y="2642"/>
                    <a:pt x="680" y="2357"/>
                    <a:pt x="871" y="2357"/>
                  </a:cubicBezTo>
                  <a:cubicBezTo>
                    <a:pt x="871" y="1595"/>
                    <a:pt x="871" y="833"/>
                    <a:pt x="871" y="71"/>
                  </a:cubicBezTo>
                  <a:close/>
                </a:path>
              </a:pathLst>
            </a:custGeom>
            <a:solidFill>
              <a:srgbClr val="EFA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 name="Freeform: Shape 154">
              <a:extLst>
                <a:ext uri="{FF2B5EF4-FFF2-40B4-BE49-F238E27FC236}">
                  <a16:creationId xmlns="" xmlns:a16="http://schemas.microsoft.com/office/drawing/2014/main" id="{283BCFA2-C01C-41B2-BBE7-686A62A9A44C}"/>
                </a:ext>
              </a:extLst>
            </p:cNvPr>
            <p:cNvSpPr/>
            <p:nvPr/>
          </p:nvSpPr>
          <p:spPr>
            <a:xfrm>
              <a:off x="9254035" y="2098181"/>
              <a:ext cx="5452" cy="5333"/>
            </a:xfrm>
            <a:custGeom>
              <a:avLst/>
              <a:gdLst>
                <a:gd name="connsiteX0" fmla="*/ 5452 w 5452"/>
                <a:gd name="connsiteY0" fmla="*/ 0 h 5333"/>
                <a:gd name="connsiteX1" fmla="*/ 5452 w 5452"/>
                <a:gd name="connsiteY1" fmla="*/ 2286 h 5333"/>
                <a:gd name="connsiteX2" fmla="*/ 1356 w 5452"/>
                <a:gd name="connsiteY2" fmla="*/ 5334 h 5333"/>
                <a:gd name="connsiteX3" fmla="*/ 23 w 5452"/>
                <a:gd name="connsiteY3" fmla="*/ 2857 h 5333"/>
                <a:gd name="connsiteX4" fmla="*/ 5452 w 5452"/>
                <a:gd name="connsiteY4" fmla="*/ 0 h 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 h="5333">
                  <a:moveTo>
                    <a:pt x="5452" y="0"/>
                  </a:moveTo>
                  <a:cubicBezTo>
                    <a:pt x="5452" y="762"/>
                    <a:pt x="5452" y="1524"/>
                    <a:pt x="5452" y="2286"/>
                  </a:cubicBezTo>
                  <a:cubicBezTo>
                    <a:pt x="4119" y="3334"/>
                    <a:pt x="2690" y="4286"/>
                    <a:pt x="1356" y="5334"/>
                  </a:cubicBezTo>
                  <a:cubicBezTo>
                    <a:pt x="880" y="4477"/>
                    <a:pt x="-168" y="3429"/>
                    <a:pt x="23" y="2857"/>
                  </a:cubicBezTo>
                  <a:cubicBezTo>
                    <a:pt x="975" y="476"/>
                    <a:pt x="3166" y="95"/>
                    <a:pt x="5452" y="0"/>
                  </a:cubicBezTo>
                  <a:close/>
                </a:path>
              </a:pathLst>
            </a:custGeom>
            <a:solidFill>
              <a:srgbClr val="FBBA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 name="Freeform: Shape 155">
              <a:extLst>
                <a:ext uri="{FF2B5EF4-FFF2-40B4-BE49-F238E27FC236}">
                  <a16:creationId xmlns="" xmlns:a16="http://schemas.microsoft.com/office/drawing/2014/main" id="{47ACBA49-2577-4C2B-ADAB-4DB8532D79E1}"/>
                </a:ext>
              </a:extLst>
            </p:cNvPr>
            <p:cNvSpPr/>
            <p:nvPr/>
          </p:nvSpPr>
          <p:spPr>
            <a:xfrm>
              <a:off x="9227483" y="2098181"/>
              <a:ext cx="13715" cy="18287"/>
            </a:xfrm>
            <a:custGeom>
              <a:avLst/>
              <a:gdLst>
                <a:gd name="connsiteX0" fmla="*/ 13716 w 13715"/>
                <a:gd name="connsiteY0" fmla="*/ 13716 h 18287"/>
                <a:gd name="connsiteX1" fmla="*/ 2286 w 13715"/>
                <a:gd name="connsiteY1" fmla="*/ 18288 h 18287"/>
                <a:gd name="connsiteX2" fmla="*/ 0 w 13715"/>
                <a:gd name="connsiteY2" fmla="*/ 16002 h 18287"/>
                <a:gd name="connsiteX3" fmla="*/ 0 w 13715"/>
                <a:gd name="connsiteY3" fmla="*/ 2286 h 18287"/>
                <a:gd name="connsiteX4" fmla="*/ 6858 w 13715"/>
                <a:gd name="connsiteY4" fmla="*/ 0 h 18287"/>
                <a:gd name="connsiteX5" fmla="*/ 9144 w 13715"/>
                <a:gd name="connsiteY5" fmla="*/ 10001 h 18287"/>
                <a:gd name="connsiteX6" fmla="*/ 8382 w 13715"/>
                <a:gd name="connsiteY6" fmla="*/ 12573 h 18287"/>
                <a:gd name="connsiteX7" fmla="*/ 13716 w 13715"/>
                <a:gd name="connsiteY7" fmla="*/ 13716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 h="18287">
                  <a:moveTo>
                    <a:pt x="13716" y="13716"/>
                  </a:moveTo>
                  <a:cubicBezTo>
                    <a:pt x="12764" y="22479"/>
                    <a:pt x="5239" y="14573"/>
                    <a:pt x="2286" y="18288"/>
                  </a:cubicBezTo>
                  <a:cubicBezTo>
                    <a:pt x="1524" y="17526"/>
                    <a:pt x="762" y="16764"/>
                    <a:pt x="0" y="16002"/>
                  </a:cubicBezTo>
                  <a:cubicBezTo>
                    <a:pt x="2858" y="11430"/>
                    <a:pt x="2858" y="6858"/>
                    <a:pt x="0" y="2286"/>
                  </a:cubicBezTo>
                  <a:cubicBezTo>
                    <a:pt x="2286" y="1524"/>
                    <a:pt x="4572" y="762"/>
                    <a:pt x="6858" y="0"/>
                  </a:cubicBezTo>
                  <a:cubicBezTo>
                    <a:pt x="15240" y="5048"/>
                    <a:pt x="15240" y="5143"/>
                    <a:pt x="9144" y="10001"/>
                  </a:cubicBezTo>
                  <a:cubicBezTo>
                    <a:pt x="8096" y="10858"/>
                    <a:pt x="7525" y="12097"/>
                    <a:pt x="8382" y="12573"/>
                  </a:cubicBezTo>
                  <a:cubicBezTo>
                    <a:pt x="9906" y="13335"/>
                    <a:pt x="11906" y="13335"/>
                    <a:pt x="13716" y="13716"/>
                  </a:cubicBezTo>
                  <a:close/>
                </a:path>
              </a:pathLst>
            </a:custGeom>
            <a:solidFill>
              <a:srgbClr val="FCC40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8" name="Graphic 19325">
            <a:extLst>
              <a:ext uri="{FF2B5EF4-FFF2-40B4-BE49-F238E27FC236}">
                <a16:creationId xmlns="" xmlns:a16="http://schemas.microsoft.com/office/drawing/2014/main" id="{801922E0-326C-4549-ABB5-F3E7F0691844}"/>
              </a:ext>
            </a:extLst>
          </p:cNvPr>
          <p:cNvSpPr/>
          <p:nvPr/>
        </p:nvSpPr>
        <p:spPr>
          <a:xfrm>
            <a:off x="7412116" y="705816"/>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 name="Graphic 19325">
            <a:extLst>
              <a:ext uri="{FF2B5EF4-FFF2-40B4-BE49-F238E27FC236}">
                <a16:creationId xmlns="" xmlns:a16="http://schemas.microsoft.com/office/drawing/2014/main" id="{3F8B1ABC-326F-4BF6-A016-A5E0149DD6C5}"/>
              </a:ext>
            </a:extLst>
          </p:cNvPr>
          <p:cNvSpPr/>
          <p:nvPr/>
        </p:nvSpPr>
        <p:spPr>
          <a:xfrm>
            <a:off x="6171747" y="4674043"/>
            <a:ext cx="250981" cy="263730"/>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Graphic 19325">
            <a:extLst>
              <a:ext uri="{FF2B5EF4-FFF2-40B4-BE49-F238E27FC236}">
                <a16:creationId xmlns="" xmlns:a16="http://schemas.microsoft.com/office/drawing/2014/main" id="{801922E0-326C-4549-ABB5-F3E7F0691844}"/>
              </a:ext>
            </a:extLst>
          </p:cNvPr>
          <p:cNvSpPr/>
          <p:nvPr/>
        </p:nvSpPr>
        <p:spPr>
          <a:xfrm>
            <a:off x="10983608" y="5288151"/>
            <a:ext cx="426511" cy="38042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01" name="Graphic 15">
            <a:extLst>
              <a:ext uri="{FF2B5EF4-FFF2-40B4-BE49-F238E27FC236}">
                <a16:creationId xmlns="" xmlns:a16="http://schemas.microsoft.com/office/drawing/2014/main" id="{CB3E4E61-DED0-4D5D-A42B-CC9D75FEDFA3}"/>
              </a:ext>
            </a:extLst>
          </p:cNvPr>
          <p:cNvGrpSpPr/>
          <p:nvPr/>
        </p:nvGrpSpPr>
        <p:grpSpPr>
          <a:xfrm rot="20537283">
            <a:off x="7298955" y="1656599"/>
            <a:ext cx="1380786" cy="1184465"/>
            <a:chOff x="8203691" y="2074073"/>
            <a:chExt cx="976788" cy="876866"/>
          </a:xfrm>
        </p:grpSpPr>
        <p:sp>
          <p:nvSpPr>
            <p:cNvPr id="202" name="Freeform: Shape 1194">
              <a:extLst>
                <a:ext uri="{FF2B5EF4-FFF2-40B4-BE49-F238E27FC236}">
                  <a16:creationId xmlns="" xmlns:a16="http://schemas.microsoft.com/office/drawing/2014/main" id="{B41F345E-DCE2-4808-A033-9851B7294046}"/>
                </a:ext>
              </a:extLst>
            </p:cNvPr>
            <p:cNvSpPr/>
            <p:nvPr/>
          </p:nvSpPr>
          <p:spPr>
            <a:xfrm>
              <a:off x="8441721" y="2074132"/>
              <a:ext cx="738758" cy="634777"/>
            </a:xfrm>
            <a:custGeom>
              <a:avLst/>
              <a:gdLst>
                <a:gd name="connsiteX0" fmla="*/ 738759 w 738758"/>
                <a:gd name="connsiteY0" fmla="*/ 6603 h 634777"/>
                <a:gd name="connsiteX1" fmla="*/ 672179 w 738758"/>
                <a:gd name="connsiteY1" fmla="*/ 1650 h 634777"/>
                <a:gd name="connsiteX2" fmla="*/ 255270 w 738758"/>
                <a:gd name="connsiteY2" fmla="*/ 131476 h 634777"/>
                <a:gd name="connsiteX3" fmla="*/ 0 w 738758"/>
                <a:gd name="connsiteY3" fmla="*/ 337216 h 634777"/>
                <a:gd name="connsiteX4" fmla="*/ 239839 w 738758"/>
                <a:gd name="connsiteY4" fmla="*/ 634777 h 634777"/>
                <a:gd name="connsiteX5" fmla="*/ 515683 w 738758"/>
                <a:gd name="connsiteY5" fmla="*/ 412464 h 634777"/>
                <a:gd name="connsiteX6" fmla="*/ 722947 w 738758"/>
                <a:gd name="connsiteY6" fmla="*/ 78231 h 634777"/>
                <a:gd name="connsiteX7" fmla="*/ 738759 w 738758"/>
                <a:gd name="connsiteY7" fmla="*/ 6603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758" h="634777">
                  <a:moveTo>
                    <a:pt x="738759" y="6603"/>
                  </a:moveTo>
                  <a:lnTo>
                    <a:pt x="672179" y="1650"/>
                  </a:lnTo>
                  <a:cubicBezTo>
                    <a:pt x="521779" y="-9589"/>
                    <a:pt x="372713" y="36893"/>
                    <a:pt x="255270" y="131476"/>
                  </a:cubicBezTo>
                  <a:lnTo>
                    <a:pt x="0" y="337216"/>
                  </a:lnTo>
                  <a:lnTo>
                    <a:pt x="239839" y="634777"/>
                  </a:lnTo>
                  <a:lnTo>
                    <a:pt x="515683" y="412464"/>
                  </a:lnTo>
                  <a:cubicBezTo>
                    <a:pt x="620744" y="327786"/>
                    <a:pt x="693801" y="209962"/>
                    <a:pt x="722947" y="78231"/>
                  </a:cubicBezTo>
                  <a:lnTo>
                    <a:pt x="738759" y="6603"/>
                  </a:lnTo>
                  <a:close/>
                </a:path>
              </a:pathLst>
            </a:custGeom>
            <a:solidFill>
              <a:srgbClr val="EA5C7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1195">
              <a:extLst>
                <a:ext uri="{FF2B5EF4-FFF2-40B4-BE49-F238E27FC236}">
                  <a16:creationId xmlns="" xmlns:a16="http://schemas.microsoft.com/office/drawing/2014/main" id="{38AB8928-1A47-4993-94FF-E7D21729AD3E}"/>
                </a:ext>
              </a:extLst>
            </p:cNvPr>
            <p:cNvSpPr/>
            <p:nvPr/>
          </p:nvSpPr>
          <p:spPr>
            <a:xfrm>
              <a:off x="8203691" y="2222290"/>
              <a:ext cx="387762" cy="213238"/>
            </a:xfrm>
            <a:custGeom>
              <a:avLst/>
              <a:gdLst>
                <a:gd name="connsiteX0" fmla="*/ 387762 w 387762"/>
                <a:gd name="connsiteY0" fmla="*/ 68472 h 213238"/>
                <a:gd name="connsiteX1" fmla="*/ 387762 w 387762"/>
                <a:gd name="connsiteY1" fmla="*/ 68472 h 213238"/>
                <a:gd name="connsiteX2" fmla="*/ 129254 w 387762"/>
                <a:gd name="connsiteY2" fmla="*/ 40659 h 213238"/>
                <a:gd name="connsiteX3" fmla="*/ 0 w 387762"/>
                <a:gd name="connsiteY3" fmla="*/ 144767 h 213238"/>
                <a:gd name="connsiteX4" fmla="*/ 0 w 387762"/>
                <a:gd name="connsiteY4" fmla="*/ 144767 h 213238"/>
                <a:gd name="connsiteX5" fmla="*/ 258508 w 387762"/>
                <a:gd name="connsiteY5" fmla="*/ 172580 h 213238"/>
                <a:gd name="connsiteX6" fmla="*/ 387762 w 387762"/>
                <a:gd name="connsiteY6" fmla="*/ 68472 h 21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762" h="213238">
                  <a:moveTo>
                    <a:pt x="387762" y="68472"/>
                  </a:moveTo>
                  <a:lnTo>
                    <a:pt x="387762" y="68472"/>
                  </a:lnTo>
                  <a:cubicBezTo>
                    <a:pt x="324040" y="-10586"/>
                    <a:pt x="208312" y="-22968"/>
                    <a:pt x="129254" y="40659"/>
                  </a:cubicBezTo>
                  <a:lnTo>
                    <a:pt x="0" y="144767"/>
                  </a:lnTo>
                  <a:lnTo>
                    <a:pt x="0" y="144767"/>
                  </a:lnTo>
                  <a:cubicBezTo>
                    <a:pt x="63722" y="223824"/>
                    <a:pt x="179451" y="236207"/>
                    <a:pt x="258508" y="172580"/>
                  </a:cubicBezTo>
                  <a:lnTo>
                    <a:pt x="387762" y="68472"/>
                  </a:ln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1196">
              <a:extLst>
                <a:ext uri="{FF2B5EF4-FFF2-40B4-BE49-F238E27FC236}">
                  <a16:creationId xmlns="" xmlns:a16="http://schemas.microsoft.com/office/drawing/2014/main" id="{5D0F5645-9A82-4500-8B4E-5B74886781EA}"/>
                </a:ext>
              </a:extLst>
            </p:cNvPr>
            <p:cNvSpPr/>
            <p:nvPr/>
          </p:nvSpPr>
          <p:spPr>
            <a:xfrm>
              <a:off x="8633527" y="2588323"/>
              <a:ext cx="238464" cy="362616"/>
            </a:xfrm>
            <a:custGeom>
              <a:avLst/>
              <a:gdLst>
                <a:gd name="connsiteX0" fmla="*/ 197766 w 238464"/>
                <a:gd name="connsiteY0" fmla="*/ 0 h 362616"/>
                <a:gd name="connsiteX1" fmla="*/ 197766 w 238464"/>
                <a:gd name="connsiteY1" fmla="*/ 0 h 362616"/>
                <a:gd name="connsiteX2" fmla="*/ 169953 w 238464"/>
                <a:gd name="connsiteY2" fmla="*/ 258509 h 362616"/>
                <a:gd name="connsiteX3" fmla="*/ 40698 w 238464"/>
                <a:gd name="connsiteY3" fmla="*/ 362617 h 362616"/>
                <a:gd name="connsiteX4" fmla="*/ 40698 w 238464"/>
                <a:gd name="connsiteY4" fmla="*/ 362617 h 362616"/>
                <a:gd name="connsiteX5" fmla="*/ 68511 w 238464"/>
                <a:gd name="connsiteY5" fmla="*/ 104108 h 362616"/>
                <a:gd name="connsiteX6" fmla="*/ 197766 w 238464"/>
                <a:gd name="connsiteY6" fmla="*/ 0 h 36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464" h="362616">
                  <a:moveTo>
                    <a:pt x="197766" y="0"/>
                  </a:moveTo>
                  <a:lnTo>
                    <a:pt x="197766" y="0"/>
                  </a:lnTo>
                  <a:cubicBezTo>
                    <a:pt x="261488" y="79057"/>
                    <a:pt x="249010" y="194786"/>
                    <a:pt x="169953" y="258509"/>
                  </a:cubicBezTo>
                  <a:lnTo>
                    <a:pt x="40698" y="362617"/>
                  </a:lnTo>
                  <a:lnTo>
                    <a:pt x="40698" y="362617"/>
                  </a:lnTo>
                  <a:cubicBezTo>
                    <a:pt x="-23024" y="283559"/>
                    <a:pt x="-10546" y="167831"/>
                    <a:pt x="68511" y="104108"/>
                  </a:cubicBezTo>
                  <a:lnTo>
                    <a:pt x="197766" y="0"/>
                  </a:ln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1197">
              <a:extLst>
                <a:ext uri="{FF2B5EF4-FFF2-40B4-BE49-F238E27FC236}">
                  <a16:creationId xmlns="" xmlns:a16="http://schemas.microsoft.com/office/drawing/2014/main" id="{C1DBB0C4-1A59-43A5-9274-74073AA7EFFA}"/>
                </a:ext>
              </a:extLst>
            </p:cNvPr>
            <p:cNvSpPr/>
            <p:nvPr/>
          </p:nvSpPr>
          <p:spPr>
            <a:xfrm>
              <a:off x="8424529" y="2411349"/>
              <a:ext cx="257031" cy="305186"/>
            </a:xfrm>
            <a:custGeom>
              <a:avLst/>
              <a:gdLst>
                <a:gd name="connsiteX0" fmla="*/ 149399 w 257031"/>
                <a:gd name="connsiteY0" fmla="*/ 271081 h 305186"/>
                <a:gd name="connsiteX1" fmla="*/ 20240 w 257031"/>
                <a:gd name="connsiteY1" fmla="*/ 110871 h 305186"/>
                <a:gd name="connsiteX2" fmla="*/ 17192 w 257031"/>
                <a:gd name="connsiteY2" fmla="*/ 0 h 305186"/>
                <a:gd name="connsiteX3" fmla="*/ 17192 w 257031"/>
                <a:gd name="connsiteY3" fmla="*/ 0 h 305186"/>
                <a:gd name="connsiteX4" fmla="*/ 257031 w 257031"/>
                <a:gd name="connsiteY4" fmla="*/ 297561 h 305186"/>
                <a:gd name="connsiteX5" fmla="*/ 257031 w 257031"/>
                <a:gd name="connsiteY5" fmla="*/ 297561 h 305186"/>
                <a:gd name="connsiteX6" fmla="*/ 149399 w 257031"/>
                <a:gd name="connsiteY6" fmla="*/ 271081 h 30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31" h="305186">
                  <a:moveTo>
                    <a:pt x="149399" y="271081"/>
                  </a:moveTo>
                  <a:lnTo>
                    <a:pt x="20240" y="110871"/>
                  </a:lnTo>
                  <a:cubicBezTo>
                    <a:pt x="-5573" y="78772"/>
                    <a:pt x="-6812" y="33433"/>
                    <a:pt x="17192" y="0"/>
                  </a:cubicBezTo>
                  <a:lnTo>
                    <a:pt x="17192" y="0"/>
                  </a:lnTo>
                  <a:lnTo>
                    <a:pt x="257031" y="297561"/>
                  </a:lnTo>
                  <a:lnTo>
                    <a:pt x="257031" y="297561"/>
                  </a:lnTo>
                  <a:cubicBezTo>
                    <a:pt x="219216" y="314039"/>
                    <a:pt x="175211" y="303181"/>
                    <a:pt x="149399" y="271081"/>
                  </a:cubicBezTo>
                  <a:close/>
                </a:path>
              </a:pathLst>
            </a:custGeom>
            <a:solidFill>
              <a:srgbClr val="188FA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1198">
              <a:extLst>
                <a:ext uri="{FF2B5EF4-FFF2-40B4-BE49-F238E27FC236}">
                  <a16:creationId xmlns="" xmlns:a16="http://schemas.microsoft.com/office/drawing/2014/main" id="{7392A522-86D4-47A9-96A3-9DD2AFF88993}"/>
                </a:ext>
              </a:extLst>
            </p:cNvPr>
            <p:cNvSpPr/>
            <p:nvPr/>
          </p:nvSpPr>
          <p:spPr>
            <a:xfrm>
              <a:off x="8922352" y="2074073"/>
              <a:ext cx="258127" cy="241644"/>
            </a:xfrm>
            <a:custGeom>
              <a:avLst/>
              <a:gdLst>
                <a:gd name="connsiteX0" fmla="*/ 179832 w 258127"/>
                <a:gd name="connsiteY0" fmla="*/ 241644 h 241644"/>
                <a:gd name="connsiteX1" fmla="*/ 0 w 258127"/>
                <a:gd name="connsiteY1" fmla="*/ 18569 h 241644"/>
                <a:gd name="connsiteX2" fmla="*/ 191548 w 258127"/>
                <a:gd name="connsiteY2" fmla="*/ 1614 h 241644"/>
                <a:gd name="connsiteX3" fmla="*/ 258128 w 258127"/>
                <a:gd name="connsiteY3" fmla="*/ 6567 h 241644"/>
                <a:gd name="connsiteX4" fmla="*/ 242221 w 258127"/>
                <a:gd name="connsiteY4" fmla="*/ 78291 h 241644"/>
                <a:gd name="connsiteX5" fmla="*/ 179832 w 258127"/>
                <a:gd name="connsiteY5" fmla="*/ 241644 h 2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27" h="241644">
                  <a:moveTo>
                    <a:pt x="179832" y="241644"/>
                  </a:moveTo>
                  <a:lnTo>
                    <a:pt x="0" y="18569"/>
                  </a:lnTo>
                  <a:cubicBezTo>
                    <a:pt x="61913" y="2662"/>
                    <a:pt x="126588" y="-3148"/>
                    <a:pt x="191548" y="1614"/>
                  </a:cubicBezTo>
                  <a:lnTo>
                    <a:pt x="258128" y="6567"/>
                  </a:lnTo>
                  <a:lnTo>
                    <a:pt x="242221" y="78291"/>
                  </a:lnTo>
                  <a:cubicBezTo>
                    <a:pt x="229458" y="136012"/>
                    <a:pt x="208312" y="191067"/>
                    <a:pt x="179832" y="241644"/>
                  </a:cubicBez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1199">
              <a:extLst>
                <a:ext uri="{FF2B5EF4-FFF2-40B4-BE49-F238E27FC236}">
                  <a16:creationId xmlns="" xmlns:a16="http://schemas.microsoft.com/office/drawing/2014/main" id="{18DB7B23-AE07-4D6E-8E83-9736CB780940}"/>
                </a:ext>
              </a:extLst>
            </p:cNvPr>
            <p:cNvSpPr/>
            <p:nvPr/>
          </p:nvSpPr>
          <p:spPr>
            <a:xfrm rot="-1912306">
              <a:off x="8749338" y="2168115"/>
              <a:ext cx="275643" cy="275643"/>
            </a:xfrm>
            <a:custGeom>
              <a:avLst/>
              <a:gdLst>
                <a:gd name="connsiteX0" fmla="*/ 275643 w 275643"/>
                <a:gd name="connsiteY0" fmla="*/ 137822 h 275643"/>
                <a:gd name="connsiteX1" fmla="*/ 137822 w 275643"/>
                <a:gd name="connsiteY1" fmla="*/ 275643 h 275643"/>
                <a:gd name="connsiteX2" fmla="*/ 1 w 275643"/>
                <a:gd name="connsiteY2" fmla="*/ 137822 h 275643"/>
                <a:gd name="connsiteX3" fmla="*/ 137822 w 275643"/>
                <a:gd name="connsiteY3" fmla="*/ 0 h 275643"/>
                <a:gd name="connsiteX4" fmla="*/ 275643 w 275643"/>
                <a:gd name="connsiteY4" fmla="*/ 137822 h 275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43" h="275643">
                  <a:moveTo>
                    <a:pt x="275643" y="137822"/>
                  </a:moveTo>
                  <a:cubicBezTo>
                    <a:pt x="275643" y="213938"/>
                    <a:pt x="213938" y="275643"/>
                    <a:pt x="137822" y="275643"/>
                  </a:cubicBezTo>
                  <a:cubicBezTo>
                    <a:pt x="61705" y="275643"/>
                    <a:pt x="1" y="213938"/>
                    <a:pt x="1" y="137822"/>
                  </a:cubicBezTo>
                  <a:cubicBezTo>
                    <a:pt x="1" y="61705"/>
                    <a:pt x="61706" y="0"/>
                    <a:pt x="137822" y="0"/>
                  </a:cubicBezTo>
                  <a:cubicBezTo>
                    <a:pt x="213939" y="0"/>
                    <a:pt x="275643" y="61705"/>
                    <a:pt x="275643" y="137822"/>
                  </a:cubicBezTo>
                  <a:close/>
                </a:path>
              </a:pathLst>
            </a:custGeom>
            <a:solidFill>
              <a:srgbClr val="FC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1200">
              <a:extLst>
                <a:ext uri="{FF2B5EF4-FFF2-40B4-BE49-F238E27FC236}">
                  <a16:creationId xmlns="" xmlns:a16="http://schemas.microsoft.com/office/drawing/2014/main" id="{D8EAC51B-46AC-4D64-A17D-B830D045CA75}"/>
                </a:ext>
              </a:extLst>
            </p:cNvPr>
            <p:cNvSpPr/>
            <p:nvPr/>
          </p:nvSpPr>
          <p:spPr>
            <a:xfrm rot="-3068493">
              <a:off x="8795756" y="2214108"/>
              <a:ext cx="183070" cy="183070"/>
            </a:xfrm>
            <a:custGeom>
              <a:avLst/>
              <a:gdLst>
                <a:gd name="connsiteX0" fmla="*/ 183071 w 183070"/>
                <a:gd name="connsiteY0" fmla="*/ 91535 h 183070"/>
                <a:gd name="connsiteX1" fmla="*/ 91535 w 183070"/>
                <a:gd name="connsiteY1" fmla="*/ 183071 h 183070"/>
                <a:gd name="connsiteX2" fmla="*/ 0 w 183070"/>
                <a:gd name="connsiteY2" fmla="*/ 91535 h 183070"/>
                <a:gd name="connsiteX3" fmla="*/ 91535 w 183070"/>
                <a:gd name="connsiteY3" fmla="*/ 0 h 183070"/>
                <a:gd name="connsiteX4" fmla="*/ 183071 w 183070"/>
                <a:gd name="connsiteY4" fmla="*/ 91535 h 18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70" h="183070">
                  <a:moveTo>
                    <a:pt x="183071" y="91535"/>
                  </a:moveTo>
                  <a:cubicBezTo>
                    <a:pt x="183071" y="142089"/>
                    <a:pt x="142089" y="183071"/>
                    <a:pt x="91535" y="183071"/>
                  </a:cubicBezTo>
                  <a:cubicBezTo>
                    <a:pt x="40982" y="183071"/>
                    <a:pt x="0" y="142089"/>
                    <a:pt x="0" y="91535"/>
                  </a:cubicBezTo>
                  <a:cubicBezTo>
                    <a:pt x="0" y="40982"/>
                    <a:pt x="40982" y="0"/>
                    <a:pt x="91535" y="0"/>
                  </a:cubicBezTo>
                  <a:cubicBezTo>
                    <a:pt x="142089" y="0"/>
                    <a:pt x="183071" y="40982"/>
                    <a:pt x="183071" y="91535"/>
                  </a:cubicBezTo>
                  <a:close/>
                </a:path>
              </a:pathLst>
            </a:custGeom>
            <a:solidFill>
              <a:srgbClr val="FFC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1201">
              <a:extLst>
                <a:ext uri="{FF2B5EF4-FFF2-40B4-BE49-F238E27FC236}">
                  <a16:creationId xmlns="" xmlns:a16="http://schemas.microsoft.com/office/drawing/2014/main" id="{1CCF1D78-FCF7-443A-9329-315A061000BB}"/>
                </a:ext>
              </a:extLst>
            </p:cNvPr>
            <p:cNvSpPr/>
            <p:nvPr/>
          </p:nvSpPr>
          <p:spPr>
            <a:xfrm>
              <a:off x="8799289" y="2248376"/>
              <a:ext cx="179548" cy="58578"/>
            </a:xfrm>
            <a:custGeom>
              <a:avLst/>
              <a:gdLst>
                <a:gd name="connsiteX0" fmla="*/ 179546 w 179548"/>
                <a:gd name="connsiteY0" fmla="*/ 58579 h 58578"/>
                <a:gd name="connsiteX1" fmla="*/ 0 w 179548"/>
                <a:gd name="connsiteY1" fmla="*/ 32385 h 58578"/>
                <a:gd name="connsiteX2" fmla="*/ 16669 w 179548"/>
                <a:gd name="connsiteY2" fmla="*/ 0 h 58578"/>
                <a:gd name="connsiteX3" fmla="*/ 172879 w 179548"/>
                <a:gd name="connsiteY3" fmla="*/ 22765 h 58578"/>
                <a:gd name="connsiteX4" fmla="*/ 179546 w 179548"/>
                <a:gd name="connsiteY4" fmla="*/ 58579 h 5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8" h="58578">
                  <a:moveTo>
                    <a:pt x="179546" y="58579"/>
                  </a:moveTo>
                  <a:lnTo>
                    <a:pt x="0" y="32385"/>
                  </a:lnTo>
                  <a:cubicBezTo>
                    <a:pt x="3334" y="20765"/>
                    <a:pt x="8858" y="9811"/>
                    <a:pt x="16669" y="0"/>
                  </a:cubicBezTo>
                  <a:lnTo>
                    <a:pt x="172879" y="22765"/>
                  </a:lnTo>
                  <a:cubicBezTo>
                    <a:pt x="177451" y="34290"/>
                    <a:pt x="179641" y="46482"/>
                    <a:pt x="179546" y="58579"/>
                  </a:cubicBezTo>
                  <a:close/>
                </a:path>
              </a:pathLst>
            </a:custGeom>
            <a:solidFill>
              <a:srgbClr val="FFD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0" name="Freeform: Shape 1202">
              <a:extLst>
                <a:ext uri="{FF2B5EF4-FFF2-40B4-BE49-F238E27FC236}">
                  <a16:creationId xmlns="" xmlns:a16="http://schemas.microsoft.com/office/drawing/2014/main" id="{67DF67E7-2F9D-49BB-A09E-EA973F93EE64}"/>
                </a:ext>
              </a:extLst>
            </p:cNvPr>
            <p:cNvSpPr/>
            <p:nvPr/>
          </p:nvSpPr>
          <p:spPr>
            <a:xfrm>
              <a:off x="8795764" y="2305145"/>
              <a:ext cx="179452" cy="75247"/>
            </a:xfrm>
            <a:custGeom>
              <a:avLst/>
              <a:gdLst>
                <a:gd name="connsiteX0" fmla="*/ 148972 w 179452"/>
                <a:gd name="connsiteY0" fmla="*/ 71819 h 75247"/>
                <a:gd name="connsiteX1" fmla="*/ 144400 w 179452"/>
                <a:gd name="connsiteY1" fmla="*/ 75248 h 75247"/>
                <a:gd name="connsiteX2" fmla="*/ 19623 w 179452"/>
                <a:gd name="connsiteY2" fmla="*/ 57150 h 75247"/>
                <a:gd name="connsiteX3" fmla="*/ 1 w 179452"/>
                <a:gd name="connsiteY3" fmla="*/ 0 h 75247"/>
                <a:gd name="connsiteX4" fmla="*/ 179452 w 179452"/>
                <a:gd name="connsiteY4" fmla="*/ 26098 h 75247"/>
                <a:gd name="connsiteX5" fmla="*/ 148972 w 179452"/>
                <a:gd name="connsiteY5" fmla="*/ 71819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52" h="75247">
                  <a:moveTo>
                    <a:pt x="148972" y="71819"/>
                  </a:moveTo>
                  <a:cubicBezTo>
                    <a:pt x="147448" y="73057"/>
                    <a:pt x="145924" y="74104"/>
                    <a:pt x="144400" y="75248"/>
                  </a:cubicBezTo>
                  <a:lnTo>
                    <a:pt x="19623" y="57150"/>
                  </a:lnTo>
                  <a:cubicBezTo>
                    <a:pt x="6287" y="40196"/>
                    <a:pt x="-94" y="20002"/>
                    <a:pt x="1" y="0"/>
                  </a:cubicBezTo>
                  <a:lnTo>
                    <a:pt x="179452" y="26098"/>
                  </a:lnTo>
                  <a:cubicBezTo>
                    <a:pt x="174308" y="43434"/>
                    <a:pt x="164117" y="59531"/>
                    <a:pt x="148972" y="71819"/>
                  </a:cubicBezTo>
                  <a:close/>
                </a:path>
              </a:pathLst>
            </a:custGeom>
            <a:solidFill>
              <a:srgbClr val="FFD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1" name="Freeform: Shape 1203">
              <a:extLst>
                <a:ext uri="{FF2B5EF4-FFF2-40B4-BE49-F238E27FC236}">
                  <a16:creationId xmlns="" xmlns:a16="http://schemas.microsoft.com/office/drawing/2014/main" id="{29ACF767-6DF9-4D1E-8532-AD3D0E143074}"/>
                </a:ext>
              </a:extLst>
            </p:cNvPr>
            <p:cNvSpPr/>
            <p:nvPr/>
          </p:nvSpPr>
          <p:spPr>
            <a:xfrm>
              <a:off x="8258237" y="2522220"/>
              <a:ext cx="323405" cy="312396"/>
            </a:xfrm>
            <a:custGeom>
              <a:avLst/>
              <a:gdLst>
                <a:gd name="connsiteX0" fmla="*/ 323406 w 323405"/>
                <a:gd name="connsiteY0" fmla="*/ 169831 h 312396"/>
                <a:gd name="connsiteX1" fmla="*/ 186532 w 323405"/>
                <a:gd name="connsiteY1" fmla="*/ 0 h 312396"/>
                <a:gd name="connsiteX2" fmla="*/ 10033 w 323405"/>
                <a:gd name="connsiteY2" fmla="*/ 282321 h 312396"/>
                <a:gd name="connsiteX3" fmla="*/ 323406 w 323405"/>
                <a:gd name="connsiteY3" fmla="*/ 169831 h 312396"/>
              </a:gdLst>
              <a:ahLst/>
              <a:cxnLst>
                <a:cxn ang="0">
                  <a:pos x="connsiteX0" y="connsiteY0"/>
                </a:cxn>
                <a:cxn ang="0">
                  <a:pos x="connsiteX1" y="connsiteY1"/>
                </a:cxn>
                <a:cxn ang="0">
                  <a:pos x="connsiteX2" y="connsiteY2"/>
                </a:cxn>
                <a:cxn ang="0">
                  <a:pos x="connsiteX3" y="connsiteY3"/>
                </a:cxn>
              </a:cxnLst>
              <a:rect l="l" t="t" r="r" b="b"/>
              <a:pathLst>
                <a:path w="323405" h="312396">
                  <a:moveTo>
                    <a:pt x="323406" y="169831"/>
                  </a:moveTo>
                  <a:lnTo>
                    <a:pt x="186532" y="0"/>
                  </a:lnTo>
                  <a:cubicBezTo>
                    <a:pt x="186532" y="0"/>
                    <a:pt x="-51022" y="51435"/>
                    <a:pt x="10033" y="282321"/>
                  </a:cubicBezTo>
                  <a:cubicBezTo>
                    <a:pt x="222726" y="391096"/>
                    <a:pt x="323406" y="169831"/>
                    <a:pt x="323406" y="169831"/>
                  </a:cubicBezTo>
                  <a:close/>
                </a:path>
              </a:pathLst>
            </a:custGeom>
            <a:solidFill>
              <a:srgbClr val="FFCE1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1204">
              <a:extLst>
                <a:ext uri="{FF2B5EF4-FFF2-40B4-BE49-F238E27FC236}">
                  <a16:creationId xmlns="" xmlns:a16="http://schemas.microsoft.com/office/drawing/2014/main" id="{A566BF91-3A65-4535-BCE1-24BBE8D10078}"/>
                </a:ext>
              </a:extLst>
            </p:cNvPr>
            <p:cNvSpPr/>
            <p:nvPr/>
          </p:nvSpPr>
          <p:spPr>
            <a:xfrm>
              <a:off x="8325040" y="2557557"/>
              <a:ext cx="228123" cy="205650"/>
            </a:xfrm>
            <a:custGeom>
              <a:avLst/>
              <a:gdLst>
                <a:gd name="connsiteX0" fmla="*/ 0 w 228123"/>
                <a:gd name="connsiteY0" fmla="*/ 201263 h 205650"/>
                <a:gd name="connsiteX1" fmla="*/ 36290 w 228123"/>
                <a:gd name="connsiteY1" fmla="*/ 90678 h 205650"/>
                <a:gd name="connsiteX2" fmla="*/ 148209 w 228123"/>
                <a:gd name="connsiteY2" fmla="*/ 0 h 205650"/>
                <a:gd name="connsiteX3" fmla="*/ 228123 w 228123"/>
                <a:gd name="connsiteY3" fmla="*/ 99250 h 205650"/>
                <a:gd name="connsiteX4" fmla="*/ 115728 w 228123"/>
                <a:gd name="connsiteY4" fmla="*/ 189357 h 205650"/>
                <a:gd name="connsiteX5" fmla="*/ 0 w 228123"/>
                <a:gd name="connsiteY5" fmla="*/ 201263 h 20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123" h="205650">
                  <a:moveTo>
                    <a:pt x="0" y="201263"/>
                  </a:moveTo>
                  <a:cubicBezTo>
                    <a:pt x="190" y="160020"/>
                    <a:pt x="12192" y="123635"/>
                    <a:pt x="36290" y="90678"/>
                  </a:cubicBezTo>
                  <a:cubicBezTo>
                    <a:pt x="67342" y="48196"/>
                    <a:pt x="113729" y="18193"/>
                    <a:pt x="148209" y="0"/>
                  </a:cubicBezTo>
                  <a:lnTo>
                    <a:pt x="228123" y="99250"/>
                  </a:lnTo>
                  <a:cubicBezTo>
                    <a:pt x="203073" y="129064"/>
                    <a:pt x="163830" y="167926"/>
                    <a:pt x="115728" y="189357"/>
                  </a:cubicBezTo>
                  <a:cubicBezTo>
                    <a:pt x="78486" y="205835"/>
                    <a:pt x="40291" y="209836"/>
                    <a:pt x="0" y="201263"/>
                  </a:cubicBezTo>
                  <a:close/>
                </a:path>
              </a:pathLst>
            </a:custGeom>
            <a:solidFill>
              <a:srgbClr val="F5972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1205">
              <a:extLst>
                <a:ext uri="{FF2B5EF4-FFF2-40B4-BE49-F238E27FC236}">
                  <a16:creationId xmlns="" xmlns:a16="http://schemas.microsoft.com/office/drawing/2014/main" id="{896A063E-6B47-4B17-A8A2-CCE7DFD377AC}"/>
                </a:ext>
              </a:extLst>
            </p:cNvPr>
            <p:cNvSpPr/>
            <p:nvPr/>
          </p:nvSpPr>
          <p:spPr>
            <a:xfrm>
              <a:off x="8442954" y="2438775"/>
              <a:ext cx="275663" cy="227943"/>
            </a:xfrm>
            <a:custGeom>
              <a:avLst/>
              <a:gdLst>
                <a:gd name="connsiteX0" fmla="*/ 3339 w 275663"/>
                <a:gd name="connsiteY0" fmla="*/ 222319 h 227943"/>
                <a:gd name="connsiteX1" fmla="*/ 3339 w 275663"/>
                <a:gd name="connsiteY1" fmla="*/ 222319 h 227943"/>
                <a:gd name="connsiteX2" fmla="*/ 5625 w 275663"/>
                <a:gd name="connsiteY2" fmla="*/ 201173 h 227943"/>
                <a:gd name="connsiteX3" fmla="*/ 251180 w 275663"/>
                <a:gd name="connsiteY3" fmla="*/ 3339 h 227943"/>
                <a:gd name="connsiteX4" fmla="*/ 272325 w 275663"/>
                <a:gd name="connsiteY4" fmla="*/ 5625 h 227943"/>
                <a:gd name="connsiteX5" fmla="*/ 272325 w 275663"/>
                <a:gd name="connsiteY5" fmla="*/ 5625 h 227943"/>
                <a:gd name="connsiteX6" fmla="*/ 270039 w 275663"/>
                <a:gd name="connsiteY6" fmla="*/ 26771 h 227943"/>
                <a:gd name="connsiteX7" fmla="*/ 24484 w 275663"/>
                <a:gd name="connsiteY7" fmla="*/ 224605 h 227943"/>
                <a:gd name="connsiteX8" fmla="*/ 3339 w 275663"/>
                <a:gd name="connsiteY8" fmla="*/ 222319 h 2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663" h="227943">
                  <a:moveTo>
                    <a:pt x="3339" y="222319"/>
                  </a:moveTo>
                  <a:lnTo>
                    <a:pt x="3339" y="222319"/>
                  </a:lnTo>
                  <a:cubicBezTo>
                    <a:pt x="-1900" y="215842"/>
                    <a:pt x="-852" y="206412"/>
                    <a:pt x="5625" y="201173"/>
                  </a:cubicBezTo>
                  <a:lnTo>
                    <a:pt x="251180" y="3339"/>
                  </a:lnTo>
                  <a:cubicBezTo>
                    <a:pt x="257657" y="-1900"/>
                    <a:pt x="267086" y="-852"/>
                    <a:pt x="272325" y="5625"/>
                  </a:cubicBezTo>
                  <a:lnTo>
                    <a:pt x="272325" y="5625"/>
                  </a:lnTo>
                  <a:cubicBezTo>
                    <a:pt x="277564" y="12102"/>
                    <a:pt x="276516" y="21532"/>
                    <a:pt x="270039" y="26771"/>
                  </a:cubicBezTo>
                  <a:lnTo>
                    <a:pt x="24484" y="224605"/>
                  </a:lnTo>
                  <a:cubicBezTo>
                    <a:pt x="18007" y="229844"/>
                    <a:pt x="8578" y="228796"/>
                    <a:pt x="3339" y="222319"/>
                  </a:cubicBezTo>
                  <a:close/>
                </a:path>
              </a:pathLst>
            </a:custGeom>
            <a:solidFill>
              <a:srgbClr val="1995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4" name="Graphic 44232">
            <a:extLst>
              <a:ext uri="{FF2B5EF4-FFF2-40B4-BE49-F238E27FC236}">
                <a16:creationId xmlns="" xmlns:a16="http://schemas.microsoft.com/office/drawing/2014/main" id="{89820610-7C7D-4C10-BEC0-0D1E5F3BB7FF}"/>
              </a:ext>
            </a:extLst>
          </p:cNvPr>
          <p:cNvGrpSpPr/>
          <p:nvPr/>
        </p:nvGrpSpPr>
        <p:grpSpPr>
          <a:xfrm rot="19614096">
            <a:off x="635449" y="4733793"/>
            <a:ext cx="4371576" cy="4029303"/>
            <a:chOff x="696549" y="4578468"/>
            <a:chExt cx="854163" cy="810703"/>
          </a:xfrm>
        </p:grpSpPr>
        <p:grpSp>
          <p:nvGrpSpPr>
            <p:cNvPr id="215" name="Graphic 44232">
              <a:extLst>
                <a:ext uri="{FF2B5EF4-FFF2-40B4-BE49-F238E27FC236}">
                  <a16:creationId xmlns="" xmlns:a16="http://schemas.microsoft.com/office/drawing/2014/main" id="{89820610-7C7D-4C10-BEC0-0D1E5F3BB7FF}"/>
                </a:ext>
              </a:extLst>
            </p:cNvPr>
            <p:cNvGrpSpPr/>
            <p:nvPr/>
          </p:nvGrpSpPr>
          <p:grpSpPr>
            <a:xfrm>
              <a:off x="719218" y="4625163"/>
              <a:ext cx="831493" cy="764007"/>
              <a:chOff x="719218" y="4625163"/>
              <a:chExt cx="831493" cy="764007"/>
            </a:xfrm>
            <a:solidFill>
              <a:srgbClr val="F4C63C"/>
            </a:solidFill>
          </p:grpSpPr>
          <p:sp>
            <p:nvSpPr>
              <p:cNvPr id="229" name="Freeform: Shape 44235">
                <a:extLst>
                  <a:ext uri="{FF2B5EF4-FFF2-40B4-BE49-F238E27FC236}">
                    <a16:creationId xmlns="" xmlns:a16="http://schemas.microsoft.com/office/drawing/2014/main" id="{75AA11F5-A09D-4396-AF1E-1EF79E99573D}"/>
                  </a:ext>
                </a:extLst>
              </p:cNvPr>
              <p:cNvSpPr/>
              <p:nvPr/>
            </p:nvSpPr>
            <p:spPr>
              <a:xfrm>
                <a:off x="719218" y="4631187"/>
                <a:ext cx="808951" cy="757983"/>
              </a:xfrm>
              <a:custGeom>
                <a:avLst/>
                <a:gdLst>
                  <a:gd name="connsiteX0" fmla="*/ 246468 w 808951"/>
                  <a:gd name="connsiteY0" fmla="*/ 11564 h 757983"/>
                  <a:gd name="connsiteX1" fmla="*/ 283997 w 808951"/>
                  <a:gd name="connsiteY1" fmla="*/ 4420 h 757983"/>
                  <a:gd name="connsiteX2" fmla="*/ 518598 w 808951"/>
                  <a:gd name="connsiteY2" fmla="*/ 155106 h 757983"/>
                  <a:gd name="connsiteX3" fmla="*/ 519741 w 808951"/>
                  <a:gd name="connsiteY3" fmla="*/ 153582 h 757983"/>
                  <a:gd name="connsiteX4" fmla="*/ 547458 w 808951"/>
                  <a:gd name="connsiteY4" fmla="*/ 173680 h 757983"/>
                  <a:gd name="connsiteX5" fmla="*/ 548982 w 808951"/>
                  <a:gd name="connsiteY5" fmla="*/ 174823 h 757983"/>
                  <a:gd name="connsiteX6" fmla="*/ 549363 w 808951"/>
                  <a:gd name="connsiteY6" fmla="*/ 175108 h 757983"/>
                  <a:gd name="connsiteX7" fmla="*/ 550983 w 808951"/>
                  <a:gd name="connsiteY7" fmla="*/ 176251 h 757983"/>
                  <a:gd name="connsiteX8" fmla="*/ 578605 w 808951"/>
                  <a:gd name="connsiteY8" fmla="*/ 196349 h 757983"/>
                  <a:gd name="connsiteX9" fmla="*/ 577653 w 808951"/>
                  <a:gd name="connsiteY9" fmla="*/ 197778 h 757983"/>
                  <a:gd name="connsiteX10" fmla="*/ 798633 w 808951"/>
                  <a:gd name="connsiteY10" fmla="*/ 376086 h 757983"/>
                  <a:gd name="connsiteX11" fmla="*/ 803586 w 808951"/>
                  <a:gd name="connsiteY11" fmla="*/ 414091 h 757983"/>
                  <a:gd name="connsiteX12" fmla="*/ 562508 w 808951"/>
                  <a:gd name="connsiteY12" fmla="*/ 746418 h 757983"/>
                  <a:gd name="connsiteX13" fmla="*/ 521360 w 808951"/>
                  <a:gd name="connsiteY13" fmla="*/ 750799 h 757983"/>
                  <a:gd name="connsiteX14" fmla="*/ 294855 w 808951"/>
                  <a:gd name="connsiteY14" fmla="*/ 565824 h 757983"/>
                  <a:gd name="connsiteX15" fmla="*/ 268281 w 808951"/>
                  <a:gd name="connsiteY15" fmla="*/ 562681 h 757983"/>
                  <a:gd name="connsiteX16" fmla="*/ 267900 w 808951"/>
                  <a:gd name="connsiteY16" fmla="*/ 562395 h 757983"/>
                  <a:gd name="connsiteX17" fmla="*/ 256089 w 808951"/>
                  <a:gd name="connsiteY17" fmla="*/ 536963 h 757983"/>
                  <a:gd name="connsiteX18" fmla="*/ 13963 w 808951"/>
                  <a:gd name="connsiteY18" fmla="*/ 384468 h 757983"/>
                  <a:gd name="connsiteX19" fmla="*/ 5295 w 808951"/>
                  <a:gd name="connsiteY19" fmla="*/ 343987 h 757983"/>
                  <a:gd name="connsiteX20" fmla="*/ 246468 w 808951"/>
                  <a:gd name="connsiteY20" fmla="*/ 11564 h 7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951" h="757983">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44236">
                <a:extLst>
                  <a:ext uri="{FF2B5EF4-FFF2-40B4-BE49-F238E27FC236}">
                    <a16:creationId xmlns="" xmlns:a16="http://schemas.microsoft.com/office/drawing/2014/main" id="{0C6E3D8F-EE85-4FA1-93F3-F3CE86F38328}"/>
                  </a:ext>
                </a:extLst>
              </p:cNvPr>
              <p:cNvSpPr/>
              <p:nvPr/>
            </p:nvSpPr>
            <p:spPr>
              <a:xfrm rot="-8642603">
                <a:off x="1099429" y="4871166"/>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1" name="Freeform: Shape 44237">
                <a:extLst>
                  <a:ext uri="{FF2B5EF4-FFF2-40B4-BE49-F238E27FC236}">
                    <a16:creationId xmlns="" xmlns:a16="http://schemas.microsoft.com/office/drawing/2014/main" id="{87F45737-688F-47B2-B1C8-5DD9B8F87423}"/>
                  </a:ext>
                </a:extLst>
              </p:cNvPr>
              <p:cNvSpPr/>
              <p:nvPr/>
            </p:nvSpPr>
            <p:spPr>
              <a:xfrm rot="-8642603">
                <a:off x="836216" y="4680349"/>
                <a:ext cx="329294" cy="435503"/>
              </a:xfrm>
              <a:custGeom>
                <a:avLst/>
                <a:gdLst>
                  <a:gd name="connsiteX0" fmla="*/ 0 w 329294"/>
                  <a:gd name="connsiteY0" fmla="*/ 0 h 435503"/>
                  <a:gd name="connsiteX1" fmla="*/ 329295 w 329294"/>
                  <a:gd name="connsiteY1" fmla="*/ 0 h 435503"/>
                  <a:gd name="connsiteX2" fmla="*/ 329295 w 329294"/>
                  <a:gd name="connsiteY2" fmla="*/ 435504 h 435503"/>
                  <a:gd name="connsiteX3" fmla="*/ 0 w 329294"/>
                  <a:gd name="connsiteY3" fmla="*/ 435504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4"/>
                    </a:lnTo>
                    <a:lnTo>
                      <a:pt x="0" y="435504"/>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2" name="Freeform: Shape 44238">
                <a:extLst>
                  <a:ext uri="{FF2B5EF4-FFF2-40B4-BE49-F238E27FC236}">
                    <a16:creationId xmlns="" xmlns:a16="http://schemas.microsoft.com/office/drawing/2014/main" id="{2DB47529-7846-40E6-B9EC-38B3641453A1}"/>
                  </a:ext>
                </a:extLst>
              </p:cNvPr>
              <p:cNvSpPr/>
              <p:nvPr/>
            </p:nvSpPr>
            <p:spPr>
              <a:xfrm>
                <a:off x="742230" y="4634465"/>
                <a:ext cx="515874" cy="523684"/>
              </a:xfrm>
              <a:custGeom>
                <a:avLst/>
                <a:gdLst>
                  <a:gd name="connsiteX0" fmla="*/ 269367 w 515874"/>
                  <a:gd name="connsiteY0" fmla="*/ 523685 h 523684"/>
                  <a:gd name="connsiteX1" fmla="*/ 0 w 515874"/>
                  <a:gd name="connsiteY1" fmla="*/ 339757 h 523684"/>
                  <a:gd name="connsiteX2" fmla="*/ 246507 w 515874"/>
                  <a:gd name="connsiteY2" fmla="*/ 0 h 523684"/>
                  <a:gd name="connsiteX3" fmla="*/ 515874 w 515874"/>
                  <a:gd name="connsiteY3" fmla="*/ 184023 h 523684"/>
                  <a:gd name="connsiteX4" fmla="*/ 269367 w 515874"/>
                  <a:gd name="connsiteY4" fmla="*/ 523685 h 52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874" h="523684">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44239">
                <a:extLst>
                  <a:ext uri="{FF2B5EF4-FFF2-40B4-BE49-F238E27FC236}">
                    <a16:creationId xmlns="" xmlns:a16="http://schemas.microsoft.com/office/drawing/2014/main" id="{DA18B2EF-2102-4960-9807-D761F478AFA9}"/>
                  </a:ext>
                </a:extLst>
              </p:cNvPr>
              <p:cNvSpPr/>
              <p:nvPr/>
            </p:nvSpPr>
            <p:spPr>
              <a:xfrm>
                <a:off x="1011597" y="4818392"/>
                <a:ext cx="504920" cy="538638"/>
              </a:xfrm>
              <a:custGeom>
                <a:avLst/>
                <a:gdLst>
                  <a:gd name="connsiteX0" fmla="*/ 0 w 504920"/>
                  <a:gd name="connsiteY0" fmla="*/ 339757 h 538638"/>
                  <a:gd name="connsiteX1" fmla="*/ 258509 w 504920"/>
                  <a:gd name="connsiteY1" fmla="*/ 538639 h 538638"/>
                  <a:gd name="connsiteX2" fmla="*/ 504920 w 504920"/>
                  <a:gd name="connsiteY2" fmla="*/ 198882 h 538638"/>
                  <a:gd name="connsiteX3" fmla="*/ 246412 w 504920"/>
                  <a:gd name="connsiteY3" fmla="*/ 0 h 538638"/>
                  <a:gd name="connsiteX4" fmla="*/ 0 w 504920"/>
                  <a:gd name="connsiteY4" fmla="*/ 339757 h 53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0" h="538638">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44240">
                <a:extLst>
                  <a:ext uri="{FF2B5EF4-FFF2-40B4-BE49-F238E27FC236}">
                    <a16:creationId xmlns="" xmlns:a16="http://schemas.microsoft.com/office/drawing/2014/main" id="{09676CEC-E4C1-463C-8D77-C4DC6EAD7667}"/>
                  </a:ext>
                </a:extLst>
              </p:cNvPr>
              <p:cNvSpPr/>
              <p:nvPr/>
            </p:nvSpPr>
            <p:spPr>
              <a:xfrm>
                <a:off x="1011597" y="4818488"/>
                <a:ext cx="539114" cy="483584"/>
              </a:xfrm>
              <a:custGeom>
                <a:avLst/>
                <a:gdLst>
                  <a:gd name="connsiteX0" fmla="*/ 0 w 539114"/>
                  <a:gd name="connsiteY0" fmla="*/ 339662 h 483584"/>
                  <a:gd name="connsiteX1" fmla="*/ 292703 w 539114"/>
                  <a:gd name="connsiteY1" fmla="*/ 483584 h 483584"/>
                  <a:gd name="connsiteX2" fmla="*/ 539115 w 539114"/>
                  <a:gd name="connsiteY2" fmla="*/ 143827 h 483584"/>
                  <a:gd name="connsiteX3" fmla="*/ 246412 w 539114"/>
                  <a:gd name="connsiteY3" fmla="*/ 0 h 483584"/>
                  <a:gd name="connsiteX4" fmla="*/ 0 w 539114"/>
                  <a:gd name="connsiteY4" fmla="*/ 339662 h 48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 h="483584">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5" name="Freeform: Shape 44241">
                <a:extLst>
                  <a:ext uri="{FF2B5EF4-FFF2-40B4-BE49-F238E27FC236}">
                    <a16:creationId xmlns="" xmlns:a16="http://schemas.microsoft.com/office/drawing/2014/main" id="{A1F9FB1C-B363-42A4-BD2F-3B484E6FF724}"/>
                  </a:ext>
                </a:extLst>
              </p:cNvPr>
              <p:cNvSpPr/>
              <p:nvPr/>
            </p:nvSpPr>
            <p:spPr>
              <a:xfrm>
                <a:off x="1009311" y="4686090"/>
                <a:ext cx="200596" cy="139826"/>
              </a:xfrm>
              <a:custGeom>
                <a:avLst/>
                <a:gdLst>
                  <a:gd name="connsiteX0" fmla="*/ 0 w 200596"/>
                  <a:gd name="connsiteY0" fmla="*/ 0 h 139826"/>
                  <a:gd name="connsiteX1" fmla="*/ 200596 w 200596"/>
                  <a:gd name="connsiteY1" fmla="*/ 139827 h 139826"/>
                </a:gdLst>
                <a:ahLst/>
                <a:cxnLst>
                  <a:cxn ang="0">
                    <a:pos x="connsiteX0" y="connsiteY0"/>
                  </a:cxn>
                  <a:cxn ang="0">
                    <a:pos x="connsiteX1" y="connsiteY1"/>
                  </a:cxn>
                </a:cxnLst>
                <a:rect l="l" t="t" r="r" b="b"/>
                <a:pathLst>
                  <a:path w="200596" h="139826">
                    <a:moveTo>
                      <a:pt x="0" y="0"/>
                    </a:moveTo>
                    <a:cubicBezTo>
                      <a:pt x="0" y="0"/>
                      <a:pt x="164973" y="78391"/>
                      <a:pt x="200596"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44242">
                <a:extLst>
                  <a:ext uri="{FF2B5EF4-FFF2-40B4-BE49-F238E27FC236}">
                    <a16:creationId xmlns="" xmlns:a16="http://schemas.microsoft.com/office/drawing/2014/main" id="{ADB95B0D-E256-440D-9542-F2B9FC797C0A}"/>
                  </a:ext>
                </a:extLst>
              </p:cNvPr>
              <p:cNvSpPr/>
              <p:nvPr/>
            </p:nvSpPr>
            <p:spPr>
              <a:xfrm>
                <a:off x="994452" y="4714379"/>
                <a:ext cx="200596" cy="139827"/>
              </a:xfrm>
              <a:custGeom>
                <a:avLst/>
                <a:gdLst>
                  <a:gd name="connsiteX0" fmla="*/ 0 w 200596"/>
                  <a:gd name="connsiteY0" fmla="*/ 0 h 139827"/>
                  <a:gd name="connsiteX1" fmla="*/ 200597 w 200596"/>
                  <a:gd name="connsiteY1" fmla="*/ 139827 h 139827"/>
                </a:gdLst>
                <a:ahLst/>
                <a:cxnLst>
                  <a:cxn ang="0">
                    <a:pos x="connsiteX0" y="connsiteY0"/>
                  </a:cxn>
                  <a:cxn ang="0">
                    <a:pos x="connsiteX1" y="connsiteY1"/>
                  </a:cxn>
                </a:cxnLst>
                <a:rect l="l" t="t" r="r" b="b"/>
                <a:pathLst>
                  <a:path w="200596" h="139827">
                    <a:moveTo>
                      <a:pt x="0" y="0"/>
                    </a:moveTo>
                    <a:cubicBezTo>
                      <a:pt x="0" y="0"/>
                      <a:pt x="164973" y="78391"/>
                      <a:pt x="200597"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44243">
                <a:extLst>
                  <a:ext uri="{FF2B5EF4-FFF2-40B4-BE49-F238E27FC236}">
                    <a16:creationId xmlns="" xmlns:a16="http://schemas.microsoft.com/office/drawing/2014/main" id="{CA04DC81-1371-4E2C-A224-DF4442CBFDC7}"/>
                  </a:ext>
                </a:extLst>
              </p:cNvPr>
              <p:cNvSpPr/>
              <p:nvPr/>
            </p:nvSpPr>
            <p:spPr>
              <a:xfrm>
                <a:off x="974736" y="4751241"/>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44244">
                <a:extLst>
                  <a:ext uri="{FF2B5EF4-FFF2-40B4-BE49-F238E27FC236}">
                    <a16:creationId xmlns="" xmlns:a16="http://schemas.microsoft.com/office/drawing/2014/main" id="{5E14B4BE-330A-4068-B090-CA713CDB9BEF}"/>
                  </a:ext>
                </a:extLst>
              </p:cNvPr>
              <p:cNvSpPr/>
              <p:nvPr/>
            </p:nvSpPr>
            <p:spPr>
              <a:xfrm>
                <a:off x="952923" y="4777625"/>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44245">
                <a:extLst>
                  <a:ext uri="{FF2B5EF4-FFF2-40B4-BE49-F238E27FC236}">
                    <a16:creationId xmlns="" xmlns:a16="http://schemas.microsoft.com/office/drawing/2014/main" id="{9686E684-E953-4E32-9625-0667ABB07FC5}"/>
                  </a:ext>
                </a:extLst>
              </p:cNvPr>
              <p:cNvSpPr/>
              <p:nvPr/>
            </p:nvSpPr>
            <p:spPr>
              <a:xfrm>
                <a:off x="1133041" y="4976695"/>
                <a:ext cx="278987" cy="222792"/>
              </a:xfrm>
              <a:custGeom>
                <a:avLst/>
                <a:gdLst>
                  <a:gd name="connsiteX0" fmla="*/ 66294 w 278987"/>
                  <a:gd name="connsiteY0" fmla="*/ 3 h 222792"/>
                  <a:gd name="connsiteX1" fmla="*/ 0 w 278987"/>
                  <a:gd name="connsiteY1" fmla="*/ 104588 h 222792"/>
                  <a:gd name="connsiteX2" fmla="*/ 189548 w 278987"/>
                  <a:gd name="connsiteY2" fmla="*/ 222793 h 222792"/>
                  <a:gd name="connsiteX3" fmla="*/ 278987 w 278987"/>
                  <a:gd name="connsiteY3" fmla="*/ 104397 h 222792"/>
                  <a:gd name="connsiteX4" fmla="*/ 66294 w 278987"/>
                  <a:gd name="connsiteY4" fmla="*/ 3 h 22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87" h="222792">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44246">
                <a:extLst>
                  <a:ext uri="{FF2B5EF4-FFF2-40B4-BE49-F238E27FC236}">
                    <a16:creationId xmlns="" xmlns:a16="http://schemas.microsoft.com/office/drawing/2014/main" id="{CE01297F-7BBE-4BF4-BF92-D179F273574E}"/>
                  </a:ext>
                </a:extLst>
              </p:cNvPr>
              <p:cNvSpPr/>
              <p:nvPr/>
            </p:nvSpPr>
            <p:spPr>
              <a:xfrm>
                <a:off x="853863" y="4827060"/>
                <a:ext cx="256889" cy="223361"/>
              </a:xfrm>
              <a:custGeom>
                <a:avLst/>
                <a:gdLst>
                  <a:gd name="connsiteX0" fmla="*/ 256889 w 256889"/>
                  <a:gd name="connsiteY0" fmla="*/ 146113 h 223361"/>
                  <a:gd name="connsiteX1" fmla="*/ 193643 w 256889"/>
                  <a:gd name="connsiteY1" fmla="*/ 223361 h 223361"/>
                  <a:gd name="connsiteX2" fmla="*/ 0 w 256889"/>
                  <a:gd name="connsiteY2" fmla="*/ 86582 h 223361"/>
                  <a:gd name="connsiteX3" fmla="*/ 64008 w 256889"/>
                  <a:gd name="connsiteY3" fmla="*/ 0 h 223361"/>
                  <a:gd name="connsiteX4" fmla="*/ 256889 w 256889"/>
                  <a:gd name="connsiteY4" fmla="*/ 146113 h 22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89" h="223361">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6" name="Graphic 44232">
              <a:extLst>
                <a:ext uri="{FF2B5EF4-FFF2-40B4-BE49-F238E27FC236}">
                  <a16:creationId xmlns="" xmlns:a16="http://schemas.microsoft.com/office/drawing/2014/main" id="{89820610-7C7D-4C10-BEC0-0D1E5F3BB7FF}"/>
                </a:ext>
              </a:extLst>
            </p:cNvPr>
            <p:cNvGrpSpPr/>
            <p:nvPr/>
          </p:nvGrpSpPr>
          <p:grpSpPr>
            <a:xfrm>
              <a:off x="696549" y="4578468"/>
              <a:ext cx="831589" cy="764125"/>
              <a:chOff x="696549" y="4578468"/>
              <a:chExt cx="831589" cy="764125"/>
            </a:xfrm>
          </p:grpSpPr>
          <p:sp>
            <p:nvSpPr>
              <p:cNvPr id="217" name="Freeform: Shape 44248">
                <a:extLst>
                  <a:ext uri="{FF2B5EF4-FFF2-40B4-BE49-F238E27FC236}">
                    <a16:creationId xmlns="" xmlns:a16="http://schemas.microsoft.com/office/drawing/2014/main" id="{F7C6F630-D4A5-47AD-99E0-CFEEA5D82608}"/>
                  </a:ext>
                </a:extLst>
              </p:cNvPr>
              <p:cNvSpPr/>
              <p:nvPr/>
            </p:nvSpPr>
            <p:spPr>
              <a:xfrm>
                <a:off x="696549" y="4584515"/>
                <a:ext cx="809047" cy="758078"/>
              </a:xfrm>
              <a:custGeom>
                <a:avLst/>
                <a:gdLst>
                  <a:gd name="connsiteX0" fmla="*/ 246564 w 809047"/>
                  <a:gd name="connsiteY0" fmla="*/ 11564 h 758078"/>
                  <a:gd name="connsiteX1" fmla="*/ 284092 w 809047"/>
                  <a:gd name="connsiteY1" fmla="*/ 4420 h 758078"/>
                  <a:gd name="connsiteX2" fmla="*/ 518693 w 809047"/>
                  <a:gd name="connsiteY2" fmla="*/ 155106 h 758078"/>
                  <a:gd name="connsiteX3" fmla="*/ 519836 w 809047"/>
                  <a:gd name="connsiteY3" fmla="*/ 153582 h 758078"/>
                  <a:gd name="connsiteX4" fmla="*/ 547554 w 809047"/>
                  <a:gd name="connsiteY4" fmla="*/ 173680 h 758078"/>
                  <a:gd name="connsiteX5" fmla="*/ 549078 w 809047"/>
                  <a:gd name="connsiteY5" fmla="*/ 174823 h 758078"/>
                  <a:gd name="connsiteX6" fmla="*/ 549459 w 809047"/>
                  <a:gd name="connsiteY6" fmla="*/ 175108 h 758078"/>
                  <a:gd name="connsiteX7" fmla="*/ 551078 w 809047"/>
                  <a:gd name="connsiteY7" fmla="*/ 176251 h 758078"/>
                  <a:gd name="connsiteX8" fmla="*/ 578700 w 809047"/>
                  <a:gd name="connsiteY8" fmla="*/ 196349 h 758078"/>
                  <a:gd name="connsiteX9" fmla="*/ 577748 w 809047"/>
                  <a:gd name="connsiteY9" fmla="*/ 197778 h 758078"/>
                  <a:gd name="connsiteX10" fmla="*/ 798728 w 809047"/>
                  <a:gd name="connsiteY10" fmla="*/ 376086 h 758078"/>
                  <a:gd name="connsiteX11" fmla="*/ 803681 w 809047"/>
                  <a:gd name="connsiteY11" fmla="*/ 414091 h 758078"/>
                  <a:gd name="connsiteX12" fmla="*/ 562603 w 809047"/>
                  <a:gd name="connsiteY12" fmla="*/ 746513 h 758078"/>
                  <a:gd name="connsiteX13" fmla="*/ 521455 w 809047"/>
                  <a:gd name="connsiteY13" fmla="*/ 750895 h 758078"/>
                  <a:gd name="connsiteX14" fmla="*/ 294951 w 809047"/>
                  <a:gd name="connsiteY14" fmla="*/ 565919 h 758078"/>
                  <a:gd name="connsiteX15" fmla="*/ 268376 w 809047"/>
                  <a:gd name="connsiteY15" fmla="*/ 562776 h 758078"/>
                  <a:gd name="connsiteX16" fmla="*/ 267995 w 809047"/>
                  <a:gd name="connsiteY16" fmla="*/ 562490 h 758078"/>
                  <a:gd name="connsiteX17" fmla="*/ 256184 w 809047"/>
                  <a:gd name="connsiteY17" fmla="*/ 537058 h 758078"/>
                  <a:gd name="connsiteX18" fmla="*/ 13963 w 809047"/>
                  <a:gd name="connsiteY18" fmla="*/ 384468 h 758078"/>
                  <a:gd name="connsiteX19" fmla="*/ 5295 w 809047"/>
                  <a:gd name="connsiteY19" fmla="*/ 343987 h 758078"/>
                  <a:gd name="connsiteX20" fmla="*/ 246564 w 809047"/>
                  <a:gd name="connsiteY20" fmla="*/ 11564 h 7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9047" h="758078">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44249">
                <a:extLst>
                  <a:ext uri="{FF2B5EF4-FFF2-40B4-BE49-F238E27FC236}">
                    <a16:creationId xmlns="" xmlns:a16="http://schemas.microsoft.com/office/drawing/2014/main" id="{904BC6C0-F48D-4974-8A22-D209F5B56F71}"/>
                  </a:ext>
                </a:extLst>
              </p:cNvPr>
              <p:cNvSpPr/>
              <p:nvPr/>
            </p:nvSpPr>
            <p:spPr>
              <a:xfrm rot="-8642603">
                <a:off x="1076825" y="4824471"/>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D6CB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44250">
                <a:extLst>
                  <a:ext uri="{FF2B5EF4-FFF2-40B4-BE49-F238E27FC236}">
                    <a16:creationId xmlns="" xmlns:a16="http://schemas.microsoft.com/office/drawing/2014/main" id="{1D7A2249-6D01-4544-A767-FD559AAFCCDD}"/>
                  </a:ext>
                </a:extLst>
              </p:cNvPr>
              <p:cNvSpPr/>
              <p:nvPr/>
            </p:nvSpPr>
            <p:spPr>
              <a:xfrm rot="-8642603">
                <a:off x="813613" y="4633654"/>
                <a:ext cx="329294" cy="435503"/>
              </a:xfrm>
              <a:custGeom>
                <a:avLst/>
                <a:gdLst>
                  <a:gd name="connsiteX0" fmla="*/ 0 w 329294"/>
                  <a:gd name="connsiteY0" fmla="*/ 0 h 435503"/>
                  <a:gd name="connsiteX1" fmla="*/ 329295 w 329294"/>
                  <a:gd name="connsiteY1" fmla="*/ 0 h 435503"/>
                  <a:gd name="connsiteX2" fmla="*/ 329295 w 329294"/>
                  <a:gd name="connsiteY2" fmla="*/ 435503 h 435503"/>
                  <a:gd name="connsiteX3" fmla="*/ 0 w 329294"/>
                  <a:gd name="connsiteY3" fmla="*/ 435503 h 435503"/>
                </a:gdLst>
                <a:ahLst/>
                <a:cxnLst>
                  <a:cxn ang="0">
                    <a:pos x="connsiteX0" y="connsiteY0"/>
                  </a:cxn>
                  <a:cxn ang="0">
                    <a:pos x="connsiteX1" y="connsiteY1"/>
                  </a:cxn>
                  <a:cxn ang="0">
                    <a:pos x="connsiteX2" y="connsiteY2"/>
                  </a:cxn>
                  <a:cxn ang="0">
                    <a:pos x="connsiteX3" y="connsiteY3"/>
                  </a:cxn>
                </a:cxnLst>
                <a:rect l="l" t="t" r="r" b="b"/>
                <a:pathLst>
                  <a:path w="329294" h="435503">
                    <a:moveTo>
                      <a:pt x="0" y="0"/>
                    </a:moveTo>
                    <a:lnTo>
                      <a:pt x="329295" y="0"/>
                    </a:lnTo>
                    <a:lnTo>
                      <a:pt x="329295" y="435503"/>
                    </a:lnTo>
                    <a:lnTo>
                      <a:pt x="0" y="435503"/>
                    </a:lnTo>
                    <a:close/>
                  </a:path>
                </a:pathLst>
              </a:custGeom>
              <a:solidFill>
                <a:srgbClr val="D6CB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44251">
                <a:extLst>
                  <a:ext uri="{FF2B5EF4-FFF2-40B4-BE49-F238E27FC236}">
                    <a16:creationId xmlns="" xmlns:a16="http://schemas.microsoft.com/office/drawing/2014/main" id="{56F74A90-102E-49E3-831F-F8C728539E4D}"/>
                  </a:ext>
                </a:extLst>
              </p:cNvPr>
              <p:cNvSpPr/>
              <p:nvPr/>
            </p:nvSpPr>
            <p:spPr>
              <a:xfrm>
                <a:off x="719656" y="4587792"/>
                <a:ext cx="515778" cy="523684"/>
              </a:xfrm>
              <a:custGeom>
                <a:avLst/>
                <a:gdLst>
                  <a:gd name="connsiteX0" fmla="*/ 269367 w 515778"/>
                  <a:gd name="connsiteY0" fmla="*/ 523685 h 523684"/>
                  <a:gd name="connsiteX1" fmla="*/ 0 w 515778"/>
                  <a:gd name="connsiteY1" fmla="*/ 339757 h 523684"/>
                  <a:gd name="connsiteX2" fmla="*/ 246412 w 515778"/>
                  <a:gd name="connsiteY2" fmla="*/ 0 h 523684"/>
                  <a:gd name="connsiteX3" fmla="*/ 515779 w 515778"/>
                  <a:gd name="connsiteY3" fmla="*/ 184023 h 523684"/>
                  <a:gd name="connsiteX4" fmla="*/ 269367 w 515778"/>
                  <a:gd name="connsiteY4" fmla="*/ 523685 h 523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778" h="523684">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44252">
                <a:extLst>
                  <a:ext uri="{FF2B5EF4-FFF2-40B4-BE49-F238E27FC236}">
                    <a16:creationId xmlns="" xmlns:a16="http://schemas.microsoft.com/office/drawing/2014/main" id="{C3F89E8F-021D-44FF-A836-73745D6E59B8}"/>
                  </a:ext>
                </a:extLst>
              </p:cNvPr>
              <p:cNvSpPr/>
              <p:nvPr/>
            </p:nvSpPr>
            <p:spPr>
              <a:xfrm>
                <a:off x="989023" y="4771720"/>
                <a:ext cx="504920" cy="538638"/>
              </a:xfrm>
              <a:custGeom>
                <a:avLst/>
                <a:gdLst>
                  <a:gd name="connsiteX0" fmla="*/ 0 w 504920"/>
                  <a:gd name="connsiteY0" fmla="*/ 339757 h 538638"/>
                  <a:gd name="connsiteX1" fmla="*/ 258509 w 504920"/>
                  <a:gd name="connsiteY1" fmla="*/ 538639 h 538638"/>
                  <a:gd name="connsiteX2" fmla="*/ 504920 w 504920"/>
                  <a:gd name="connsiteY2" fmla="*/ 198882 h 538638"/>
                  <a:gd name="connsiteX3" fmla="*/ 246412 w 504920"/>
                  <a:gd name="connsiteY3" fmla="*/ 0 h 538638"/>
                  <a:gd name="connsiteX4" fmla="*/ 0 w 504920"/>
                  <a:gd name="connsiteY4" fmla="*/ 339757 h 53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0" h="538638">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44253">
                <a:extLst>
                  <a:ext uri="{FF2B5EF4-FFF2-40B4-BE49-F238E27FC236}">
                    <a16:creationId xmlns="" xmlns:a16="http://schemas.microsoft.com/office/drawing/2014/main" id="{D90157E0-D91C-4C80-B4C6-AB10DD7C00FD}"/>
                  </a:ext>
                </a:extLst>
              </p:cNvPr>
              <p:cNvSpPr/>
              <p:nvPr/>
            </p:nvSpPr>
            <p:spPr>
              <a:xfrm>
                <a:off x="989023" y="4771815"/>
                <a:ext cx="539115" cy="483584"/>
              </a:xfrm>
              <a:custGeom>
                <a:avLst/>
                <a:gdLst>
                  <a:gd name="connsiteX0" fmla="*/ 0 w 539115"/>
                  <a:gd name="connsiteY0" fmla="*/ 339662 h 483584"/>
                  <a:gd name="connsiteX1" fmla="*/ 292703 w 539115"/>
                  <a:gd name="connsiteY1" fmla="*/ 483584 h 483584"/>
                  <a:gd name="connsiteX2" fmla="*/ 539115 w 539115"/>
                  <a:gd name="connsiteY2" fmla="*/ 143923 h 483584"/>
                  <a:gd name="connsiteX3" fmla="*/ 246412 w 539115"/>
                  <a:gd name="connsiteY3" fmla="*/ 0 h 483584"/>
                  <a:gd name="connsiteX4" fmla="*/ 0 w 539115"/>
                  <a:gd name="connsiteY4" fmla="*/ 339662 h 48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5" h="483584">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44254">
                <a:extLst>
                  <a:ext uri="{FF2B5EF4-FFF2-40B4-BE49-F238E27FC236}">
                    <a16:creationId xmlns="" xmlns:a16="http://schemas.microsoft.com/office/drawing/2014/main" id="{7A3F576D-25AF-4D6B-A535-7698380A3C9F}"/>
                  </a:ext>
                </a:extLst>
              </p:cNvPr>
              <p:cNvSpPr/>
              <p:nvPr/>
            </p:nvSpPr>
            <p:spPr>
              <a:xfrm>
                <a:off x="986737" y="4639418"/>
                <a:ext cx="200691" cy="139826"/>
              </a:xfrm>
              <a:custGeom>
                <a:avLst/>
                <a:gdLst>
                  <a:gd name="connsiteX0" fmla="*/ 0 w 200691"/>
                  <a:gd name="connsiteY0" fmla="*/ 0 h 139826"/>
                  <a:gd name="connsiteX1" fmla="*/ 200692 w 200691"/>
                  <a:gd name="connsiteY1" fmla="*/ 139827 h 139826"/>
                </a:gdLst>
                <a:ahLst/>
                <a:cxnLst>
                  <a:cxn ang="0">
                    <a:pos x="connsiteX0" y="connsiteY0"/>
                  </a:cxn>
                  <a:cxn ang="0">
                    <a:pos x="connsiteX1" y="connsiteY1"/>
                  </a:cxn>
                </a:cxnLst>
                <a:rect l="l" t="t" r="r" b="b"/>
                <a:pathLst>
                  <a:path w="200691" h="139826">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44255">
                <a:extLst>
                  <a:ext uri="{FF2B5EF4-FFF2-40B4-BE49-F238E27FC236}">
                    <a16:creationId xmlns="" xmlns:a16="http://schemas.microsoft.com/office/drawing/2014/main" id="{72288B86-02C5-4C0C-82CD-3F306779A637}"/>
                  </a:ext>
                </a:extLst>
              </p:cNvPr>
              <p:cNvSpPr/>
              <p:nvPr/>
            </p:nvSpPr>
            <p:spPr>
              <a:xfrm>
                <a:off x="971878" y="4667707"/>
                <a:ext cx="200691" cy="139826"/>
              </a:xfrm>
              <a:custGeom>
                <a:avLst/>
                <a:gdLst>
                  <a:gd name="connsiteX0" fmla="*/ 0 w 200691"/>
                  <a:gd name="connsiteY0" fmla="*/ 0 h 139826"/>
                  <a:gd name="connsiteX1" fmla="*/ 200692 w 200691"/>
                  <a:gd name="connsiteY1" fmla="*/ 139827 h 139826"/>
                </a:gdLst>
                <a:ahLst/>
                <a:cxnLst>
                  <a:cxn ang="0">
                    <a:pos x="connsiteX0" y="connsiteY0"/>
                  </a:cxn>
                  <a:cxn ang="0">
                    <a:pos x="connsiteX1" y="connsiteY1"/>
                  </a:cxn>
                </a:cxnLst>
                <a:rect l="l" t="t" r="r" b="b"/>
                <a:pathLst>
                  <a:path w="200691" h="139826">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44256">
                <a:extLst>
                  <a:ext uri="{FF2B5EF4-FFF2-40B4-BE49-F238E27FC236}">
                    <a16:creationId xmlns="" xmlns:a16="http://schemas.microsoft.com/office/drawing/2014/main" id="{A042BB47-4967-4329-8EDB-E455D9AD71E0}"/>
                  </a:ext>
                </a:extLst>
              </p:cNvPr>
              <p:cNvSpPr/>
              <p:nvPr/>
            </p:nvSpPr>
            <p:spPr>
              <a:xfrm>
                <a:off x="952161" y="4704568"/>
                <a:ext cx="200691" cy="139827"/>
              </a:xfrm>
              <a:custGeom>
                <a:avLst/>
                <a:gdLst>
                  <a:gd name="connsiteX0" fmla="*/ 0 w 200691"/>
                  <a:gd name="connsiteY0" fmla="*/ 0 h 139827"/>
                  <a:gd name="connsiteX1" fmla="*/ 200692 w 200691"/>
                  <a:gd name="connsiteY1" fmla="*/ 139827 h 139827"/>
                </a:gdLst>
                <a:ahLst/>
                <a:cxnLst>
                  <a:cxn ang="0">
                    <a:pos x="connsiteX0" y="connsiteY0"/>
                  </a:cxn>
                  <a:cxn ang="0">
                    <a:pos x="connsiteX1" y="connsiteY1"/>
                  </a:cxn>
                </a:cxnLst>
                <a:rect l="l" t="t" r="r" b="b"/>
                <a:pathLst>
                  <a:path w="200691" h="139827">
                    <a:moveTo>
                      <a:pt x="0" y="0"/>
                    </a:moveTo>
                    <a:cubicBezTo>
                      <a:pt x="0" y="0"/>
                      <a:pt x="164973" y="78391"/>
                      <a:pt x="200692"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44257">
                <a:extLst>
                  <a:ext uri="{FF2B5EF4-FFF2-40B4-BE49-F238E27FC236}">
                    <a16:creationId xmlns="" xmlns:a16="http://schemas.microsoft.com/office/drawing/2014/main" id="{5232C596-AF19-42A0-A6B8-ABBE3542D50A}"/>
                  </a:ext>
                </a:extLst>
              </p:cNvPr>
              <p:cNvSpPr/>
              <p:nvPr/>
            </p:nvSpPr>
            <p:spPr>
              <a:xfrm>
                <a:off x="930349" y="4730953"/>
                <a:ext cx="200596" cy="139827"/>
              </a:xfrm>
              <a:custGeom>
                <a:avLst/>
                <a:gdLst>
                  <a:gd name="connsiteX0" fmla="*/ 0 w 200596"/>
                  <a:gd name="connsiteY0" fmla="*/ 0 h 139827"/>
                  <a:gd name="connsiteX1" fmla="*/ 200596 w 200596"/>
                  <a:gd name="connsiteY1" fmla="*/ 139827 h 139827"/>
                </a:gdLst>
                <a:ahLst/>
                <a:cxnLst>
                  <a:cxn ang="0">
                    <a:pos x="connsiteX0" y="connsiteY0"/>
                  </a:cxn>
                  <a:cxn ang="0">
                    <a:pos x="connsiteX1" y="connsiteY1"/>
                  </a:cxn>
                </a:cxnLst>
                <a:rect l="l" t="t" r="r" b="b"/>
                <a:pathLst>
                  <a:path w="200596" h="139827">
                    <a:moveTo>
                      <a:pt x="0" y="0"/>
                    </a:moveTo>
                    <a:cubicBezTo>
                      <a:pt x="0" y="0"/>
                      <a:pt x="164973" y="78391"/>
                      <a:pt x="200596" y="139827"/>
                    </a:cubicBezTo>
                  </a:path>
                </a:pathLst>
              </a:custGeom>
              <a:noFill/>
              <a:ln w="6954"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44258">
                <a:extLst>
                  <a:ext uri="{FF2B5EF4-FFF2-40B4-BE49-F238E27FC236}">
                    <a16:creationId xmlns="" xmlns:a16="http://schemas.microsoft.com/office/drawing/2014/main" id="{698C08C5-BCAA-478B-96AE-AA7466B7F306}"/>
                  </a:ext>
                </a:extLst>
              </p:cNvPr>
              <p:cNvSpPr/>
              <p:nvPr/>
            </p:nvSpPr>
            <p:spPr>
              <a:xfrm>
                <a:off x="1110467" y="4930021"/>
                <a:ext cx="278987" cy="222793"/>
              </a:xfrm>
              <a:custGeom>
                <a:avLst/>
                <a:gdLst>
                  <a:gd name="connsiteX0" fmla="*/ 66294 w 278987"/>
                  <a:gd name="connsiteY0" fmla="*/ 4 h 222793"/>
                  <a:gd name="connsiteX1" fmla="*/ 0 w 278987"/>
                  <a:gd name="connsiteY1" fmla="*/ 104589 h 222793"/>
                  <a:gd name="connsiteX2" fmla="*/ 189547 w 278987"/>
                  <a:gd name="connsiteY2" fmla="*/ 222794 h 222793"/>
                  <a:gd name="connsiteX3" fmla="*/ 278987 w 278987"/>
                  <a:gd name="connsiteY3" fmla="*/ 104398 h 222793"/>
                  <a:gd name="connsiteX4" fmla="*/ 66294 w 278987"/>
                  <a:gd name="connsiteY4" fmla="*/ 4 h 22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87" h="222793">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44259">
                <a:extLst>
                  <a:ext uri="{FF2B5EF4-FFF2-40B4-BE49-F238E27FC236}">
                    <a16:creationId xmlns="" xmlns:a16="http://schemas.microsoft.com/office/drawing/2014/main" id="{BBA89749-C742-4FAF-BE77-A1F59768B5EF}"/>
                  </a:ext>
                </a:extLst>
              </p:cNvPr>
              <p:cNvSpPr/>
              <p:nvPr/>
            </p:nvSpPr>
            <p:spPr>
              <a:xfrm>
                <a:off x="831289" y="4780388"/>
                <a:ext cx="256889" cy="223361"/>
              </a:xfrm>
              <a:custGeom>
                <a:avLst/>
                <a:gdLst>
                  <a:gd name="connsiteX0" fmla="*/ 256889 w 256889"/>
                  <a:gd name="connsiteY0" fmla="*/ 146114 h 223361"/>
                  <a:gd name="connsiteX1" fmla="*/ 193643 w 256889"/>
                  <a:gd name="connsiteY1" fmla="*/ 223361 h 223361"/>
                  <a:gd name="connsiteX2" fmla="*/ 0 w 256889"/>
                  <a:gd name="connsiteY2" fmla="*/ 86582 h 223361"/>
                  <a:gd name="connsiteX3" fmla="*/ 64008 w 256889"/>
                  <a:gd name="connsiteY3" fmla="*/ 0 h 223361"/>
                  <a:gd name="connsiteX4" fmla="*/ 256889 w 256889"/>
                  <a:gd name="connsiteY4" fmla="*/ 146114 h 22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89" h="223361">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241" name="Graphic 19322">
            <a:extLst>
              <a:ext uri="{FF2B5EF4-FFF2-40B4-BE49-F238E27FC236}">
                <a16:creationId xmlns="" xmlns:a16="http://schemas.microsoft.com/office/drawing/2014/main" id="{75DD5234-0253-49F2-99D0-139B1B1EC09E}"/>
              </a:ext>
            </a:extLst>
          </p:cNvPr>
          <p:cNvSpPr/>
          <p:nvPr/>
        </p:nvSpPr>
        <p:spPr>
          <a:xfrm rot="7923693">
            <a:off x="8335834" y="4170573"/>
            <a:ext cx="7727288"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42" name="Graphic 47">
            <a:extLst>
              <a:ext uri="{FF2B5EF4-FFF2-40B4-BE49-F238E27FC236}">
                <a16:creationId xmlns="" xmlns:a16="http://schemas.microsoft.com/office/drawing/2014/main" id="{65E16A6B-3605-472F-ABEE-7632D135C4D5}"/>
              </a:ext>
            </a:extLst>
          </p:cNvPr>
          <p:cNvGrpSpPr/>
          <p:nvPr/>
        </p:nvGrpSpPr>
        <p:grpSpPr>
          <a:xfrm rot="5400000">
            <a:off x="7112918" y="5785750"/>
            <a:ext cx="1544782" cy="1384995"/>
            <a:chOff x="6019800" y="3362325"/>
            <a:chExt cx="150832" cy="134189"/>
          </a:xfrm>
        </p:grpSpPr>
        <p:sp>
          <p:nvSpPr>
            <p:cNvPr id="243" name="Freeform: Shape 242">
              <a:extLst>
                <a:ext uri="{FF2B5EF4-FFF2-40B4-BE49-F238E27FC236}">
                  <a16:creationId xmlns="" xmlns:a16="http://schemas.microsoft.com/office/drawing/2014/main" id="{DE46B452-D7B3-4AE6-9F83-47779A4E3622}"/>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43">
              <a:extLst>
                <a:ext uri="{FF2B5EF4-FFF2-40B4-BE49-F238E27FC236}">
                  <a16:creationId xmlns="" xmlns:a16="http://schemas.microsoft.com/office/drawing/2014/main" id="{AFBD9210-043D-4CD5-A215-01792B14686B}"/>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44">
              <a:extLst>
                <a:ext uri="{FF2B5EF4-FFF2-40B4-BE49-F238E27FC236}">
                  <a16:creationId xmlns="" xmlns:a16="http://schemas.microsoft.com/office/drawing/2014/main" id="{E83C439F-9993-4E39-9343-BFADF2E944AE}"/>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45">
              <a:extLst>
                <a:ext uri="{FF2B5EF4-FFF2-40B4-BE49-F238E27FC236}">
                  <a16:creationId xmlns="" xmlns:a16="http://schemas.microsoft.com/office/drawing/2014/main" id="{7F7DE0B2-F6DD-44C5-83BF-DD15D900EBF8}"/>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7" name="Graphic 44268">
            <a:extLst>
              <a:ext uri="{FF2B5EF4-FFF2-40B4-BE49-F238E27FC236}">
                <a16:creationId xmlns="" xmlns:a16="http://schemas.microsoft.com/office/drawing/2014/main" id="{7A2841CC-75A8-4423-9AF1-7D91AE83C82B}"/>
              </a:ext>
            </a:extLst>
          </p:cNvPr>
          <p:cNvGrpSpPr/>
          <p:nvPr/>
        </p:nvGrpSpPr>
        <p:grpSpPr>
          <a:xfrm>
            <a:off x="2439228" y="2248588"/>
            <a:ext cx="1093185" cy="1323439"/>
            <a:chOff x="5976918" y="3286115"/>
            <a:chExt cx="237163" cy="282320"/>
          </a:xfrm>
          <a:solidFill>
            <a:srgbClr val="DC755A"/>
          </a:solidFill>
        </p:grpSpPr>
        <p:sp>
          <p:nvSpPr>
            <p:cNvPr id="248" name="Freeform: Shape 44270">
              <a:extLst>
                <a:ext uri="{FF2B5EF4-FFF2-40B4-BE49-F238E27FC236}">
                  <a16:creationId xmlns="" xmlns:a16="http://schemas.microsoft.com/office/drawing/2014/main" id="{67C616F5-7D02-4854-8FF3-1A9E5B2E8678}"/>
                </a:ext>
              </a:extLst>
            </p:cNvPr>
            <p:cNvSpPr/>
            <p:nvPr/>
          </p:nvSpPr>
          <p:spPr>
            <a:xfrm>
              <a:off x="5995945" y="3319163"/>
              <a:ext cx="218136" cy="249272"/>
            </a:xfrm>
            <a:custGeom>
              <a:avLst/>
              <a:gdLst>
                <a:gd name="connsiteX0" fmla="*/ 127867 w 218136"/>
                <a:gd name="connsiteY0" fmla="*/ 13 h 249272"/>
                <a:gd name="connsiteX1" fmla="*/ 167205 w 218136"/>
                <a:gd name="connsiteY1" fmla="*/ 70498 h 249272"/>
                <a:gd name="connsiteX2" fmla="*/ 125391 w 218136"/>
                <a:gd name="connsiteY2" fmla="*/ 102407 h 249272"/>
                <a:gd name="connsiteX3" fmla="*/ 77766 w 218136"/>
                <a:gd name="connsiteY3" fmla="*/ 91549 h 249272"/>
                <a:gd name="connsiteX4" fmla="*/ 78051 w 218136"/>
                <a:gd name="connsiteY4" fmla="*/ 153652 h 249272"/>
                <a:gd name="connsiteX5" fmla="*/ 137868 w 218136"/>
                <a:gd name="connsiteY5" fmla="*/ 178321 h 249272"/>
                <a:gd name="connsiteX6" fmla="*/ 160919 w 218136"/>
                <a:gd name="connsiteY6" fmla="*/ 139364 h 249272"/>
                <a:gd name="connsiteX7" fmla="*/ 217878 w 218136"/>
                <a:gd name="connsiteY7" fmla="*/ 152604 h 249272"/>
                <a:gd name="connsiteX8" fmla="*/ 171301 w 218136"/>
                <a:gd name="connsiteY8" fmla="*/ 235376 h 249272"/>
                <a:gd name="connsiteX9" fmla="*/ 20711 w 218136"/>
                <a:gd name="connsiteY9" fmla="*/ 187084 h 249272"/>
                <a:gd name="connsiteX10" fmla="*/ 45571 w 218136"/>
                <a:gd name="connsiteY10" fmla="*/ 42685 h 249272"/>
                <a:gd name="connsiteX11" fmla="*/ 85481 w 218136"/>
                <a:gd name="connsiteY11" fmla="*/ 35161 h 249272"/>
                <a:gd name="connsiteX12" fmla="*/ 78909 w 218136"/>
                <a:gd name="connsiteY12" fmla="*/ 16873 h 249272"/>
                <a:gd name="connsiteX13" fmla="*/ 127867 w 218136"/>
                <a:gd name="connsiteY13" fmla="*/ 13 h 24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36" h="249272">
                  <a:moveTo>
                    <a:pt x="127867" y="13"/>
                  </a:moveTo>
                  <a:cubicBezTo>
                    <a:pt x="130629" y="299"/>
                    <a:pt x="167205" y="70498"/>
                    <a:pt x="167205" y="70498"/>
                  </a:cubicBezTo>
                  <a:lnTo>
                    <a:pt x="125391" y="102407"/>
                  </a:lnTo>
                  <a:cubicBezTo>
                    <a:pt x="125391" y="102407"/>
                    <a:pt x="102912" y="76880"/>
                    <a:pt x="77766" y="91549"/>
                  </a:cubicBezTo>
                  <a:cubicBezTo>
                    <a:pt x="63192" y="100026"/>
                    <a:pt x="59859" y="122600"/>
                    <a:pt x="78051" y="153652"/>
                  </a:cubicBezTo>
                  <a:cubicBezTo>
                    <a:pt x="97387" y="186703"/>
                    <a:pt x="123962" y="186513"/>
                    <a:pt x="137868" y="178321"/>
                  </a:cubicBezTo>
                  <a:cubicBezTo>
                    <a:pt x="155775" y="167844"/>
                    <a:pt x="160347" y="144889"/>
                    <a:pt x="160919" y="139364"/>
                  </a:cubicBezTo>
                  <a:cubicBezTo>
                    <a:pt x="181207" y="145174"/>
                    <a:pt x="217878" y="152604"/>
                    <a:pt x="217878" y="152604"/>
                  </a:cubicBezTo>
                  <a:cubicBezTo>
                    <a:pt x="217878" y="152604"/>
                    <a:pt x="224451" y="204325"/>
                    <a:pt x="171301" y="235376"/>
                  </a:cubicBezTo>
                  <a:cubicBezTo>
                    <a:pt x="127677" y="260903"/>
                    <a:pt x="60335" y="254807"/>
                    <a:pt x="20711" y="187084"/>
                  </a:cubicBezTo>
                  <a:cubicBezTo>
                    <a:pt x="-20628" y="116314"/>
                    <a:pt x="6328" y="65545"/>
                    <a:pt x="45571" y="42685"/>
                  </a:cubicBezTo>
                  <a:cubicBezTo>
                    <a:pt x="66812" y="30208"/>
                    <a:pt x="85481" y="35161"/>
                    <a:pt x="85481" y="35161"/>
                  </a:cubicBezTo>
                  <a:lnTo>
                    <a:pt x="78909" y="16873"/>
                  </a:lnTo>
                  <a:cubicBezTo>
                    <a:pt x="79194" y="17539"/>
                    <a:pt x="111484" y="-558"/>
                    <a:pt x="127867" y="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44271">
              <a:extLst>
                <a:ext uri="{FF2B5EF4-FFF2-40B4-BE49-F238E27FC236}">
                  <a16:creationId xmlns="" xmlns:a16="http://schemas.microsoft.com/office/drawing/2014/main" id="{A364C596-5D2D-46E1-A7E5-D1C66B35C71A}"/>
                </a:ext>
              </a:extLst>
            </p:cNvPr>
            <p:cNvSpPr/>
            <p:nvPr/>
          </p:nvSpPr>
          <p:spPr>
            <a:xfrm>
              <a:off x="5976918" y="3286115"/>
              <a:ext cx="218113" cy="249268"/>
            </a:xfrm>
            <a:custGeom>
              <a:avLst/>
              <a:gdLst>
                <a:gd name="connsiteX0" fmla="*/ 127844 w 218113"/>
                <a:gd name="connsiteY0" fmla="*/ 9 h 249268"/>
                <a:gd name="connsiteX1" fmla="*/ 167182 w 218113"/>
                <a:gd name="connsiteY1" fmla="*/ 70494 h 249268"/>
                <a:gd name="connsiteX2" fmla="*/ 125368 w 218113"/>
                <a:gd name="connsiteY2" fmla="*/ 102403 h 249268"/>
                <a:gd name="connsiteX3" fmla="*/ 77743 w 218113"/>
                <a:gd name="connsiteY3" fmla="*/ 91544 h 249268"/>
                <a:gd name="connsiteX4" fmla="*/ 78028 w 218113"/>
                <a:gd name="connsiteY4" fmla="*/ 153647 h 249268"/>
                <a:gd name="connsiteX5" fmla="*/ 137845 w 218113"/>
                <a:gd name="connsiteY5" fmla="*/ 178317 h 249268"/>
                <a:gd name="connsiteX6" fmla="*/ 160896 w 218113"/>
                <a:gd name="connsiteY6" fmla="*/ 139360 h 249268"/>
                <a:gd name="connsiteX7" fmla="*/ 217855 w 218113"/>
                <a:gd name="connsiteY7" fmla="*/ 152600 h 249268"/>
                <a:gd name="connsiteX8" fmla="*/ 171278 w 218113"/>
                <a:gd name="connsiteY8" fmla="*/ 235372 h 249268"/>
                <a:gd name="connsiteX9" fmla="*/ 20688 w 218113"/>
                <a:gd name="connsiteY9" fmla="*/ 187080 h 249268"/>
                <a:gd name="connsiteX10" fmla="*/ 45548 w 218113"/>
                <a:gd name="connsiteY10" fmla="*/ 42872 h 249268"/>
                <a:gd name="connsiteX11" fmla="*/ 85458 w 218113"/>
                <a:gd name="connsiteY11" fmla="*/ 35347 h 249268"/>
                <a:gd name="connsiteX12" fmla="*/ 78886 w 218113"/>
                <a:gd name="connsiteY12" fmla="*/ 17059 h 249268"/>
                <a:gd name="connsiteX13" fmla="*/ 127844 w 218113"/>
                <a:gd name="connsiteY13" fmla="*/ 9 h 24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113" h="249268">
                  <a:moveTo>
                    <a:pt x="127844" y="9"/>
                  </a:moveTo>
                  <a:cubicBezTo>
                    <a:pt x="130606" y="295"/>
                    <a:pt x="167182" y="70494"/>
                    <a:pt x="167182" y="70494"/>
                  </a:cubicBezTo>
                  <a:lnTo>
                    <a:pt x="125368" y="102403"/>
                  </a:lnTo>
                  <a:cubicBezTo>
                    <a:pt x="125368" y="102403"/>
                    <a:pt x="102889" y="76876"/>
                    <a:pt x="77743" y="91544"/>
                  </a:cubicBezTo>
                  <a:cubicBezTo>
                    <a:pt x="63169" y="100022"/>
                    <a:pt x="59836" y="122596"/>
                    <a:pt x="78028" y="153647"/>
                  </a:cubicBezTo>
                  <a:cubicBezTo>
                    <a:pt x="97364" y="186699"/>
                    <a:pt x="123939" y="186509"/>
                    <a:pt x="137845" y="178317"/>
                  </a:cubicBezTo>
                  <a:cubicBezTo>
                    <a:pt x="155752" y="167840"/>
                    <a:pt x="160324" y="144884"/>
                    <a:pt x="160896" y="139360"/>
                  </a:cubicBezTo>
                  <a:cubicBezTo>
                    <a:pt x="181184" y="145170"/>
                    <a:pt x="217855" y="152600"/>
                    <a:pt x="217855" y="152600"/>
                  </a:cubicBezTo>
                  <a:cubicBezTo>
                    <a:pt x="217855" y="152600"/>
                    <a:pt x="224428" y="204321"/>
                    <a:pt x="171278" y="235372"/>
                  </a:cubicBezTo>
                  <a:cubicBezTo>
                    <a:pt x="127654" y="260899"/>
                    <a:pt x="60312" y="254803"/>
                    <a:pt x="20688" y="187080"/>
                  </a:cubicBezTo>
                  <a:cubicBezTo>
                    <a:pt x="-20651" y="116500"/>
                    <a:pt x="6400" y="65827"/>
                    <a:pt x="45548" y="42872"/>
                  </a:cubicBezTo>
                  <a:cubicBezTo>
                    <a:pt x="66789" y="30489"/>
                    <a:pt x="85458" y="35347"/>
                    <a:pt x="85458" y="35347"/>
                  </a:cubicBezTo>
                  <a:lnTo>
                    <a:pt x="78886" y="17059"/>
                  </a:lnTo>
                  <a:cubicBezTo>
                    <a:pt x="79171" y="17630"/>
                    <a:pt x="111461" y="-467"/>
                    <a:pt x="127844" y="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Tree>
    <p:extLst>
      <p:ext uri="{BB962C8B-B14F-4D97-AF65-F5344CB8AC3E}">
        <p14:creationId xmlns:p14="http://schemas.microsoft.com/office/powerpoint/2010/main" val="4273580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305959" y="728667"/>
            <a:ext cx="7564229" cy="5292154"/>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gd name="adj1" fmla="val 0"/>
              <a:gd name="adj2" fmla="val 50000"/>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Câu</a:t>
            </a:r>
            <a:r>
              <a:rPr lang="en-US" sz="3200" b="1" dirty="0">
                <a:solidFill>
                  <a:schemeClr val="bg1"/>
                </a:solidFill>
              </a:rPr>
              <a:t> 1: </a:t>
            </a:r>
            <a:r>
              <a:rPr lang="en-US" sz="3200" b="1" dirty="0" err="1">
                <a:solidFill>
                  <a:schemeClr val="bg1"/>
                </a:solidFill>
              </a:rPr>
              <a:t>Hình</a:t>
            </a:r>
            <a:r>
              <a:rPr lang="en-US" sz="3200" b="1" dirty="0">
                <a:solidFill>
                  <a:schemeClr val="bg1"/>
                </a:solidFill>
              </a:rPr>
              <a:t> </a:t>
            </a:r>
            <a:r>
              <a:rPr lang="en-US" sz="3200" b="1" dirty="0" err="1">
                <a:solidFill>
                  <a:schemeClr val="bg1"/>
                </a:solidFill>
              </a:rPr>
              <a:t>tứ</a:t>
            </a:r>
            <a:r>
              <a:rPr lang="en-US" sz="3200" b="1" dirty="0">
                <a:solidFill>
                  <a:schemeClr val="bg1"/>
                </a:solidFill>
              </a:rPr>
              <a:t> </a:t>
            </a:r>
            <a:r>
              <a:rPr lang="en-US" sz="3200" b="1" dirty="0" err="1">
                <a:solidFill>
                  <a:schemeClr val="bg1"/>
                </a:solidFill>
              </a:rPr>
              <a:t>giác</a:t>
            </a:r>
            <a:r>
              <a:rPr lang="en-US" sz="3200" b="1" dirty="0">
                <a:solidFill>
                  <a:schemeClr val="bg1"/>
                </a:solidFill>
              </a:rPr>
              <a:t> </a:t>
            </a:r>
            <a:r>
              <a:rPr lang="en-US" sz="3200" b="1" dirty="0" err="1">
                <a:solidFill>
                  <a:schemeClr val="bg1"/>
                </a:solidFill>
              </a:rPr>
              <a:t>có</a:t>
            </a:r>
            <a:r>
              <a:rPr lang="en-US" sz="3200" b="1" dirty="0">
                <a:solidFill>
                  <a:schemeClr val="bg1"/>
                </a:solidFill>
              </a:rPr>
              <a:t> </a:t>
            </a:r>
            <a:r>
              <a:rPr lang="en-US" sz="3200" b="1" dirty="0" err="1">
                <a:solidFill>
                  <a:schemeClr val="bg1"/>
                </a:solidFill>
              </a:rPr>
              <a:t>mấy</a:t>
            </a:r>
            <a:r>
              <a:rPr lang="en-US" sz="3200" b="1" dirty="0">
                <a:solidFill>
                  <a:schemeClr val="bg1"/>
                </a:solidFill>
              </a:rPr>
              <a:t> </a:t>
            </a:r>
            <a:r>
              <a:rPr lang="en-US" sz="3200" b="1" dirty="0" err="1">
                <a:solidFill>
                  <a:schemeClr val="bg1"/>
                </a:solidFill>
              </a:rPr>
              <a:t>đỉnh</a:t>
            </a:r>
            <a:r>
              <a:rPr lang="en-US" sz="3200" b="1" dirty="0">
                <a:solidFill>
                  <a:schemeClr val="bg1"/>
                </a:solidFill>
              </a:rPr>
              <a:t>, </a:t>
            </a:r>
            <a:r>
              <a:rPr lang="en-US" sz="3200" b="1" dirty="0" err="1">
                <a:solidFill>
                  <a:schemeClr val="bg1"/>
                </a:solidFill>
              </a:rPr>
              <a:t>mấy</a:t>
            </a:r>
            <a:r>
              <a:rPr lang="en-US" sz="3200" b="1" dirty="0">
                <a:solidFill>
                  <a:schemeClr val="bg1"/>
                </a:solidFill>
              </a:rPr>
              <a:t> </a:t>
            </a:r>
            <a:r>
              <a:rPr lang="en-US" sz="3200" b="1" dirty="0" err="1">
                <a:solidFill>
                  <a:schemeClr val="bg1"/>
                </a:solidFill>
              </a:rPr>
              <a:t>cạnh</a:t>
            </a:r>
            <a:r>
              <a:rPr lang="en-US" sz="3200" b="1" dirty="0">
                <a:solidFill>
                  <a:schemeClr val="bg1"/>
                </a:solidFill>
              </a:rPr>
              <a:t>? </a:t>
            </a:r>
          </a:p>
        </p:txBody>
      </p:sp>
      <p:sp>
        <p:nvSpPr>
          <p:cNvPr id="50" name="Snip Diagonal Corner Rectangle 49"/>
          <p:cNvSpPr/>
          <p:nvPr/>
        </p:nvSpPr>
        <p:spPr>
          <a:xfrm>
            <a:off x="829227" y="2832623"/>
            <a:ext cx="10522857" cy="2227943"/>
          </a:xfrm>
          <a:prstGeom prst="snip2DiagRect">
            <a:avLst>
              <a:gd name="adj1" fmla="val 0"/>
              <a:gd name="adj2" fmla="val 50000"/>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4 </a:t>
            </a:r>
            <a:r>
              <a:rPr lang="en-US" sz="3200" b="1" dirty="0" err="1">
                <a:solidFill>
                  <a:schemeClr val="bg1"/>
                </a:solidFill>
              </a:rPr>
              <a:t>đỉnh</a:t>
            </a:r>
            <a:r>
              <a:rPr lang="en-US" sz="3200" b="1" dirty="0">
                <a:solidFill>
                  <a:schemeClr val="bg1"/>
                </a:solidFill>
              </a:rPr>
              <a:t> </a:t>
            </a:r>
            <a:r>
              <a:rPr lang="en-US" sz="3200" b="1" dirty="0" err="1">
                <a:solidFill>
                  <a:schemeClr val="bg1"/>
                </a:solidFill>
              </a:rPr>
              <a:t>và</a:t>
            </a:r>
            <a:r>
              <a:rPr lang="en-US" sz="3200" b="1" dirty="0">
                <a:solidFill>
                  <a:schemeClr val="bg1"/>
                </a:solidFill>
              </a:rPr>
              <a:t> 4 </a:t>
            </a:r>
            <a:r>
              <a:rPr lang="en-US" sz="3200" b="1" dirty="0" err="1">
                <a:solidFill>
                  <a:schemeClr val="bg1"/>
                </a:solidFill>
              </a:rPr>
              <a:t>cạnh</a:t>
            </a:r>
            <a:endParaRPr lang="en-US" sz="3200" b="1" dirty="0">
              <a:solidFill>
                <a:schemeClr val="bg1"/>
              </a:solidFill>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707764E5-9C8E-4D0A-9697-9AF7297315BF}"/>
              </a:ext>
            </a:extLst>
          </p:cNvPr>
          <p:cNvGrpSpPr/>
          <p:nvPr/>
        </p:nvGrpSpPr>
        <p:grpSpPr>
          <a:xfrm>
            <a:off x="-444500" y="-373505"/>
            <a:ext cx="13266695" cy="7231505"/>
            <a:chOff x="-226768" y="-154080"/>
            <a:chExt cx="19900043" cy="10847258"/>
          </a:xfrm>
        </p:grpSpPr>
        <p:pic>
          <p:nvPicPr>
            <p:cNvPr id="3" name="Picture 3"/>
            <p:cNvPicPr>
              <a:picLocks noChangeAspect="1"/>
            </p:cNvPicPr>
            <p:nvPr/>
          </p:nvPicPr>
          <p:blipFill>
            <a:blip r:embed="rId2"/>
            <a:srcRect/>
            <a:stretch>
              <a:fillRect/>
            </a:stretch>
          </p:blipFill>
          <p:spPr>
            <a:xfrm rot="1339021">
              <a:off x="15783937" y="3922479"/>
              <a:ext cx="3832738" cy="3736920"/>
            </a:xfrm>
            <a:prstGeom prst="rect">
              <a:avLst/>
            </a:prstGeom>
          </p:spPr>
        </p:pic>
        <p:pic>
          <p:nvPicPr>
            <p:cNvPr id="4" name="Picture 4"/>
            <p:cNvPicPr>
              <a:picLocks noChangeAspect="1"/>
            </p:cNvPicPr>
            <p:nvPr/>
          </p:nvPicPr>
          <p:blipFill>
            <a:blip r:embed="rId3"/>
            <a:srcRect/>
            <a:stretch>
              <a:fillRect/>
            </a:stretch>
          </p:blipFill>
          <p:spPr>
            <a:xfrm rot="-420943">
              <a:off x="15426134" y="7065901"/>
              <a:ext cx="4247141" cy="3572907"/>
            </a:xfrm>
            <a:prstGeom prst="rect">
              <a:avLst/>
            </a:prstGeom>
          </p:spPr>
        </p:pic>
        <p:pic>
          <p:nvPicPr>
            <p:cNvPr id="5" name="Picture 5"/>
            <p:cNvPicPr>
              <a:picLocks noChangeAspect="1"/>
            </p:cNvPicPr>
            <p:nvPr/>
          </p:nvPicPr>
          <p:blipFill>
            <a:blip r:embed="rId4"/>
            <a:srcRect/>
            <a:stretch>
              <a:fillRect/>
            </a:stretch>
          </p:blipFill>
          <p:spPr>
            <a:xfrm rot="757708">
              <a:off x="792843" y="2911188"/>
              <a:ext cx="3388652" cy="3367473"/>
            </a:xfrm>
            <a:prstGeom prst="rect">
              <a:avLst/>
            </a:prstGeom>
          </p:spPr>
        </p:pic>
        <p:pic>
          <p:nvPicPr>
            <p:cNvPr id="7" name="Picture 7"/>
            <p:cNvPicPr>
              <a:picLocks noChangeAspect="1"/>
            </p:cNvPicPr>
            <p:nvPr/>
          </p:nvPicPr>
          <p:blipFill>
            <a:blip r:embed="rId5"/>
            <a:srcRect/>
            <a:stretch>
              <a:fillRect/>
            </a:stretch>
          </p:blipFill>
          <p:spPr>
            <a:xfrm>
              <a:off x="-226768" y="5451311"/>
              <a:ext cx="4265570" cy="5241867"/>
            </a:xfrm>
            <a:prstGeom prst="rect">
              <a:avLst/>
            </a:prstGeom>
          </p:spPr>
        </p:pic>
        <p:grpSp>
          <p:nvGrpSpPr>
            <p:cNvPr id="9" name="Group 9"/>
            <p:cNvGrpSpPr/>
            <p:nvPr/>
          </p:nvGrpSpPr>
          <p:grpSpPr>
            <a:xfrm rot="423397">
              <a:off x="3230186" y="-154080"/>
              <a:ext cx="12635767" cy="3093943"/>
              <a:chOff x="-4584945" y="661576"/>
              <a:chExt cx="16847688" cy="4125258"/>
            </a:xfrm>
          </p:grpSpPr>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2428">
                <a:off x="-4584945" y="661576"/>
                <a:ext cx="16847688" cy="4125258"/>
              </a:xfrm>
              <a:prstGeom prst="rect">
                <a:avLst/>
              </a:prstGeom>
            </p:spPr>
          </p:pic>
          <p:sp>
            <p:nvSpPr>
              <p:cNvPr id="11" name="TextBox 11"/>
              <p:cNvSpPr txBox="1"/>
              <p:nvPr/>
            </p:nvSpPr>
            <p:spPr>
              <a:xfrm>
                <a:off x="1096855" y="2932013"/>
                <a:ext cx="8112014" cy="586956"/>
              </a:xfrm>
              <a:prstGeom prst="rect">
                <a:avLst/>
              </a:prstGeom>
            </p:spPr>
            <p:txBody>
              <a:bodyPr lIns="0" tIns="0" rIns="0" bIns="0" rtlCol="0" anchor="t">
                <a:spAutoFit/>
              </a:bodyPr>
              <a:lstStyle/>
              <a:p>
                <a:pPr algn="ctr">
                  <a:lnSpc>
                    <a:spcPts val="2543"/>
                  </a:lnSpc>
                </a:pPr>
                <a:endParaRPr lang="en-US" sz="1816">
                  <a:solidFill>
                    <a:srgbClr val="FFFFFF"/>
                  </a:solidFill>
                  <a:latin typeface="Muli Regular Bold"/>
                </a:endParaRPr>
              </a:p>
            </p:txBody>
          </p:sp>
        </p:grpSp>
        <p:pic>
          <p:nvPicPr>
            <p:cNvPr id="12" name="Content Placeholder 6" descr="A picture containing bell, music, yellow&#10;&#10;Description automatically generated">
              <a:extLst>
                <a:ext uri="{FF2B5EF4-FFF2-40B4-BE49-F238E27FC236}">
                  <a16:creationId xmlns="" xmlns:a16="http://schemas.microsoft.com/office/drawing/2014/main" id="{936893D4-398F-4487-977F-10A61320B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669" y="3633708"/>
              <a:ext cx="4801116" cy="4801116"/>
            </a:xfrm>
            <a:prstGeom prst="rect">
              <a:avLst/>
            </a:prstGeom>
          </p:spPr>
        </p:pic>
        <p:pic>
          <p:nvPicPr>
            <p:cNvPr id="13" name="Picture 12" descr="A picture containing text&#10;&#10;Description automatically generated">
              <a:extLst>
                <a:ext uri="{FF2B5EF4-FFF2-40B4-BE49-F238E27FC236}">
                  <a16:creationId xmlns="" xmlns:a16="http://schemas.microsoft.com/office/drawing/2014/main" id="{D9DF92E6-CB70-4657-B729-267F9864487A}"/>
                </a:ext>
              </a:extLst>
            </p:cNvPr>
            <p:cNvPicPr>
              <a:picLocks noChangeAspect="1"/>
            </p:cNvPicPr>
            <p:nvPr/>
          </p:nvPicPr>
          <p:blipFill rotWithShape="1">
            <a:blip r:embed="rId9">
              <a:extLst>
                <a:ext uri="{28A0092B-C50C-407E-A947-70E740481C1C}">
                  <a14:useLocalDpi xmlns:a14="http://schemas.microsoft.com/office/drawing/2010/main" val="0"/>
                </a:ext>
              </a:extLst>
            </a:blip>
            <a:srcRect l="17377" t="2160" r="1795" b="24162"/>
            <a:stretch/>
          </p:blipFill>
          <p:spPr>
            <a:xfrm>
              <a:off x="3935525" y="2630346"/>
              <a:ext cx="11658600" cy="7689594"/>
            </a:xfrm>
            <a:prstGeom prst="rect">
              <a:avLst/>
            </a:prstGeom>
            <a:ln>
              <a:noFill/>
            </a:ln>
            <a:effectLst>
              <a:softEdge rad="112500"/>
            </a:effectLst>
          </p:spPr>
        </p:pic>
        <p:pic>
          <p:nvPicPr>
            <p:cNvPr id="14" name="Picture 13" descr="A picture containing bell, music, yellow&#10;&#10;Description automatically generated">
              <a:extLst>
                <a:ext uri="{FF2B5EF4-FFF2-40B4-BE49-F238E27FC236}">
                  <a16:creationId xmlns="" xmlns:a16="http://schemas.microsoft.com/office/drawing/2014/main" id="{B4258F55-D794-465A-82AA-A41F2F7C43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400" y="7153575"/>
              <a:ext cx="3653231" cy="2095116"/>
            </a:xfrm>
            <a:prstGeom prst="rect">
              <a:avLst/>
            </a:prstGeom>
            <a:ln>
              <a:noFill/>
            </a:ln>
            <a:effectLst>
              <a:softEdge rad="112500"/>
            </a:effectLst>
          </p:spPr>
        </p:pic>
        <p:sp>
          <p:nvSpPr>
            <p:cNvPr id="8" name="TextBox 8"/>
            <p:cNvSpPr txBox="1"/>
            <p:nvPr/>
          </p:nvSpPr>
          <p:spPr>
            <a:xfrm>
              <a:off x="2206364" y="253205"/>
              <a:ext cx="14683412" cy="1682576"/>
            </a:xfrm>
            <a:prstGeom prst="rect">
              <a:avLst/>
            </a:prstGeom>
          </p:spPr>
          <p:txBody>
            <a:bodyPr wrap="square" lIns="0" tIns="0" rIns="0" bIns="0" rtlCol="0" anchor="t">
              <a:spAutoFit/>
            </a:bodyPr>
            <a:lstStyle/>
            <a:p>
              <a:pPr algn="ctr">
                <a:lnSpc>
                  <a:spcPts val="9640"/>
                </a:lnSpc>
              </a:pPr>
              <a:r>
                <a:rPr lang="en-US" sz="5400" b="1" dirty="0">
                  <a:solidFill>
                    <a:srgbClr val="FFFFFF"/>
                  </a:solidFill>
                  <a:latin typeface="Times New Roman" panose="02020603050405020304" pitchFamily="18" charset="0"/>
                  <a:cs typeface="Times New Roman" panose="02020603050405020304" pitchFamily="18" charset="0"/>
                </a:rPr>
                <a:t>KHỞI ĐỘNG</a:t>
              </a:r>
            </a:p>
          </p:txBody>
        </p:sp>
      </p:grpSp>
    </p:spTree>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tứ</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giác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có</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mấy</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góc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1" y="2899570"/>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4 </a:t>
            </a:r>
            <a:r>
              <a:rPr lang="en-US" sz="3200" b="1" dirty="0" err="1">
                <a:solidFill>
                  <a:prstClr val="white"/>
                </a:solidFill>
                <a:latin typeface="Calibri" panose="020F0502020204030204"/>
              </a:rPr>
              <a:t>góc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Câu</a:t>
            </a:r>
            <a:r>
              <a:rPr lang="en-US" sz="3200" b="1" dirty="0">
                <a:solidFill>
                  <a:prstClr val="white"/>
                </a:solidFill>
                <a:latin typeface="Calibri" panose="020F0502020204030204"/>
              </a:rPr>
              <a:t> 3: </a:t>
            </a:r>
            <a:r>
              <a:rPr lang="en-US" sz="3200" b="1" dirty="0" err="1">
                <a:solidFill>
                  <a:prstClr val="white"/>
                </a:solidFill>
                <a:latin typeface="Calibri" panose="020F0502020204030204"/>
              </a:rPr>
              <a:t>Hình</a:t>
            </a:r>
            <a:r>
              <a:rPr lang="en-US" sz="3200" b="1" dirty="0">
                <a:solidFill>
                  <a:prstClr val="white"/>
                </a:solidFill>
                <a:latin typeface="Calibri" panose="020F0502020204030204"/>
              </a:rPr>
              <a:t> tam </a:t>
            </a:r>
            <a:r>
              <a:rPr lang="en-US" sz="3200" b="1" dirty="0" err="1">
                <a:solidFill>
                  <a:prstClr val="white"/>
                </a:solidFill>
                <a:latin typeface="Calibri" panose="020F0502020204030204"/>
              </a:rPr>
              <a:t>giác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có</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mấy</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cạnh</a:t>
            </a:r>
            <a:r>
              <a:rPr lang="en-US" sz="3200" b="1" dirty="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3 </a:t>
            </a:r>
            <a:r>
              <a:rPr lang="en-US" sz="3200" b="1" dirty="0" err="1">
                <a:solidFill>
                  <a:prstClr val="white"/>
                </a:solidFill>
                <a:latin typeface="Calibri" panose="020F0502020204030204"/>
              </a:rPr>
              <a:t>cạnh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8200" y="1086679"/>
            <a:ext cx="5762171"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Câu</a:t>
            </a:r>
            <a:r>
              <a:rPr lang="en-US" sz="3200" b="1" dirty="0">
                <a:solidFill>
                  <a:prstClr val="white"/>
                </a:solidFill>
                <a:latin typeface="Calibri" panose="020F0502020204030204"/>
              </a:rPr>
              <a:t> 5: </a:t>
            </a:r>
            <a:r>
              <a:rPr lang="en-US" sz="3200" b="1" dirty="0" err="1">
                <a:solidFill>
                  <a:prstClr val="white"/>
                </a:solidFill>
                <a:latin typeface="Calibri" panose="020F0502020204030204"/>
              </a:rPr>
              <a:t>Nêu</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tên</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các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cạnh</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trong</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hình</a:t>
            </a:r>
            <a:r>
              <a:rPr lang="en-US" sz="3200" b="1" dirty="0">
                <a:solidFill>
                  <a:prstClr val="white"/>
                </a:solidFill>
                <a:latin typeface="Calibri" panose="020F0502020204030204"/>
              </a:rPr>
              <a:t> tam </a:t>
            </a:r>
            <a:r>
              <a:rPr lang="en-US" sz="3200" b="1" dirty="0" err="1">
                <a:solidFill>
                  <a:prstClr val="white"/>
                </a:solidFill>
                <a:latin typeface="Calibri" panose="020F0502020204030204"/>
              </a:rPr>
              <a:t>giác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bên</a:t>
            </a:r>
            <a:r>
              <a:rPr lang="en-US" sz="3200" b="1" dirty="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72757" y="3722776"/>
            <a:ext cx="5762172"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Cạnh</a:t>
            </a:r>
            <a:r>
              <a:rPr lang="en-US" sz="3200" b="1" dirty="0">
                <a:solidFill>
                  <a:prstClr val="white"/>
                </a:solidFill>
                <a:latin typeface="Calibri" panose="020F0502020204030204"/>
              </a:rPr>
              <a:t> GH, </a:t>
            </a:r>
            <a:r>
              <a:rPr lang="en-US" sz="3200" b="1" dirty="0" err="1">
                <a:solidFill>
                  <a:prstClr val="white"/>
                </a:solidFill>
                <a:latin typeface="Calibri" panose="020F0502020204030204"/>
              </a:rPr>
              <a:t>cạnh</a:t>
            </a:r>
            <a:r>
              <a:rPr lang="en-US" sz="3200" b="1" dirty="0">
                <a:solidFill>
                  <a:prstClr val="white"/>
                </a:solidFill>
                <a:latin typeface="Calibri" panose="020F0502020204030204"/>
              </a:rPr>
              <a:t> HK, </a:t>
            </a:r>
            <a:r>
              <a:rPr lang="en-US" sz="3200" b="1" dirty="0" err="1">
                <a:solidFill>
                  <a:prstClr val="white"/>
                </a:solidFill>
                <a:latin typeface="Calibri" panose="020F0502020204030204"/>
              </a:rPr>
              <a:t>cạnh</a:t>
            </a:r>
            <a:r>
              <a:rPr lang="en-US" sz="3200" b="1" dirty="0">
                <a:solidFill>
                  <a:prstClr val="white"/>
                </a:solidFill>
                <a:latin typeface="Calibri" panose="020F0502020204030204"/>
              </a:rPr>
              <a:t> KG</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5">
            <a:extLst>
              <a:ext uri="{FF2B5EF4-FFF2-40B4-BE49-F238E27FC236}">
                <a16:creationId xmlns="" xmlns:a16="http://schemas.microsoft.com/office/drawing/2014/main" id="{F9963954-3721-4D58-A895-C357345D1EAD}"/>
              </a:ext>
            </a:extLst>
          </p:cNvPr>
          <p:cNvGrpSpPr/>
          <p:nvPr/>
        </p:nvGrpSpPr>
        <p:grpSpPr>
          <a:xfrm>
            <a:off x="7080067" y="642344"/>
            <a:ext cx="5039147" cy="5881725"/>
            <a:chOff x="7080067" y="642344"/>
            <a:chExt cx="5039147" cy="5881725"/>
          </a:xfrm>
        </p:grpSpPr>
        <p:sp>
          <p:nvSpPr>
            <p:cNvPr id="2" name="Tam giác Vuông 1">
              <a:extLst>
                <a:ext uri="{FF2B5EF4-FFF2-40B4-BE49-F238E27FC236}">
                  <a16:creationId xmlns="" xmlns:a16="http://schemas.microsoft.com/office/drawing/2014/main" id="{38588340-25B6-41D8-A4B1-320093888E07}"/>
                </a:ext>
              </a:extLst>
            </p:cNvPr>
            <p:cNvSpPr/>
            <p:nvPr/>
          </p:nvSpPr>
          <p:spPr>
            <a:xfrm rot="4424135">
              <a:off x="8278757" y="1610790"/>
              <a:ext cx="3599776" cy="4081139"/>
            </a:xfrm>
            <a:prstGeom prst="rtTriangl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Hình chữ nhật 2">
              <a:extLst>
                <a:ext uri="{FF2B5EF4-FFF2-40B4-BE49-F238E27FC236}">
                  <a16:creationId xmlns="" xmlns:a16="http://schemas.microsoft.com/office/drawing/2014/main" id="{82270C8F-692E-4D9A-A856-EEEC5C9932CF}"/>
                </a:ext>
              </a:extLst>
            </p:cNvPr>
            <p:cNvSpPr/>
            <p:nvPr/>
          </p:nvSpPr>
          <p:spPr>
            <a:xfrm>
              <a:off x="7080067" y="1894114"/>
              <a:ext cx="535577" cy="52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 xmlns:a16="http://schemas.microsoft.com/office/drawing/2014/main" id="{1F424457-DEE8-4DFE-AC68-5E3C408C7EF4}"/>
                </a:ext>
              </a:extLst>
            </p:cNvPr>
            <p:cNvSpPr/>
            <p:nvPr/>
          </p:nvSpPr>
          <p:spPr>
            <a:xfrm>
              <a:off x="11194867" y="642344"/>
              <a:ext cx="535577" cy="52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 xmlns:a16="http://schemas.microsoft.com/office/drawing/2014/main" id="{14EDB4EB-0B0E-4599-8548-C75AB3233829}"/>
                </a:ext>
              </a:extLst>
            </p:cNvPr>
            <p:cNvSpPr/>
            <p:nvPr/>
          </p:nvSpPr>
          <p:spPr>
            <a:xfrm>
              <a:off x="8416834" y="5994196"/>
              <a:ext cx="535577" cy="52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K</a:t>
              </a:r>
              <a:endParaRPr lang="en-US" dirty="0">
                <a:solidFill>
                  <a:srgbClr val="FF0000"/>
                </a:solidFill>
                <a:latin typeface="Times New Roman" panose="02020603050405020304" pitchFamily="18" charset="0"/>
                <a:cs typeface="Times New Roman" panose="02020603050405020304" pitchFamily="18" charset="0"/>
              </a:endParaRPr>
            </a:p>
          </p:txBody>
        </p:sp>
      </p:grpSp>
      <p:sp>
        <p:nvSpPr>
          <p:cNvPr id="4" name="Sao: 5 Cánh 3">
            <a:extLst>
              <a:ext uri="{FF2B5EF4-FFF2-40B4-BE49-F238E27FC236}">
                <a16:creationId xmlns="" xmlns:a16="http://schemas.microsoft.com/office/drawing/2014/main" id="{711477D4-C8BB-444C-BB28-4001733E1012}"/>
              </a:ext>
            </a:extLst>
          </p:cNvPr>
          <p:cNvSpPr/>
          <p:nvPr/>
        </p:nvSpPr>
        <p:spPr>
          <a:xfrm>
            <a:off x="469814" y="632266"/>
            <a:ext cx="848534" cy="784705"/>
          </a:xfrm>
          <a:prstGeom prst="star5">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remove" grpId="0" nodeType="withEffect">
                                  <p:stCondLst>
                                    <p:cond delay="0"/>
                                  </p:stCondLst>
                                  <p:childTnLst>
                                    <p:animRot by="21600000">
                                      <p:cBhvr>
                                        <p:cTn id="6" dur="5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anim calcmode="lin" valueType="num">
                                      <p:cBhvr>
                                        <p:cTn id="12" dur="1000" fill="hold"/>
                                        <p:tgtEl>
                                          <p:spTgt spid="40"/>
                                        </p:tgtEl>
                                        <p:attrNameLst>
                                          <p:attrName>ppt_x</p:attrName>
                                        </p:attrNameLst>
                                      </p:cBhvr>
                                      <p:tavLst>
                                        <p:tav tm="0">
                                          <p:val>
                                            <p:strVal val="#ppt_x"/>
                                          </p:val>
                                        </p:tav>
                                        <p:tav tm="100000">
                                          <p:val>
                                            <p:strVal val="#ppt_x"/>
                                          </p:val>
                                        </p:tav>
                                      </p:tavLst>
                                    </p:anim>
                                    <p:anim calcmode="lin" valueType="num">
                                      <p:cBhvr>
                                        <p:cTn id="13" dur="900" decel="100000" fill="hold"/>
                                        <p:tgtEl>
                                          <p:spTgt spid="4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900" decel="100000" fill="hold"/>
                                        <p:tgtEl>
                                          <p:spTgt spid="5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Câu</a:t>
            </a:r>
            <a:r>
              <a:rPr lang="en-US" sz="3200" b="1" dirty="0">
                <a:solidFill>
                  <a:prstClr val="white"/>
                </a:solidFill>
                <a:latin typeface="Calibri" panose="020F0502020204030204"/>
              </a:rPr>
              <a:t> 4: </a:t>
            </a:r>
            <a:r>
              <a:rPr lang="en-US" sz="3200" b="1" dirty="0" err="1">
                <a:solidFill>
                  <a:prstClr val="white"/>
                </a:solidFill>
                <a:latin typeface="Calibri" panose="020F0502020204030204"/>
              </a:rPr>
              <a:t>Hình</a:t>
            </a:r>
            <a:r>
              <a:rPr lang="en-US" sz="3200" b="1" dirty="0">
                <a:solidFill>
                  <a:prstClr val="white"/>
                </a:solidFill>
                <a:latin typeface="Calibri" panose="020F0502020204030204"/>
              </a:rPr>
              <a:t> tam </a:t>
            </a:r>
            <a:r>
              <a:rPr lang="en-US" sz="3200" b="1" dirty="0" err="1">
                <a:solidFill>
                  <a:prstClr val="white"/>
                </a:solidFill>
                <a:latin typeface="Calibri" panose="020F0502020204030204"/>
              </a:rPr>
              <a:t>giác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có</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mấy</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đỉnh</a:t>
            </a:r>
            <a:r>
              <a:rPr lang="en-US" sz="3200" b="1" dirty="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3 </a:t>
            </a:r>
            <a:r>
              <a:rPr lang="en-US" sz="3200" b="1" dirty="0" err="1">
                <a:solidFill>
                  <a:prstClr val="white"/>
                </a:solidFill>
                <a:latin typeface="Calibri" panose="020F0502020204030204"/>
              </a:rPr>
              <a:t>đỉnh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962939" y="669994"/>
            <a:ext cx="4586514"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Câu</a:t>
            </a:r>
            <a:r>
              <a:rPr lang="en-US" sz="3200" b="1" dirty="0">
                <a:solidFill>
                  <a:prstClr val="white"/>
                </a:solidFill>
                <a:latin typeface="Calibri" panose="020F0502020204030204"/>
              </a:rPr>
              <a:t> 6: </a:t>
            </a:r>
            <a:r>
              <a:rPr lang="en-US" sz="3200" b="1" dirty="0" err="1">
                <a:solidFill>
                  <a:prstClr val="white"/>
                </a:solidFill>
                <a:latin typeface="Calibri" panose="020F0502020204030204"/>
              </a:rPr>
              <a:t>Nêu</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tên</a:t>
            </a:r>
            <a:r>
              <a:rPr lang="en-US" sz="3200" b="1" dirty="0">
                <a:solidFill>
                  <a:prstClr val="white"/>
                </a:solidFill>
                <a:latin typeface="Calibri" panose="020F0502020204030204"/>
              </a:rPr>
              <a:t> 4 </a:t>
            </a:r>
            <a:r>
              <a:rPr lang="en-US" sz="3200" b="1" dirty="0" err="1">
                <a:solidFill>
                  <a:prstClr val="white"/>
                </a:solidFill>
                <a:latin typeface="Calibri" panose="020F0502020204030204"/>
              </a:rPr>
              <a:t>góc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trong</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hình</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tứ</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giác</a:t>
            </a:r>
            <a:r>
              <a:rPr lang="en-US" sz="3200" b="1" dirty="0">
                <a:solidFill>
                  <a:prstClr val="white"/>
                </a:solidFill>
                <a:latin typeface="Calibri" panose="020F0502020204030204"/>
              </a:rPr>
              <a:t> </a:t>
            </a:r>
            <a:r>
              <a:rPr lang="en-US" sz="3200" b="1" dirty="0" err="1">
                <a:solidFill>
                  <a:prstClr val="white"/>
                </a:solidFill>
                <a:latin typeface="Calibri" panose="020F0502020204030204"/>
              </a:rPr>
              <a:t>sau</a:t>
            </a:r>
            <a:r>
              <a:rPr lang="en-US" sz="3200" b="1" dirty="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8" y="2897937"/>
            <a:ext cx="4586514" cy="316316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Góc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đỉnh</a:t>
            </a:r>
            <a:r>
              <a:rPr lang="en-US" sz="3200" b="1" dirty="0">
                <a:solidFill>
                  <a:prstClr val="white"/>
                </a:solidFill>
                <a:latin typeface="Times New Roman" panose="02020603050405020304" pitchFamily="18" charset="0"/>
                <a:cs typeface="Times New Roman" panose="02020603050405020304" pitchFamily="18" charset="0"/>
              </a:rPr>
              <a:t> 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góc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đỉnh</a:t>
            </a:r>
            <a:r>
              <a:rPr lang="en-US" sz="3200" b="1" dirty="0">
                <a:solidFill>
                  <a:prstClr val="white"/>
                </a:solidFill>
                <a:latin typeface="Times New Roman" panose="02020603050405020304" pitchFamily="18" charset="0"/>
                <a:cs typeface="Times New Roman" panose="02020603050405020304" pitchFamily="18" charset="0"/>
              </a:rPr>
              <a:t>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góc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đỉnh</a:t>
            </a:r>
            <a:r>
              <a:rPr lang="en-US" sz="3200" b="1" dirty="0">
                <a:solidFill>
                  <a:prstClr val="white"/>
                </a:solidFill>
                <a:latin typeface="Times New Roman" panose="02020603050405020304" pitchFamily="18" charset="0"/>
                <a:cs typeface="Times New Roman" panose="02020603050405020304" pitchFamily="18" charset="0"/>
              </a:rPr>
              <a:t> 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góc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đỉnh</a:t>
            </a:r>
            <a:r>
              <a:rPr lang="en-US" sz="3200" b="1" dirty="0">
                <a:solidFill>
                  <a:prstClr val="white"/>
                </a:solidFill>
                <a:latin typeface="Times New Roman" panose="02020603050405020304" pitchFamily="18" charset="0"/>
                <a:cs typeface="Times New Roman" panose="02020603050405020304" pitchFamily="18" charset="0"/>
              </a:rPr>
              <a:t> 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3">
            <a:extLst>
              <a:ext uri="{FF2B5EF4-FFF2-40B4-BE49-F238E27FC236}">
                <a16:creationId xmlns="" xmlns:a16="http://schemas.microsoft.com/office/drawing/2014/main" id="{C8B728DE-7267-4A25-B904-504C09052C18}"/>
              </a:ext>
            </a:extLst>
          </p:cNvPr>
          <p:cNvGrpSpPr/>
          <p:nvPr/>
        </p:nvGrpSpPr>
        <p:grpSpPr>
          <a:xfrm>
            <a:off x="6257109" y="675820"/>
            <a:ext cx="5256930" cy="4548282"/>
            <a:chOff x="6257109" y="675820"/>
            <a:chExt cx="5256930" cy="4548282"/>
          </a:xfrm>
        </p:grpSpPr>
        <p:sp>
          <p:nvSpPr>
            <p:cNvPr id="3" name="Hình Bầu dục 2">
              <a:extLst>
                <a:ext uri="{FF2B5EF4-FFF2-40B4-BE49-F238E27FC236}">
                  <a16:creationId xmlns="" xmlns:a16="http://schemas.microsoft.com/office/drawing/2014/main" id="{AC5028E9-20D4-4CE9-8E23-51DC929D3057}"/>
                </a:ext>
              </a:extLst>
            </p:cNvPr>
            <p:cNvSpPr/>
            <p:nvPr/>
          </p:nvSpPr>
          <p:spPr>
            <a:xfrm>
              <a:off x="6257109" y="1524906"/>
              <a:ext cx="757646" cy="7445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N</a:t>
              </a:r>
            </a:p>
          </p:txBody>
        </p:sp>
        <p:sp>
          <p:nvSpPr>
            <p:cNvPr id="8" name="Hình Bầu dục 7">
              <a:extLst>
                <a:ext uri="{FF2B5EF4-FFF2-40B4-BE49-F238E27FC236}">
                  <a16:creationId xmlns="" xmlns:a16="http://schemas.microsoft.com/office/drawing/2014/main" id="{31765F13-7B6C-4F08-AC34-94D2B72FE93B}"/>
                </a:ext>
              </a:extLst>
            </p:cNvPr>
            <p:cNvSpPr/>
            <p:nvPr/>
          </p:nvSpPr>
          <p:spPr>
            <a:xfrm>
              <a:off x="9486394" y="675820"/>
              <a:ext cx="757646" cy="7445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B</a:t>
              </a:r>
            </a:p>
          </p:txBody>
        </p:sp>
        <p:sp>
          <p:nvSpPr>
            <p:cNvPr id="9" name="Hình Bầu dục 8">
              <a:extLst>
                <a:ext uri="{FF2B5EF4-FFF2-40B4-BE49-F238E27FC236}">
                  <a16:creationId xmlns="" xmlns:a16="http://schemas.microsoft.com/office/drawing/2014/main" id="{92860EFA-E9F8-47A2-A0CD-51E41B0A81A9}"/>
                </a:ext>
              </a:extLst>
            </p:cNvPr>
            <p:cNvSpPr/>
            <p:nvPr/>
          </p:nvSpPr>
          <p:spPr>
            <a:xfrm>
              <a:off x="10756393" y="3734936"/>
              <a:ext cx="757646" cy="7445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C</a:t>
              </a:r>
            </a:p>
          </p:txBody>
        </p:sp>
        <p:sp>
          <p:nvSpPr>
            <p:cNvPr id="10" name="Hình Bầu dục 9">
              <a:extLst>
                <a:ext uri="{FF2B5EF4-FFF2-40B4-BE49-F238E27FC236}">
                  <a16:creationId xmlns="" xmlns:a16="http://schemas.microsoft.com/office/drawing/2014/main" id="{9DF90F90-C95A-448C-ABCC-D3041769DC48}"/>
                </a:ext>
              </a:extLst>
            </p:cNvPr>
            <p:cNvSpPr/>
            <p:nvPr/>
          </p:nvSpPr>
          <p:spPr>
            <a:xfrm>
              <a:off x="7368742" y="4479519"/>
              <a:ext cx="757646" cy="7445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M</a:t>
              </a:r>
            </a:p>
          </p:txBody>
        </p:sp>
        <p:sp>
          <p:nvSpPr>
            <p:cNvPr id="2" name="Hình thoi 1">
              <a:extLst>
                <a:ext uri="{FF2B5EF4-FFF2-40B4-BE49-F238E27FC236}">
                  <a16:creationId xmlns="" xmlns:a16="http://schemas.microsoft.com/office/drawing/2014/main" id="{DA057EB0-3317-44C6-8722-50355B7030F7}"/>
                </a:ext>
              </a:extLst>
            </p:cNvPr>
            <p:cNvSpPr/>
            <p:nvPr/>
          </p:nvSpPr>
          <p:spPr>
            <a:xfrm rot="1601338">
              <a:off x="6687131" y="1246918"/>
              <a:ext cx="4393805" cy="3552492"/>
            </a:xfrm>
            <a:prstGeom prst="diamond">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1" name="Sao: 5 Cánh 10">
            <a:extLst>
              <a:ext uri="{FF2B5EF4-FFF2-40B4-BE49-F238E27FC236}">
                <a16:creationId xmlns="" xmlns:a16="http://schemas.microsoft.com/office/drawing/2014/main" id="{8694BD24-1242-4C47-804E-393FA1495EAC}"/>
              </a:ext>
            </a:extLst>
          </p:cNvPr>
          <p:cNvSpPr/>
          <p:nvPr/>
        </p:nvSpPr>
        <p:spPr>
          <a:xfrm>
            <a:off x="-46638" y="0"/>
            <a:ext cx="1751732" cy="1628959"/>
          </a:xfrm>
          <a:prstGeom prst="star5">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remove" grpId="0" nodeType="withEffect">
                                  <p:stCondLst>
                                    <p:cond delay="0"/>
                                  </p:stCondLst>
                                  <p:childTnLst>
                                    <p:animRot by="21600000">
                                      <p:cBhvr>
                                        <p:cTn id="6" dur="5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anim calcmode="lin" valueType="num">
                                      <p:cBhvr>
                                        <p:cTn id="12" dur="1000" fill="hold"/>
                                        <p:tgtEl>
                                          <p:spTgt spid="40"/>
                                        </p:tgtEl>
                                        <p:attrNameLst>
                                          <p:attrName>ppt_x</p:attrName>
                                        </p:attrNameLst>
                                      </p:cBhvr>
                                      <p:tavLst>
                                        <p:tav tm="0">
                                          <p:val>
                                            <p:strVal val="#ppt_x"/>
                                          </p:val>
                                        </p:tav>
                                        <p:tav tm="100000">
                                          <p:val>
                                            <p:strVal val="#ppt_x"/>
                                          </p:val>
                                        </p:tav>
                                      </p:tavLst>
                                    </p:anim>
                                    <p:anim calcmode="lin" valueType="num">
                                      <p:cBhvr>
                                        <p:cTn id="13" dur="900" decel="100000" fill="hold"/>
                                        <p:tgtEl>
                                          <p:spTgt spid="4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900" decel="100000" fill="hold"/>
                                        <p:tgtEl>
                                          <p:spTgt spid="5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raphic 19322">
            <a:extLst>
              <a:ext uri="{FF2B5EF4-FFF2-40B4-BE49-F238E27FC236}">
                <a16:creationId xmlns="" xmlns:a16="http://schemas.microsoft.com/office/drawing/2014/main" id="{75DD5234-0253-49F2-99D0-139B1B1EC09E}"/>
              </a:ext>
            </a:extLst>
          </p:cNvPr>
          <p:cNvSpPr/>
          <p:nvPr/>
        </p:nvSpPr>
        <p:spPr>
          <a:xfrm rot="10472639">
            <a:off x="4236845" y="4097441"/>
            <a:ext cx="8273345"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17" name="Graphic 2">
            <a:extLst>
              <a:ext uri="{FF2B5EF4-FFF2-40B4-BE49-F238E27FC236}">
                <a16:creationId xmlns="" xmlns:a16="http://schemas.microsoft.com/office/drawing/2014/main" id="{1BF49518-8918-446D-9A4E-B5BCC2B47652}"/>
              </a:ext>
            </a:extLst>
          </p:cNvPr>
          <p:cNvGrpSpPr/>
          <p:nvPr/>
        </p:nvGrpSpPr>
        <p:grpSpPr>
          <a:xfrm rot="2272405">
            <a:off x="7920570" y="3189211"/>
            <a:ext cx="582778" cy="741902"/>
            <a:chOff x="5881684" y="3147949"/>
            <a:chExt cx="428090" cy="557286"/>
          </a:xfrm>
        </p:grpSpPr>
        <p:grpSp>
          <p:nvGrpSpPr>
            <p:cNvPr id="418" name="Graphic 2">
              <a:extLst>
                <a:ext uri="{FF2B5EF4-FFF2-40B4-BE49-F238E27FC236}">
                  <a16:creationId xmlns="" xmlns:a16="http://schemas.microsoft.com/office/drawing/2014/main" id="{A9361C79-75C0-4E9B-870C-202FB219F98B}"/>
                </a:ext>
              </a:extLst>
            </p:cNvPr>
            <p:cNvGrpSpPr/>
            <p:nvPr/>
          </p:nvGrpSpPr>
          <p:grpSpPr>
            <a:xfrm>
              <a:off x="5881684" y="3147949"/>
              <a:ext cx="428090" cy="557286"/>
              <a:chOff x="5881684" y="3147949"/>
              <a:chExt cx="428090" cy="557286"/>
            </a:xfrm>
          </p:grpSpPr>
          <p:sp>
            <p:nvSpPr>
              <p:cNvPr id="420" name="Freeform: Shape 419">
                <a:extLst>
                  <a:ext uri="{FF2B5EF4-FFF2-40B4-BE49-F238E27FC236}">
                    <a16:creationId xmlns="" xmlns:a16="http://schemas.microsoft.com/office/drawing/2014/main" id="{A933F8AD-7760-4DBF-B564-9657FD000DBE}"/>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20">
                <a:extLst>
                  <a:ext uri="{FF2B5EF4-FFF2-40B4-BE49-F238E27FC236}">
                    <a16:creationId xmlns="" xmlns:a16="http://schemas.microsoft.com/office/drawing/2014/main" id="{C1E8B3BF-C3F8-4139-8594-ED2791B33A91}"/>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21">
                <a:extLst>
                  <a:ext uri="{FF2B5EF4-FFF2-40B4-BE49-F238E27FC236}">
                    <a16:creationId xmlns="" xmlns:a16="http://schemas.microsoft.com/office/drawing/2014/main" id="{1F199C50-6B1D-4BA4-BABA-0B0A735FA345}"/>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22">
                <a:extLst>
                  <a:ext uri="{FF2B5EF4-FFF2-40B4-BE49-F238E27FC236}">
                    <a16:creationId xmlns="" xmlns:a16="http://schemas.microsoft.com/office/drawing/2014/main" id="{B28BEDA1-5B49-46A6-8A25-7EAD4CAB951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4" name="Freeform: Shape 423">
                <a:extLst>
                  <a:ext uri="{FF2B5EF4-FFF2-40B4-BE49-F238E27FC236}">
                    <a16:creationId xmlns="" xmlns:a16="http://schemas.microsoft.com/office/drawing/2014/main" id="{6D9BB620-7338-4105-AF96-76876CE10602}"/>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24">
                <a:extLst>
                  <a:ext uri="{FF2B5EF4-FFF2-40B4-BE49-F238E27FC236}">
                    <a16:creationId xmlns="" xmlns:a16="http://schemas.microsoft.com/office/drawing/2014/main" id="{93920457-F9C2-4A4E-A7F7-513DA70C3E21}"/>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25">
                <a:extLst>
                  <a:ext uri="{FF2B5EF4-FFF2-40B4-BE49-F238E27FC236}">
                    <a16:creationId xmlns="" xmlns:a16="http://schemas.microsoft.com/office/drawing/2014/main" id="{3014EC7D-0CDE-40DA-9D07-843ECA237752}"/>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26">
                <a:extLst>
                  <a:ext uri="{FF2B5EF4-FFF2-40B4-BE49-F238E27FC236}">
                    <a16:creationId xmlns="" xmlns:a16="http://schemas.microsoft.com/office/drawing/2014/main" id="{E14C5DB6-E484-4F0B-BA68-E74273A75AE9}"/>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27">
                <a:extLst>
                  <a:ext uri="{FF2B5EF4-FFF2-40B4-BE49-F238E27FC236}">
                    <a16:creationId xmlns="" xmlns:a16="http://schemas.microsoft.com/office/drawing/2014/main" id="{820033AB-DAB2-4B0F-B655-3A3F8ED517AA}"/>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28">
                <a:extLst>
                  <a:ext uri="{FF2B5EF4-FFF2-40B4-BE49-F238E27FC236}">
                    <a16:creationId xmlns="" xmlns:a16="http://schemas.microsoft.com/office/drawing/2014/main" id="{45EA8FE3-2B21-4510-9153-1291044BF2DA}"/>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30" name="Graphic 2">
                <a:extLst>
                  <a:ext uri="{FF2B5EF4-FFF2-40B4-BE49-F238E27FC236}">
                    <a16:creationId xmlns="" xmlns:a16="http://schemas.microsoft.com/office/drawing/2014/main" id="{B8EBFC3C-1BBA-4CA4-9569-A581A5D97538}"/>
                  </a:ext>
                </a:extLst>
              </p:cNvPr>
              <p:cNvGrpSpPr/>
              <p:nvPr/>
            </p:nvGrpSpPr>
            <p:grpSpPr>
              <a:xfrm>
                <a:off x="5881684" y="3256226"/>
                <a:ext cx="96300" cy="100097"/>
                <a:chOff x="5881684" y="3256226"/>
                <a:chExt cx="96300" cy="100097"/>
              </a:xfrm>
            </p:grpSpPr>
            <p:sp>
              <p:nvSpPr>
                <p:cNvPr id="448" name="Freeform: Shape 447">
                  <a:extLst>
                    <a:ext uri="{FF2B5EF4-FFF2-40B4-BE49-F238E27FC236}">
                      <a16:creationId xmlns="" xmlns:a16="http://schemas.microsoft.com/office/drawing/2014/main" id="{D285CECC-A037-42C6-BA5E-1F8EB954A59E}"/>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9" name="Freeform: Shape 448">
                  <a:extLst>
                    <a:ext uri="{FF2B5EF4-FFF2-40B4-BE49-F238E27FC236}">
                      <a16:creationId xmlns="" xmlns:a16="http://schemas.microsoft.com/office/drawing/2014/main" id="{0D528275-308F-4167-93F5-43B4C138ADA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31" name="Freeform: Shape 430">
                <a:extLst>
                  <a:ext uri="{FF2B5EF4-FFF2-40B4-BE49-F238E27FC236}">
                    <a16:creationId xmlns="" xmlns:a16="http://schemas.microsoft.com/office/drawing/2014/main" id="{D0B4F674-DE27-4158-A276-62A59C09CC44}"/>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31">
                <a:extLst>
                  <a:ext uri="{FF2B5EF4-FFF2-40B4-BE49-F238E27FC236}">
                    <a16:creationId xmlns="" xmlns:a16="http://schemas.microsoft.com/office/drawing/2014/main" id="{70C23521-201A-4753-B86E-6A68F7125FD5}"/>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32">
                <a:extLst>
                  <a:ext uri="{FF2B5EF4-FFF2-40B4-BE49-F238E27FC236}">
                    <a16:creationId xmlns="" xmlns:a16="http://schemas.microsoft.com/office/drawing/2014/main" id="{45E06920-3783-49DC-AAB9-FD52D1F25693}"/>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33">
                <a:extLst>
                  <a:ext uri="{FF2B5EF4-FFF2-40B4-BE49-F238E27FC236}">
                    <a16:creationId xmlns="" xmlns:a16="http://schemas.microsoft.com/office/drawing/2014/main" id="{5BBB76C3-1417-4ACC-BE7A-954F5A270154}"/>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34">
                <a:extLst>
                  <a:ext uri="{FF2B5EF4-FFF2-40B4-BE49-F238E27FC236}">
                    <a16:creationId xmlns="" xmlns:a16="http://schemas.microsoft.com/office/drawing/2014/main" id="{706774A0-F51B-4020-A0E5-6D98C27A5E7F}"/>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6" name="Freeform: Shape 435">
                <a:extLst>
                  <a:ext uri="{FF2B5EF4-FFF2-40B4-BE49-F238E27FC236}">
                    <a16:creationId xmlns="" xmlns:a16="http://schemas.microsoft.com/office/drawing/2014/main" id="{08580D1A-2D37-4D41-A4A3-6E48607AD2AC}"/>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7" name="Freeform: Shape 436">
                <a:extLst>
                  <a:ext uri="{FF2B5EF4-FFF2-40B4-BE49-F238E27FC236}">
                    <a16:creationId xmlns="" xmlns:a16="http://schemas.microsoft.com/office/drawing/2014/main" id="{382D56F5-5A3E-463A-861F-9DC095A8A066}"/>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8" name="Freeform: Shape 437">
                <a:extLst>
                  <a:ext uri="{FF2B5EF4-FFF2-40B4-BE49-F238E27FC236}">
                    <a16:creationId xmlns="" xmlns:a16="http://schemas.microsoft.com/office/drawing/2014/main" id="{973DE374-5764-4DCE-93E0-6D06972315B6}"/>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9" name="Freeform: Shape 438">
                <a:extLst>
                  <a:ext uri="{FF2B5EF4-FFF2-40B4-BE49-F238E27FC236}">
                    <a16:creationId xmlns="" xmlns:a16="http://schemas.microsoft.com/office/drawing/2014/main" id="{8697BA79-7E21-4F1D-BCF3-7E1DD857326A}"/>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0" name="Freeform: Shape 439">
                <a:extLst>
                  <a:ext uri="{FF2B5EF4-FFF2-40B4-BE49-F238E27FC236}">
                    <a16:creationId xmlns="" xmlns:a16="http://schemas.microsoft.com/office/drawing/2014/main" id="{1468E815-C858-40AC-BAE5-BD6F1367E9E4}"/>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1" name="Freeform: Shape 440">
                <a:extLst>
                  <a:ext uri="{FF2B5EF4-FFF2-40B4-BE49-F238E27FC236}">
                    <a16:creationId xmlns="" xmlns:a16="http://schemas.microsoft.com/office/drawing/2014/main" id="{A6975AA5-DECB-44A3-BE61-B6CFBB816B62}"/>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42" name="Graphic 2">
                <a:extLst>
                  <a:ext uri="{FF2B5EF4-FFF2-40B4-BE49-F238E27FC236}">
                    <a16:creationId xmlns="" xmlns:a16="http://schemas.microsoft.com/office/drawing/2014/main" id="{406C1156-343D-45CA-9889-FC2523666B23}"/>
                  </a:ext>
                </a:extLst>
              </p:cNvPr>
              <p:cNvGrpSpPr/>
              <p:nvPr/>
            </p:nvGrpSpPr>
            <p:grpSpPr>
              <a:xfrm>
                <a:off x="6089575" y="3442542"/>
                <a:ext cx="29041" cy="29075"/>
                <a:chOff x="6089575" y="3442542"/>
                <a:chExt cx="29041" cy="29075"/>
              </a:xfrm>
            </p:grpSpPr>
            <p:sp>
              <p:nvSpPr>
                <p:cNvPr id="446" name="Freeform: Shape 445">
                  <a:extLst>
                    <a:ext uri="{FF2B5EF4-FFF2-40B4-BE49-F238E27FC236}">
                      <a16:creationId xmlns="" xmlns:a16="http://schemas.microsoft.com/office/drawing/2014/main" id="{0327B038-DE14-42B4-9ABA-5CE1DB97FA6F}"/>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7" name="Freeform: Shape 446">
                  <a:extLst>
                    <a:ext uri="{FF2B5EF4-FFF2-40B4-BE49-F238E27FC236}">
                      <a16:creationId xmlns="" xmlns:a16="http://schemas.microsoft.com/office/drawing/2014/main" id="{FF93F112-9538-4869-A708-F69720DF9718}"/>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43" name="Graphic 2">
                <a:extLst>
                  <a:ext uri="{FF2B5EF4-FFF2-40B4-BE49-F238E27FC236}">
                    <a16:creationId xmlns="" xmlns:a16="http://schemas.microsoft.com/office/drawing/2014/main" id="{8D0847D4-C33F-4732-B20D-25630EE7856E}"/>
                  </a:ext>
                </a:extLst>
              </p:cNvPr>
              <p:cNvGrpSpPr/>
              <p:nvPr/>
            </p:nvGrpSpPr>
            <p:grpSpPr>
              <a:xfrm>
                <a:off x="6097142" y="3196401"/>
                <a:ext cx="112446" cy="63243"/>
                <a:chOff x="6097142" y="3196401"/>
                <a:chExt cx="112446" cy="63243"/>
              </a:xfrm>
            </p:grpSpPr>
            <p:sp>
              <p:nvSpPr>
                <p:cNvPr id="444" name="Freeform: Shape 443">
                  <a:extLst>
                    <a:ext uri="{FF2B5EF4-FFF2-40B4-BE49-F238E27FC236}">
                      <a16:creationId xmlns="" xmlns:a16="http://schemas.microsoft.com/office/drawing/2014/main" id="{E600CA4F-0249-4708-B2BF-A8944826AE37}"/>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5" name="Freeform: Shape 444">
                  <a:extLst>
                    <a:ext uri="{FF2B5EF4-FFF2-40B4-BE49-F238E27FC236}">
                      <a16:creationId xmlns="" xmlns:a16="http://schemas.microsoft.com/office/drawing/2014/main" id="{B10A1664-94C1-418D-B3DF-AC0AAD5CC361}"/>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19" name="Freeform: Shape 418">
              <a:extLst>
                <a:ext uri="{FF2B5EF4-FFF2-40B4-BE49-F238E27FC236}">
                  <a16:creationId xmlns="" xmlns:a16="http://schemas.microsoft.com/office/drawing/2014/main" id="{76BD63D3-DC20-48C7-B94E-056421658CB0}"/>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90" name="Group 4">
            <a:extLst>
              <a:ext uri="{FF2B5EF4-FFF2-40B4-BE49-F238E27FC236}">
                <a16:creationId xmlns="" xmlns:a16="http://schemas.microsoft.com/office/drawing/2014/main" id="{D09D29A8-E37D-466A-BA32-8ADE25E2F640}"/>
              </a:ext>
            </a:extLst>
          </p:cNvPr>
          <p:cNvGrpSpPr>
            <a:grpSpLocks noChangeAspect="1"/>
          </p:cNvGrpSpPr>
          <p:nvPr/>
        </p:nvGrpSpPr>
        <p:grpSpPr bwMode="auto">
          <a:xfrm rot="9688501">
            <a:off x="7120049" y="5732454"/>
            <a:ext cx="682897" cy="1412660"/>
            <a:chOff x="-24" y="1472"/>
            <a:chExt cx="612" cy="1266"/>
          </a:xfrm>
        </p:grpSpPr>
        <p:sp>
          <p:nvSpPr>
            <p:cNvPr id="391" name="AutoShape 3">
              <a:extLst>
                <a:ext uri="{FF2B5EF4-FFF2-40B4-BE49-F238E27FC236}">
                  <a16:creationId xmlns="" xmlns:a16="http://schemas.microsoft.com/office/drawing/2014/main" id="{91A788FC-A784-4ED8-9E24-158219D6DC90}"/>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5">
              <a:extLst>
                <a:ext uri="{FF2B5EF4-FFF2-40B4-BE49-F238E27FC236}">
                  <a16:creationId xmlns="" xmlns:a16="http://schemas.microsoft.com/office/drawing/2014/main" id="{B2B9FB8B-C8EC-43EF-95A0-3753C3F6CFFB}"/>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3" name="Freeform 6">
              <a:extLst>
                <a:ext uri="{FF2B5EF4-FFF2-40B4-BE49-F238E27FC236}">
                  <a16:creationId xmlns="" xmlns:a16="http://schemas.microsoft.com/office/drawing/2014/main" id="{B8C15FDF-8C6A-40DE-A82B-57129FFBB797}"/>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Freeform 7">
              <a:extLst>
                <a:ext uri="{FF2B5EF4-FFF2-40B4-BE49-F238E27FC236}">
                  <a16:creationId xmlns="" xmlns:a16="http://schemas.microsoft.com/office/drawing/2014/main" id="{332FC4F8-E003-4605-B248-5B608B8777F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Freeform 8">
              <a:extLst>
                <a:ext uri="{FF2B5EF4-FFF2-40B4-BE49-F238E27FC236}">
                  <a16:creationId xmlns="" xmlns:a16="http://schemas.microsoft.com/office/drawing/2014/main" id="{2AB17C06-4482-4C8D-969B-77DC97A10259}"/>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Freeform 9">
              <a:extLst>
                <a:ext uri="{FF2B5EF4-FFF2-40B4-BE49-F238E27FC236}">
                  <a16:creationId xmlns="" xmlns:a16="http://schemas.microsoft.com/office/drawing/2014/main" id="{C8D699B7-3839-4647-B3D1-1930AC3F864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7" name="Freeform 10">
              <a:extLst>
                <a:ext uri="{FF2B5EF4-FFF2-40B4-BE49-F238E27FC236}">
                  <a16:creationId xmlns="" xmlns:a16="http://schemas.microsoft.com/office/drawing/2014/main" id="{D5AC22D9-67AF-499C-839A-22003E19BBA7}"/>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8" name="Freeform 11">
              <a:extLst>
                <a:ext uri="{FF2B5EF4-FFF2-40B4-BE49-F238E27FC236}">
                  <a16:creationId xmlns="" xmlns:a16="http://schemas.microsoft.com/office/drawing/2014/main" id="{F0089FD2-C5BC-4495-804E-0DE4E032CBC4}"/>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12">
              <a:extLst>
                <a:ext uri="{FF2B5EF4-FFF2-40B4-BE49-F238E27FC236}">
                  <a16:creationId xmlns="" xmlns:a16="http://schemas.microsoft.com/office/drawing/2014/main" id="{1C9FE623-DB65-40DE-B09C-290324F1BEB1}"/>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13">
              <a:extLst>
                <a:ext uri="{FF2B5EF4-FFF2-40B4-BE49-F238E27FC236}">
                  <a16:creationId xmlns="" xmlns:a16="http://schemas.microsoft.com/office/drawing/2014/main" id="{15C22619-1E36-45F7-9B70-EF421BF107AB}"/>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5" name="Graphic 837">
            <a:extLst>
              <a:ext uri="{FF2B5EF4-FFF2-40B4-BE49-F238E27FC236}">
                <a16:creationId xmlns="" xmlns:a16="http://schemas.microsoft.com/office/drawing/2014/main" id="{BB08FC97-DCD2-4AA1-9AA4-1B3E2EC153F6}"/>
              </a:ext>
            </a:extLst>
          </p:cNvPr>
          <p:cNvGrpSpPr/>
          <p:nvPr/>
        </p:nvGrpSpPr>
        <p:grpSpPr>
          <a:xfrm>
            <a:off x="8981501" y="2034361"/>
            <a:ext cx="969490" cy="1048470"/>
            <a:chOff x="5681545" y="3195637"/>
            <a:chExt cx="2191520" cy="2054559"/>
          </a:xfrm>
        </p:grpSpPr>
        <p:grpSp>
          <p:nvGrpSpPr>
            <p:cNvPr id="406" name="Graphic 837">
              <a:extLst>
                <a:ext uri="{FF2B5EF4-FFF2-40B4-BE49-F238E27FC236}">
                  <a16:creationId xmlns="" xmlns:a16="http://schemas.microsoft.com/office/drawing/2014/main" id="{2323A698-4F70-4E1E-B756-199E29D1E0BD}"/>
                </a:ext>
              </a:extLst>
            </p:cNvPr>
            <p:cNvGrpSpPr/>
            <p:nvPr/>
          </p:nvGrpSpPr>
          <p:grpSpPr>
            <a:xfrm>
              <a:off x="6845610" y="3195637"/>
              <a:ext cx="1027455" cy="1424085"/>
              <a:chOff x="6845610" y="3195637"/>
              <a:chExt cx="1027455" cy="1424085"/>
            </a:xfrm>
          </p:grpSpPr>
          <p:sp>
            <p:nvSpPr>
              <p:cNvPr id="410" name="Freeform: Shape 409">
                <a:extLst>
                  <a:ext uri="{FF2B5EF4-FFF2-40B4-BE49-F238E27FC236}">
                    <a16:creationId xmlns="" xmlns:a16="http://schemas.microsoft.com/office/drawing/2014/main" id="{D95AA756-36CB-41F3-BCBA-54E242761DB1}"/>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1" name="Freeform: Shape 410">
                <a:extLst>
                  <a:ext uri="{FF2B5EF4-FFF2-40B4-BE49-F238E27FC236}">
                    <a16:creationId xmlns="" xmlns:a16="http://schemas.microsoft.com/office/drawing/2014/main" id="{5BDE6C84-0CFA-47DF-8B75-40E38A20337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7" name="Graphic 837">
              <a:extLst>
                <a:ext uri="{FF2B5EF4-FFF2-40B4-BE49-F238E27FC236}">
                  <a16:creationId xmlns="" xmlns:a16="http://schemas.microsoft.com/office/drawing/2014/main" id="{B3BE75C2-9EE6-47CE-845B-C3DCD4780F97}"/>
                </a:ext>
              </a:extLst>
            </p:cNvPr>
            <p:cNvGrpSpPr/>
            <p:nvPr/>
          </p:nvGrpSpPr>
          <p:grpSpPr>
            <a:xfrm>
              <a:off x="5681545" y="3873218"/>
              <a:ext cx="837945" cy="1376978"/>
              <a:chOff x="5681545" y="3873218"/>
              <a:chExt cx="837945" cy="1376978"/>
            </a:xfrm>
          </p:grpSpPr>
          <p:sp>
            <p:nvSpPr>
              <p:cNvPr id="408" name="Freeform: Shape 407">
                <a:extLst>
                  <a:ext uri="{FF2B5EF4-FFF2-40B4-BE49-F238E27FC236}">
                    <a16:creationId xmlns="" xmlns:a16="http://schemas.microsoft.com/office/drawing/2014/main" id="{3E5B88B4-B8CD-4DBF-BAC5-AC33CC44BB51}"/>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9" name="Freeform: Shape 408">
                <a:extLst>
                  <a:ext uri="{FF2B5EF4-FFF2-40B4-BE49-F238E27FC236}">
                    <a16:creationId xmlns="" xmlns:a16="http://schemas.microsoft.com/office/drawing/2014/main" id="{EFD52EC4-F790-4489-9BB6-FF23BA7839A8}"/>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412" name="Graphic 47">
            <a:extLst>
              <a:ext uri="{FF2B5EF4-FFF2-40B4-BE49-F238E27FC236}">
                <a16:creationId xmlns="" xmlns:a16="http://schemas.microsoft.com/office/drawing/2014/main" id="{545EBC52-F285-4CEC-8EDE-BB44FE0AA9DC}"/>
              </a:ext>
            </a:extLst>
          </p:cNvPr>
          <p:cNvGrpSpPr/>
          <p:nvPr/>
        </p:nvGrpSpPr>
        <p:grpSpPr>
          <a:xfrm rot="5400000">
            <a:off x="1020211" y="5939146"/>
            <a:ext cx="656054" cy="590177"/>
            <a:chOff x="6019800" y="3362325"/>
            <a:chExt cx="150832" cy="134189"/>
          </a:xfrm>
        </p:grpSpPr>
        <p:sp>
          <p:nvSpPr>
            <p:cNvPr id="413" name="Freeform: Shape 412">
              <a:extLst>
                <a:ext uri="{FF2B5EF4-FFF2-40B4-BE49-F238E27FC236}">
                  <a16:creationId xmlns="" xmlns:a16="http://schemas.microsoft.com/office/drawing/2014/main" id="{13CDE6E3-117E-4BDA-A2A4-8399E3FA5521}"/>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13">
              <a:extLst>
                <a:ext uri="{FF2B5EF4-FFF2-40B4-BE49-F238E27FC236}">
                  <a16:creationId xmlns="" xmlns:a16="http://schemas.microsoft.com/office/drawing/2014/main" id="{78B7B649-2C54-4A0B-A6A0-058CC536F751}"/>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14">
              <a:extLst>
                <a:ext uri="{FF2B5EF4-FFF2-40B4-BE49-F238E27FC236}">
                  <a16:creationId xmlns="" xmlns:a16="http://schemas.microsoft.com/office/drawing/2014/main" id="{20D0EB4B-50BE-4B45-B66B-EBBD3363A970}"/>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15">
              <a:extLst>
                <a:ext uri="{FF2B5EF4-FFF2-40B4-BE49-F238E27FC236}">
                  <a16:creationId xmlns="" xmlns:a16="http://schemas.microsoft.com/office/drawing/2014/main" id="{8C2C7C10-2B3B-49F2-988D-3A83448E7FC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44" name="Graphic 19325">
            <a:extLst>
              <a:ext uri="{FF2B5EF4-FFF2-40B4-BE49-F238E27FC236}">
                <a16:creationId xmlns="" xmlns:a16="http://schemas.microsoft.com/office/drawing/2014/main" id="{076BFB6E-8AA9-41EA-B47A-E86D43AF214F}"/>
              </a:ext>
            </a:extLst>
          </p:cNvPr>
          <p:cNvSpPr/>
          <p:nvPr/>
        </p:nvSpPr>
        <p:spPr>
          <a:xfrm>
            <a:off x="5012635" y="4694168"/>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1" name="Graphic 19325">
            <a:extLst>
              <a:ext uri="{FF2B5EF4-FFF2-40B4-BE49-F238E27FC236}">
                <a16:creationId xmlns="" xmlns:a16="http://schemas.microsoft.com/office/drawing/2014/main" id="{076BFB6E-8AA9-41EA-B47A-E86D43AF214F}"/>
              </a:ext>
            </a:extLst>
          </p:cNvPr>
          <p:cNvSpPr/>
          <p:nvPr/>
        </p:nvSpPr>
        <p:spPr>
          <a:xfrm>
            <a:off x="1569636" y="438585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Graphic 19325">
            <a:extLst>
              <a:ext uri="{FF2B5EF4-FFF2-40B4-BE49-F238E27FC236}">
                <a16:creationId xmlns="" xmlns:a16="http://schemas.microsoft.com/office/drawing/2014/main" id="{076BFB6E-8AA9-41EA-B47A-E86D43AF214F}"/>
              </a:ext>
            </a:extLst>
          </p:cNvPr>
          <p:cNvSpPr/>
          <p:nvPr/>
        </p:nvSpPr>
        <p:spPr>
          <a:xfrm>
            <a:off x="10033699" y="1444957"/>
            <a:ext cx="384894" cy="34330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2" name="Graphic 19325">
            <a:extLst>
              <a:ext uri="{FF2B5EF4-FFF2-40B4-BE49-F238E27FC236}">
                <a16:creationId xmlns="" xmlns:a16="http://schemas.microsoft.com/office/drawing/2014/main" id="{076BFB6E-8AA9-41EA-B47A-E86D43AF214F}"/>
              </a:ext>
            </a:extLst>
          </p:cNvPr>
          <p:cNvSpPr/>
          <p:nvPr/>
        </p:nvSpPr>
        <p:spPr>
          <a:xfrm>
            <a:off x="9680122" y="6110938"/>
            <a:ext cx="353577" cy="315371"/>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166813"/>
            <a:ext cx="10829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
            <a:ext cx="12052299" cy="698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806333"/>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67"/>
            <a:ext cx="11430000" cy="692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55614"/>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raphic 19322">
            <a:extLst>
              <a:ext uri="{FF2B5EF4-FFF2-40B4-BE49-F238E27FC236}">
                <a16:creationId xmlns="" xmlns:a16="http://schemas.microsoft.com/office/drawing/2014/main" id="{75DD5234-0253-49F2-99D0-139B1B1EC09E}"/>
              </a:ext>
            </a:extLst>
          </p:cNvPr>
          <p:cNvSpPr/>
          <p:nvPr/>
        </p:nvSpPr>
        <p:spPr>
          <a:xfrm rot="10472639">
            <a:off x="4236845" y="4097441"/>
            <a:ext cx="8273345"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17" name="Graphic 2">
            <a:extLst>
              <a:ext uri="{FF2B5EF4-FFF2-40B4-BE49-F238E27FC236}">
                <a16:creationId xmlns="" xmlns:a16="http://schemas.microsoft.com/office/drawing/2014/main" id="{1BF49518-8918-446D-9A4E-B5BCC2B47652}"/>
              </a:ext>
            </a:extLst>
          </p:cNvPr>
          <p:cNvGrpSpPr/>
          <p:nvPr/>
        </p:nvGrpSpPr>
        <p:grpSpPr>
          <a:xfrm rot="2272405">
            <a:off x="7920570" y="3189211"/>
            <a:ext cx="582778" cy="741902"/>
            <a:chOff x="5881684" y="3147949"/>
            <a:chExt cx="428090" cy="557286"/>
          </a:xfrm>
        </p:grpSpPr>
        <p:grpSp>
          <p:nvGrpSpPr>
            <p:cNvPr id="418" name="Graphic 2">
              <a:extLst>
                <a:ext uri="{FF2B5EF4-FFF2-40B4-BE49-F238E27FC236}">
                  <a16:creationId xmlns="" xmlns:a16="http://schemas.microsoft.com/office/drawing/2014/main" id="{A9361C79-75C0-4E9B-870C-202FB219F98B}"/>
                </a:ext>
              </a:extLst>
            </p:cNvPr>
            <p:cNvGrpSpPr/>
            <p:nvPr/>
          </p:nvGrpSpPr>
          <p:grpSpPr>
            <a:xfrm>
              <a:off x="5881684" y="3147949"/>
              <a:ext cx="428090" cy="557286"/>
              <a:chOff x="5881684" y="3147949"/>
              <a:chExt cx="428090" cy="557286"/>
            </a:xfrm>
          </p:grpSpPr>
          <p:sp>
            <p:nvSpPr>
              <p:cNvPr id="420" name="Freeform: Shape 419">
                <a:extLst>
                  <a:ext uri="{FF2B5EF4-FFF2-40B4-BE49-F238E27FC236}">
                    <a16:creationId xmlns="" xmlns:a16="http://schemas.microsoft.com/office/drawing/2014/main" id="{A933F8AD-7760-4DBF-B564-9657FD000DBE}"/>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20">
                <a:extLst>
                  <a:ext uri="{FF2B5EF4-FFF2-40B4-BE49-F238E27FC236}">
                    <a16:creationId xmlns="" xmlns:a16="http://schemas.microsoft.com/office/drawing/2014/main" id="{C1E8B3BF-C3F8-4139-8594-ED2791B33A91}"/>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21">
                <a:extLst>
                  <a:ext uri="{FF2B5EF4-FFF2-40B4-BE49-F238E27FC236}">
                    <a16:creationId xmlns="" xmlns:a16="http://schemas.microsoft.com/office/drawing/2014/main" id="{1F199C50-6B1D-4BA4-BABA-0B0A735FA345}"/>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22">
                <a:extLst>
                  <a:ext uri="{FF2B5EF4-FFF2-40B4-BE49-F238E27FC236}">
                    <a16:creationId xmlns="" xmlns:a16="http://schemas.microsoft.com/office/drawing/2014/main" id="{B28BEDA1-5B49-46A6-8A25-7EAD4CAB951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4" name="Freeform: Shape 423">
                <a:extLst>
                  <a:ext uri="{FF2B5EF4-FFF2-40B4-BE49-F238E27FC236}">
                    <a16:creationId xmlns="" xmlns:a16="http://schemas.microsoft.com/office/drawing/2014/main" id="{6D9BB620-7338-4105-AF96-76876CE10602}"/>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24">
                <a:extLst>
                  <a:ext uri="{FF2B5EF4-FFF2-40B4-BE49-F238E27FC236}">
                    <a16:creationId xmlns="" xmlns:a16="http://schemas.microsoft.com/office/drawing/2014/main" id="{93920457-F9C2-4A4E-A7F7-513DA70C3E21}"/>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25">
                <a:extLst>
                  <a:ext uri="{FF2B5EF4-FFF2-40B4-BE49-F238E27FC236}">
                    <a16:creationId xmlns="" xmlns:a16="http://schemas.microsoft.com/office/drawing/2014/main" id="{3014EC7D-0CDE-40DA-9D07-843ECA237752}"/>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26">
                <a:extLst>
                  <a:ext uri="{FF2B5EF4-FFF2-40B4-BE49-F238E27FC236}">
                    <a16:creationId xmlns="" xmlns:a16="http://schemas.microsoft.com/office/drawing/2014/main" id="{E14C5DB6-E484-4F0B-BA68-E74273A75AE9}"/>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27">
                <a:extLst>
                  <a:ext uri="{FF2B5EF4-FFF2-40B4-BE49-F238E27FC236}">
                    <a16:creationId xmlns="" xmlns:a16="http://schemas.microsoft.com/office/drawing/2014/main" id="{820033AB-DAB2-4B0F-B655-3A3F8ED517AA}"/>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28">
                <a:extLst>
                  <a:ext uri="{FF2B5EF4-FFF2-40B4-BE49-F238E27FC236}">
                    <a16:creationId xmlns="" xmlns:a16="http://schemas.microsoft.com/office/drawing/2014/main" id="{45EA8FE3-2B21-4510-9153-1291044BF2DA}"/>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30" name="Graphic 2">
                <a:extLst>
                  <a:ext uri="{FF2B5EF4-FFF2-40B4-BE49-F238E27FC236}">
                    <a16:creationId xmlns="" xmlns:a16="http://schemas.microsoft.com/office/drawing/2014/main" id="{B8EBFC3C-1BBA-4CA4-9569-A581A5D97538}"/>
                  </a:ext>
                </a:extLst>
              </p:cNvPr>
              <p:cNvGrpSpPr/>
              <p:nvPr/>
            </p:nvGrpSpPr>
            <p:grpSpPr>
              <a:xfrm>
                <a:off x="5881684" y="3256226"/>
                <a:ext cx="96300" cy="100097"/>
                <a:chOff x="5881684" y="3256226"/>
                <a:chExt cx="96300" cy="100097"/>
              </a:xfrm>
            </p:grpSpPr>
            <p:sp>
              <p:nvSpPr>
                <p:cNvPr id="448" name="Freeform: Shape 447">
                  <a:extLst>
                    <a:ext uri="{FF2B5EF4-FFF2-40B4-BE49-F238E27FC236}">
                      <a16:creationId xmlns="" xmlns:a16="http://schemas.microsoft.com/office/drawing/2014/main" id="{D285CECC-A037-42C6-BA5E-1F8EB954A59E}"/>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9" name="Freeform: Shape 448">
                  <a:extLst>
                    <a:ext uri="{FF2B5EF4-FFF2-40B4-BE49-F238E27FC236}">
                      <a16:creationId xmlns="" xmlns:a16="http://schemas.microsoft.com/office/drawing/2014/main" id="{0D528275-308F-4167-93F5-43B4C138ADA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31" name="Freeform: Shape 430">
                <a:extLst>
                  <a:ext uri="{FF2B5EF4-FFF2-40B4-BE49-F238E27FC236}">
                    <a16:creationId xmlns="" xmlns:a16="http://schemas.microsoft.com/office/drawing/2014/main" id="{D0B4F674-DE27-4158-A276-62A59C09CC44}"/>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31">
                <a:extLst>
                  <a:ext uri="{FF2B5EF4-FFF2-40B4-BE49-F238E27FC236}">
                    <a16:creationId xmlns="" xmlns:a16="http://schemas.microsoft.com/office/drawing/2014/main" id="{70C23521-201A-4753-B86E-6A68F7125FD5}"/>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32">
                <a:extLst>
                  <a:ext uri="{FF2B5EF4-FFF2-40B4-BE49-F238E27FC236}">
                    <a16:creationId xmlns="" xmlns:a16="http://schemas.microsoft.com/office/drawing/2014/main" id="{45E06920-3783-49DC-AAB9-FD52D1F25693}"/>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33">
                <a:extLst>
                  <a:ext uri="{FF2B5EF4-FFF2-40B4-BE49-F238E27FC236}">
                    <a16:creationId xmlns="" xmlns:a16="http://schemas.microsoft.com/office/drawing/2014/main" id="{5BBB76C3-1417-4ACC-BE7A-954F5A270154}"/>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34">
                <a:extLst>
                  <a:ext uri="{FF2B5EF4-FFF2-40B4-BE49-F238E27FC236}">
                    <a16:creationId xmlns="" xmlns:a16="http://schemas.microsoft.com/office/drawing/2014/main" id="{706774A0-F51B-4020-A0E5-6D98C27A5E7F}"/>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6" name="Freeform: Shape 435">
                <a:extLst>
                  <a:ext uri="{FF2B5EF4-FFF2-40B4-BE49-F238E27FC236}">
                    <a16:creationId xmlns="" xmlns:a16="http://schemas.microsoft.com/office/drawing/2014/main" id="{08580D1A-2D37-4D41-A4A3-6E48607AD2AC}"/>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7" name="Freeform: Shape 436">
                <a:extLst>
                  <a:ext uri="{FF2B5EF4-FFF2-40B4-BE49-F238E27FC236}">
                    <a16:creationId xmlns="" xmlns:a16="http://schemas.microsoft.com/office/drawing/2014/main" id="{382D56F5-5A3E-463A-861F-9DC095A8A066}"/>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8" name="Freeform: Shape 437">
                <a:extLst>
                  <a:ext uri="{FF2B5EF4-FFF2-40B4-BE49-F238E27FC236}">
                    <a16:creationId xmlns="" xmlns:a16="http://schemas.microsoft.com/office/drawing/2014/main" id="{973DE374-5764-4DCE-93E0-6D06972315B6}"/>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9" name="Freeform: Shape 438">
                <a:extLst>
                  <a:ext uri="{FF2B5EF4-FFF2-40B4-BE49-F238E27FC236}">
                    <a16:creationId xmlns="" xmlns:a16="http://schemas.microsoft.com/office/drawing/2014/main" id="{8697BA79-7E21-4F1D-BCF3-7E1DD857326A}"/>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0" name="Freeform: Shape 439">
                <a:extLst>
                  <a:ext uri="{FF2B5EF4-FFF2-40B4-BE49-F238E27FC236}">
                    <a16:creationId xmlns="" xmlns:a16="http://schemas.microsoft.com/office/drawing/2014/main" id="{1468E815-C858-40AC-BAE5-BD6F1367E9E4}"/>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1" name="Freeform: Shape 440">
                <a:extLst>
                  <a:ext uri="{FF2B5EF4-FFF2-40B4-BE49-F238E27FC236}">
                    <a16:creationId xmlns="" xmlns:a16="http://schemas.microsoft.com/office/drawing/2014/main" id="{A6975AA5-DECB-44A3-BE61-B6CFBB816B62}"/>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42" name="Graphic 2">
                <a:extLst>
                  <a:ext uri="{FF2B5EF4-FFF2-40B4-BE49-F238E27FC236}">
                    <a16:creationId xmlns="" xmlns:a16="http://schemas.microsoft.com/office/drawing/2014/main" id="{406C1156-343D-45CA-9889-FC2523666B23}"/>
                  </a:ext>
                </a:extLst>
              </p:cNvPr>
              <p:cNvGrpSpPr/>
              <p:nvPr/>
            </p:nvGrpSpPr>
            <p:grpSpPr>
              <a:xfrm>
                <a:off x="6089575" y="3442542"/>
                <a:ext cx="29041" cy="29075"/>
                <a:chOff x="6089575" y="3442542"/>
                <a:chExt cx="29041" cy="29075"/>
              </a:xfrm>
            </p:grpSpPr>
            <p:sp>
              <p:nvSpPr>
                <p:cNvPr id="446" name="Freeform: Shape 445">
                  <a:extLst>
                    <a:ext uri="{FF2B5EF4-FFF2-40B4-BE49-F238E27FC236}">
                      <a16:creationId xmlns="" xmlns:a16="http://schemas.microsoft.com/office/drawing/2014/main" id="{0327B038-DE14-42B4-9ABA-5CE1DB97FA6F}"/>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7" name="Freeform: Shape 446">
                  <a:extLst>
                    <a:ext uri="{FF2B5EF4-FFF2-40B4-BE49-F238E27FC236}">
                      <a16:creationId xmlns="" xmlns:a16="http://schemas.microsoft.com/office/drawing/2014/main" id="{FF93F112-9538-4869-A708-F69720DF9718}"/>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43" name="Graphic 2">
                <a:extLst>
                  <a:ext uri="{FF2B5EF4-FFF2-40B4-BE49-F238E27FC236}">
                    <a16:creationId xmlns="" xmlns:a16="http://schemas.microsoft.com/office/drawing/2014/main" id="{8D0847D4-C33F-4732-B20D-25630EE7856E}"/>
                  </a:ext>
                </a:extLst>
              </p:cNvPr>
              <p:cNvGrpSpPr/>
              <p:nvPr/>
            </p:nvGrpSpPr>
            <p:grpSpPr>
              <a:xfrm>
                <a:off x="6097142" y="3196401"/>
                <a:ext cx="112446" cy="63243"/>
                <a:chOff x="6097142" y="3196401"/>
                <a:chExt cx="112446" cy="63243"/>
              </a:xfrm>
            </p:grpSpPr>
            <p:sp>
              <p:nvSpPr>
                <p:cNvPr id="444" name="Freeform: Shape 443">
                  <a:extLst>
                    <a:ext uri="{FF2B5EF4-FFF2-40B4-BE49-F238E27FC236}">
                      <a16:creationId xmlns="" xmlns:a16="http://schemas.microsoft.com/office/drawing/2014/main" id="{E600CA4F-0249-4708-B2BF-A8944826AE37}"/>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5" name="Freeform: Shape 444">
                  <a:extLst>
                    <a:ext uri="{FF2B5EF4-FFF2-40B4-BE49-F238E27FC236}">
                      <a16:creationId xmlns="" xmlns:a16="http://schemas.microsoft.com/office/drawing/2014/main" id="{B10A1664-94C1-418D-B3DF-AC0AAD5CC361}"/>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19" name="Freeform: Shape 418">
              <a:extLst>
                <a:ext uri="{FF2B5EF4-FFF2-40B4-BE49-F238E27FC236}">
                  <a16:creationId xmlns="" xmlns:a16="http://schemas.microsoft.com/office/drawing/2014/main" id="{76BD63D3-DC20-48C7-B94E-056421658CB0}"/>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90" name="Group 4">
            <a:extLst>
              <a:ext uri="{FF2B5EF4-FFF2-40B4-BE49-F238E27FC236}">
                <a16:creationId xmlns="" xmlns:a16="http://schemas.microsoft.com/office/drawing/2014/main" id="{D09D29A8-E37D-466A-BA32-8ADE25E2F640}"/>
              </a:ext>
            </a:extLst>
          </p:cNvPr>
          <p:cNvGrpSpPr>
            <a:grpSpLocks noChangeAspect="1"/>
          </p:cNvGrpSpPr>
          <p:nvPr/>
        </p:nvGrpSpPr>
        <p:grpSpPr bwMode="auto">
          <a:xfrm rot="9688501">
            <a:off x="7120049" y="5732454"/>
            <a:ext cx="682897" cy="1412660"/>
            <a:chOff x="-24" y="1472"/>
            <a:chExt cx="612" cy="1266"/>
          </a:xfrm>
        </p:grpSpPr>
        <p:sp>
          <p:nvSpPr>
            <p:cNvPr id="391" name="AutoShape 3">
              <a:extLst>
                <a:ext uri="{FF2B5EF4-FFF2-40B4-BE49-F238E27FC236}">
                  <a16:creationId xmlns="" xmlns:a16="http://schemas.microsoft.com/office/drawing/2014/main" id="{91A788FC-A784-4ED8-9E24-158219D6DC90}"/>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5">
              <a:extLst>
                <a:ext uri="{FF2B5EF4-FFF2-40B4-BE49-F238E27FC236}">
                  <a16:creationId xmlns="" xmlns:a16="http://schemas.microsoft.com/office/drawing/2014/main" id="{B2B9FB8B-C8EC-43EF-95A0-3753C3F6CFFB}"/>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3" name="Freeform 6">
              <a:extLst>
                <a:ext uri="{FF2B5EF4-FFF2-40B4-BE49-F238E27FC236}">
                  <a16:creationId xmlns="" xmlns:a16="http://schemas.microsoft.com/office/drawing/2014/main" id="{B8C15FDF-8C6A-40DE-A82B-57129FFBB797}"/>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Freeform 7">
              <a:extLst>
                <a:ext uri="{FF2B5EF4-FFF2-40B4-BE49-F238E27FC236}">
                  <a16:creationId xmlns="" xmlns:a16="http://schemas.microsoft.com/office/drawing/2014/main" id="{332FC4F8-E003-4605-B248-5B608B8777F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Freeform 8">
              <a:extLst>
                <a:ext uri="{FF2B5EF4-FFF2-40B4-BE49-F238E27FC236}">
                  <a16:creationId xmlns="" xmlns:a16="http://schemas.microsoft.com/office/drawing/2014/main" id="{2AB17C06-4482-4C8D-969B-77DC97A10259}"/>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Freeform 9">
              <a:extLst>
                <a:ext uri="{FF2B5EF4-FFF2-40B4-BE49-F238E27FC236}">
                  <a16:creationId xmlns="" xmlns:a16="http://schemas.microsoft.com/office/drawing/2014/main" id="{C8D699B7-3839-4647-B3D1-1930AC3F864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7" name="Freeform 10">
              <a:extLst>
                <a:ext uri="{FF2B5EF4-FFF2-40B4-BE49-F238E27FC236}">
                  <a16:creationId xmlns="" xmlns:a16="http://schemas.microsoft.com/office/drawing/2014/main" id="{D5AC22D9-67AF-499C-839A-22003E19BBA7}"/>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8" name="Freeform 11">
              <a:extLst>
                <a:ext uri="{FF2B5EF4-FFF2-40B4-BE49-F238E27FC236}">
                  <a16:creationId xmlns="" xmlns:a16="http://schemas.microsoft.com/office/drawing/2014/main" id="{F0089FD2-C5BC-4495-804E-0DE4E032CBC4}"/>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12">
              <a:extLst>
                <a:ext uri="{FF2B5EF4-FFF2-40B4-BE49-F238E27FC236}">
                  <a16:creationId xmlns="" xmlns:a16="http://schemas.microsoft.com/office/drawing/2014/main" id="{1C9FE623-DB65-40DE-B09C-290324F1BEB1}"/>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13">
              <a:extLst>
                <a:ext uri="{FF2B5EF4-FFF2-40B4-BE49-F238E27FC236}">
                  <a16:creationId xmlns="" xmlns:a16="http://schemas.microsoft.com/office/drawing/2014/main" id="{15C22619-1E36-45F7-9B70-EF421BF107AB}"/>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5" name="Graphic 837">
            <a:extLst>
              <a:ext uri="{FF2B5EF4-FFF2-40B4-BE49-F238E27FC236}">
                <a16:creationId xmlns="" xmlns:a16="http://schemas.microsoft.com/office/drawing/2014/main" id="{BB08FC97-DCD2-4AA1-9AA4-1B3E2EC153F6}"/>
              </a:ext>
            </a:extLst>
          </p:cNvPr>
          <p:cNvGrpSpPr/>
          <p:nvPr/>
        </p:nvGrpSpPr>
        <p:grpSpPr>
          <a:xfrm>
            <a:off x="8981501" y="2034361"/>
            <a:ext cx="969490" cy="1048470"/>
            <a:chOff x="5681545" y="3195637"/>
            <a:chExt cx="2191520" cy="2054559"/>
          </a:xfrm>
        </p:grpSpPr>
        <p:grpSp>
          <p:nvGrpSpPr>
            <p:cNvPr id="406" name="Graphic 837">
              <a:extLst>
                <a:ext uri="{FF2B5EF4-FFF2-40B4-BE49-F238E27FC236}">
                  <a16:creationId xmlns="" xmlns:a16="http://schemas.microsoft.com/office/drawing/2014/main" id="{2323A698-4F70-4E1E-B756-199E29D1E0BD}"/>
                </a:ext>
              </a:extLst>
            </p:cNvPr>
            <p:cNvGrpSpPr/>
            <p:nvPr/>
          </p:nvGrpSpPr>
          <p:grpSpPr>
            <a:xfrm>
              <a:off x="6845610" y="3195637"/>
              <a:ext cx="1027455" cy="1424085"/>
              <a:chOff x="6845610" y="3195637"/>
              <a:chExt cx="1027455" cy="1424085"/>
            </a:xfrm>
          </p:grpSpPr>
          <p:sp>
            <p:nvSpPr>
              <p:cNvPr id="410" name="Freeform: Shape 409">
                <a:extLst>
                  <a:ext uri="{FF2B5EF4-FFF2-40B4-BE49-F238E27FC236}">
                    <a16:creationId xmlns="" xmlns:a16="http://schemas.microsoft.com/office/drawing/2014/main" id="{D95AA756-36CB-41F3-BCBA-54E242761DB1}"/>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1" name="Freeform: Shape 410">
                <a:extLst>
                  <a:ext uri="{FF2B5EF4-FFF2-40B4-BE49-F238E27FC236}">
                    <a16:creationId xmlns="" xmlns:a16="http://schemas.microsoft.com/office/drawing/2014/main" id="{5BDE6C84-0CFA-47DF-8B75-40E38A20337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7" name="Graphic 837">
              <a:extLst>
                <a:ext uri="{FF2B5EF4-FFF2-40B4-BE49-F238E27FC236}">
                  <a16:creationId xmlns="" xmlns:a16="http://schemas.microsoft.com/office/drawing/2014/main" id="{B3BE75C2-9EE6-47CE-845B-C3DCD4780F97}"/>
                </a:ext>
              </a:extLst>
            </p:cNvPr>
            <p:cNvGrpSpPr/>
            <p:nvPr/>
          </p:nvGrpSpPr>
          <p:grpSpPr>
            <a:xfrm>
              <a:off x="5681545" y="3873218"/>
              <a:ext cx="837945" cy="1376978"/>
              <a:chOff x="5681545" y="3873218"/>
              <a:chExt cx="837945" cy="1376978"/>
            </a:xfrm>
          </p:grpSpPr>
          <p:sp>
            <p:nvSpPr>
              <p:cNvPr id="408" name="Freeform: Shape 407">
                <a:extLst>
                  <a:ext uri="{FF2B5EF4-FFF2-40B4-BE49-F238E27FC236}">
                    <a16:creationId xmlns="" xmlns:a16="http://schemas.microsoft.com/office/drawing/2014/main" id="{3E5B88B4-B8CD-4DBF-BAC5-AC33CC44BB51}"/>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9" name="Freeform: Shape 408">
                <a:extLst>
                  <a:ext uri="{FF2B5EF4-FFF2-40B4-BE49-F238E27FC236}">
                    <a16:creationId xmlns="" xmlns:a16="http://schemas.microsoft.com/office/drawing/2014/main" id="{EFD52EC4-F790-4489-9BB6-FF23BA7839A8}"/>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412" name="Graphic 47">
            <a:extLst>
              <a:ext uri="{FF2B5EF4-FFF2-40B4-BE49-F238E27FC236}">
                <a16:creationId xmlns="" xmlns:a16="http://schemas.microsoft.com/office/drawing/2014/main" id="{545EBC52-F285-4CEC-8EDE-BB44FE0AA9DC}"/>
              </a:ext>
            </a:extLst>
          </p:cNvPr>
          <p:cNvGrpSpPr/>
          <p:nvPr/>
        </p:nvGrpSpPr>
        <p:grpSpPr>
          <a:xfrm rot="5400000">
            <a:off x="1020211" y="5939146"/>
            <a:ext cx="656054" cy="590177"/>
            <a:chOff x="6019800" y="3362325"/>
            <a:chExt cx="150832" cy="134189"/>
          </a:xfrm>
        </p:grpSpPr>
        <p:sp>
          <p:nvSpPr>
            <p:cNvPr id="413" name="Freeform: Shape 412">
              <a:extLst>
                <a:ext uri="{FF2B5EF4-FFF2-40B4-BE49-F238E27FC236}">
                  <a16:creationId xmlns="" xmlns:a16="http://schemas.microsoft.com/office/drawing/2014/main" id="{13CDE6E3-117E-4BDA-A2A4-8399E3FA5521}"/>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13">
              <a:extLst>
                <a:ext uri="{FF2B5EF4-FFF2-40B4-BE49-F238E27FC236}">
                  <a16:creationId xmlns="" xmlns:a16="http://schemas.microsoft.com/office/drawing/2014/main" id="{78B7B649-2C54-4A0B-A6A0-058CC536F751}"/>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14">
              <a:extLst>
                <a:ext uri="{FF2B5EF4-FFF2-40B4-BE49-F238E27FC236}">
                  <a16:creationId xmlns="" xmlns:a16="http://schemas.microsoft.com/office/drawing/2014/main" id="{20D0EB4B-50BE-4B45-B66B-EBBD3363A970}"/>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15">
              <a:extLst>
                <a:ext uri="{FF2B5EF4-FFF2-40B4-BE49-F238E27FC236}">
                  <a16:creationId xmlns="" xmlns:a16="http://schemas.microsoft.com/office/drawing/2014/main" id="{8C2C7C10-2B3B-49F2-988D-3A83448E7FC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44" name="Graphic 19325">
            <a:extLst>
              <a:ext uri="{FF2B5EF4-FFF2-40B4-BE49-F238E27FC236}">
                <a16:creationId xmlns="" xmlns:a16="http://schemas.microsoft.com/office/drawing/2014/main" id="{076BFB6E-8AA9-41EA-B47A-E86D43AF214F}"/>
              </a:ext>
            </a:extLst>
          </p:cNvPr>
          <p:cNvSpPr/>
          <p:nvPr/>
        </p:nvSpPr>
        <p:spPr>
          <a:xfrm>
            <a:off x="5012635" y="4694168"/>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1" name="Graphic 19325">
            <a:extLst>
              <a:ext uri="{FF2B5EF4-FFF2-40B4-BE49-F238E27FC236}">
                <a16:creationId xmlns="" xmlns:a16="http://schemas.microsoft.com/office/drawing/2014/main" id="{076BFB6E-8AA9-41EA-B47A-E86D43AF214F}"/>
              </a:ext>
            </a:extLst>
          </p:cNvPr>
          <p:cNvSpPr/>
          <p:nvPr/>
        </p:nvSpPr>
        <p:spPr>
          <a:xfrm>
            <a:off x="1569636" y="438585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Graphic 19325">
            <a:extLst>
              <a:ext uri="{FF2B5EF4-FFF2-40B4-BE49-F238E27FC236}">
                <a16:creationId xmlns="" xmlns:a16="http://schemas.microsoft.com/office/drawing/2014/main" id="{076BFB6E-8AA9-41EA-B47A-E86D43AF214F}"/>
              </a:ext>
            </a:extLst>
          </p:cNvPr>
          <p:cNvSpPr/>
          <p:nvPr/>
        </p:nvSpPr>
        <p:spPr>
          <a:xfrm>
            <a:off x="10033699" y="1444957"/>
            <a:ext cx="384894" cy="34330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2" name="Graphic 19325">
            <a:extLst>
              <a:ext uri="{FF2B5EF4-FFF2-40B4-BE49-F238E27FC236}">
                <a16:creationId xmlns="" xmlns:a16="http://schemas.microsoft.com/office/drawing/2014/main" id="{076BFB6E-8AA9-41EA-B47A-E86D43AF214F}"/>
              </a:ext>
            </a:extLst>
          </p:cNvPr>
          <p:cNvSpPr/>
          <p:nvPr/>
        </p:nvSpPr>
        <p:spPr>
          <a:xfrm>
            <a:off x="9680122" y="6110938"/>
            <a:ext cx="353577" cy="315371"/>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14300"/>
            <a:ext cx="12026900" cy="679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37067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raphic 19322">
            <a:extLst>
              <a:ext uri="{FF2B5EF4-FFF2-40B4-BE49-F238E27FC236}">
                <a16:creationId xmlns="" xmlns:a16="http://schemas.microsoft.com/office/drawing/2014/main" id="{75DD5234-0253-49F2-99D0-139B1B1EC09E}"/>
              </a:ext>
            </a:extLst>
          </p:cNvPr>
          <p:cNvSpPr/>
          <p:nvPr/>
        </p:nvSpPr>
        <p:spPr>
          <a:xfrm rot="10472639">
            <a:off x="4236845" y="4097441"/>
            <a:ext cx="8273345"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17" name="Graphic 2">
            <a:extLst>
              <a:ext uri="{FF2B5EF4-FFF2-40B4-BE49-F238E27FC236}">
                <a16:creationId xmlns="" xmlns:a16="http://schemas.microsoft.com/office/drawing/2014/main" id="{1BF49518-8918-446D-9A4E-B5BCC2B47652}"/>
              </a:ext>
            </a:extLst>
          </p:cNvPr>
          <p:cNvGrpSpPr/>
          <p:nvPr/>
        </p:nvGrpSpPr>
        <p:grpSpPr>
          <a:xfrm rot="2272405">
            <a:off x="7920570" y="3189211"/>
            <a:ext cx="582778" cy="741902"/>
            <a:chOff x="5881684" y="3147949"/>
            <a:chExt cx="428090" cy="557286"/>
          </a:xfrm>
        </p:grpSpPr>
        <p:grpSp>
          <p:nvGrpSpPr>
            <p:cNvPr id="418" name="Graphic 2">
              <a:extLst>
                <a:ext uri="{FF2B5EF4-FFF2-40B4-BE49-F238E27FC236}">
                  <a16:creationId xmlns="" xmlns:a16="http://schemas.microsoft.com/office/drawing/2014/main" id="{A9361C79-75C0-4E9B-870C-202FB219F98B}"/>
                </a:ext>
              </a:extLst>
            </p:cNvPr>
            <p:cNvGrpSpPr/>
            <p:nvPr/>
          </p:nvGrpSpPr>
          <p:grpSpPr>
            <a:xfrm>
              <a:off x="5881684" y="3147949"/>
              <a:ext cx="428090" cy="557286"/>
              <a:chOff x="5881684" y="3147949"/>
              <a:chExt cx="428090" cy="557286"/>
            </a:xfrm>
          </p:grpSpPr>
          <p:sp>
            <p:nvSpPr>
              <p:cNvPr id="420" name="Freeform: Shape 419">
                <a:extLst>
                  <a:ext uri="{FF2B5EF4-FFF2-40B4-BE49-F238E27FC236}">
                    <a16:creationId xmlns="" xmlns:a16="http://schemas.microsoft.com/office/drawing/2014/main" id="{A933F8AD-7760-4DBF-B564-9657FD000DBE}"/>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20">
                <a:extLst>
                  <a:ext uri="{FF2B5EF4-FFF2-40B4-BE49-F238E27FC236}">
                    <a16:creationId xmlns="" xmlns:a16="http://schemas.microsoft.com/office/drawing/2014/main" id="{C1E8B3BF-C3F8-4139-8594-ED2791B33A91}"/>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21">
                <a:extLst>
                  <a:ext uri="{FF2B5EF4-FFF2-40B4-BE49-F238E27FC236}">
                    <a16:creationId xmlns="" xmlns:a16="http://schemas.microsoft.com/office/drawing/2014/main" id="{1F199C50-6B1D-4BA4-BABA-0B0A735FA345}"/>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22">
                <a:extLst>
                  <a:ext uri="{FF2B5EF4-FFF2-40B4-BE49-F238E27FC236}">
                    <a16:creationId xmlns="" xmlns:a16="http://schemas.microsoft.com/office/drawing/2014/main" id="{B28BEDA1-5B49-46A6-8A25-7EAD4CAB951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4" name="Freeform: Shape 423">
                <a:extLst>
                  <a:ext uri="{FF2B5EF4-FFF2-40B4-BE49-F238E27FC236}">
                    <a16:creationId xmlns="" xmlns:a16="http://schemas.microsoft.com/office/drawing/2014/main" id="{6D9BB620-7338-4105-AF96-76876CE10602}"/>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24">
                <a:extLst>
                  <a:ext uri="{FF2B5EF4-FFF2-40B4-BE49-F238E27FC236}">
                    <a16:creationId xmlns="" xmlns:a16="http://schemas.microsoft.com/office/drawing/2014/main" id="{93920457-F9C2-4A4E-A7F7-513DA70C3E21}"/>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25">
                <a:extLst>
                  <a:ext uri="{FF2B5EF4-FFF2-40B4-BE49-F238E27FC236}">
                    <a16:creationId xmlns="" xmlns:a16="http://schemas.microsoft.com/office/drawing/2014/main" id="{3014EC7D-0CDE-40DA-9D07-843ECA237752}"/>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26">
                <a:extLst>
                  <a:ext uri="{FF2B5EF4-FFF2-40B4-BE49-F238E27FC236}">
                    <a16:creationId xmlns="" xmlns:a16="http://schemas.microsoft.com/office/drawing/2014/main" id="{E14C5DB6-E484-4F0B-BA68-E74273A75AE9}"/>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27">
                <a:extLst>
                  <a:ext uri="{FF2B5EF4-FFF2-40B4-BE49-F238E27FC236}">
                    <a16:creationId xmlns="" xmlns:a16="http://schemas.microsoft.com/office/drawing/2014/main" id="{820033AB-DAB2-4B0F-B655-3A3F8ED517AA}"/>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28">
                <a:extLst>
                  <a:ext uri="{FF2B5EF4-FFF2-40B4-BE49-F238E27FC236}">
                    <a16:creationId xmlns="" xmlns:a16="http://schemas.microsoft.com/office/drawing/2014/main" id="{45EA8FE3-2B21-4510-9153-1291044BF2DA}"/>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30" name="Graphic 2">
                <a:extLst>
                  <a:ext uri="{FF2B5EF4-FFF2-40B4-BE49-F238E27FC236}">
                    <a16:creationId xmlns="" xmlns:a16="http://schemas.microsoft.com/office/drawing/2014/main" id="{B8EBFC3C-1BBA-4CA4-9569-A581A5D97538}"/>
                  </a:ext>
                </a:extLst>
              </p:cNvPr>
              <p:cNvGrpSpPr/>
              <p:nvPr/>
            </p:nvGrpSpPr>
            <p:grpSpPr>
              <a:xfrm>
                <a:off x="5881684" y="3256226"/>
                <a:ext cx="96300" cy="100097"/>
                <a:chOff x="5881684" y="3256226"/>
                <a:chExt cx="96300" cy="100097"/>
              </a:xfrm>
            </p:grpSpPr>
            <p:sp>
              <p:nvSpPr>
                <p:cNvPr id="448" name="Freeform: Shape 447">
                  <a:extLst>
                    <a:ext uri="{FF2B5EF4-FFF2-40B4-BE49-F238E27FC236}">
                      <a16:creationId xmlns="" xmlns:a16="http://schemas.microsoft.com/office/drawing/2014/main" id="{D285CECC-A037-42C6-BA5E-1F8EB954A59E}"/>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9" name="Freeform: Shape 448">
                  <a:extLst>
                    <a:ext uri="{FF2B5EF4-FFF2-40B4-BE49-F238E27FC236}">
                      <a16:creationId xmlns="" xmlns:a16="http://schemas.microsoft.com/office/drawing/2014/main" id="{0D528275-308F-4167-93F5-43B4C138ADA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31" name="Freeform: Shape 430">
                <a:extLst>
                  <a:ext uri="{FF2B5EF4-FFF2-40B4-BE49-F238E27FC236}">
                    <a16:creationId xmlns="" xmlns:a16="http://schemas.microsoft.com/office/drawing/2014/main" id="{D0B4F674-DE27-4158-A276-62A59C09CC44}"/>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31">
                <a:extLst>
                  <a:ext uri="{FF2B5EF4-FFF2-40B4-BE49-F238E27FC236}">
                    <a16:creationId xmlns="" xmlns:a16="http://schemas.microsoft.com/office/drawing/2014/main" id="{70C23521-201A-4753-B86E-6A68F7125FD5}"/>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32">
                <a:extLst>
                  <a:ext uri="{FF2B5EF4-FFF2-40B4-BE49-F238E27FC236}">
                    <a16:creationId xmlns="" xmlns:a16="http://schemas.microsoft.com/office/drawing/2014/main" id="{45E06920-3783-49DC-AAB9-FD52D1F25693}"/>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33">
                <a:extLst>
                  <a:ext uri="{FF2B5EF4-FFF2-40B4-BE49-F238E27FC236}">
                    <a16:creationId xmlns="" xmlns:a16="http://schemas.microsoft.com/office/drawing/2014/main" id="{5BBB76C3-1417-4ACC-BE7A-954F5A270154}"/>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34">
                <a:extLst>
                  <a:ext uri="{FF2B5EF4-FFF2-40B4-BE49-F238E27FC236}">
                    <a16:creationId xmlns="" xmlns:a16="http://schemas.microsoft.com/office/drawing/2014/main" id="{706774A0-F51B-4020-A0E5-6D98C27A5E7F}"/>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6" name="Freeform: Shape 435">
                <a:extLst>
                  <a:ext uri="{FF2B5EF4-FFF2-40B4-BE49-F238E27FC236}">
                    <a16:creationId xmlns="" xmlns:a16="http://schemas.microsoft.com/office/drawing/2014/main" id="{08580D1A-2D37-4D41-A4A3-6E48607AD2AC}"/>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7" name="Freeform: Shape 436">
                <a:extLst>
                  <a:ext uri="{FF2B5EF4-FFF2-40B4-BE49-F238E27FC236}">
                    <a16:creationId xmlns="" xmlns:a16="http://schemas.microsoft.com/office/drawing/2014/main" id="{382D56F5-5A3E-463A-861F-9DC095A8A066}"/>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8" name="Freeform: Shape 437">
                <a:extLst>
                  <a:ext uri="{FF2B5EF4-FFF2-40B4-BE49-F238E27FC236}">
                    <a16:creationId xmlns="" xmlns:a16="http://schemas.microsoft.com/office/drawing/2014/main" id="{973DE374-5764-4DCE-93E0-6D06972315B6}"/>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9" name="Freeform: Shape 438">
                <a:extLst>
                  <a:ext uri="{FF2B5EF4-FFF2-40B4-BE49-F238E27FC236}">
                    <a16:creationId xmlns="" xmlns:a16="http://schemas.microsoft.com/office/drawing/2014/main" id="{8697BA79-7E21-4F1D-BCF3-7E1DD857326A}"/>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0" name="Freeform: Shape 439">
                <a:extLst>
                  <a:ext uri="{FF2B5EF4-FFF2-40B4-BE49-F238E27FC236}">
                    <a16:creationId xmlns="" xmlns:a16="http://schemas.microsoft.com/office/drawing/2014/main" id="{1468E815-C858-40AC-BAE5-BD6F1367E9E4}"/>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1" name="Freeform: Shape 440">
                <a:extLst>
                  <a:ext uri="{FF2B5EF4-FFF2-40B4-BE49-F238E27FC236}">
                    <a16:creationId xmlns="" xmlns:a16="http://schemas.microsoft.com/office/drawing/2014/main" id="{A6975AA5-DECB-44A3-BE61-B6CFBB816B62}"/>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42" name="Graphic 2">
                <a:extLst>
                  <a:ext uri="{FF2B5EF4-FFF2-40B4-BE49-F238E27FC236}">
                    <a16:creationId xmlns="" xmlns:a16="http://schemas.microsoft.com/office/drawing/2014/main" id="{406C1156-343D-45CA-9889-FC2523666B23}"/>
                  </a:ext>
                </a:extLst>
              </p:cNvPr>
              <p:cNvGrpSpPr/>
              <p:nvPr/>
            </p:nvGrpSpPr>
            <p:grpSpPr>
              <a:xfrm>
                <a:off x="6089575" y="3442542"/>
                <a:ext cx="29041" cy="29075"/>
                <a:chOff x="6089575" y="3442542"/>
                <a:chExt cx="29041" cy="29075"/>
              </a:xfrm>
            </p:grpSpPr>
            <p:sp>
              <p:nvSpPr>
                <p:cNvPr id="446" name="Freeform: Shape 445">
                  <a:extLst>
                    <a:ext uri="{FF2B5EF4-FFF2-40B4-BE49-F238E27FC236}">
                      <a16:creationId xmlns="" xmlns:a16="http://schemas.microsoft.com/office/drawing/2014/main" id="{0327B038-DE14-42B4-9ABA-5CE1DB97FA6F}"/>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7" name="Freeform: Shape 446">
                  <a:extLst>
                    <a:ext uri="{FF2B5EF4-FFF2-40B4-BE49-F238E27FC236}">
                      <a16:creationId xmlns="" xmlns:a16="http://schemas.microsoft.com/office/drawing/2014/main" id="{FF93F112-9538-4869-A708-F69720DF9718}"/>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43" name="Graphic 2">
                <a:extLst>
                  <a:ext uri="{FF2B5EF4-FFF2-40B4-BE49-F238E27FC236}">
                    <a16:creationId xmlns="" xmlns:a16="http://schemas.microsoft.com/office/drawing/2014/main" id="{8D0847D4-C33F-4732-B20D-25630EE7856E}"/>
                  </a:ext>
                </a:extLst>
              </p:cNvPr>
              <p:cNvGrpSpPr/>
              <p:nvPr/>
            </p:nvGrpSpPr>
            <p:grpSpPr>
              <a:xfrm>
                <a:off x="6097142" y="3196401"/>
                <a:ext cx="112446" cy="63243"/>
                <a:chOff x="6097142" y="3196401"/>
                <a:chExt cx="112446" cy="63243"/>
              </a:xfrm>
            </p:grpSpPr>
            <p:sp>
              <p:nvSpPr>
                <p:cNvPr id="444" name="Freeform: Shape 443">
                  <a:extLst>
                    <a:ext uri="{FF2B5EF4-FFF2-40B4-BE49-F238E27FC236}">
                      <a16:creationId xmlns="" xmlns:a16="http://schemas.microsoft.com/office/drawing/2014/main" id="{E600CA4F-0249-4708-B2BF-A8944826AE37}"/>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5" name="Freeform: Shape 444">
                  <a:extLst>
                    <a:ext uri="{FF2B5EF4-FFF2-40B4-BE49-F238E27FC236}">
                      <a16:creationId xmlns="" xmlns:a16="http://schemas.microsoft.com/office/drawing/2014/main" id="{B10A1664-94C1-418D-B3DF-AC0AAD5CC361}"/>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19" name="Freeform: Shape 418">
              <a:extLst>
                <a:ext uri="{FF2B5EF4-FFF2-40B4-BE49-F238E27FC236}">
                  <a16:creationId xmlns="" xmlns:a16="http://schemas.microsoft.com/office/drawing/2014/main" id="{76BD63D3-DC20-48C7-B94E-056421658CB0}"/>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90" name="Group 4">
            <a:extLst>
              <a:ext uri="{FF2B5EF4-FFF2-40B4-BE49-F238E27FC236}">
                <a16:creationId xmlns="" xmlns:a16="http://schemas.microsoft.com/office/drawing/2014/main" id="{D09D29A8-E37D-466A-BA32-8ADE25E2F640}"/>
              </a:ext>
            </a:extLst>
          </p:cNvPr>
          <p:cNvGrpSpPr>
            <a:grpSpLocks noChangeAspect="1"/>
          </p:cNvGrpSpPr>
          <p:nvPr/>
        </p:nvGrpSpPr>
        <p:grpSpPr bwMode="auto">
          <a:xfrm rot="9688501">
            <a:off x="7120049" y="5732454"/>
            <a:ext cx="682897" cy="1412660"/>
            <a:chOff x="-24" y="1472"/>
            <a:chExt cx="612" cy="1266"/>
          </a:xfrm>
        </p:grpSpPr>
        <p:sp>
          <p:nvSpPr>
            <p:cNvPr id="391" name="AutoShape 3">
              <a:extLst>
                <a:ext uri="{FF2B5EF4-FFF2-40B4-BE49-F238E27FC236}">
                  <a16:creationId xmlns="" xmlns:a16="http://schemas.microsoft.com/office/drawing/2014/main" id="{91A788FC-A784-4ED8-9E24-158219D6DC90}"/>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5">
              <a:extLst>
                <a:ext uri="{FF2B5EF4-FFF2-40B4-BE49-F238E27FC236}">
                  <a16:creationId xmlns="" xmlns:a16="http://schemas.microsoft.com/office/drawing/2014/main" id="{B2B9FB8B-C8EC-43EF-95A0-3753C3F6CFFB}"/>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3" name="Freeform 6">
              <a:extLst>
                <a:ext uri="{FF2B5EF4-FFF2-40B4-BE49-F238E27FC236}">
                  <a16:creationId xmlns="" xmlns:a16="http://schemas.microsoft.com/office/drawing/2014/main" id="{B8C15FDF-8C6A-40DE-A82B-57129FFBB797}"/>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Freeform 7">
              <a:extLst>
                <a:ext uri="{FF2B5EF4-FFF2-40B4-BE49-F238E27FC236}">
                  <a16:creationId xmlns="" xmlns:a16="http://schemas.microsoft.com/office/drawing/2014/main" id="{332FC4F8-E003-4605-B248-5B608B8777F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Freeform 8">
              <a:extLst>
                <a:ext uri="{FF2B5EF4-FFF2-40B4-BE49-F238E27FC236}">
                  <a16:creationId xmlns="" xmlns:a16="http://schemas.microsoft.com/office/drawing/2014/main" id="{2AB17C06-4482-4C8D-969B-77DC97A10259}"/>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Freeform 9">
              <a:extLst>
                <a:ext uri="{FF2B5EF4-FFF2-40B4-BE49-F238E27FC236}">
                  <a16:creationId xmlns="" xmlns:a16="http://schemas.microsoft.com/office/drawing/2014/main" id="{C8D699B7-3839-4647-B3D1-1930AC3F864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7" name="Freeform 10">
              <a:extLst>
                <a:ext uri="{FF2B5EF4-FFF2-40B4-BE49-F238E27FC236}">
                  <a16:creationId xmlns="" xmlns:a16="http://schemas.microsoft.com/office/drawing/2014/main" id="{D5AC22D9-67AF-499C-839A-22003E19BBA7}"/>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8" name="Freeform 11">
              <a:extLst>
                <a:ext uri="{FF2B5EF4-FFF2-40B4-BE49-F238E27FC236}">
                  <a16:creationId xmlns="" xmlns:a16="http://schemas.microsoft.com/office/drawing/2014/main" id="{F0089FD2-C5BC-4495-804E-0DE4E032CBC4}"/>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12">
              <a:extLst>
                <a:ext uri="{FF2B5EF4-FFF2-40B4-BE49-F238E27FC236}">
                  <a16:creationId xmlns="" xmlns:a16="http://schemas.microsoft.com/office/drawing/2014/main" id="{1C9FE623-DB65-40DE-B09C-290324F1BEB1}"/>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13">
              <a:extLst>
                <a:ext uri="{FF2B5EF4-FFF2-40B4-BE49-F238E27FC236}">
                  <a16:creationId xmlns="" xmlns:a16="http://schemas.microsoft.com/office/drawing/2014/main" id="{15C22619-1E36-45F7-9B70-EF421BF107AB}"/>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5" name="Graphic 837">
            <a:extLst>
              <a:ext uri="{FF2B5EF4-FFF2-40B4-BE49-F238E27FC236}">
                <a16:creationId xmlns="" xmlns:a16="http://schemas.microsoft.com/office/drawing/2014/main" id="{BB08FC97-DCD2-4AA1-9AA4-1B3E2EC153F6}"/>
              </a:ext>
            </a:extLst>
          </p:cNvPr>
          <p:cNvGrpSpPr/>
          <p:nvPr/>
        </p:nvGrpSpPr>
        <p:grpSpPr>
          <a:xfrm>
            <a:off x="8981501" y="2034361"/>
            <a:ext cx="969490" cy="1048470"/>
            <a:chOff x="5681545" y="3195637"/>
            <a:chExt cx="2191520" cy="2054559"/>
          </a:xfrm>
        </p:grpSpPr>
        <p:grpSp>
          <p:nvGrpSpPr>
            <p:cNvPr id="406" name="Graphic 837">
              <a:extLst>
                <a:ext uri="{FF2B5EF4-FFF2-40B4-BE49-F238E27FC236}">
                  <a16:creationId xmlns="" xmlns:a16="http://schemas.microsoft.com/office/drawing/2014/main" id="{2323A698-4F70-4E1E-B756-199E29D1E0BD}"/>
                </a:ext>
              </a:extLst>
            </p:cNvPr>
            <p:cNvGrpSpPr/>
            <p:nvPr/>
          </p:nvGrpSpPr>
          <p:grpSpPr>
            <a:xfrm>
              <a:off x="6845610" y="3195637"/>
              <a:ext cx="1027455" cy="1424085"/>
              <a:chOff x="6845610" y="3195637"/>
              <a:chExt cx="1027455" cy="1424085"/>
            </a:xfrm>
          </p:grpSpPr>
          <p:sp>
            <p:nvSpPr>
              <p:cNvPr id="410" name="Freeform: Shape 409">
                <a:extLst>
                  <a:ext uri="{FF2B5EF4-FFF2-40B4-BE49-F238E27FC236}">
                    <a16:creationId xmlns="" xmlns:a16="http://schemas.microsoft.com/office/drawing/2014/main" id="{D95AA756-36CB-41F3-BCBA-54E242761DB1}"/>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1" name="Freeform: Shape 410">
                <a:extLst>
                  <a:ext uri="{FF2B5EF4-FFF2-40B4-BE49-F238E27FC236}">
                    <a16:creationId xmlns="" xmlns:a16="http://schemas.microsoft.com/office/drawing/2014/main" id="{5BDE6C84-0CFA-47DF-8B75-40E38A20337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7" name="Graphic 837">
              <a:extLst>
                <a:ext uri="{FF2B5EF4-FFF2-40B4-BE49-F238E27FC236}">
                  <a16:creationId xmlns="" xmlns:a16="http://schemas.microsoft.com/office/drawing/2014/main" id="{B3BE75C2-9EE6-47CE-845B-C3DCD4780F97}"/>
                </a:ext>
              </a:extLst>
            </p:cNvPr>
            <p:cNvGrpSpPr/>
            <p:nvPr/>
          </p:nvGrpSpPr>
          <p:grpSpPr>
            <a:xfrm>
              <a:off x="5681545" y="3873218"/>
              <a:ext cx="837945" cy="1376978"/>
              <a:chOff x="5681545" y="3873218"/>
              <a:chExt cx="837945" cy="1376978"/>
            </a:xfrm>
          </p:grpSpPr>
          <p:sp>
            <p:nvSpPr>
              <p:cNvPr id="408" name="Freeform: Shape 407">
                <a:extLst>
                  <a:ext uri="{FF2B5EF4-FFF2-40B4-BE49-F238E27FC236}">
                    <a16:creationId xmlns="" xmlns:a16="http://schemas.microsoft.com/office/drawing/2014/main" id="{3E5B88B4-B8CD-4DBF-BAC5-AC33CC44BB51}"/>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9" name="Freeform: Shape 408">
                <a:extLst>
                  <a:ext uri="{FF2B5EF4-FFF2-40B4-BE49-F238E27FC236}">
                    <a16:creationId xmlns="" xmlns:a16="http://schemas.microsoft.com/office/drawing/2014/main" id="{EFD52EC4-F790-4489-9BB6-FF23BA7839A8}"/>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412" name="Graphic 47">
            <a:extLst>
              <a:ext uri="{FF2B5EF4-FFF2-40B4-BE49-F238E27FC236}">
                <a16:creationId xmlns="" xmlns:a16="http://schemas.microsoft.com/office/drawing/2014/main" id="{545EBC52-F285-4CEC-8EDE-BB44FE0AA9DC}"/>
              </a:ext>
            </a:extLst>
          </p:cNvPr>
          <p:cNvGrpSpPr/>
          <p:nvPr/>
        </p:nvGrpSpPr>
        <p:grpSpPr>
          <a:xfrm rot="5400000">
            <a:off x="1020211" y="5939146"/>
            <a:ext cx="656054" cy="590177"/>
            <a:chOff x="6019800" y="3362325"/>
            <a:chExt cx="150832" cy="134189"/>
          </a:xfrm>
        </p:grpSpPr>
        <p:sp>
          <p:nvSpPr>
            <p:cNvPr id="413" name="Freeform: Shape 412">
              <a:extLst>
                <a:ext uri="{FF2B5EF4-FFF2-40B4-BE49-F238E27FC236}">
                  <a16:creationId xmlns="" xmlns:a16="http://schemas.microsoft.com/office/drawing/2014/main" id="{13CDE6E3-117E-4BDA-A2A4-8399E3FA5521}"/>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13">
              <a:extLst>
                <a:ext uri="{FF2B5EF4-FFF2-40B4-BE49-F238E27FC236}">
                  <a16:creationId xmlns="" xmlns:a16="http://schemas.microsoft.com/office/drawing/2014/main" id="{78B7B649-2C54-4A0B-A6A0-058CC536F751}"/>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14">
              <a:extLst>
                <a:ext uri="{FF2B5EF4-FFF2-40B4-BE49-F238E27FC236}">
                  <a16:creationId xmlns="" xmlns:a16="http://schemas.microsoft.com/office/drawing/2014/main" id="{20D0EB4B-50BE-4B45-B66B-EBBD3363A970}"/>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15">
              <a:extLst>
                <a:ext uri="{FF2B5EF4-FFF2-40B4-BE49-F238E27FC236}">
                  <a16:creationId xmlns="" xmlns:a16="http://schemas.microsoft.com/office/drawing/2014/main" id="{8C2C7C10-2B3B-49F2-988D-3A83448E7FC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44" name="Graphic 19325">
            <a:extLst>
              <a:ext uri="{FF2B5EF4-FFF2-40B4-BE49-F238E27FC236}">
                <a16:creationId xmlns="" xmlns:a16="http://schemas.microsoft.com/office/drawing/2014/main" id="{076BFB6E-8AA9-41EA-B47A-E86D43AF214F}"/>
              </a:ext>
            </a:extLst>
          </p:cNvPr>
          <p:cNvSpPr/>
          <p:nvPr/>
        </p:nvSpPr>
        <p:spPr>
          <a:xfrm>
            <a:off x="5012635" y="4694168"/>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1" name="Graphic 19325">
            <a:extLst>
              <a:ext uri="{FF2B5EF4-FFF2-40B4-BE49-F238E27FC236}">
                <a16:creationId xmlns="" xmlns:a16="http://schemas.microsoft.com/office/drawing/2014/main" id="{076BFB6E-8AA9-41EA-B47A-E86D43AF214F}"/>
              </a:ext>
            </a:extLst>
          </p:cNvPr>
          <p:cNvSpPr/>
          <p:nvPr/>
        </p:nvSpPr>
        <p:spPr>
          <a:xfrm>
            <a:off x="1569636" y="438585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Graphic 19325">
            <a:extLst>
              <a:ext uri="{FF2B5EF4-FFF2-40B4-BE49-F238E27FC236}">
                <a16:creationId xmlns="" xmlns:a16="http://schemas.microsoft.com/office/drawing/2014/main" id="{076BFB6E-8AA9-41EA-B47A-E86D43AF214F}"/>
              </a:ext>
            </a:extLst>
          </p:cNvPr>
          <p:cNvSpPr/>
          <p:nvPr/>
        </p:nvSpPr>
        <p:spPr>
          <a:xfrm>
            <a:off x="10033699" y="1444957"/>
            <a:ext cx="384894" cy="34330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2" name="Graphic 19325">
            <a:extLst>
              <a:ext uri="{FF2B5EF4-FFF2-40B4-BE49-F238E27FC236}">
                <a16:creationId xmlns="" xmlns:a16="http://schemas.microsoft.com/office/drawing/2014/main" id="{076BFB6E-8AA9-41EA-B47A-E86D43AF214F}"/>
              </a:ext>
            </a:extLst>
          </p:cNvPr>
          <p:cNvSpPr/>
          <p:nvPr/>
        </p:nvSpPr>
        <p:spPr>
          <a:xfrm>
            <a:off x="9680122" y="6110938"/>
            <a:ext cx="353577" cy="315371"/>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904875"/>
            <a:ext cx="1037272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75270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raphic 19322">
            <a:extLst>
              <a:ext uri="{FF2B5EF4-FFF2-40B4-BE49-F238E27FC236}">
                <a16:creationId xmlns="" xmlns:a16="http://schemas.microsoft.com/office/drawing/2014/main" id="{75DD5234-0253-49F2-99D0-139B1B1EC09E}"/>
              </a:ext>
            </a:extLst>
          </p:cNvPr>
          <p:cNvSpPr/>
          <p:nvPr/>
        </p:nvSpPr>
        <p:spPr>
          <a:xfrm rot="10472639">
            <a:off x="4236845" y="4097441"/>
            <a:ext cx="8273345"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17" name="Graphic 2">
            <a:extLst>
              <a:ext uri="{FF2B5EF4-FFF2-40B4-BE49-F238E27FC236}">
                <a16:creationId xmlns="" xmlns:a16="http://schemas.microsoft.com/office/drawing/2014/main" id="{1BF49518-8918-446D-9A4E-B5BCC2B47652}"/>
              </a:ext>
            </a:extLst>
          </p:cNvPr>
          <p:cNvGrpSpPr/>
          <p:nvPr/>
        </p:nvGrpSpPr>
        <p:grpSpPr>
          <a:xfrm rot="2272405">
            <a:off x="7920570" y="3189211"/>
            <a:ext cx="582778" cy="741902"/>
            <a:chOff x="5881684" y="3147949"/>
            <a:chExt cx="428090" cy="557286"/>
          </a:xfrm>
        </p:grpSpPr>
        <p:grpSp>
          <p:nvGrpSpPr>
            <p:cNvPr id="418" name="Graphic 2">
              <a:extLst>
                <a:ext uri="{FF2B5EF4-FFF2-40B4-BE49-F238E27FC236}">
                  <a16:creationId xmlns="" xmlns:a16="http://schemas.microsoft.com/office/drawing/2014/main" id="{A9361C79-75C0-4E9B-870C-202FB219F98B}"/>
                </a:ext>
              </a:extLst>
            </p:cNvPr>
            <p:cNvGrpSpPr/>
            <p:nvPr/>
          </p:nvGrpSpPr>
          <p:grpSpPr>
            <a:xfrm>
              <a:off x="5881684" y="3147949"/>
              <a:ext cx="428090" cy="557286"/>
              <a:chOff x="5881684" y="3147949"/>
              <a:chExt cx="428090" cy="557286"/>
            </a:xfrm>
          </p:grpSpPr>
          <p:sp>
            <p:nvSpPr>
              <p:cNvPr id="420" name="Freeform: Shape 419">
                <a:extLst>
                  <a:ext uri="{FF2B5EF4-FFF2-40B4-BE49-F238E27FC236}">
                    <a16:creationId xmlns="" xmlns:a16="http://schemas.microsoft.com/office/drawing/2014/main" id="{A933F8AD-7760-4DBF-B564-9657FD000DBE}"/>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20">
                <a:extLst>
                  <a:ext uri="{FF2B5EF4-FFF2-40B4-BE49-F238E27FC236}">
                    <a16:creationId xmlns="" xmlns:a16="http://schemas.microsoft.com/office/drawing/2014/main" id="{C1E8B3BF-C3F8-4139-8594-ED2791B33A91}"/>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21">
                <a:extLst>
                  <a:ext uri="{FF2B5EF4-FFF2-40B4-BE49-F238E27FC236}">
                    <a16:creationId xmlns="" xmlns:a16="http://schemas.microsoft.com/office/drawing/2014/main" id="{1F199C50-6B1D-4BA4-BABA-0B0A735FA345}"/>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22">
                <a:extLst>
                  <a:ext uri="{FF2B5EF4-FFF2-40B4-BE49-F238E27FC236}">
                    <a16:creationId xmlns="" xmlns:a16="http://schemas.microsoft.com/office/drawing/2014/main" id="{B28BEDA1-5B49-46A6-8A25-7EAD4CAB951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4" name="Freeform: Shape 423">
                <a:extLst>
                  <a:ext uri="{FF2B5EF4-FFF2-40B4-BE49-F238E27FC236}">
                    <a16:creationId xmlns="" xmlns:a16="http://schemas.microsoft.com/office/drawing/2014/main" id="{6D9BB620-7338-4105-AF96-76876CE10602}"/>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24">
                <a:extLst>
                  <a:ext uri="{FF2B5EF4-FFF2-40B4-BE49-F238E27FC236}">
                    <a16:creationId xmlns="" xmlns:a16="http://schemas.microsoft.com/office/drawing/2014/main" id="{93920457-F9C2-4A4E-A7F7-513DA70C3E21}"/>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25">
                <a:extLst>
                  <a:ext uri="{FF2B5EF4-FFF2-40B4-BE49-F238E27FC236}">
                    <a16:creationId xmlns="" xmlns:a16="http://schemas.microsoft.com/office/drawing/2014/main" id="{3014EC7D-0CDE-40DA-9D07-843ECA237752}"/>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26">
                <a:extLst>
                  <a:ext uri="{FF2B5EF4-FFF2-40B4-BE49-F238E27FC236}">
                    <a16:creationId xmlns="" xmlns:a16="http://schemas.microsoft.com/office/drawing/2014/main" id="{E14C5DB6-E484-4F0B-BA68-E74273A75AE9}"/>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27">
                <a:extLst>
                  <a:ext uri="{FF2B5EF4-FFF2-40B4-BE49-F238E27FC236}">
                    <a16:creationId xmlns="" xmlns:a16="http://schemas.microsoft.com/office/drawing/2014/main" id="{820033AB-DAB2-4B0F-B655-3A3F8ED517AA}"/>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28">
                <a:extLst>
                  <a:ext uri="{FF2B5EF4-FFF2-40B4-BE49-F238E27FC236}">
                    <a16:creationId xmlns="" xmlns:a16="http://schemas.microsoft.com/office/drawing/2014/main" id="{45EA8FE3-2B21-4510-9153-1291044BF2DA}"/>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30" name="Graphic 2">
                <a:extLst>
                  <a:ext uri="{FF2B5EF4-FFF2-40B4-BE49-F238E27FC236}">
                    <a16:creationId xmlns="" xmlns:a16="http://schemas.microsoft.com/office/drawing/2014/main" id="{B8EBFC3C-1BBA-4CA4-9569-A581A5D97538}"/>
                  </a:ext>
                </a:extLst>
              </p:cNvPr>
              <p:cNvGrpSpPr/>
              <p:nvPr/>
            </p:nvGrpSpPr>
            <p:grpSpPr>
              <a:xfrm>
                <a:off x="5881684" y="3256226"/>
                <a:ext cx="96300" cy="100097"/>
                <a:chOff x="5881684" y="3256226"/>
                <a:chExt cx="96300" cy="100097"/>
              </a:xfrm>
            </p:grpSpPr>
            <p:sp>
              <p:nvSpPr>
                <p:cNvPr id="448" name="Freeform: Shape 447">
                  <a:extLst>
                    <a:ext uri="{FF2B5EF4-FFF2-40B4-BE49-F238E27FC236}">
                      <a16:creationId xmlns="" xmlns:a16="http://schemas.microsoft.com/office/drawing/2014/main" id="{D285CECC-A037-42C6-BA5E-1F8EB954A59E}"/>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9" name="Freeform: Shape 448">
                  <a:extLst>
                    <a:ext uri="{FF2B5EF4-FFF2-40B4-BE49-F238E27FC236}">
                      <a16:creationId xmlns="" xmlns:a16="http://schemas.microsoft.com/office/drawing/2014/main" id="{0D528275-308F-4167-93F5-43B4C138ADA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31" name="Freeform: Shape 430">
                <a:extLst>
                  <a:ext uri="{FF2B5EF4-FFF2-40B4-BE49-F238E27FC236}">
                    <a16:creationId xmlns="" xmlns:a16="http://schemas.microsoft.com/office/drawing/2014/main" id="{D0B4F674-DE27-4158-A276-62A59C09CC44}"/>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31">
                <a:extLst>
                  <a:ext uri="{FF2B5EF4-FFF2-40B4-BE49-F238E27FC236}">
                    <a16:creationId xmlns="" xmlns:a16="http://schemas.microsoft.com/office/drawing/2014/main" id="{70C23521-201A-4753-B86E-6A68F7125FD5}"/>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32">
                <a:extLst>
                  <a:ext uri="{FF2B5EF4-FFF2-40B4-BE49-F238E27FC236}">
                    <a16:creationId xmlns="" xmlns:a16="http://schemas.microsoft.com/office/drawing/2014/main" id="{45E06920-3783-49DC-AAB9-FD52D1F25693}"/>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33">
                <a:extLst>
                  <a:ext uri="{FF2B5EF4-FFF2-40B4-BE49-F238E27FC236}">
                    <a16:creationId xmlns="" xmlns:a16="http://schemas.microsoft.com/office/drawing/2014/main" id="{5BBB76C3-1417-4ACC-BE7A-954F5A270154}"/>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34">
                <a:extLst>
                  <a:ext uri="{FF2B5EF4-FFF2-40B4-BE49-F238E27FC236}">
                    <a16:creationId xmlns="" xmlns:a16="http://schemas.microsoft.com/office/drawing/2014/main" id="{706774A0-F51B-4020-A0E5-6D98C27A5E7F}"/>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6" name="Freeform: Shape 435">
                <a:extLst>
                  <a:ext uri="{FF2B5EF4-FFF2-40B4-BE49-F238E27FC236}">
                    <a16:creationId xmlns="" xmlns:a16="http://schemas.microsoft.com/office/drawing/2014/main" id="{08580D1A-2D37-4D41-A4A3-6E48607AD2AC}"/>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7" name="Freeform: Shape 436">
                <a:extLst>
                  <a:ext uri="{FF2B5EF4-FFF2-40B4-BE49-F238E27FC236}">
                    <a16:creationId xmlns="" xmlns:a16="http://schemas.microsoft.com/office/drawing/2014/main" id="{382D56F5-5A3E-463A-861F-9DC095A8A066}"/>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8" name="Freeform: Shape 437">
                <a:extLst>
                  <a:ext uri="{FF2B5EF4-FFF2-40B4-BE49-F238E27FC236}">
                    <a16:creationId xmlns="" xmlns:a16="http://schemas.microsoft.com/office/drawing/2014/main" id="{973DE374-5764-4DCE-93E0-6D06972315B6}"/>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9" name="Freeform: Shape 438">
                <a:extLst>
                  <a:ext uri="{FF2B5EF4-FFF2-40B4-BE49-F238E27FC236}">
                    <a16:creationId xmlns="" xmlns:a16="http://schemas.microsoft.com/office/drawing/2014/main" id="{8697BA79-7E21-4F1D-BCF3-7E1DD857326A}"/>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0" name="Freeform: Shape 439">
                <a:extLst>
                  <a:ext uri="{FF2B5EF4-FFF2-40B4-BE49-F238E27FC236}">
                    <a16:creationId xmlns="" xmlns:a16="http://schemas.microsoft.com/office/drawing/2014/main" id="{1468E815-C858-40AC-BAE5-BD6F1367E9E4}"/>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1" name="Freeform: Shape 440">
                <a:extLst>
                  <a:ext uri="{FF2B5EF4-FFF2-40B4-BE49-F238E27FC236}">
                    <a16:creationId xmlns="" xmlns:a16="http://schemas.microsoft.com/office/drawing/2014/main" id="{A6975AA5-DECB-44A3-BE61-B6CFBB816B62}"/>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42" name="Graphic 2">
                <a:extLst>
                  <a:ext uri="{FF2B5EF4-FFF2-40B4-BE49-F238E27FC236}">
                    <a16:creationId xmlns="" xmlns:a16="http://schemas.microsoft.com/office/drawing/2014/main" id="{406C1156-343D-45CA-9889-FC2523666B23}"/>
                  </a:ext>
                </a:extLst>
              </p:cNvPr>
              <p:cNvGrpSpPr/>
              <p:nvPr/>
            </p:nvGrpSpPr>
            <p:grpSpPr>
              <a:xfrm>
                <a:off x="6089575" y="3442542"/>
                <a:ext cx="29041" cy="29075"/>
                <a:chOff x="6089575" y="3442542"/>
                <a:chExt cx="29041" cy="29075"/>
              </a:xfrm>
            </p:grpSpPr>
            <p:sp>
              <p:nvSpPr>
                <p:cNvPr id="446" name="Freeform: Shape 445">
                  <a:extLst>
                    <a:ext uri="{FF2B5EF4-FFF2-40B4-BE49-F238E27FC236}">
                      <a16:creationId xmlns="" xmlns:a16="http://schemas.microsoft.com/office/drawing/2014/main" id="{0327B038-DE14-42B4-9ABA-5CE1DB97FA6F}"/>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7" name="Freeform: Shape 446">
                  <a:extLst>
                    <a:ext uri="{FF2B5EF4-FFF2-40B4-BE49-F238E27FC236}">
                      <a16:creationId xmlns="" xmlns:a16="http://schemas.microsoft.com/office/drawing/2014/main" id="{FF93F112-9538-4869-A708-F69720DF9718}"/>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43" name="Graphic 2">
                <a:extLst>
                  <a:ext uri="{FF2B5EF4-FFF2-40B4-BE49-F238E27FC236}">
                    <a16:creationId xmlns="" xmlns:a16="http://schemas.microsoft.com/office/drawing/2014/main" id="{8D0847D4-C33F-4732-B20D-25630EE7856E}"/>
                  </a:ext>
                </a:extLst>
              </p:cNvPr>
              <p:cNvGrpSpPr/>
              <p:nvPr/>
            </p:nvGrpSpPr>
            <p:grpSpPr>
              <a:xfrm>
                <a:off x="6097142" y="3196401"/>
                <a:ext cx="112446" cy="63243"/>
                <a:chOff x="6097142" y="3196401"/>
                <a:chExt cx="112446" cy="63243"/>
              </a:xfrm>
            </p:grpSpPr>
            <p:sp>
              <p:nvSpPr>
                <p:cNvPr id="444" name="Freeform: Shape 443">
                  <a:extLst>
                    <a:ext uri="{FF2B5EF4-FFF2-40B4-BE49-F238E27FC236}">
                      <a16:creationId xmlns="" xmlns:a16="http://schemas.microsoft.com/office/drawing/2014/main" id="{E600CA4F-0249-4708-B2BF-A8944826AE37}"/>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5" name="Freeform: Shape 444">
                  <a:extLst>
                    <a:ext uri="{FF2B5EF4-FFF2-40B4-BE49-F238E27FC236}">
                      <a16:creationId xmlns="" xmlns:a16="http://schemas.microsoft.com/office/drawing/2014/main" id="{B10A1664-94C1-418D-B3DF-AC0AAD5CC361}"/>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19" name="Freeform: Shape 418">
              <a:extLst>
                <a:ext uri="{FF2B5EF4-FFF2-40B4-BE49-F238E27FC236}">
                  <a16:creationId xmlns="" xmlns:a16="http://schemas.microsoft.com/office/drawing/2014/main" id="{76BD63D3-DC20-48C7-B94E-056421658CB0}"/>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90" name="Group 4">
            <a:extLst>
              <a:ext uri="{FF2B5EF4-FFF2-40B4-BE49-F238E27FC236}">
                <a16:creationId xmlns="" xmlns:a16="http://schemas.microsoft.com/office/drawing/2014/main" id="{D09D29A8-E37D-466A-BA32-8ADE25E2F640}"/>
              </a:ext>
            </a:extLst>
          </p:cNvPr>
          <p:cNvGrpSpPr>
            <a:grpSpLocks noChangeAspect="1"/>
          </p:cNvGrpSpPr>
          <p:nvPr/>
        </p:nvGrpSpPr>
        <p:grpSpPr bwMode="auto">
          <a:xfrm rot="9688501">
            <a:off x="7120049" y="5732454"/>
            <a:ext cx="682897" cy="1412660"/>
            <a:chOff x="-24" y="1472"/>
            <a:chExt cx="612" cy="1266"/>
          </a:xfrm>
        </p:grpSpPr>
        <p:sp>
          <p:nvSpPr>
            <p:cNvPr id="391" name="AutoShape 3">
              <a:extLst>
                <a:ext uri="{FF2B5EF4-FFF2-40B4-BE49-F238E27FC236}">
                  <a16:creationId xmlns="" xmlns:a16="http://schemas.microsoft.com/office/drawing/2014/main" id="{91A788FC-A784-4ED8-9E24-158219D6DC90}"/>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5">
              <a:extLst>
                <a:ext uri="{FF2B5EF4-FFF2-40B4-BE49-F238E27FC236}">
                  <a16:creationId xmlns="" xmlns:a16="http://schemas.microsoft.com/office/drawing/2014/main" id="{B2B9FB8B-C8EC-43EF-95A0-3753C3F6CFFB}"/>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3" name="Freeform 6">
              <a:extLst>
                <a:ext uri="{FF2B5EF4-FFF2-40B4-BE49-F238E27FC236}">
                  <a16:creationId xmlns="" xmlns:a16="http://schemas.microsoft.com/office/drawing/2014/main" id="{B8C15FDF-8C6A-40DE-A82B-57129FFBB797}"/>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Freeform 7">
              <a:extLst>
                <a:ext uri="{FF2B5EF4-FFF2-40B4-BE49-F238E27FC236}">
                  <a16:creationId xmlns="" xmlns:a16="http://schemas.microsoft.com/office/drawing/2014/main" id="{332FC4F8-E003-4605-B248-5B608B8777F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Freeform 8">
              <a:extLst>
                <a:ext uri="{FF2B5EF4-FFF2-40B4-BE49-F238E27FC236}">
                  <a16:creationId xmlns="" xmlns:a16="http://schemas.microsoft.com/office/drawing/2014/main" id="{2AB17C06-4482-4C8D-969B-77DC97A10259}"/>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Freeform 9">
              <a:extLst>
                <a:ext uri="{FF2B5EF4-FFF2-40B4-BE49-F238E27FC236}">
                  <a16:creationId xmlns="" xmlns:a16="http://schemas.microsoft.com/office/drawing/2014/main" id="{C8D699B7-3839-4647-B3D1-1930AC3F864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7" name="Freeform 10">
              <a:extLst>
                <a:ext uri="{FF2B5EF4-FFF2-40B4-BE49-F238E27FC236}">
                  <a16:creationId xmlns="" xmlns:a16="http://schemas.microsoft.com/office/drawing/2014/main" id="{D5AC22D9-67AF-499C-839A-22003E19BBA7}"/>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8" name="Freeform 11">
              <a:extLst>
                <a:ext uri="{FF2B5EF4-FFF2-40B4-BE49-F238E27FC236}">
                  <a16:creationId xmlns="" xmlns:a16="http://schemas.microsoft.com/office/drawing/2014/main" id="{F0089FD2-C5BC-4495-804E-0DE4E032CBC4}"/>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12">
              <a:extLst>
                <a:ext uri="{FF2B5EF4-FFF2-40B4-BE49-F238E27FC236}">
                  <a16:creationId xmlns="" xmlns:a16="http://schemas.microsoft.com/office/drawing/2014/main" id="{1C9FE623-DB65-40DE-B09C-290324F1BEB1}"/>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13">
              <a:extLst>
                <a:ext uri="{FF2B5EF4-FFF2-40B4-BE49-F238E27FC236}">
                  <a16:creationId xmlns="" xmlns:a16="http://schemas.microsoft.com/office/drawing/2014/main" id="{15C22619-1E36-45F7-9B70-EF421BF107AB}"/>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5" name="Graphic 837">
            <a:extLst>
              <a:ext uri="{FF2B5EF4-FFF2-40B4-BE49-F238E27FC236}">
                <a16:creationId xmlns="" xmlns:a16="http://schemas.microsoft.com/office/drawing/2014/main" id="{BB08FC97-DCD2-4AA1-9AA4-1B3E2EC153F6}"/>
              </a:ext>
            </a:extLst>
          </p:cNvPr>
          <p:cNvGrpSpPr/>
          <p:nvPr/>
        </p:nvGrpSpPr>
        <p:grpSpPr>
          <a:xfrm>
            <a:off x="8981501" y="2034361"/>
            <a:ext cx="969490" cy="1048470"/>
            <a:chOff x="5681545" y="3195637"/>
            <a:chExt cx="2191520" cy="2054559"/>
          </a:xfrm>
        </p:grpSpPr>
        <p:grpSp>
          <p:nvGrpSpPr>
            <p:cNvPr id="406" name="Graphic 837">
              <a:extLst>
                <a:ext uri="{FF2B5EF4-FFF2-40B4-BE49-F238E27FC236}">
                  <a16:creationId xmlns="" xmlns:a16="http://schemas.microsoft.com/office/drawing/2014/main" id="{2323A698-4F70-4E1E-B756-199E29D1E0BD}"/>
                </a:ext>
              </a:extLst>
            </p:cNvPr>
            <p:cNvGrpSpPr/>
            <p:nvPr/>
          </p:nvGrpSpPr>
          <p:grpSpPr>
            <a:xfrm>
              <a:off x="6845610" y="3195637"/>
              <a:ext cx="1027455" cy="1424085"/>
              <a:chOff x="6845610" y="3195637"/>
              <a:chExt cx="1027455" cy="1424085"/>
            </a:xfrm>
          </p:grpSpPr>
          <p:sp>
            <p:nvSpPr>
              <p:cNvPr id="410" name="Freeform: Shape 409">
                <a:extLst>
                  <a:ext uri="{FF2B5EF4-FFF2-40B4-BE49-F238E27FC236}">
                    <a16:creationId xmlns="" xmlns:a16="http://schemas.microsoft.com/office/drawing/2014/main" id="{D95AA756-36CB-41F3-BCBA-54E242761DB1}"/>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1" name="Freeform: Shape 410">
                <a:extLst>
                  <a:ext uri="{FF2B5EF4-FFF2-40B4-BE49-F238E27FC236}">
                    <a16:creationId xmlns="" xmlns:a16="http://schemas.microsoft.com/office/drawing/2014/main" id="{5BDE6C84-0CFA-47DF-8B75-40E38A20337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7" name="Graphic 837">
              <a:extLst>
                <a:ext uri="{FF2B5EF4-FFF2-40B4-BE49-F238E27FC236}">
                  <a16:creationId xmlns="" xmlns:a16="http://schemas.microsoft.com/office/drawing/2014/main" id="{B3BE75C2-9EE6-47CE-845B-C3DCD4780F97}"/>
                </a:ext>
              </a:extLst>
            </p:cNvPr>
            <p:cNvGrpSpPr/>
            <p:nvPr/>
          </p:nvGrpSpPr>
          <p:grpSpPr>
            <a:xfrm>
              <a:off x="5681545" y="3873218"/>
              <a:ext cx="837945" cy="1376978"/>
              <a:chOff x="5681545" y="3873218"/>
              <a:chExt cx="837945" cy="1376978"/>
            </a:xfrm>
          </p:grpSpPr>
          <p:sp>
            <p:nvSpPr>
              <p:cNvPr id="408" name="Freeform: Shape 407">
                <a:extLst>
                  <a:ext uri="{FF2B5EF4-FFF2-40B4-BE49-F238E27FC236}">
                    <a16:creationId xmlns="" xmlns:a16="http://schemas.microsoft.com/office/drawing/2014/main" id="{3E5B88B4-B8CD-4DBF-BAC5-AC33CC44BB51}"/>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9" name="Freeform: Shape 408">
                <a:extLst>
                  <a:ext uri="{FF2B5EF4-FFF2-40B4-BE49-F238E27FC236}">
                    <a16:creationId xmlns="" xmlns:a16="http://schemas.microsoft.com/office/drawing/2014/main" id="{EFD52EC4-F790-4489-9BB6-FF23BA7839A8}"/>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412" name="Graphic 47">
            <a:extLst>
              <a:ext uri="{FF2B5EF4-FFF2-40B4-BE49-F238E27FC236}">
                <a16:creationId xmlns="" xmlns:a16="http://schemas.microsoft.com/office/drawing/2014/main" id="{545EBC52-F285-4CEC-8EDE-BB44FE0AA9DC}"/>
              </a:ext>
            </a:extLst>
          </p:cNvPr>
          <p:cNvGrpSpPr/>
          <p:nvPr/>
        </p:nvGrpSpPr>
        <p:grpSpPr>
          <a:xfrm rot="5400000">
            <a:off x="1020211" y="5939146"/>
            <a:ext cx="656054" cy="590177"/>
            <a:chOff x="6019800" y="3362325"/>
            <a:chExt cx="150832" cy="134189"/>
          </a:xfrm>
        </p:grpSpPr>
        <p:sp>
          <p:nvSpPr>
            <p:cNvPr id="413" name="Freeform: Shape 412">
              <a:extLst>
                <a:ext uri="{FF2B5EF4-FFF2-40B4-BE49-F238E27FC236}">
                  <a16:creationId xmlns="" xmlns:a16="http://schemas.microsoft.com/office/drawing/2014/main" id="{13CDE6E3-117E-4BDA-A2A4-8399E3FA5521}"/>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13">
              <a:extLst>
                <a:ext uri="{FF2B5EF4-FFF2-40B4-BE49-F238E27FC236}">
                  <a16:creationId xmlns="" xmlns:a16="http://schemas.microsoft.com/office/drawing/2014/main" id="{78B7B649-2C54-4A0B-A6A0-058CC536F751}"/>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14">
              <a:extLst>
                <a:ext uri="{FF2B5EF4-FFF2-40B4-BE49-F238E27FC236}">
                  <a16:creationId xmlns="" xmlns:a16="http://schemas.microsoft.com/office/drawing/2014/main" id="{20D0EB4B-50BE-4B45-B66B-EBBD3363A970}"/>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15">
              <a:extLst>
                <a:ext uri="{FF2B5EF4-FFF2-40B4-BE49-F238E27FC236}">
                  <a16:creationId xmlns="" xmlns:a16="http://schemas.microsoft.com/office/drawing/2014/main" id="{8C2C7C10-2B3B-49F2-988D-3A83448E7FC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44" name="Graphic 19325">
            <a:extLst>
              <a:ext uri="{FF2B5EF4-FFF2-40B4-BE49-F238E27FC236}">
                <a16:creationId xmlns="" xmlns:a16="http://schemas.microsoft.com/office/drawing/2014/main" id="{076BFB6E-8AA9-41EA-B47A-E86D43AF214F}"/>
              </a:ext>
            </a:extLst>
          </p:cNvPr>
          <p:cNvSpPr/>
          <p:nvPr/>
        </p:nvSpPr>
        <p:spPr>
          <a:xfrm>
            <a:off x="5012635" y="4694168"/>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1" name="Graphic 19325">
            <a:extLst>
              <a:ext uri="{FF2B5EF4-FFF2-40B4-BE49-F238E27FC236}">
                <a16:creationId xmlns="" xmlns:a16="http://schemas.microsoft.com/office/drawing/2014/main" id="{076BFB6E-8AA9-41EA-B47A-E86D43AF214F}"/>
              </a:ext>
            </a:extLst>
          </p:cNvPr>
          <p:cNvSpPr/>
          <p:nvPr/>
        </p:nvSpPr>
        <p:spPr>
          <a:xfrm>
            <a:off x="1569636" y="438585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Graphic 19325">
            <a:extLst>
              <a:ext uri="{FF2B5EF4-FFF2-40B4-BE49-F238E27FC236}">
                <a16:creationId xmlns="" xmlns:a16="http://schemas.microsoft.com/office/drawing/2014/main" id="{076BFB6E-8AA9-41EA-B47A-E86D43AF214F}"/>
              </a:ext>
            </a:extLst>
          </p:cNvPr>
          <p:cNvSpPr/>
          <p:nvPr/>
        </p:nvSpPr>
        <p:spPr>
          <a:xfrm>
            <a:off x="10033699" y="1444957"/>
            <a:ext cx="384894" cy="34330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2" name="Graphic 19325">
            <a:extLst>
              <a:ext uri="{FF2B5EF4-FFF2-40B4-BE49-F238E27FC236}">
                <a16:creationId xmlns="" xmlns:a16="http://schemas.microsoft.com/office/drawing/2014/main" id="{076BFB6E-8AA9-41EA-B47A-E86D43AF214F}"/>
              </a:ext>
            </a:extLst>
          </p:cNvPr>
          <p:cNvSpPr/>
          <p:nvPr/>
        </p:nvSpPr>
        <p:spPr>
          <a:xfrm>
            <a:off x="9680122" y="6110938"/>
            <a:ext cx="353577" cy="315371"/>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023938"/>
            <a:ext cx="993457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7762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 xmlns:a16="http://schemas.microsoft.com/office/drawing/2014/main" id="{2676B225-E0F2-4DFB-8DD3-351A731D8B57}"/>
              </a:ext>
            </a:extLst>
          </p:cNvPr>
          <p:cNvPicPr>
            <a:picLocks noChangeAspect="1"/>
          </p:cNvPicPr>
          <p:nvPr/>
        </p:nvPicPr>
        <p:blipFill>
          <a:blip r:embed="rId4"/>
          <a:srcRect/>
          <a:stretch>
            <a:fillRect/>
          </a:stretch>
        </p:blipFill>
        <p:spPr>
          <a:xfrm rot="1339021">
            <a:off x="208633" y="2620098"/>
            <a:ext cx="2161811" cy="2107766"/>
          </a:xfrm>
          <a:prstGeom prst="rect">
            <a:avLst/>
          </a:prstGeom>
        </p:spPr>
      </p:pic>
      <p:sp>
        <p:nvSpPr>
          <p:cNvPr id="14" name="Title 1">
            <a:extLst>
              <a:ext uri="{FF2B5EF4-FFF2-40B4-BE49-F238E27FC236}">
                <a16:creationId xmlns="" xmlns:a16="http://schemas.microsoft.com/office/drawing/2014/main" id="{3CEE157F-F975-4F0D-8346-69F2B4E3E48F}"/>
              </a:ext>
            </a:extLst>
          </p:cNvPr>
          <p:cNvSpPr>
            <a:spLocks noGrp="1"/>
          </p:cNvSpPr>
          <p:nvPr>
            <p:ph type="title"/>
          </p:nvPr>
        </p:nvSpPr>
        <p:spPr>
          <a:xfrm>
            <a:off x="3100247" y="1999889"/>
            <a:ext cx="7723713" cy="718622"/>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a:t>
            </a:r>
          </a:p>
        </p:txBody>
      </p:sp>
      <p:pic>
        <p:nvPicPr>
          <p:cNvPr id="5" name="Content Placeholder 4" descr="Whiteboard&#10;&#10;Description automatically generated with medium confidence">
            <a:extLst>
              <a:ext uri="{FF2B5EF4-FFF2-40B4-BE49-F238E27FC236}">
                <a16:creationId xmlns="" xmlns:a16="http://schemas.microsoft.com/office/drawing/2014/main" id="{5D27581A-7E90-4862-B6A5-183EE566C4E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31099" y="258149"/>
            <a:ext cx="10662011" cy="6541142"/>
          </a:xfrm>
        </p:spPr>
      </p:pic>
      <p:pic>
        <p:nvPicPr>
          <p:cNvPr id="9" name="Picture 8" descr="Icon&#10;&#10;Description automatically generated">
            <a:extLst>
              <a:ext uri="{FF2B5EF4-FFF2-40B4-BE49-F238E27FC236}">
                <a16:creationId xmlns="" xmlns:a16="http://schemas.microsoft.com/office/drawing/2014/main" id="{0CAAB12A-37F4-42DB-8F93-BFC5FBCBF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1" y="64757"/>
            <a:ext cx="1424281" cy="1332243"/>
          </a:xfrm>
          <a:prstGeom prst="rect">
            <a:avLst/>
          </a:prstGeom>
        </p:spPr>
      </p:pic>
      <p:pic>
        <p:nvPicPr>
          <p:cNvPr id="11" name="Picture 10" descr="A picture containing graphical user interface&#10;&#10;Description automatically generated">
            <a:extLst>
              <a:ext uri="{FF2B5EF4-FFF2-40B4-BE49-F238E27FC236}">
                <a16:creationId xmlns="" xmlns:a16="http://schemas.microsoft.com/office/drawing/2014/main" id="{69FCD45F-B36D-4470-AFD8-CC073CFA0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247" y="1773280"/>
            <a:ext cx="7256883" cy="1368842"/>
          </a:xfrm>
          <a:prstGeom prst="rect">
            <a:avLst/>
          </a:prstGeom>
        </p:spPr>
      </p:pic>
      <p:pic>
        <p:nvPicPr>
          <p:cNvPr id="16" name="ĐỒNG HỒ ĐẾM NGƯỢC 5 GIÂY + CHUÔNG BÁO HẾT GIỜ">
            <a:hlinkClick r:id="" action="ppaction://media"/>
            <a:extLst>
              <a:ext uri="{FF2B5EF4-FFF2-40B4-BE49-F238E27FC236}">
                <a16:creationId xmlns="" xmlns:a16="http://schemas.microsoft.com/office/drawing/2014/main" id="{31058BD8-1582-493E-A3A0-D8BCFD7B5A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1" y="364266"/>
            <a:ext cx="986619" cy="775649"/>
          </a:xfrm>
          <a:prstGeom prst="rect">
            <a:avLst/>
          </a:prstGeom>
          <a:ln>
            <a:noFill/>
          </a:ln>
          <a:effectLst>
            <a:softEdge rad="112500"/>
          </a:effectLst>
        </p:spPr>
      </p:pic>
      <p:sp>
        <p:nvSpPr>
          <p:cNvPr id="17" name="TextBox 16">
            <a:extLst>
              <a:ext uri="{FF2B5EF4-FFF2-40B4-BE49-F238E27FC236}">
                <a16:creationId xmlns="" xmlns:a16="http://schemas.microsoft.com/office/drawing/2014/main" id="{72D5A9C1-FFF0-4AEA-93EB-54FE883D631E}"/>
              </a:ext>
            </a:extLst>
          </p:cNvPr>
          <p:cNvSpPr txBox="1"/>
          <p:nvPr/>
        </p:nvSpPr>
        <p:spPr>
          <a:xfrm>
            <a:off x="6750051" y="4057651"/>
            <a:ext cx="1920875" cy="369332"/>
          </a:xfrm>
          <a:prstGeom prst="rect">
            <a:avLst/>
          </a:prstGeom>
          <a:noFill/>
        </p:spPr>
        <p:txBody>
          <a:bodyPr wrap="square" rtlCol="0">
            <a:spAutoFit/>
          </a:bodyPr>
          <a:lstStyle/>
          <a:p>
            <a:endParaRPr lang="en-US" dirty="0"/>
          </a:p>
        </p:txBody>
      </p:sp>
      <p:pic>
        <p:nvPicPr>
          <p:cNvPr id="22" name="Picture 7">
            <a:extLst>
              <a:ext uri="{FF2B5EF4-FFF2-40B4-BE49-F238E27FC236}">
                <a16:creationId xmlns="" xmlns:a16="http://schemas.microsoft.com/office/drawing/2014/main" id="{8558E840-760F-4D38-8E75-7184BDC6A98B}"/>
              </a:ext>
            </a:extLst>
          </p:cNvPr>
          <p:cNvPicPr>
            <a:picLocks noChangeAspect="1"/>
          </p:cNvPicPr>
          <p:nvPr/>
        </p:nvPicPr>
        <p:blipFill>
          <a:blip r:embed="rId9"/>
          <a:srcRect/>
          <a:stretch>
            <a:fillRect/>
          </a:stretch>
        </p:blipFill>
        <p:spPr>
          <a:xfrm>
            <a:off x="-52860" y="3613135"/>
            <a:ext cx="2587814" cy="3180109"/>
          </a:xfrm>
          <a:prstGeom prst="rect">
            <a:avLst/>
          </a:prstGeom>
        </p:spPr>
      </p:pic>
      <p:pic>
        <p:nvPicPr>
          <p:cNvPr id="3" name="Picture 2">
            <a:extLst>
              <a:ext uri="{FF2B5EF4-FFF2-40B4-BE49-F238E27FC236}">
                <a16:creationId xmlns="" xmlns:a16="http://schemas.microsoft.com/office/drawing/2014/main" id="{606A91C3-15D4-492C-B385-E91C555AEE36}"/>
              </a:ext>
            </a:extLst>
          </p:cNvPr>
          <p:cNvPicPr>
            <a:picLocks noChangeAspect="1"/>
          </p:cNvPicPr>
          <p:nvPr/>
        </p:nvPicPr>
        <p:blipFill>
          <a:blip r:embed="rId10"/>
          <a:stretch>
            <a:fillRect/>
          </a:stretch>
        </p:blipFill>
        <p:spPr>
          <a:xfrm>
            <a:off x="3531130" y="3368731"/>
            <a:ext cx="2059388" cy="1730524"/>
          </a:xfrm>
          <a:prstGeom prst="rect">
            <a:avLst/>
          </a:prstGeom>
        </p:spPr>
      </p:pic>
      <p:sp>
        <p:nvSpPr>
          <p:cNvPr id="21" name="TextBox 20">
            <a:extLst>
              <a:ext uri="{FF2B5EF4-FFF2-40B4-BE49-F238E27FC236}">
                <a16:creationId xmlns="" xmlns:a16="http://schemas.microsoft.com/office/drawing/2014/main" id="{BB82C0B1-24FE-45E0-B3D6-7ACA28EC9B42}"/>
              </a:ext>
            </a:extLst>
          </p:cNvPr>
          <p:cNvSpPr txBox="1"/>
          <p:nvPr/>
        </p:nvSpPr>
        <p:spPr>
          <a:xfrm>
            <a:off x="6548993" y="3903763"/>
            <a:ext cx="368421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không</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504738D6-7517-42A8-A752-DC4443206C13}"/>
              </a:ext>
            </a:extLst>
          </p:cNvPr>
          <p:cNvSpPr txBox="1"/>
          <p:nvPr/>
        </p:nvSpPr>
        <p:spPr>
          <a:xfrm>
            <a:off x="6548993" y="4576035"/>
            <a:ext cx="308942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nhọn</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 xmlns:a16="http://schemas.microsoft.com/office/drawing/2014/main" id="{79199D13-84DD-4ED2-8588-BBF40795FA58}"/>
              </a:ext>
            </a:extLst>
          </p:cNvPr>
          <p:cNvSpPr txBox="1"/>
          <p:nvPr/>
        </p:nvSpPr>
        <p:spPr>
          <a:xfrm>
            <a:off x="6548993" y="3335465"/>
            <a:ext cx="3882039" cy="461665"/>
          </a:xfrm>
          <a:prstGeom prst="rect">
            <a:avLst/>
          </a:prstGeom>
          <a:noFill/>
        </p:spPr>
        <p:txBody>
          <a:bodyPr wrap="square" rtlCol="0">
            <a:spAutoFit/>
          </a:bodyPr>
          <a:lstStyle/>
          <a:p>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3215861"/>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9"/>
                                        </p:tgtEl>
                                        <p:attrNameLst>
                                          <p:attrName>style.color</p:attrName>
                                        </p:attrNameLst>
                                      </p:cBhvr>
                                      <p:to>
                                        <p:clrVal>
                                          <a:srgbClr val="FF0000"/>
                                        </p:clrVal>
                                      </p:to>
                                    </p:set>
                                    <p:set>
                                      <p:cBhvr>
                                        <p:cTn id="11" dur="500" fill="hold"/>
                                        <p:tgtEl>
                                          <p:spTgt spid="19"/>
                                        </p:tgtEl>
                                        <p:attrNameLst>
                                          <p:attrName>fillcolor</p:attrName>
                                        </p:attrNameLst>
                                      </p:cBhvr>
                                      <p:to>
                                        <p:clrVal>
                                          <a:srgbClr val="FF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raphic 19322">
            <a:extLst>
              <a:ext uri="{FF2B5EF4-FFF2-40B4-BE49-F238E27FC236}">
                <a16:creationId xmlns="" xmlns:a16="http://schemas.microsoft.com/office/drawing/2014/main" id="{75DD5234-0253-49F2-99D0-139B1B1EC09E}"/>
              </a:ext>
            </a:extLst>
          </p:cNvPr>
          <p:cNvSpPr/>
          <p:nvPr/>
        </p:nvSpPr>
        <p:spPr>
          <a:xfrm rot="10472639">
            <a:off x="4236845" y="4097441"/>
            <a:ext cx="8273345" cy="5913330"/>
          </a:xfrm>
          <a:custGeom>
            <a:avLst/>
            <a:gdLst>
              <a:gd name="connsiteX0" fmla="*/ 0 w 1854041"/>
              <a:gd name="connsiteY0" fmla="*/ 1754791 h 1754790"/>
              <a:gd name="connsiteX1" fmla="*/ 355854 w 1854041"/>
              <a:gd name="connsiteY1" fmla="*/ 1408938 h 1754790"/>
              <a:gd name="connsiteX2" fmla="*/ 1166717 w 1854041"/>
              <a:gd name="connsiteY2" fmla="*/ 1711452 h 1754790"/>
              <a:gd name="connsiteX3" fmla="*/ 1469231 w 1854041"/>
              <a:gd name="connsiteY3" fmla="*/ 677323 h 1754790"/>
              <a:gd name="connsiteX4" fmla="*/ 1854041 w 1854041"/>
              <a:gd name="connsiteY4" fmla="*/ 1076516 h 1754790"/>
              <a:gd name="connsiteX5" fmla="*/ 1854041 w 1854041"/>
              <a:gd name="connsiteY5" fmla="*/ 0 h 1754790"/>
              <a:gd name="connsiteX6" fmla="*/ 0 w 1854041"/>
              <a:gd name="connsiteY6" fmla="*/ 0 h 1754790"/>
              <a:gd name="connsiteX7" fmla="*/ 0 w 1854041"/>
              <a:gd name="connsiteY7" fmla="*/ 1754791 h 17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041" h="1754790">
                <a:moveTo>
                  <a:pt x="0" y="1754791"/>
                </a:moveTo>
                <a:cubicBezTo>
                  <a:pt x="0" y="1754791"/>
                  <a:pt x="97060" y="1443418"/>
                  <a:pt x="355854" y="1408938"/>
                </a:cubicBezTo>
                <a:cubicBezTo>
                  <a:pt x="653606" y="1369314"/>
                  <a:pt x="814102" y="1827943"/>
                  <a:pt x="1166717" y="1711452"/>
                </a:cubicBezTo>
                <a:cubicBezTo>
                  <a:pt x="1545241" y="1586293"/>
                  <a:pt x="1154049" y="794480"/>
                  <a:pt x="1469231" y="677323"/>
                </a:cubicBezTo>
                <a:cubicBezTo>
                  <a:pt x="1785271" y="559784"/>
                  <a:pt x="1854041" y="1076516"/>
                  <a:pt x="1854041" y="1076516"/>
                </a:cubicBezTo>
                <a:lnTo>
                  <a:pt x="1854041" y="0"/>
                </a:lnTo>
                <a:lnTo>
                  <a:pt x="0" y="0"/>
                </a:lnTo>
                <a:lnTo>
                  <a:pt x="0" y="1754791"/>
                </a:lnTo>
                <a:close/>
              </a:path>
            </a:pathLst>
          </a:custGeom>
          <a:noFill/>
          <a:ln w="38100" cap="rnd">
            <a:solidFill>
              <a:schemeClr val="bg2"/>
            </a:solidFill>
            <a:custDash>
              <a:ds d="225000" sp="225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17" name="Graphic 2">
            <a:extLst>
              <a:ext uri="{FF2B5EF4-FFF2-40B4-BE49-F238E27FC236}">
                <a16:creationId xmlns="" xmlns:a16="http://schemas.microsoft.com/office/drawing/2014/main" id="{1BF49518-8918-446D-9A4E-B5BCC2B47652}"/>
              </a:ext>
            </a:extLst>
          </p:cNvPr>
          <p:cNvGrpSpPr/>
          <p:nvPr/>
        </p:nvGrpSpPr>
        <p:grpSpPr>
          <a:xfrm rot="2272405">
            <a:off x="7920570" y="3189211"/>
            <a:ext cx="582778" cy="741902"/>
            <a:chOff x="5881684" y="3147949"/>
            <a:chExt cx="428090" cy="557286"/>
          </a:xfrm>
        </p:grpSpPr>
        <p:grpSp>
          <p:nvGrpSpPr>
            <p:cNvPr id="418" name="Graphic 2">
              <a:extLst>
                <a:ext uri="{FF2B5EF4-FFF2-40B4-BE49-F238E27FC236}">
                  <a16:creationId xmlns="" xmlns:a16="http://schemas.microsoft.com/office/drawing/2014/main" id="{A9361C79-75C0-4E9B-870C-202FB219F98B}"/>
                </a:ext>
              </a:extLst>
            </p:cNvPr>
            <p:cNvGrpSpPr/>
            <p:nvPr/>
          </p:nvGrpSpPr>
          <p:grpSpPr>
            <a:xfrm>
              <a:off x="5881684" y="3147949"/>
              <a:ext cx="428090" cy="557286"/>
              <a:chOff x="5881684" y="3147949"/>
              <a:chExt cx="428090" cy="557286"/>
            </a:xfrm>
          </p:grpSpPr>
          <p:sp>
            <p:nvSpPr>
              <p:cNvPr id="420" name="Freeform: Shape 419">
                <a:extLst>
                  <a:ext uri="{FF2B5EF4-FFF2-40B4-BE49-F238E27FC236}">
                    <a16:creationId xmlns="" xmlns:a16="http://schemas.microsoft.com/office/drawing/2014/main" id="{A933F8AD-7760-4DBF-B564-9657FD000DBE}"/>
                  </a:ext>
                </a:extLst>
              </p:cNvPr>
              <p:cNvSpPr/>
              <p:nvPr/>
            </p:nvSpPr>
            <p:spPr>
              <a:xfrm rot="-2985213">
                <a:off x="5934573" y="3280506"/>
                <a:ext cx="14097" cy="66867"/>
              </a:xfrm>
              <a:custGeom>
                <a:avLst/>
                <a:gdLst>
                  <a:gd name="connsiteX0" fmla="*/ 0 w 14097"/>
                  <a:gd name="connsiteY0" fmla="*/ 0 h 66867"/>
                  <a:gd name="connsiteX1" fmla="*/ 14098 w 14097"/>
                  <a:gd name="connsiteY1" fmla="*/ 0 h 66867"/>
                  <a:gd name="connsiteX2" fmla="*/ 14098 w 14097"/>
                  <a:gd name="connsiteY2" fmla="*/ 66868 h 66867"/>
                  <a:gd name="connsiteX3" fmla="*/ 0 w 14097"/>
                  <a:gd name="connsiteY3" fmla="*/ 66868 h 66867"/>
                </a:gdLst>
                <a:ahLst/>
                <a:cxnLst>
                  <a:cxn ang="0">
                    <a:pos x="connsiteX0" y="connsiteY0"/>
                  </a:cxn>
                  <a:cxn ang="0">
                    <a:pos x="connsiteX1" y="connsiteY1"/>
                  </a:cxn>
                  <a:cxn ang="0">
                    <a:pos x="connsiteX2" y="connsiteY2"/>
                  </a:cxn>
                  <a:cxn ang="0">
                    <a:pos x="connsiteX3" y="connsiteY3"/>
                  </a:cxn>
                </a:cxnLst>
                <a:rect l="l" t="t" r="r" b="b"/>
                <a:pathLst>
                  <a:path w="14097" h="66867">
                    <a:moveTo>
                      <a:pt x="0" y="0"/>
                    </a:moveTo>
                    <a:lnTo>
                      <a:pt x="14098" y="0"/>
                    </a:lnTo>
                    <a:lnTo>
                      <a:pt x="14098" y="66868"/>
                    </a:lnTo>
                    <a:lnTo>
                      <a:pt x="0" y="6686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1" name="Freeform: Shape 420">
                <a:extLst>
                  <a:ext uri="{FF2B5EF4-FFF2-40B4-BE49-F238E27FC236}">
                    <a16:creationId xmlns="" xmlns:a16="http://schemas.microsoft.com/office/drawing/2014/main" id="{C1E8B3BF-C3F8-4139-8594-ED2791B33A91}"/>
                  </a:ext>
                </a:extLst>
              </p:cNvPr>
              <p:cNvSpPr/>
              <p:nvPr/>
            </p:nvSpPr>
            <p:spPr>
              <a:xfrm rot="1034454">
                <a:off x="6142876" y="3215240"/>
                <a:ext cx="14097" cy="66963"/>
              </a:xfrm>
              <a:custGeom>
                <a:avLst/>
                <a:gdLst>
                  <a:gd name="connsiteX0" fmla="*/ 0 w 14097"/>
                  <a:gd name="connsiteY0" fmla="*/ 0 h 66963"/>
                  <a:gd name="connsiteX1" fmla="*/ 14097 w 14097"/>
                  <a:gd name="connsiteY1" fmla="*/ 0 h 66963"/>
                  <a:gd name="connsiteX2" fmla="*/ 14097 w 14097"/>
                  <a:gd name="connsiteY2" fmla="*/ 66963 h 66963"/>
                  <a:gd name="connsiteX3" fmla="*/ 0 w 14097"/>
                  <a:gd name="connsiteY3" fmla="*/ 66963 h 66963"/>
                </a:gdLst>
                <a:ahLst/>
                <a:cxnLst>
                  <a:cxn ang="0">
                    <a:pos x="connsiteX0" y="connsiteY0"/>
                  </a:cxn>
                  <a:cxn ang="0">
                    <a:pos x="connsiteX1" y="connsiteY1"/>
                  </a:cxn>
                  <a:cxn ang="0">
                    <a:pos x="connsiteX2" y="connsiteY2"/>
                  </a:cxn>
                  <a:cxn ang="0">
                    <a:pos x="connsiteX3" y="connsiteY3"/>
                  </a:cxn>
                </a:cxnLst>
                <a:rect l="l" t="t" r="r" b="b"/>
                <a:pathLst>
                  <a:path w="14097" h="66963">
                    <a:moveTo>
                      <a:pt x="0" y="0"/>
                    </a:moveTo>
                    <a:lnTo>
                      <a:pt x="14097" y="0"/>
                    </a:lnTo>
                    <a:lnTo>
                      <a:pt x="14097" y="66963"/>
                    </a:lnTo>
                    <a:lnTo>
                      <a:pt x="0" y="66963"/>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2" name="Freeform: Shape 421">
                <a:extLst>
                  <a:ext uri="{FF2B5EF4-FFF2-40B4-BE49-F238E27FC236}">
                    <a16:creationId xmlns="" xmlns:a16="http://schemas.microsoft.com/office/drawing/2014/main" id="{1F199C50-6B1D-4BA4-BABA-0B0A735FA345}"/>
                  </a:ext>
                </a:extLst>
              </p:cNvPr>
              <p:cNvSpPr/>
              <p:nvPr/>
            </p:nvSpPr>
            <p:spPr>
              <a:xfrm>
                <a:off x="6239866" y="3559977"/>
                <a:ext cx="67243" cy="60487"/>
              </a:xfrm>
              <a:custGeom>
                <a:avLst/>
                <a:gdLst>
                  <a:gd name="connsiteX0" fmla="*/ 1580 w 67243"/>
                  <a:gd name="connsiteY0" fmla="*/ 8087 h 60487"/>
                  <a:gd name="connsiteX1" fmla="*/ 6056 w 67243"/>
                  <a:gd name="connsiteY1" fmla="*/ 2562 h 60487"/>
                  <a:gd name="connsiteX2" fmla="*/ 16153 w 67243"/>
                  <a:gd name="connsiteY2" fmla="*/ 1896 h 60487"/>
                  <a:gd name="connsiteX3" fmla="*/ 65111 w 67243"/>
                  <a:gd name="connsiteY3" fmla="*/ 48568 h 60487"/>
                  <a:gd name="connsiteX4" fmla="*/ 62349 w 67243"/>
                  <a:gd name="connsiteY4" fmla="*/ 60189 h 60487"/>
                  <a:gd name="connsiteX5" fmla="*/ 62349 w 67243"/>
                  <a:gd name="connsiteY5" fmla="*/ 60189 h 60487"/>
                  <a:gd name="connsiteX6" fmla="*/ 56158 w 67243"/>
                  <a:gd name="connsiteY6" fmla="*/ 59046 h 60487"/>
                  <a:gd name="connsiteX7" fmla="*/ 2723 w 67243"/>
                  <a:gd name="connsiteY7" fmla="*/ 17802 h 60487"/>
                  <a:gd name="connsiteX8" fmla="*/ 1580 w 67243"/>
                  <a:gd name="connsiteY8" fmla="*/ 8087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3" h="60487">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3" name="Freeform: Shape 422">
                <a:extLst>
                  <a:ext uri="{FF2B5EF4-FFF2-40B4-BE49-F238E27FC236}">
                    <a16:creationId xmlns="" xmlns:a16="http://schemas.microsoft.com/office/drawing/2014/main" id="{B28BEDA1-5B49-46A6-8A25-7EAD4CAB9514}"/>
                  </a:ext>
                </a:extLst>
              </p:cNvPr>
              <p:cNvSpPr/>
              <p:nvPr/>
            </p:nvSpPr>
            <p:spPr>
              <a:xfrm>
                <a:off x="6011531" y="3625456"/>
                <a:ext cx="35589" cy="79779"/>
              </a:xfrm>
              <a:custGeom>
                <a:avLst/>
                <a:gdLst>
                  <a:gd name="connsiteX0" fmla="*/ 30747 w 35589"/>
                  <a:gd name="connsiteY0" fmla="*/ 2425 h 79779"/>
                  <a:gd name="connsiteX1" fmla="*/ 23984 w 35589"/>
                  <a:gd name="connsiteY1" fmla="*/ 329 h 79779"/>
                  <a:gd name="connsiteX2" fmla="*/ 15221 w 35589"/>
                  <a:gd name="connsiteY2" fmla="*/ 5377 h 79779"/>
                  <a:gd name="connsiteX3" fmla="*/ 171 w 35589"/>
                  <a:gd name="connsiteY3" fmla="*/ 71290 h 79779"/>
                  <a:gd name="connsiteX4" fmla="*/ 8839 w 35589"/>
                  <a:gd name="connsiteY4" fmla="*/ 79482 h 79779"/>
                  <a:gd name="connsiteX5" fmla="*/ 8839 w 35589"/>
                  <a:gd name="connsiteY5" fmla="*/ 79482 h 79779"/>
                  <a:gd name="connsiteX6" fmla="*/ 13411 w 35589"/>
                  <a:gd name="connsiteY6" fmla="*/ 75100 h 79779"/>
                  <a:gd name="connsiteX7" fmla="*/ 35223 w 35589"/>
                  <a:gd name="connsiteY7" fmla="*/ 11283 h 79779"/>
                  <a:gd name="connsiteX8" fmla="*/ 30747 w 35589"/>
                  <a:gd name="connsiteY8" fmla="*/ 2425 h 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89" h="79779">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4" name="Freeform: Shape 423">
                <a:extLst>
                  <a:ext uri="{FF2B5EF4-FFF2-40B4-BE49-F238E27FC236}">
                    <a16:creationId xmlns="" xmlns:a16="http://schemas.microsoft.com/office/drawing/2014/main" id="{6D9BB620-7338-4105-AF96-76876CE10602}"/>
                  </a:ext>
                </a:extLst>
              </p:cNvPr>
              <p:cNvSpPr/>
              <p:nvPr/>
            </p:nvSpPr>
            <p:spPr>
              <a:xfrm>
                <a:off x="5913663" y="3147949"/>
                <a:ext cx="250053" cy="157312"/>
              </a:xfrm>
              <a:custGeom>
                <a:avLst/>
                <a:gdLst>
                  <a:gd name="connsiteX0" fmla="*/ 8791 w 250053"/>
                  <a:gd name="connsiteY0" fmla="*/ 157034 h 157312"/>
                  <a:gd name="connsiteX1" fmla="*/ 28 w 250053"/>
                  <a:gd name="connsiteY1" fmla="*/ 152462 h 157312"/>
                  <a:gd name="connsiteX2" fmla="*/ 15458 w 250053"/>
                  <a:gd name="connsiteY2" fmla="*/ 57403 h 157312"/>
                  <a:gd name="connsiteX3" fmla="*/ 26888 w 250053"/>
                  <a:gd name="connsiteY3" fmla="*/ 44449 h 157312"/>
                  <a:gd name="connsiteX4" fmla="*/ 172335 w 250053"/>
                  <a:gd name="connsiteY4" fmla="*/ 729 h 157312"/>
                  <a:gd name="connsiteX5" fmla="*/ 188718 w 250053"/>
                  <a:gd name="connsiteY5" fmla="*/ 4920 h 157312"/>
                  <a:gd name="connsiteX6" fmla="*/ 247964 w 250053"/>
                  <a:gd name="connsiteY6" fmla="*/ 64928 h 157312"/>
                  <a:gd name="connsiteX7" fmla="*/ 247106 w 250053"/>
                  <a:gd name="connsiteY7" fmla="*/ 75691 h 157312"/>
                  <a:gd name="connsiteX8" fmla="*/ 237391 w 250053"/>
                  <a:gd name="connsiteY8" fmla="*/ 74548 h 157312"/>
                  <a:gd name="connsiteX9" fmla="*/ 188242 w 250053"/>
                  <a:gd name="connsiteY9" fmla="*/ 24827 h 157312"/>
                  <a:gd name="connsiteX10" fmla="*/ 163191 w 250053"/>
                  <a:gd name="connsiteY10" fmla="*/ 18446 h 157312"/>
                  <a:gd name="connsiteX11" fmla="*/ 44319 w 250053"/>
                  <a:gd name="connsiteY11" fmla="*/ 54164 h 157312"/>
                  <a:gd name="connsiteX12" fmla="*/ 26888 w 250053"/>
                  <a:gd name="connsiteY12" fmla="*/ 73691 h 157312"/>
                  <a:gd name="connsiteX13" fmla="*/ 13934 w 250053"/>
                  <a:gd name="connsiteY13" fmla="*/ 149605 h 157312"/>
                  <a:gd name="connsiteX14" fmla="*/ 9172 w 250053"/>
                  <a:gd name="connsiteY14" fmla="*/ 156844 h 157312"/>
                  <a:gd name="connsiteX15" fmla="*/ 8791 w 250053"/>
                  <a:gd name="connsiteY15" fmla="*/ 157034 h 157312"/>
                  <a:gd name="connsiteX16" fmla="*/ 13553 w 250053"/>
                  <a:gd name="connsiteY16" fmla="*/ 147795 h 157312"/>
                  <a:gd name="connsiteX17" fmla="*/ 13553 w 250053"/>
                  <a:gd name="connsiteY17" fmla="*/ 147795 h 157312"/>
                  <a:gd name="connsiteX18" fmla="*/ 13553 w 250053"/>
                  <a:gd name="connsiteY18" fmla="*/ 147795 h 157312"/>
                  <a:gd name="connsiteX19" fmla="*/ 13553 w 250053"/>
                  <a:gd name="connsiteY19" fmla="*/ 147795 h 157312"/>
                  <a:gd name="connsiteX20" fmla="*/ 13553 w 250053"/>
                  <a:gd name="connsiteY20" fmla="*/ 147795 h 157312"/>
                  <a:gd name="connsiteX21" fmla="*/ 13553 w 250053"/>
                  <a:gd name="connsiteY21" fmla="*/ 147795 h 1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053" h="157312">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425" name="Freeform: Shape 424">
                <a:extLst>
                  <a:ext uri="{FF2B5EF4-FFF2-40B4-BE49-F238E27FC236}">
                    <a16:creationId xmlns="" xmlns:a16="http://schemas.microsoft.com/office/drawing/2014/main" id="{93920457-F9C2-4A4E-A7F7-513DA70C3E21}"/>
                  </a:ext>
                </a:extLst>
              </p:cNvPr>
              <p:cNvSpPr/>
              <p:nvPr/>
            </p:nvSpPr>
            <p:spPr>
              <a:xfrm>
                <a:off x="5899017" y="3272083"/>
                <a:ext cx="24428" cy="24033"/>
              </a:xfrm>
              <a:custGeom>
                <a:avLst/>
                <a:gdLst>
                  <a:gd name="connsiteX0" fmla="*/ 22294 w 24428"/>
                  <a:gd name="connsiteY0" fmla="*/ 21566 h 24033"/>
                  <a:gd name="connsiteX1" fmla="*/ 22294 w 24428"/>
                  <a:gd name="connsiteY1" fmla="*/ 21566 h 24033"/>
                  <a:gd name="connsiteX2" fmla="*/ 11054 w 24428"/>
                  <a:gd name="connsiteY2" fmla="*/ 21851 h 24033"/>
                  <a:gd name="connsiteX3" fmla="*/ 2482 w 24428"/>
                  <a:gd name="connsiteY3" fmla="*/ 13755 h 24033"/>
                  <a:gd name="connsiteX4" fmla="*/ 2101 w 24428"/>
                  <a:gd name="connsiteY4" fmla="*/ 2516 h 24033"/>
                  <a:gd name="connsiteX5" fmla="*/ 2101 w 24428"/>
                  <a:gd name="connsiteY5" fmla="*/ 2516 h 24033"/>
                  <a:gd name="connsiteX6" fmla="*/ 13340 w 24428"/>
                  <a:gd name="connsiteY6" fmla="*/ 2135 h 24033"/>
                  <a:gd name="connsiteX7" fmla="*/ 21913 w 24428"/>
                  <a:gd name="connsiteY7" fmla="*/ 10231 h 24033"/>
                  <a:gd name="connsiteX8" fmla="*/ 22294 w 24428"/>
                  <a:gd name="connsiteY8" fmla="*/ 21566 h 2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8" h="24033">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6" name="Freeform: Shape 425">
                <a:extLst>
                  <a:ext uri="{FF2B5EF4-FFF2-40B4-BE49-F238E27FC236}">
                    <a16:creationId xmlns="" xmlns:a16="http://schemas.microsoft.com/office/drawing/2014/main" id="{3014EC7D-0CDE-40DA-9D07-843ECA237752}"/>
                  </a:ext>
                </a:extLst>
              </p:cNvPr>
              <p:cNvSpPr/>
              <p:nvPr/>
            </p:nvSpPr>
            <p:spPr>
              <a:xfrm>
                <a:off x="5898477" y="3251384"/>
                <a:ext cx="411297" cy="411331"/>
              </a:xfrm>
              <a:custGeom>
                <a:avLst/>
                <a:gdLst>
                  <a:gd name="connsiteX0" fmla="*/ 264864 w 411297"/>
                  <a:gd name="connsiteY0" fmla="*/ 402595 h 411331"/>
                  <a:gd name="connsiteX1" fmla="*/ 8737 w 411297"/>
                  <a:gd name="connsiteY1" fmla="*/ 264864 h 411331"/>
                  <a:gd name="connsiteX2" fmla="*/ 146468 w 411297"/>
                  <a:gd name="connsiteY2" fmla="*/ 8737 h 411331"/>
                  <a:gd name="connsiteX3" fmla="*/ 402595 w 411297"/>
                  <a:gd name="connsiteY3" fmla="*/ 146468 h 411331"/>
                  <a:gd name="connsiteX4" fmla="*/ 264864 w 411297"/>
                  <a:gd name="connsiteY4" fmla="*/ 402595 h 41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97" h="411331">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7" name="Freeform: Shape 426">
                <a:extLst>
                  <a:ext uri="{FF2B5EF4-FFF2-40B4-BE49-F238E27FC236}">
                    <a16:creationId xmlns="" xmlns:a16="http://schemas.microsoft.com/office/drawing/2014/main" id="{E14C5DB6-E484-4F0B-BA68-E74273A75AE9}"/>
                  </a:ext>
                </a:extLst>
              </p:cNvPr>
              <p:cNvSpPr/>
              <p:nvPr/>
            </p:nvSpPr>
            <p:spPr>
              <a:xfrm>
                <a:off x="5912990" y="3265932"/>
                <a:ext cx="382263" cy="382271"/>
              </a:xfrm>
              <a:custGeom>
                <a:avLst/>
                <a:gdLst>
                  <a:gd name="connsiteX0" fmla="*/ 246160 w 382263"/>
                  <a:gd name="connsiteY0" fmla="*/ 374141 h 382271"/>
                  <a:gd name="connsiteX1" fmla="*/ 8130 w 382263"/>
                  <a:gd name="connsiteY1" fmla="*/ 246125 h 382271"/>
                  <a:gd name="connsiteX2" fmla="*/ 136146 w 382263"/>
                  <a:gd name="connsiteY2" fmla="*/ 8096 h 382271"/>
                  <a:gd name="connsiteX3" fmla="*/ 374176 w 382263"/>
                  <a:gd name="connsiteY3" fmla="*/ 136112 h 382271"/>
                  <a:gd name="connsiteX4" fmla="*/ 246160 w 382263"/>
                  <a:gd name="connsiteY4" fmla="*/ 374141 h 3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63" h="382271">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8" name="Freeform: Shape 427">
                <a:extLst>
                  <a:ext uri="{FF2B5EF4-FFF2-40B4-BE49-F238E27FC236}">
                    <a16:creationId xmlns="" xmlns:a16="http://schemas.microsoft.com/office/drawing/2014/main" id="{820033AB-DAB2-4B0F-B655-3A3F8ED517AA}"/>
                  </a:ext>
                </a:extLst>
              </p:cNvPr>
              <p:cNvSpPr/>
              <p:nvPr/>
            </p:nvSpPr>
            <p:spPr>
              <a:xfrm>
                <a:off x="5951292" y="3304294"/>
                <a:ext cx="305572" cy="305511"/>
              </a:xfrm>
              <a:custGeom>
                <a:avLst/>
                <a:gdLst>
                  <a:gd name="connsiteX0" fmla="*/ 196809 w 305572"/>
                  <a:gd name="connsiteY0" fmla="*/ 299012 h 305511"/>
                  <a:gd name="connsiteX1" fmla="*/ 6500 w 305572"/>
                  <a:gd name="connsiteY1" fmla="*/ 196714 h 305511"/>
                  <a:gd name="connsiteX2" fmla="*/ 108798 w 305572"/>
                  <a:gd name="connsiteY2" fmla="*/ 6500 h 305511"/>
                  <a:gd name="connsiteX3" fmla="*/ 299108 w 305572"/>
                  <a:gd name="connsiteY3" fmla="*/ 108798 h 305511"/>
                  <a:gd name="connsiteX4" fmla="*/ 196809 w 305572"/>
                  <a:gd name="connsiteY4" fmla="*/ 299012 h 30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72" h="305511">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9" name="Freeform: Shape 428">
                <a:extLst>
                  <a:ext uri="{FF2B5EF4-FFF2-40B4-BE49-F238E27FC236}">
                    <a16:creationId xmlns="" xmlns:a16="http://schemas.microsoft.com/office/drawing/2014/main" id="{45EA8FE3-2B21-4510-9153-1291044BF2DA}"/>
                  </a:ext>
                </a:extLst>
              </p:cNvPr>
              <p:cNvSpPr/>
              <p:nvPr/>
            </p:nvSpPr>
            <p:spPr>
              <a:xfrm>
                <a:off x="6075044" y="3304352"/>
                <a:ext cx="181824" cy="287048"/>
              </a:xfrm>
              <a:custGeom>
                <a:avLst/>
                <a:gdLst>
                  <a:gd name="connsiteX0" fmla="*/ 175355 w 181824"/>
                  <a:gd name="connsiteY0" fmla="*/ 108740 h 287048"/>
                  <a:gd name="connsiteX1" fmla="*/ 0 w 181824"/>
                  <a:gd name="connsiteY1" fmla="*/ 2822 h 287048"/>
                  <a:gd name="connsiteX2" fmla="*/ 140875 w 181824"/>
                  <a:gd name="connsiteY2" fmla="*/ 175034 h 287048"/>
                  <a:gd name="connsiteX3" fmla="*/ 101822 w 181824"/>
                  <a:gd name="connsiteY3" fmla="*/ 287048 h 287048"/>
                  <a:gd name="connsiteX4" fmla="*/ 175355 w 181824"/>
                  <a:gd name="connsiteY4" fmla="*/ 108740 h 287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24" h="287048">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30" name="Graphic 2">
                <a:extLst>
                  <a:ext uri="{FF2B5EF4-FFF2-40B4-BE49-F238E27FC236}">
                    <a16:creationId xmlns="" xmlns:a16="http://schemas.microsoft.com/office/drawing/2014/main" id="{B8EBFC3C-1BBA-4CA4-9569-A581A5D97538}"/>
                  </a:ext>
                </a:extLst>
              </p:cNvPr>
              <p:cNvGrpSpPr/>
              <p:nvPr/>
            </p:nvGrpSpPr>
            <p:grpSpPr>
              <a:xfrm>
                <a:off x="5881684" y="3256226"/>
                <a:ext cx="96300" cy="100097"/>
                <a:chOff x="5881684" y="3256226"/>
                <a:chExt cx="96300" cy="100097"/>
              </a:xfrm>
            </p:grpSpPr>
            <p:sp>
              <p:nvSpPr>
                <p:cNvPr id="448" name="Freeform: Shape 447">
                  <a:extLst>
                    <a:ext uri="{FF2B5EF4-FFF2-40B4-BE49-F238E27FC236}">
                      <a16:creationId xmlns="" xmlns:a16="http://schemas.microsoft.com/office/drawing/2014/main" id="{D285CECC-A037-42C6-BA5E-1F8EB954A59E}"/>
                    </a:ext>
                  </a:extLst>
                </p:cNvPr>
                <p:cNvSpPr/>
                <p:nvPr/>
              </p:nvSpPr>
              <p:spPr>
                <a:xfrm>
                  <a:off x="5881684" y="3256226"/>
                  <a:ext cx="96300" cy="100097"/>
                </a:xfrm>
                <a:custGeom>
                  <a:avLst/>
                  <a:gdLst>
                    <a:gd name="connsiteX0" fmla="*/ 96300 w 96300"/>
                    <a:gd name="connsiteY0" fmla="*/ 15991 h 100097"/>
                    <a:gd name="connsiteX1" fmla="*/ 49437 w 96300"/>
                    <a:gd name="connsiteY1" fmla="*/ 3990 h 100097"/>
                    <a:gd name="connsiteX2" fmla="*/ 860 w 96300"/>
                    <a:gd name="connsiteY2" fmla="*/ 60283 h 100097"/>
                    <a:gd name="connsiteX3" fmla="*/ 21053 w 96300"/>
                    <a:gd name="connsiteY3" fmla="*/ 100097 h 100097"/>
                    <a:gd name="connsiteX4" fmla="*/ 96300 w 96300"/>
                    <a:gd name="connsiteY4" fmla="*/ 15991 h 10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00" h="100097">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9" name="Freeform: Shape 448">
                  <a:extLst>
                    <a:ext uri="{FF2B5EF4-FFF2-40B4-BE49-F238E27FC236}">
                      <a16:creationId xmlns="" xmlns:a16="http://schemas.microsoft.com/office/drawing/2014/main" id="{0D528275-308F-4167-93F5-43B4C138ADAB}"/>
                    </a:ext>
                  </a:extLst>
                </p:cNvPr>
                <p:cNvSpPr/>
                <p:nvPr/>
              </p:nvSpPr>
              <p:spPr>
                <a:xfrm>
                  <a:off x="5917786" y="3259830"/>
                  <a:ext cx="53610" cy="26580"/>
                </a:xfrm>
                <a:custGeom>
                  <a:avLst/>
                  <a:gdLst>
                    <a:gd name="connsiteX0" fmla="*/ 14002 w 53610"/>
                    <a:gd name="connsiteY0" fmla="*/ 3434 h 26580"/>
                    <a:gd name="connsiteX1" fmla="*/ 0 w 53610"/>
                    <a:gd name="connsiteY1" fmla="*/ 14483 h 26580"/>
                    <a:gd name="connsiteX2" fmla="*/ 42863 w 53610"/>
                    <a:gd name="connsiteY2" fmla="*/ 26580 h 26580"/>
                    <a:gd name="connsiteX3" fmla="*/ 53245 w 53610"/>
                    <a:gd name="connsiteY3" fmla="*/ 13626 h 26580"/>
                    <a:gd name="connsiteX4" fmla="*/ 14002 w 53610"/>
                    <a:gd name="connsiteY4" fmla="*/ 3434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0" h="2658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431" name="Freeform: Shape 430">
                <a:extLst>
                  <a:ext uri="{FF2B5EF4-FFF2-40B4-BE49-F238E27FC236}">
                    <a16:creationId xmlns="" xmlns:a16="http://schemas.microsoft.com/office/drawing/2014/main" id="{D0B4F674-DE27-4158-A276-62A59C09CC44}"/>
                  </a:ext>
                </a:extLst>
              </p:cNvPr>
              <p:cNvSpPr/>
              <p:nvPr/>
            </p:nvSpPr>
            <p:spPr>
              <a:xfrm>
                <a:off x="6151603" y="3190349"/>
                <a:ext cx="18930" cy="28863"/>
              </a:xfrm>
              <a:custGeom>
                <a:avLst/>
                <a:gdLst>
                  <a:gd name="connsiteX0" fmla="*/ 6880 w 18930"/>
                  <a:gd name="connsiteY0" fmla="*/ 28719 h 28863"/>
                  <a:gd name="connsiteX1" fmla="*/ 6880 w 18930"/>
                  <a:gd name="connsiteY1" fmla="*/ 28719 h 28863"/>
                  <a:gd name="connsiteX2" fmla="*/ 16595 w 18930"/>
                  <a:gd name="connsiteY2" fmla="*/ 21957 h 28863"/>
                  <a:gd name="connsiteX3" fmla="*/ 18786 w 18930"/>
                  <a:gd name="connsiteY3" fmla="*/ 9860 h 28863"/>
                  <a:gd name="connsiteX4" fmla="*/ 12023 w 18930"/>
                  <a:gd name="connsiteY4" fmla="*/ 144 h 28863"/>
                  <a:gd name="connsiteX5" fmla="*/ 12023 w 18930"/>
                  <a:gd name="connsiteY5" fmla="*/ 144 h 28863"/>
                  <a:gd name="connsiteX6" fmla="*/ 2308 w 18930"/>
                  <a:gd name="connsiteY6" fmla="*/ 6907 h 28863"/>
                  <a:gd name="connsiteX7" fmla="*/ 117 w 18930"/>
                  <a:gd name="connsiteY7" fmla="*/ 19004 h 28863"/>
                  <a:gd name="connsiteX8" fmla="*/ 6880 w 18930"/>
                  <a:gd name="connsiteY8" fmla="*/ 28719 h 2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28863">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2" name="Freeform: Shape 431">
                <a:extLst>
                  <a:ext uri="{FF2B5EF4-FFF2-40B4-BE49-F238E27FC236}">
                    <a16:creationId xmlns="" xmlns:a16="http://schemas.microsoft.com/office/drawing/2014/main" id="{70C23521-201A-4753-B86E-6A68F7125FD5}"/>
                  </a:ext>
                </a:extLst>
              </p:cNvPr>
              <p:cNvSpPr/>
              <p:nvPr/>
            </p:nvSpPr>
            <p:spPr>
              <a:xfrm rot="-1015751">
                <a:off x="6060082" y="3310337"/>
                <a:ext cx="6096" cy="21146"/>
              </a:xfrm>
              <a:custGeom>
                <a:avLst/>
                <a:gdLst>
                  <a:gd name="connsiteX0" fmla="*/ 0 w 6096"/>
                  <a:gd name="connsiteY0" fmla="*/ 0 h 21146"/>
                  <a:gd name="connsiteX1" fmla="*/ 6096 w 6096"/>
                  <a:gd name="connsiteY1" fmla="*/ 0 h 21146"/>
                  <a:gd name="connsiteX2" fmla="*/ 6096 w 6096"/>
                  <a:gd name="connsiteY2" fmla="*/ 21146 h 21146"/>
                  <a:gd name="connsiteX3" fmla="*/ 0 w 6096"/>
                  <a:gd name="connsiteY3" fmla="*/ 21146 h 21146"/>
                </a:gdLst>
                <a:ahLst/>
                <a:cxnLst>
                  <a:cxn ang="0">
                    <a:pos x="connsiteX0" y="connsiteY0"/>
                  </a:cxn>
                  <a:cxn ang="0">
                    <a:pos x="connsiteX1" y="connsiteY1"/>
                  </a:cxn>
                  <a:cxn ang="0">
                    <a:pos x="connsiteX2" y="connsiteY2"/>
                  </a:cxn>
                  <a:cxn ang="0">
                    <a:pos x="connsiteX3" y="connsiteY3"/>
                  </a:cxn>
                </a:cxnLst>
                <a:rect l="l" t="t" r="r" b="b"/>
                <a:pathLst>
                  <a:path w="6096" h="21146">
                    <a:moveTo>
                      <a:pt x="0" y="0"/>
                    </a:moveTo>
                    <a:lnTo>
                      <a:pt x="6096" y="0"/>
                    </a:lnTo>
                    <a:lnTo>
                      <a:pt x="6096" y="21146"/>
                    </a:lnTo>
                    <a:lnTo>
                      <a:pt x="0" y="21146"/>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3" name="Freeform: Shape 432">
                <a:extLst>
                  <a:ext uri="{FF2B5EF4-FFF2-40B4-BE49-F238E27FC236}">
                    <a16:creationId xmlns="" xmlns:a16="http://schemas.microsoft.com/office/drawing/2014/main" id="{45E06920-3783-49DC-AAB9-FD52D1F25693}"/>
                  </a:ext>
                </a:extLst>
              </p:cNvPr>
              <p:cNvSpPr/>
              <p:nvPr/>
            </p:nvSpPr>
            <p:spPr>
              <a:xfrm rot="-1004655">
                <a:off x="6137628" y="3552713"/>
                <a:ext cx="6095" cy="51720"/>
              </a:xfrm>
              <a:custGeom>
                <a:avLst/>
                <a:gdLst>
                  <a:gd name="connsiteX0" fmla="*/ 0 w 6095"/>
                  <a:gd name="connsiteY0" fmla="*/ 0 h 51720"/>
                  <a:gd name="connsiteX1" fmla="*/ 6096 w 6095"/>
                  <a:gd name="connsiteY1" fmla="*/ 0 h 51720"/>
                  <a:gd name="connsiteX2" fmla="*/ 6096 w 6095"/>
                  <a:gd name="connsiteY2" fmla="*/ 51721 h 51720"/>
                  <a:gd name="connsiteX3" fmla="*/ 0 w 6095"/>
                  <a:gd name="connsiteY3" fmla="*/ 51721 h 51720"/>
                </a:gdLst>
                <a:ahLst/>
                <a:cxnLst>
                  <a:cxn ang="0">
                    <a:pos x="connsiteX0" y="connsiteY0"/>
                  </a:cxn>
                  <a:cxn ang="0">
                    <a:pos x="connsiteX1" y="connsiteY1"/>
                  </a:cxn>
                  <a:cxn ang="0">
                    <a:pos x="connsiteX2" y="connsiteY2"/>
                  </a:cxn>
                  <a:cxn ang="0">
                    <a:pos x="connsiteX3" y="connsiteY3"/>
                  </a:cxn>
                </a:cxnLst>
                <a:rect l="l" t="t" r="r" b="b"/>
                <a:pathLst>
                  <a:path w="6095" h="51720">
                    <a:moveTo>
                      <a:pt x="0" y="0"/>
                    </a:moveTo>
                    <a:lnTo>
                      <a:pt x="6096" y="0"/>
                    </a:lnTo>
                    <a:lnTo>
                      <a:pt x="6096" y="51721"/>
                    </a:lnTo>
                    <a:lnTo>
                      <a:pt x="0" y="5172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4" name="Freeform: Shape 433">
                <a:extLst>
                  <a:ext uri="{FF2B5EF4-FFF2-40B4-BE49-F238E27FC236}">
                    <a16:creationId xmlns="" xmlns:a16="http://schemas.microsoft.com/office/drawing/2014/main" id="{5BBB76C3-1417-4ACC-BE7A-954F5A270154}"/>
                  </a:ext>
                </a:extLst>
              </p:cNvPr>
              <p:cNvSpPr/>
              <p:nvPr/>
            </p:nvSpPr>
            <p:spPr>
              <a:xfrm>
                <a:off x="5956934" y="3484149"/>
                <a:ext cx="48386" cy="19811"/>
              </a:xfrm>
              <a:custGeom>
                <a:avLst/>
                <a:gdLst>
                  <a:gd name="connsiteX0" fmla="*/ 46577 w 48386"/>
                  <a:gd name="connsiteY0" fmla="*/ 0 h 19811"/>
                  <a:gd name="connsiteX1" fmla="*/ 48387 w 48386"/>
                  <a:gd name="connsiteY1" fmla="*/ 5810 h 19811"/>
                  <a:gd name="connsiteX2" fmla="*/ 1714 w 48386"/>
                  <a:gd name="connsiteY2" fmla="*/ 19812 h 19811"/>
                  <a:gd name="connsiteX3" fmla="*/ 0 w 48386"/>
                  <a:gd name="connsiteY3" fmla="*/ 14002 h 19811"/>
                </a:gdLst>
                <a:ahLst/>
                <a:cxnLst>
                  <a:cxn ang="0">
                    <a:pos x="connsiteX0" y="connsiteY0"/>
                  </a:cxn>
                  <a:cxn ang="0">
                    <a:pos x="connsiteX1" y="connsiteY1"/>
                  </a:cxn>
                  <a:cxn ang="0">
                    <a:pos x="connsiteX2" y="connsiteY2"/>
                  </a:cxn>
                  <a:cxn ang="0">
                    <a:pos x="connsiteX3" y="connsiteY3"/>
                  </a:cxn>
                </a:cxnLst>
                <a:rect l="l" t="t" r="r" b="b"/>
                <a:pathLst>
                  <a:path w="48386" h="19811">
                    <a:moveTo>
                      <a:pt x="46577" y="0"/>
                    </a:moveTo>
                    <a:lnTo>
                      <a:pt x="48387" y="5810"/>
                    </a:lnTo>
                    <a:lnTo>
                      <a:pt x="1714" y="19812"/>
                    </a:lnTo>
                    <a:lnTo>
                      <a:pt x="0" y="14002"/>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5" name="Freeform: Shape 434">
                <a:extLst>
                  <a:ext uri="{FF2B5EF4-FFF2-40B4-BE49-F238E27FC236}">
                    <a16:creationId xmlns="" xmlns:a16="http://schemas.microsoft.com/office/drawing/2014/main" id="{706774A0-F51B-4020-A0E5-6D98C27A5E7F}"/>
                  </a:ext>
                </a:extLst>
              </p:cNvPr>
              <p:cNvSpPr/>
              <p:nvPr/>
            </p:nvSpPr>
            <p:spPr>
              <a:xfrm rot="-6411075">
                <a:off x="6221071" y="3393512"/>
                <a:ext cx="6096" cy="54771"/>
              </a:xfrm>
              <a:custGeom>
                <a:avLst/>
                <a:gdLst>
                  <a:gd name="connsiteX0" fmla="*/ 0 w 6096"/>
                  <a:gd name="connsiteY0" fmla="*/ 0 h 54771"/>
                  <a:gd name="connsiteX1" fmla="*/ 6096 w 6096"/>
                  <a:gd name="connsiteY1" fmla="*/ 0 h 54771"/>
                  <a:gd name="connsiteX2" fmla="*/ 6096 w 6096"/>
                  <a:gd name="connsiteY2" fmla="*/ 54771 h 54771"/>
                  <a:gd name="connsiteX3" fmla="*/ 0 w 6096"/>
                  <a:gd name="connsiteY3" fmla="*/ 54771 h 54771"/>
                </a:gdLst>
                <a:ahLst/>
                <a:cxnLst>
                  <a:cxn ang="0">
                    <a:pos x="connsiteX0" y="connsiteY0"/>
                  </a:cxn>
                  <a:cxn ang="0">
                    <a:pos x="connsiteX1" y="connsiteY1"/>
                  </a:cxn>
                  <a:cxn ang="0">
                    <a:pos x="connsiteX2" y="connsiteY2"/>
                  </a:cxn>
                  <a:cxn ang="0">
                    <a:pos x="connsiteX3" y="connsiteY3"/>
                  </a:cxn>
                </a:cxnLst>
                <a:rect l="l" t="t" r="r" b="b"/>
                <a:pathLst>
                  <a:path w="6096" h="54771">
                    <a:moveTo>
                      <a:pt x="0" y="0"/>
                    </a:moveTo>
                    <a:lnTo>
                      <a:pt x="6096" y="0"/>
                    </a:lnTo>
                    <a:lnTo>
                      <a:pt x="6096" y="54771"/>
                    </a:lnTo>
                    <a:lnTo>
                      <a:pt x="0" y="5477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6" name="Freeform: Shape 435">
                <a:extLst>
                  <a:ext uri="{FF2B5EF4-FFF2-40B4-BE49-F238E27FC236}">
                    <a16:creationId xmlns="" xmlns:a16="http://schemas.microsoft.com/office/drawing/2014/main" id="{08580D1A-2D37-4D41-A4A3-6E48607AD2AC}"/>
                  </a:ext>
                </a:extLst>
              </p:cNvPr>
              <p:cNvSpPr/>
              <p:nvPr/>
            </p:nvSpPr>
            <p:spPr>
              <a:xfrm rot="-3707380">
                <a:off x="5982838" y="3374974"/>
                <a:ext cx="6095" cy="37051"/>
              </a:xfrm>
              <a:custGeom>
                <a:avLst/>
                <a:gdLst>
                  <a:gd name="connsiteX0" fmla="*/ 0 w 6095"/>
                  <a:gd name="connsiteY0" fmla="*/ 0 h 37051"/>
                  <a:gd name="connsiteX1" fmla="*/ 6096 w 6095"/>
                  <a:gd name="connsiteY1" fmla="*/ 0 h 37051"/>
                  <a:gd name="connsiteX2" fmla="*/ 6096 w 6095"/>
                  <a:gd name="connsiteY2" fmla="*/ 37051 h 37051"/>
                  <a:gd name="connsiteX3" fmla="*/ 0 w 6095"/>
                  <a:gd name="connsiteY3" fmla="*/ 37051 h 37051"/>
                </a:gdLst>
                <a:ahLst/>
                <a:cxnLst>
                  <a:cxn ang="0">
                    <a:pos x="connsiteX0" y="connsiteY0"/>
                  </a:cxn>
                  <a:cxn ang="0">
                    <a:pos x="connsiteX1" y="connsiteY1"/>
                  </a:cxn>
                  <a:cxn ang="0">
                    <a:pos x="connsiteX2" y="connsiteY2"/>
                  </a:cxn>
                  <a:cxn ang="0">
                    <a:pos x="connsiteX3" y="connsiteY3"/>
                  </a:cxn>
                </a:cxnLst>
                <a:rect l="l" t="t" r="r" b="b"/>
                <a:pathLst>
                  <a:path w="6095" h="37051">
                    <a:moveTo>
                      <a:pt x="0" y="0"/>
                    </a:moveTo>
                    <a:lnTo>
                      <a:pt x="6096" y="0"/>
                    </a:lnTo>
                    <a:lnTo>
                      <a:pt x="6096" y="37051"/>
                    </a:lnTo>
                    <a:lnTo>
                      <a:pt x="0" y="37051"/>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7" name="Freeform: Shape 436">
                <a:extLst>
                  <a:ext uri="{FF2B5EF4-FFF2-40B4-BE49-F238E27FC236}">
                    <a16:creationId xmlns="" xmlns:a16="http://schemas.microsoft.com/office/drawing/2014/main" id="{382D56F5-5A3E-463A-861F-9DC095A8A066}"/>
                  </a:ext>
                </a:extLst>
              </p:cNvPr>
              <p:cNvSpPr/>
              <p:nvPr/>
            </p:nvSpPr>
            <p:spPr>
              <a:xfrm rot="-3688311">
                <a:off x="6219917" y="3503223"/>
                <a:ext cx="6096" cy="35528"/>
              </a:xfrm>
              <a:custGeom>
                <a:avLst/>
                <a:gdLst>
                  <a:gd name="connsiteX0" fmla="*/ 0 w 6096"/>
                  <a:gd name="connsiteY0" fmla="*/ 0 h 35528"/>
                  <a:gd name="connsiteX1" fmla="*/ 6096 w 6096"/>
                  <a:gd name="connsiteY1" fmla="*/ 0 h 35528"/>
                  <a:gd name="connsiteX2" fmla="*/ 6096 w 6096"/>
                  <a:gd name="connsiteY2" fmla="*/ 35529 h 35528"/>
                  <a:gd name="connsiteX3" fmla="*/ 0 w 6096"/>
                  <a:gd name="connsiteY3" fmla="*/ 35529 h 35528"/>
                </a:gdLst>
                <a:ahLst/>
                <a:cxnLst>
                  <a:cxn ang="0">
                    <a:pos x="connsiteX0" y="connsiteY0"/>
                  </a:cxn>
                  <a:cxn ang="0">
                    <a:pos x="connsiteX1" y="connsiteY1"/>
                  </a:cxn>
                  <a:cxn ang="0">
                    <a:pos x="connsiteX2" y="connsiteY2"/>
                  </a:cxn>
                  <a:cxn ang="0">
                    <a:pos x="connsiteX3" y="connsiteY3"/>
                  </a:cxn>
                </a:cxnLst>
                <a:rect l="l" t="t" r="r" b="b"/>
                <a:pathLst>
                  <a:path w="6096" h="35528">
                    <a:moveTo>
                      <a:pt x="0" y="0"/>
                    </a:moveTo>
                    <a:lnTo>
                      <a:pt x="6096" y="0"/>
                    </a:lnTo>
                    <a:lnTo>
                      <a:pt x="6096" y="35529"/>
                    </a:lnTo>
                    <a:lnTo>
                      <a:pt x="0" y="3552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8" name="Freeform: Shape 437">
                <a:extLst>
                  <a:ext uri="{FF2B5EF4-FFF2-40B4-BE49-F238E27FC236}">
                    <a16:creationId xmlns="" xmlns:a16="http://schemas.microsoft.com/office/drawing/2014/main" id="{973DE374-5764-4DCE-93E0-6D06972315B6}"/>
                  </a:ext>
                </a:extLst>
              </p:cNvPr>
              <p:cNvSpPr/>
              <p:nvPr/>
            </p:nvSpPr>
            <p:spPr>
              <a:xfrm>
                <a:off x="6029133" y="3556253"/>
                <a:ext cx="23526" cy="36766"/>
              </a:xfrm>
              <a:custGeom>
                <a:avLst/>
                <a:gdLst>
                  <a:gd name="connsiteX0" fmla="*/ 18193 w 23526"/>
                  <a:gd name="connsiteY0" fmla="*/ 0 h 36766"/>
                  <a:gd name="connsiteX1" fmla="*/ 23527 w 23526"/>
                  <a:gd name="connsiteY1" fmla="*/ 2857 h 36766"/>
                  <a:gd name="connsiteX2" fmla="*/ 5334 w 23526"/>
                  <a:gd name="connsiteY2" fmla="*/ 36767 h 36766"/>
                  <a:gd name="connsiteX3" fmla="*/ 0 w 23526"/>
                  <a:gd name="connsiteY3" fmla="*/ 33909 h 36766"/>
                </a:gdLst>
                <a:ahLst/>
                <a:cxnLst>
                  <a:cxn ang="0">
                    <a:pos x="connsiteX0" y="connsiteY0"/>
                  </a:cxn>
                  <a:cxn ang="0">
                    <a:pos x="connsiteX1" y="connsiteY1"/>
                  </a:cxn>
                  <a:cxn ang="0">
                    <a:pos x="connsiteX2" y="connsiteY2"/>
                  </a:cxn>
                  <a:cxn ang="0">
                    <a:pos x="connsiteX3" y="connsiteY3"/>
                  </a:cxn>
                </a:cxnLst>
                <a:rect l="l" t="t" r="r" b="b"/>
                <a:pathLst>
                  <a:path w="23526" h="36766">
                    <a:moveTo>
                      <a:pt x="18193" y="0"/>
                    </a:moveTo>
                    <a:lnTo>
                      <a:pt x="23527" y="2857"/>
                    </a:lnTo>
                    <a:lnTo>
                      <a:pt x="5334" y="36767"/>
                    </a:lnTo>
                    <a:lnTo>
                      <a:pt x="0" y="33909"/>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9" name="Freeform: Shape 438">
                <a:extLst>
                  <a:ext uri="{FF2B5EF4-FFF2-40B4-BE49-F238E27FC236}">
                    <a16:creationId xmlns="" xmlns:a16="http://schemas.microsoft.com/office/drawing/2014/main" id="{8697BA79-7E21-4F1D-BCF3-7E1DD857326A}"/>
                  </a:ext>
                </a:extLst>
              </p:cNvPr>
              <p:cNvSpPr/>
              <p:nvPr/>
            </p:nvSpPr>
            <p:spPr>
              <a:xfrm rot="-9104307">
                <a:off x="6165045" y="3320415"/>
                <a:ext cx="6096" cy="35242"/>
              </a:xfrm>
              <a:custGeom>
                <a:avLst/>
                <a:gdLst>
                  <a:gd name="connsiteX0" fmla="*/ 0 w 6096"/>
                  <a:gd name="connsiteY0" fmla="*/ 0 h 35242"/>
                  <a:gd name="connsiteX1" fmla="*/ 6096 w 6096"/>
                  <a:gd name="connsiteY1" fmla="*/ 0 h 35242"/>
                  <a:gd name="connsiteX2" fmla="*/ 6096 w 6096"/>
                  <a:gd name="connsiteY2" fmla="*/ 35243 h 35242"/>
                  <a:gd name="connsiteX3" fmla="*/ 0 w 6096"/>
                  <a:gd name="connsiteY3" fmla="*/ 35243 h 35242"/>
                </a:gdLst>
                <a:ahLst/>
                <a:cxnLst>
                  <a:cxn ang="0">
                    <a:pos x="connsiteX0" y="connsiteY0"/>
                  </a:cxn>
                  <a:cxn ang="0">
                    <a:pos x="connsiteX1" y="connsiteY1"/>
                  </a:cxn>
                  <a:cxn ang="0">
                    <a:pos x="connsiteX2" y="connsiteY2"/>
                  </a:cxn>
                  <a:cxn ang="0">
                    <a:pos x="connsiteX3" y="connsiteY3"/>
                  </a:cxn>
                </a:cxnLst>
                <a:rect l="l" t="t" r="r" b="b"/>
                <a:pathLst>
                  <a:path w="6096" h="35242">
                    <a:moveTo>
                      <a:pt x="0" y="0"/>
                    </a:moveTo>
                    <a:lnTo>
                      <a:pt x="6096" y="0"/>
                    </a:lnTo>
                    <a:lnTo>
                      <a:pt x="6096" y="35243"/>
                    </a:lnTo>
                    <a:lnTo>
                      <a:pt x="0" y="35243"/>
                    </a:lnTo>
                    <a:close/>
                  </a:path>
                </a:pathLst>
              </a:custGeom>
              <a:solidFill>
                <a:srgbClr val="C8C8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0" name="Freeform: Shape 439">
                <a:extLst>
                  <a:ext uri="{FF2B5EF4-FFF2-40B4-BE49-F238E27FC236}">
                    <a16:creationId xmlns="" xmlns:a16="http://schemas.microsoft.com/office/drawing/2014/main" id="{1468E815-C858-40AC-BAE5-BD6F1367E9E4}"/>
                  </a:ext>
                </a:extLst>
              </p:cNvPr>
              <p:cNvSpPr/>
              <p:nvPr/>
            </p:nvSpPr>
            <p:spPr>
              <a:xfrm>
                <a:off x="6070853" y="3358800"/>
                <a:ext cx="33813" cy="100107"/>
              </a:xfrm>
              <a:custGeom>
                <a:avLst/>
                <a:gdLst>
                  <a:gd name="connsiteX0" fmla="*/ 2857 w 33813"/>
                  <a:gd name="connsiteY0" fmla="*/ 0 h 100107"/>
                  <a:gd name="connsiteX1" fmla="*/ 0 w 33813"/>
                  <a:gd name="connsiteY1" fmla="*/ 47625 h 100107"/>
                  <a:gd name="connsiteX2" fmla="*/ 33814 w 33813"/>
                  <a:gd name="connsiteY2" fmla="*/ 100108 h 100107"/>
                  <a:gd name="connsiteX3" fmla="*/ 30956 w 33813"/>
                  <a:gd name="connsiteY3" fmla="*/ 36481 h 100107"/>
                </a:gdLst>
                <a:ahLst/>
                <a:cxnLst>
                  <a:cxn ang="0">
                    <a:pos x="connsiteX0" y="connsiteY0"/>
                  </a:cxn>
                  <a:cxn ang="0">
                    <a:pos x="connsiteX1" y="connsiteY1"/>
                  </a:cxn>
                  <a:cxn ang="0">
                    <a:pos x="connsiteX2" y="connsiteY2"/>
                  </a:cxn>
                  <a:cxn ang="0">
                    <a:pos x="connsiteX3" y="connsiteY3"/>
                  </a:cxn>
                </a:cxnLst>
                <a:rect l="l" t="t" r="r" b="b"/>
                <a:pathLst>
                  <a:path w="33813" h="100107">
                    <a:moveTo>
                      <a:pt x="2857" y="0"/>
                    </a:moveTo>
                    <a:lnTo>
                      <a:pt x="0" y="47625"/>
                    </a:lnTo>
                    <a:lnTo>
                      <a:pt x="33814" y="100108"/>
                    </a:lnTo>
                    <a:lnTo>
                      <a:pt x="30956" y="36481"/>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1" name="Freeform: Shape 440">
                <a:extLst>
                  <a:ext uri="{FF2B5EF4-FFF2-40B4-BE49-F238E27FC236}">
                    <a16:creationId xmlns="" xmlns:a16="http://schemas.microsoft.com/office/drawing/2014/main" id="{A6975AA5-DECB-44A3-BE61-B6CFBB816B62}"/>
                  </a:ext>
                </a:extLst>
              </p:cNvPr>
              <p:cNvSpPr/>
              <p:nvPr/>
            </p:nvSpPr>
            <p:spPr>
              <a:xfrm>
                <a:off x="6104095" y="3418331"/>
                <a:ext cx="127063" cy="38957"/>
              </a:xfrm>
              <a:custGeom>
                <a:avLst/>
                <a:gdLst>
                  <a:gd name="connsiteX0" fmla="*/ 127063 w 127063"/>
                  <a:gd name="connsiteY0" fmla="*/ 0 h 38957"/>
                  <a:gd name="connsiteX1" fmla="*/ 51530 w 127063"/>
                  <a:gd name="connsiteY1" fmla="*/ 12192 h 38957"/>
                  <a:gd name="connsiteX2" fmla="*/ 0 w 127063"/>
                  <a:gd name="connsiteY2" fmla="*/ 38957 h 38957"/>
                  <a:gd name="connsiteX3" fmla="*/ 59150 w 127063"/>
                  <a:gd name="connsiteY3" fmla="*/ 32576 h 38957"/>
                </a:gdLst>
                <a:ahLst/>
                <a:cxnLst>
                  <a:cxn ang="0">
                    <a:pos x="connsiteX0" y="connsiteY0"/>
                  </a:cxn>
                  <a:cxn ang="0">
                    <a:pos x="connsiteX1" y="connsiteY1"/>
                  </a:cxn>
                  <a:cxn ang="0">
                    <a:pos x="connsiteX2" y="connsiteY2"/>
                  </a:cxn>
                  <a:cxn ang="0">
                    <a:pos x="connsiteX3" y="connsiteY3"/>
                  </a:cxn>
                </a:cxnLst>
                <a:rect l="l" t="t" r="r" b="b"/>
                <a:pathLst>
                  <a:path w="127063" h="38957">
                    <a:moveTo>
                      <a:pt x="127063" y="0"/>
                    </a:moveTo>
                    <a:lnTo>
                      <a:pt x="51530" y="12192"/>
                    </a:lnTo>
                    <a:lnTo>
                      <a:pt x="0" y="38957"/>
                    </a:lnTo>
                    <a:lnTo>
                      <a:pt x="59150" y="32576"/>
                    </a:ln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442" name="Graphic 2">
                <a:extLst>
                  <a:ext uri="{FF2B5EF4-FFF2-40B4-BE49-F238E27FC236}">
                    <a16:creationId xmlns="" xmlns:a16="http://schemas.microsoft.com/office/drawing/2014/main" id="{406C1156-343D-45CA-9889-FC2523666B23}"/>
                  </a:ext>
                </a:extLst>
              </p:cNvPr>
              <p:cNvGrpSpPr/>
              <p:nvPr/>
            </p:nvGrpSpPr>
            <p:grpSpPr>
              <a:xfrm>
                <a:off x="6089575" y="3442542"/>
                <a:ext cx="29041" cy="29075"/>
                <a:chOff x="6089575" y="3442542"/>
                <a:chExt cx="29041" cy="29075"/>
              </a:xfrm>
            </p:grpSpPr>
            <p:sp>
              <p:nvSpPr>
                <p:cNvPr id="446" name="Freeform: Shape 445">
                  <a:extLst>
                    <a:ext uri="{FF2B5EF4-FFF2-40B4-BE49-F238E27FC236}">
                      <a16:creationId xmlns="" xmlns:a16="http://schemas.microsoft.com/office/drawing/2014/main" id="{0327B038-DE14-42B4-9ABA-5CE1DB97FA6F}"/>
                    </a:ext>
                  </a:extLst>
                </p:cNvPr>
                <p:cNvSpPr/>
                <p:nvPr/>
              </p:nvSpPr>
              <p:spPr>
                <a:xfrm>
                  <a:off x="6089575" y="3442542"/>
                  <a:ext cx="29041" cy="29075"/>
                </a:xfrm>
                <a:custGeom>
                  <a:avLst/>
                  <a:gdLst>
                    <a:gd name="connsiteX0" fmla="*/ 28427 w 29041"/>
                    <a:gd name="connsiteY0" fmla="*/ 10364 h 29075"/>
                    <a:gd name="connsiteX1" fmla="*/ 18712 w 29041"/>
                    <a:gd name="connsiteY1" fmla="*/ 28462 h 29075"/>
                    <a:gd name="connsiteX2" fmla="*/ 614 w 29041"/>
                    <a:gd name="connsiteY2" fmla="*/ 18746 h 29075"/>
                    <a:gd name="connsiteX3" fmla="*/ 10330 w 29041"/>
                    <a:gd name="connsiteY3" fmla="*/ 649 h 29075"/>
                    <a:gd name="connsiteX4" fmla="*/ 28427 w 29041"/>
                    <a:gd name="connsiteY4" fmla="*/ 10364 h 2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 h="29075">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7" name="Freeform: Shape 446">
                  <a:extLst>
                    <a:ext uri="{FF2B5EF4-FFF2-40B4-BE49-F238E27FC236}">
                      <a16:creationId xmlns="" xmlns:a16="http://schemas.microsoft.com/office/drawing/2014/main" id="{FF93F112-9538-4869-A708-F69720DF9718}"/>
                    </a:ext>
                  </a:extLst>
                </p:cNvPr>
                <p:cNvSpPr/>
                <p:nvPr/>
              </p:nvSpPr>
              <p:spPr>
                <a:xfrm>
                  <a:off x="6091001" y="3449573"/>
                  <a:ext cx="6808" cy="19145"/>
                </a:xfrm>
                <a:custGeom>
                  <a:avLst/>
                  <a:gdLst>
                    <a:gd name="connsiteX0" fmla="*/ 2617 w 6808"/>
                    <a:gd name="connsiteY0" fmla="*/ 0 h 19145"/>
                    <a:gd name="connsiteX1" fmla="*/ 6808 w 6808"/>
                    <a:gd name="connsiteY1" fmla="*/ 19145 h 19145"/>
                    <a:gd name="connsiteX2" fmla="*/ 2617 w 6808"/>
                    <a:gd name="connsiteY2" fmla="*/ 0 h 19145"/>
                  </a:gdLst>
                  <a:ahLst/>
                  <a:cxnLst>
                    <a:cxn ang="0">
                      <a:pos x="connsiteX0" y="connsiteY0"/>
                    </a:cxn>
                    <a:cxn ang="0">
                      <a:pos x="connsiteX1" y="connsiteY1"/>
                    </a:cxn>
                    <a:cxn ang="0">
                      <a:pos x="connsiteX2" y="connsiteY2"/>
                    </a:cxn>
                  </a:cxnLst>
                  <a:rect l="l" t="t" r="r" b="b"/>
                  <a:pathLst>
                    <a:path w="6808" h="19145">
                      <a:moveTo>
                        <a:pt x="2617" y="0"/>
                      </a:moveTo>
                      <a:cubicBezTo>
                        <a:pt x="2617" y="0"/>
                        <a:pt x="-5479" y="10382"/>
                        <a:pt x="6808" y="19145"/>
                      </a:cubicBezTo>
                      <a:cubicBezTo>
                        <a:pt x="6046" y="17240"/>
                        <a:pt x="1284" y="6668"/>
                        <a:pt x="2617" y="0"/>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43" name="Graphic 2">
                <a:extLst>
                  <a:ext uri="{FF2B5EF4-FFF2-40B4-BE49-F238E27FC236}">
                    <a16:creationId xmlns="" xmlns:a16="http://schemas.microsoft.com/office/drawing/2014/main" id="{8D0847D4-C33F-4732-B20D-25630EE7856E}"/>
                  </a:ext>
                </a:extLst>
              </p:cNvPr>
              <p:cNvGrpSpPr/>
              <p:nvPr/>
            </p:nvGrpSpPr>
            <p:grpSpPr>
              <a:xfrm>
                <a:off x="6097142" y="3196401"/>
                <a:ext cx="112446" cy="63243"/>
                <a:chOff x="6097142" y="3196401"/>
                <a:chExt cx="112446" cy="63243"/>
              </a:xfrm>
            </p:grpSpPr>
            <p:sp>
              <p:nvSpPr>
                <p:cNvPr id="444" name="Freeform: Shape 443">
                  <a:extLst>
                    <a:ext uri="{FF2B5EF4-FFF2-40B4-BE49-F238E27FC236}">
                      <a16:creationId xmlns="" xmlns:a16="http://schemas.microsoft.com/office/drawing/2014/main" id="{E600CA4F-0249-4708-B2BF-A8944826AE37}"/>
                    </a:ext>
                  </a:extLst>
                </p:cNvPr>
                <p:cNvSpPr/>
                <p:nvPr/>
              </p:nvSpPr>
              <p:spPr>
                <a:xfrm>
                  <a:off x="6097142" y="3196401"/>
                  <a:ext cx="112446" cy="63243"/>
                </a:xfrm>
                <a:custGeom>
                  <a:avLst/>
                  <a:gdLst>
                    <a:gd name="connsiteX0" fmla="*/ 109823 w 112446"/>
                    <a:gd name="connsiteY0" fmla="*/ 63243 h 63243"/>
                    <a:gd name="connsiteX1" fmla="*/ 97917 w 112446"/>
                    <a:gd name="connsiteY1" fmla="*/ 16285 h 63243"/>
                    <a:gd name="connsiteX2" fmla="*/ 25241 w 112446"/>
                    <a:gd name="connsiteY2" fmla="*/ 569 h 63243"/>
                    <a:gd name="connsiteX3" fmla="*/ 0 w 112446"/>
                    <a:gd name="connsiteY3" fmla="*/ 37335 h 63243"/>
                    <a:gd name="connsiteX4" fmla="*/ 109823 w 112446"/>
                    <a:gd name="connsiteY4" fmla="*/ 63243 h 6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6" h="63243">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5" name="Freeform: Shape 444">
                  <a:extLst>
                    <a:ext uri="{FF2B5EF4-FFF2-40B4-BE49-F238E27FC236}">
                      <a16:creationId xmlns="" xmlns:a16="http://schemas.microsoft.com/office/drawing/2014/main" id="{B10A1664-94C1-418D-B3DF-AC0AAD5CC361}"/>
                    </a:ext>
                  </a:extLst>
                </p:cNvPr>
                <p:cNvSpPr/>
                <p:nvPr/>
              </p:nvSpPr>
              <p:spPr>
                <a:xfrm>
                  <a:off x="6176295" y="3207829"/>
                  <a:ext cx="28905" cy="47556"/>
                </a:xfrm>
                <a:custGeom>
                  <a:avLst/>
                  <a:gdLst>
                    <a:gd name="connsiteX0" fmla="*/ 16383 w 28905"/>
                    <a:gd name="connsiteY0" fmla="*/ 6953 h 47556"/>
                    <a:gd name="connsiteX1" fmla="*/ 0 w 28905"/>
                    <a:gd name="connsiteY1" fmla="*/ 0 h 47556"/>
                    <a:gd name="connsiteX2" fmla="*/ 9906 w 28905"/>
                    <a:gd name="connsiteY2" fmla="*/ 43339 h 47556"/>
                    <a:gd name="connsiteX3" fmla="*/ 26194 w 28905"/>
                    <a:gd name="connsiteY3" fmla="*/ 46292 h 47556"/>
                    <a:gd name="connsiteX4" fmla="*/ 16383 w 28905"/>
                    <a:gd name="connsiteY4" fmla="*/ 6953 h 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 h="47556">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419" name="Freeform: Shape 418">
              <a:extLst>
                <a:ext uri="{FF2B5EF4-FFF2-40B4-BE49-F238E27FC236}">
                  <a16:creationId xmlns="" xmlns:a16="http://schemas.microsoft.com/office/drawing/2014/main" id="{76BD63D3-DC20-48C7-B94E-056421658CB0}"/>
                </a:ext>
              </a:extLst>
            </p:cNvPr>
            <p:cNvSpPr/>
            <p:nvPr/>
          </p:nvSpPr>
          <p:spPr>
            <a:xfrm>
              <a:off x="5970306" y="3348608"/>
              <a:ext cx="87497" cy="232124"/>
            </a:xfrm>
            <a:custGeom>
              <a:avLst/>
              <a:gdLst>
                <a:gd name="connsiteX0" fmla="*/ 55684 w 87497"/>
                <a:gd name="connsiteY0" fmla="*/ 0 h 232124"/>
                <a:gd name="connsiteX1" fmla="*/ 1106 w 87497"/>
                <a:gd name="connsiteY1" fmla="*/ 125063 h 232124"/>
                <a:gd name="connsiteX2" fmla="*/ 87498 w 87497"/>
                <a:gd name="connsiteY2" fmla="*/ 232124 h 232124"/>
                <a:gd name="connsiteX3" fmla="*/ 31872 w 87497"/>
                <a:gd name="connsiteY3" fmla="*/ 120491 h 232124"/>
                <a:gd name="connsiteX4" fmla="*/ 55684 w 87497"/>
                <a:gd name="connsiteY4" fmla="*/ 0 h 23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7" h="232124">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90" name="Group 4">
            <a:extLst>
              <a:ext uri="{FF2B5EF4-FFF2-40B4-BE49-F238E27FC236}">
                <a16:creationId xmlns="" xmlns:a16="http://schemas.microsoft.com/office/drawing/2014/main" id="{D09D29A8-E37D-466A-BA32-8ADE25E2F640}"/>
              </a:ext>
            </a:extLst>
          </p:cNvPr>
          <p:cNvGrpSpPr>
            <a:grpSpLocks noChangeAspect="1"/>
          </p:cNvGrpSpPr>
          <p:nvPr/>
        </p:nvGrpSpPr>
        <p:grpSpPr bwMode="auto">
          <a:xfrm rot="9688501">
            <a:off x="7120049" y="5732454"/>
            <a:ext cx="682897" cy="1412660"/>
            <a:chOff x="-24" y="1472"/>
            <a:chExt cx="612" cy="1266"/>
          </a:xfrm>
        </p:grpSpPr>
        <p:sp>
          <p:nvSpPr>
            <p:cNvPr id="391" name="AutoShape 3">
              <a:extLst>
                <a:ext uri="{FF2B5EF4-FFF2-40B4-BE49-F238E27FC236}">
                  <a16:creationId xmlns="" xmlns:a16="http://schemas.microsoft.com/office/drawing/2014/main" id="{91A788FC-A784-4ED8-9E24-158219D6DC90}"/>
                </a:ext>
              </a:extLst>
            </p:cNvPr>
            <p:cNvSpPr>
              <a:spLocks noChangeAspect="1" noChangeArrowheads="1" noTextEdit="1"/>
            </p:cNvSpPr>
            <p:nvPr/>
          </p:nvSpPr>
          <p:spPr bwMode="auto">
            <a:xfrm>
              <a:off x="-24" y="1472"/>
              <a:ext cx="612"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2" name="Freeform 5">
              <a:extLst>
                <a:ext uri="{FF2B5EF4-FFF2-40B4-BE49-F238E27FC236}">
                  <a16:creationId xmlns="" xmlns:a16="http://schemas.microsoft.com/office/drawing/2014/main" id="{B2B9FB8B-C8EC-43EF-95A0-3753C3F6CFFB}"/>
                </a:ext>
              </a:extLst>
            </p:cNvPr>
            <p:cNvSpPr>
              <a:spLocks/>
            </p:cNvSpPr>
            <p:nvPr/>
          </p:nvSpPr>
          <p:spPr bwMode="auto">
            <a:xfrm>
              <a:off x="266" y="2266"/>
              <a:ext cx="341" cy="470"/>
            </a:xfrm>
            <a:custGeom>
              <a:avLst/>
              <a:gdLst>
                <a:gd name="T0" fmla="*/ 22 w 142"/>
                <a:gd name="T1" fmla="*/ 28 h 197"/>
                <a:gd name="T2" fmla="*/ 16 w 142"/>
                <a:gd name="T3" fmla="*/ 93 h 197"/>
                <a:gd name="T4" fmla="*/ 97 w 142"/>
                <a:gd name="T5" fmla="*/ 174 h 197"/>
                <a:gd name="T6" fmla="*/ 90 w 142"/>
                <a:gd name="T7" fmla="*/ 196 h 197"/>
                <a:gd name="T8" fmla="*/ 132 w 142"/>
                <a:gd name="T9" fmla="*/ 144 h 197"/>
                <a:gd name="T10" fmla="*/ 50 w 142"/>
                <a:gd name="T11" fmla="*/ 9 h 197"/>
                <a:gd name="T12" fmla="*/ 29 w 142"/>
                <a:gd name="T13" fmla="*/ 20 h 197"/>
                <a:gd name="T14" fmla="*/ 22 w 142"/>
                <a:gd name="T15" fmla="*/ 28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97">
                  <a:moveTo>
                    <a:pt x="22" y="28"/>
                  </a:moveTo>
                  <a:cubicBezTo>
                    <a:pt x="22" y="28"/>
                    <a:pt x="0" y="62"/>
                    <a:pt x="16" y="93"/>
                  </a:cubicBezTo>
                  <a:cubicBezTo>
                    <a:pt x="35" y="130"/>
                    <a:pt x="103" y="147"/>
                    <a:pt x="97" y="174"/>
                  </a:cubicBezTo>
                  <a:cubicBezTo>
                    <a:pt x="95" y="186"/>
                    <a:pt x="84" y="197"/>
                    <a:pt x="90" y="196"/>
                  </a:cubicBezTo>
                  <a:cubicBezTo>
                    <a:pt x="98" y="196"/>
                    <a:pt x="127" y="175"/>
                    <a:pt x="132" y="144"/>
                  </a:cubicBezTo>
                  <a:cubicBezTo>
                    <a:pt x="142" y="90"/>
                    <a:pt x="125" y="0"/>
                    <a:pt x="50" y="9"/>
                  </a:cubicBezTo>
                  <a:cubicBezTo>
                    <a:pt x="33" y="12"/>
                    <a:pt x="29" y="20"/>
                    <a:pt x="29" y="20"/>
                  </a:cubicBezTo>
                  <a:cubicBezTo>
                    <a:pt x="22" y="28"/>
                    <a:pt x="22" y="28"/>
                    <a:pt x="22" y="28"/>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3" name="Freeform 6">
              <a:extLst>
                <a:ext uri="{FF2B5EF4-FFF2-40B4-BE49-F238E27FC236}">
                  <a16:creationId xmlns="" xmlns:a16="http://schemas.microsoft.com/office/drawing/2014/main" id="{B8C15FDF-8C6A-40DE-A82B-57129FFBB797}"/>
                </a:ext>
              </a:extLst>
            </p:cNvPr>
            <p:cNvSpPr>
              <a:spLocks noEditPoints="1"/>
            </p:cNvSpPr>
            <p:nvPr/>
          </p:nvSpPr>
          <p:spPr bwMode="auto">
            <a:xfrm>
              <a:off x="482" y="2733"/>
              <a:ext cx="3"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0 w 1"/>
                <a:gd name="T13" fmla="*/ 0 w 1"/>
                <a:gd name="T14" fmla="*/ 0 w 1"/>
                <a:gd name="T15" fmla="*/ 0 w 1"/>
                <a:gd name="T16" fmla="*/ 0 w 1"/>
                <a:gd name="T17" fmla="*/ 0 w 1"/>
                <a:gd name="T18" fmla="*/ 0 w 1"/>
                <a:gd name="T19" fmla="*/ 0 w 1"/>
                <a:gd name="T20" fmla="*/ 0 w 1"/>
                <a:gd name="T21" fmla="*/ 0 w 1"/>
                <a:gd name="T22" fmla="*/ 0 w 1"/>
                <a:gd name="T23" fmla="*/ 0 w 1"/>
                <a:gd name="T24" fmla="*/ 1 w 1"/>
                <a:gd name="T25" fmla="*/ 1 w 1"/>
                <a:gd name="T26" fmla="*/ 1 w 1"/>
                <a:gd name="T27" fmla="*/ 1 w 1"/>
                <a:gd name="T28" fmla="*/ 1 w 1"/>
                <a:gd name="T29" fmla="*/ 1 w 1"/>
                <a:gd name="T30" fmla="*/ 1 w 1"/>
                <a:gd name="T31" fmla="*/ 1 w 1"/>
                <a:gd name="T32"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4C8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4" name="Freeform 7">
              <a:extLst>
                <a:ext uri="{FF2B5EF4-FFF2-40B4-BE49-F238E27FC236}">
                  <a16:creationId xmlns="" xmlns:a16="http://schemas.microsoft.com/office/drawing/2014/main" id="{332FC4F8-E003-4605-B248-5B608B8777FF}"/>
                </a:ext>
              </a:extLst>
            </p:cNvPr>
            <p:cNvSpPr>
              <a:spLocks/>
            </p:cNvSpPr>
            <p:nvPr/>
          </p:nvSpPr>
          <p:spPr bwMode="auto">
            <a:xfrm>
              <a:off x="290" y="2287"/>
              <a:ext cx="281" cy="449"/>
            </a:xfrm>
            <a:custGeom>
              <a:avLst/>
              <a:gdLst>
                <a:gd name="T0" fmla="*/ 59 w 117"/>
                <a:gd name="T1" fmla="*/ 2 h 188"/>
                <a:gd name="T2" fmla="*/ 54 w 117"/>
                <a:gd name="T3" fmla="*/ 17 h 188"/>
                <a:gd name="T4" fmla="*/ 54 w 117"/>
                <a:gd name="T5" fmla="*/ 17 h 188"/>
                <a:gd name="T6" fmla="*/ 54 w 117"/>
                <a:gd name="T7" fmla="*/ 17 h 188"/>
                <a:gd name="T8" fmla="*/ 54 w 117"/>
                <a:gd name="T9" fmla="*/ 17 h 188"/>
                <a:gd name="T10" fmla="*/ 54 w 117"/>
                <a:gd name="T11" fmla="*/ 17 h 188"/>
                <a:gd name="T12" fmla="*/ 54 w 117"/>
                <a:gd name="T13" fmla="*/ 17 h 188"/>
                <a:gd name="T14" fmla="*/ 54 w 117"/>
                <a:gd name="T15" fmla="*/ 17 h 188"/>
                <a:gd name="T16" fmla="*/ 54 w 117"/>
                <a:gd name="T17" fmla="*/ 17 h 188"/>
                <a:gd name="T18" fmla="*/ 54 w 117"/>
                <a:gd name="T19" fmla="*/ 17 h 188"/>
                <a:gd name="T20" fmla="*/ 54 w 117"/>
                <a:gd name="T21" fmla="*/ 17 h 188"/>
                <a:gd name="T22" fmla="*/ 54 w 117"/>
                <a:gd name="T23" fmla="*/ 17 h 188"/>
                <a:gd name="T24" fmla="*/ 54 w 117"/>
                <a:gd name="T25" fmla="*/ 17 h 188"/>
                <a:gd name="T26" fmla="*/ 54 w 117"/>
                <a:gd name="T27" fmla="*/ 17 h 188"/>
                <a:gd name="T28" fmla="*/ 26 w 117"/>
                <a:gd name="T29" fmla="*/ 30 h 188"/>
                <a:gd name="T30" fmla="*/ 21 w 117"/>
                <a:gd name="T31" fmla="*/ 31 h 188"/>
                <a:gd name="T32" fmla="*/ 21 w 117"/>
                <a:gd name="T33" fmla="*/ 31 h 188"/>
                <a:gd name="T34" fmla="*/ 21 w 117"/>
                <a:gd name="T35" fmla="*/ 31 h 188"/>
                <a:gd name="T36" fmla="*/ 11 w 117"/>
                <a:gd name="T37" fmla="*/ 24 h 188"/>
                <a:gd name="T38" fmla="*/ 11 w 117"/>
                <a:gd name="T39" fmla="*/ 24 h 188"/>
                <a:gd name="T40" fmla="*/ 10 w 117"/>
                <a:gd name="T41" fmla="*/ 21 h 188"/>
                <a:gd name="T42" fmla="*/ 6 w 117"/>
                <a:gd name="T43" fmla="*/ 84 h 188"/>
                <a:gd name="T44" fmla="*/ 87 w 117"/>
                <a:gd name="T45" fmla="*/ 165 h 188"/>
                <a:gd name="T46" fmla="*/ 80 w 117"/>
                <a:gd name="T47" fmla="*/ 188 h 188"/>
                <a:gd name="T48" fmla="*/ 80 w 117"/>
                <a:gd name="T49" fmla="*/ 187 h 188"/>
                <a:gd name="T50" fmla="*/ 80 w 117"/>
                <a:gd name="T51" fmla="*/ 187 h 188"/>
                <a:gd name="T52" fmla="*/ 80 w 117"/>
                <a:gd name="T53" fmla="*/ 187 h 188"/>
                <a:gd name="T54" fmla="*/ 80 w 117"/>
                <a:gd name="T55" fmla="*/ 187 h 188"/>
                <a:gd name="T56" fmla="*/ 80 w 117"/>
                <a:gd name="T57" fmla="*/ 187 h 188"/>
                <a:gd name="T58" fmla="*/ 80 w 117"/>
                <a:gd name="T59" fmla="*/ 187 h 188"/>
                <a:gd name="T60" fmla="*/ 80 w 117"/>
                <a:gd name="T61" fmla="*/ 187 h 188"/>
                <a:gd name="T62" fmla="*/ 80 w 117"/>
                <a:gd name="T63" fmla="*/ 187 h 188"/>
                <a:gd name="T64" fmla="*/ 81 w 117"/>
                <a:gd name="T65" fmla="*/ 187 h 188"/>
                <a:gd name="T66" fmla="*/ 81 w 117"/>
                <a:gd name="T67" fmla="*/ 187 h 188"/>
                <a:gd name="T68" fmla="*/ 81 w 117"/>
                <a:gd name="T69" fmla="*/ 187 h 188"/>
                <a:gd name="T70" fmla="*/ 117 w 117"/>
                <a:gd name="T71" fmla="*/ 151 h 188"/>
                <a:gd name="T72" fmla="*/ 57 w 117"/>
                <a:gd name="T73" fmla="*/ 31 h 188"/>
                <a:gd name="T74" fmla="*/ 86 w 117"/>
                <a:gd name="T75" fmla="*/ 12 h 188"/>
                <a:gd name="T76" fmla="*/ 58 w 117"/>
                <a:gd name="T7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88">
                  <a:moveTo>
                    <a:pt x="58" y="0"/>
                  </a:moveTo>
                  <a:cubicBezTo>
                    <a:pt x="59" y="2"/>
                    <a:pt x="59" y="2"/>
                    <a:pt x="59" y="2"/>
                  </a:cubicBezTo>
                  <a:cubicBezTo>
                    <a:pt x="62" y="7"/>
                    <a:pt x="60" y="14"/>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54" y="17"/>
                    <a:pt x="54" y="17"/>
                    <a:pt x="54" y="17"/>
                  </a:cubicBezTo>
                  <a:cubicBezTo>
                    <a:pt x="26" y="30"/>
                    <a:pt x="26" y="30"/>
                    <a:pt x="26" y="30"/>
                  </a:cubicBezTo>
                  <a:cubicBezTo>
                    <a:pt x="26" y="30"/>
                    <a:pt x="26" y="30"/>
                    <a:pt x="26" y="30"/>
                  </a:cubicBezTo>
                  <a:cubicBezTo>
                    <a:pt x="24" y="30"/>
                    <a:pt x="23" y="31"/>
                    <a:pt x="21" y="31"/>
                  </a:cubicBezTo>
                  <a:cubicBezTo>
                    <a:pt x="21" y="31"/>
                    <a:pt x="21" y="31"/>
                    <a:pt x="21" y="31"/>
                  </a:cubicBezTo>
                  <a:cubicBezTo>
                    <a:pt x="21" y="31"/>
                    <a:pt x="21" y="31"/>
                    <a:pt x="21" y="31"/>
                  </a:cubicBezTo>
                  <a:cubicBezTo>
                    <a:pt x="21" y="31"/>
                    <a:pt x="21" y="31"/>
                    <a:pt x="21" y="31"/>
                  </a:cubicBezTo>
                  <a:cubicBezTo>
                    <a:pt x="21" y="31"/>
                    <a:pt x="21" y="31"/>
                    <a:pt x="21" y="31"/>
                  </a:cubicBezTo>
                  <a:cubicBezTo>
                    <a:pt x="17" y="31"/>
                    <a:pt x="13"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0" y="21"/>
                    <a:pt x="10" y="21"/>
                    <a:pt x="10" y="21"/>
                  </a:cubicBezTo>
                  <a:cubicBezTo>
                    <a:pt x="7" y="27"/>
                    <a:pt x="0" y="42"/>
                    <a:pt x="0" y="59"/>
                  </a:cubicBezTo>
                  <a:cubicBezTo>
                    <a:pt x="0" y="67"/>
                    <a:pt x="2" y="75"/>
                    <a:pt x="6" y="84"/>
                  </a:cubicBezTo>
                  <a:cubicBezTo>
                    <a:pt x="25" y="119"/>
                    <a:pt x="88" y="137"/>
                    <a:pt x="87" y="162"/>
                  </a:cubicBezTo>
                  <a:cubicBezTo>
                    <a:pt x="87" y="163"/>
                    <a:pt x="87" y="164"/>
                    <a:pt x="87" y="165"/>
                  </a:cubicBezTo>
                  <a:cubicBezTo>
                    <a:pt x="85" y="175"/>
                    <a:pt x="78" y="183"/>
                    <a:pt x="78" y="186"/>
                  </a:cubicBezTo>
                  <a:cubicBezTo>
                    <a:pt x="78" y="187"/>
                    <a:pt x="79" y="188"/>
                    <a:pt x="80" y="188"/>
                  </a:cubicBezTo>
                  <a:cubicBezTo>
                    <a:pt x="80" y="188"/>
                    <a:pt x="80" y="188"/>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0" y="187"/>
                    <a:pt x="80" y="187"/>
                  </a:cubicBezTo>
                  <a:cubicBezTo>
                    <a:pt x="80"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1" y="187"/>
                    <a:pt x="81" y="187"/>
                    <a:pt x="81" y="187"/>
                  </a:cubicBezTo>
                  <a:cubicBezTo>
                    <a:pt x="87" y="186"/>
                    <a:pt x="107" y="172"/>
                    <a:pt x="117" y="151"/>
                  </a:cubicBezTo>
                  <a:cubicBezTo>
                    <a:pt x="97" y="135"/>
                    <a:pt x="64" y="119"/>
                    <a:pt x="51" y="95"/>
                  </a:cubicBezTo>
                  <a:cubicBezTo>
                    <a:pt x="35" y="64"/>
                    <a:pt x="57" y="31"/>
                    <a:pt x="57" y="31"/>
                  </a:cubicBezTo>
                  <a:cubicBezTo>
                    <a:pt x="64" y="23"/>
                    <a:pt x="64" y="23"/>
                    <a:pt x="64" y="23"/>
                  </a:cubicBezTo>
                  <a:cubicBezTo>
                    <a:pt x="64" y="23"/>
                    <a:pt x="69" y="14"/>
                    <a:pt x="86" y="12"/>
                  </a:cubicBezTo>
                  <a:cubicBezTo>
                    <a:pt x="87" y="12"/>
                    <a:pt x="88" y="12"/>
                    <a:pt x="88" y="12"/>
                  </a:cubicBezTo>
                  <a:cubicBezTo>
                    <a:pt x="80" y="5"/>
                    <a:pt x="70" y="1"/>
                    <a:pt x="58"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395" name="Freeform 8">
              <a:extLst>
                <a:ext uri="{FF2B5EF4-FFF2-40B4-BE49-F238E27FC236}">
                  <a16:creationId xmlns="" xmlns:a16="http://schemas.microsoft.com/office/drawing/2014/main" id="{2AB17C06-4482-4C8D-969B-77DC97A10259}"/>
                </a:ext>
              </a:extLst>
            </p:cNvPr>
            <p:cNvSpPr>
              <a:spLocks/>
            </p:cNvSpPr>
            <p:nvPr/>
          </p:nvSpPr>
          <p:spPr bwMode="auto">
            <a:xfrm>
              <a:off x="-29" y="1467"/>
              <a:ext cx="468" cy="897"/>
            </a:xfrm>
            <a:custGeom>
              <a:avLst/>
              <a:gdLst>
                <a:gd name="T0" fmla="*/ 187 w 195"/>
                <a:gd name="T1" fmla="*/ 361 h 376"/>
                <a:gd name="T2" fmla="*/ 159 w 195"/>
                <a:gd name="T3" fmla="*/ 374 h 376"/>
                <a:gd name="T4" fmla="*/ 144 w 195"/>
                <a:gd name="T5" fmla="*/ 368 h 376"/>
                <a:gd name="T6" fmla="*/ 2 w 195"/>
                <a:gd name="T7" fmla="*/ 17 h 376"/>
                <a:gd name="T8" fmla="*/ 8 w 195"/>
                <a:gd name="T9" fmla="*/ 2 h 376"/>
                <a:gd name="T10" fmla="*/ 23 w 195"/>
                <a:gd name="T11" fmla="*/ 8 h 376"/>
                <a:gd name="T12" fmla="*/ 192 w 195"/>
                <a:gd name="T13" fmla="*/ 346 h 376"/>
                <a:gd name="T14" fmla="*/ 187 w 195"/>
                <a:gd name="T15" fmla="*/ 361 h 3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76">
                  <a:moveTo>
                    <a:pt x="187" y="361"/>
                  </a:moveTo>
                  <a:cubicBezTo>
                    <a:pt x="159" y="374"/>
                    <a:pt x="159" y="374"/>
                    <a:pt x="159" y="374"/>
                  </a:cubicBezTo>
                  <a:cubicBezTo>
                    <a:pt x="153" y="376"/>
                    <a:pt x="146" y="373"/>
                    <a:pt x="144" y="368"/>
                  </a:cubicBezTo>
                  <a:cubicBezTo>
                    <a:pt x="2" y="17"/>
                    <a:pt x="2" y="17"/>
                    <a:pt x="2" y="17"/>
                  </a:cubicBezTo>
                  <a:cubicBezTo>
                    <a:pt x="0" y="11"/>
                    <a:pt x="3" y="5"/>
                    <a:pt x="8" y="2"/>
                  </a:cubicBezTo>
                  <a:cubicBezTo>
                    <a:pt x="14" y="0"/>
                    <a:pt x="20" y="2"/>
                    <a:pt x="23" y="8"/>
                  </a:cubicBezTo>
                  <a:cubicBezTo>
                    <a:pt x="192" y="346"/>
                    <a:pt x="192" y="346"/>
                    <a:pt x="192" y="346"/>
                  </a:cubicBezTo>
                  <a:cubicBezTo>
                    <a:pt x="195" y="352"/>
                    <a:pt x="192" y="359"/>
                    <a:pt x="187" y="361"/>
                  </a:cubicBezTo>
                </a:path>
              </a:pathLst>
            </a:custGeom>
            <a:solidFill>
              <a:srgbClr val="DC75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6" name="Freeform 9">
              <a:extLst>
                <a:ext uri="{FF2B5EF4-FFF2-40B4-BE49-F238E27FC236}">
                  <a16:creationId xmlns="" xmlns:a16="http://schemas.microsoft.com/office/drawing/2014/main" id="{C8D699B7-3839-4647-B3D1-1930AC3F8643}"/>
                </a:ext>
              </a:extLst>
            </p:cNvPr>
            <p:cNvSpPr>
              <a:spLocks/>
            </p:cNvSpPr>
            <p:nvPr/>
          </p:nvSpPr>
          <p:spPr bwMode="auto">
            <a:xfrm>
              <a:off x="149" y="1844"/>
              <a:ext cx="120" cy="222"/>
            </a:xfrm>
            <a:custGeom>
              <a:avLst/>
              <a:gdLst>
                <a:gd name="T0" fmla="*/ 35 w 50"/>
                <a:gd name="T1" fmla="*/ 42 h 93"/>
                <a:gd name="T2" fmla="*/ 45 w 50"/>
                <a:gd name="T3" fmla="*/ 90 h 93"/>
                <a:gd name="T4" fmla="*/ 16 w 50"/>
                <a:gd name="T5" fmla="*/ 51 h 93"/>
                <a:gd name="T6" fmla="*/ 6 w 50"/>
                <a:gd name="T7" fmla="*/ 3 h 93"/>
                <a:gd name="T8" fmla="*/ 35 w 50"/>
                <a:gd name="T9" fmla="*/ 42 h 93"/>
              </a:gdLst>
              <a:ahLst/>
              <a:cxnLst>
                <a:cxn ang="0">
                  <a:pos x="T0" y="T1"/>
                </a:cxn>
                <a:cxn ang="0">
                  <a:pos x="T2" y="T3"/>
                </a:cxn>
                <a:cxn ang="0">
                  <a:pos x="T4" y="T5"/>
                </a:cxn>
                <a:cxn ang="0">
                  <a:pos x="T6" y="T7"/>
                </a:cxn>
                <a:cxn ang="0">
                  <a:pos x="T8" y="T9"/>
                </a:cxn>
              </a:cxnLst>
              <a:rect l="0" t="0" r="r" b="b"/>
              <a:pathLst>
                <a:path w="50" h="93">
                  <a:moveTo>
                    <a:pt x="35" y="42"/>
                  </a:moveTo>
                  <a:cubicBezTo>
                    <a:pt x="46" y="66"/>
                    <a:pt x="50" y="88"/>
                    <a:pt x="45" y="90"/>
                  </a:cubicBezTo>
                  <a:cubicBezTo>
                    <a:pt x="40" y="93"/>
                    <a:pt x="26" y="75"/>
                    <a:pt x="16" y="51"/>
                  </a:cubicBezTo>
                  <a:cubicBezTo>
                    <a:pt x="5" y="27"/>
                    <a:pt x="0" y="5"/>
                    <a:pt x="6" y="3"/>
                  </a:cubicBezTo>
                  <a:cubicBezTo>
                    <a:pt x="11" y="0"/>
                    <a:pt x="24" y="18"/>
                    <a:pt x="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7" name="Freeform 10">
              <a:extLst>
                <a:ext uri="{FF2B5EF4-FFF2-40B4-BE49-F238E27FC236}">
                  <a16:creationId xmlns="" xmlns:a16="http://schemas.microsoft.com/office/drawing/2014/main" id="{D5AC22D9-67AF-499C-839A-22003E19BBA7}"/>
                </a:ext>
              </a:extLst>
            </p:cNvPr>
            <p:cNvSpPr>
              <a:spLocks/>
            </p:cNvSpPr>
            <p:nvPr/>
          </p:nvSpPr>
          <p:spPr bwMode="auto">
            <a:xfrm>
              <a:off x="-24" y="1472"/>
              <a:ext cx="14" cy="26"/>
            </a:xfrm>
            <a:custGeom>
              <a:avLst/>
              <a:gdLst>
                <a:gd name="T0" fmla="*/ 6 w 6"/>
                <a:gd name="T1" fmla="*/ 0 h 11"/>
                <a:gd name="T2" fmla="*/ 6 w 6"/>
                <a:gd name="T3" fmla="*/ 0 h 11"/>
                <a:gd name="T4" fmla="*/ 0 w 6"/>
                <a:gd name="T5" fmla="*/ 11 h 11"/>
                <a:gd name="T6" fmla="*/ 6 w 6"/>
                <a:gd name="T7" fmla="*/ 0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6" y="0"/>
                    <a:pt x="6" y="0"/>
                    <a:pt x="6" y="0"/>
                  </a:cubicBezTo>
                  <a:cubicBezTo>
                    <a:pt x="2" y="2"/>
                    <a:pt x="0" y="6"/>
                    <a:pt x="0" y="11"/>
                  </a:cubicBezTo>
                  <a:cubicBezTo>
                    <a:pt x="0" y="6"/>
                    <a:pt x="2" y="2"/>
                    <a:pt x="6" y="0"/>
                  </a:cubicBezTo>
                  <a:cubicBezTo>
                    <a:pt x="6" y="0"/>
                    <a:pt x="6" y="0"/>
                    <a:pt x="6"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8" name="Freeform 11">
              <a:extLst>
                <a:ext uri="{FF2B5EF4-FFF2-40B4-BE49-F238E27FC236}">
                  <a16:creationId xmlns="" xmlns:a16="http://schemas.microsoft.com/office/drawing/2014/main" id="{F0089FD2-C5BC-4495-804E-0DE4E032CBC4}"/>
                </a:ext>
              </a:extLst>
            </p:cNvPr>
            <p:cNvSpPr>
              <a:spLocks noEditPoints="1"/>
            </p:cNvSpPr>
            <p:nvPr/>
          </p:nvSpPr>
          <p:spPr bwMode="auto">
            <a:xfrm>
              <a:off x="317" y="2328"/>
              <a:ext cx="103" cy="33"/>
            </a:xfrm>
            <a:custGeom>
              <a:avLst/>
              <a:gdLst>
                <a:gd name="T0" fmla="*/ 10 w 43"/>
                <a:gd name="T1" fmla="*/ 14 h 14"/>
                <a:gd name="T2" fmla="*/ 10 w 43"/>
                <a:gd name="T3" fmla="*/ 14 h 14"/>
                <a:gd name="T4" fmla="*/ 10 w 43"/>
                <a:gd name="T5" fmla="*/ 14 h 14"/>
                <a:gd name="T6" fmla="*/ 10 w 43"/>
                <a:gd name="T7" fmla="*/ 14 h 14"/>
                <a:gd name="T8" fmla="*/ 15 w 43"/>
                <a:gd name="T9" fmla="*/ 13 h 14"/>
                <a:gd name="T10" fmla="*/ 10 w 43"/>
                <a:gd name="T11" fmla="*/ 14 h 14"/>
                <a:gd name="T12" fmla="*/ 15 w 43"/>
                <a:gd name="T13" fmla="*/ 13 h 14"/>
                <a:gd name="T14" fmla="*/ 0 w 43"/>
                <a:gd name="T15" fmla="*/ 7 h 14"/>
                <a:gd name="T16" fmla="*/ 0 w 43"/>
                <a:gd name="T17" fmla="*/ 7 h 14"/>
                <a:gd name="T18" fmla="*/ 0 w 43"/>
                <a:gd name="T19" fmla="*/ 7 h 14"/>
                <a:gd name="T20" fmla="*/ 0 w 43"/>
                <a:gd name="T21" fmla="*/ 7 h 14"/>
                <a:gd name="T22" fmla="*/ 0 w 43"/>
                <a:gd name="T23" fmla="*/ 7 h 14"/>
                <a:gd name="T24" fmla="*/ 0 w 43"/>
                <a:gd name="T25" fmla="*/ 7 h 14"/>
                <a:gd name="T26" fmla="*/ 43 w 43"/>
                <a:gd name="T27" fmla="*/ 0 h 14"/>
                <a:gd name="T28" fmla="*/ 43 w 43"/>
                <a:gd name="T29" fmla="*/ 0 h 14"/>
                <a:gd name="T30" fmla="*/ 43 w 43"/>
                <a:gd name="T31" fmla="*/ 0 h 14"/>
                <a:gd name="T32" fmla="*/ 43 w 43"/>
                <a:gd name="T33" fmla="*/ 0 h 14"/>
                <a:gd name="T34" fmla="*/ 43 w 43"/>
                <a:gd name="T35" fmla="*/ 0 h 14"/>
                <a:gd name="T36" fmla="*/ 43 w 43"/>
                <a:gd name="T37" fmla="*/ 0 h 14"/>
                <a:gd name="T38" fmla="*/ 43 w 43"/>
                <a:gd name="T39" fmla="*/ 0 h 14"/>
                <a:gd name="T40" fmla="*/ 43 w 43"/>
                <a:gd name="T41" fmla="*/ 0 h 14"/>
                <a:gd name="T42" fmla="*/ 43 w 43"/>
                <a:gd name="T43" fmla="*/ 0 h 14"/>
                <a:gd name="T44" fmla="*/ 43 w 43"/>
                <a:gd name="T45" fmla="*/ 0 h 14"/>
                <a:gd name="T46" fmla="*/ 43 w 43"/>
                <a:gd name="T47" fmla="*/ 0 h 14"/>
                <a:gd name="T48" fmla="*/ 43 w 43"/>
                <a:gd name="T49" fmla="*/ 0 h 14"/>
                <a:gd name="T50" fmla="*/ 43 w 43"/>
                <a:gd name="T51" fmla="*/ 0 h 14"/>
                <a:gd name="T52" fmla="*/ 43 w 43"/>
                <a:gd name="T53" fmla="*/ 0 h 14"/>
                <a:gd name="T54" fmla="*/ 43 w 43"/>
                <a:gd name="T55" fmla="*/ 0 h 14"/>
                <a:gd name="T56" fmla="*/ 43 w 43"/>
                <a:gd name="T57" fmla="*/ 0 h 14"/>
                <a:gd name="T58" fmla="*/ 43 w 43"/>
                <a:gd name="T59" fmla="*/ 0 h 14"/>
                <a:gd name="T60" fmla="*/ 43 w 43"/>
                <a:gd name="T61" fmla="*/ 0 h 14"/>
                <a:gd name="T62" fmla="*/ 43 w 43"/>
                <a:gd name="T63" fmla="*/ 0 h 14"/>
                <a:gd name="T64" fmla="*/ 43 w 43"/>
                <a:gd name="T65" fmla="*/ 0 h 14"/>
                <a:gd name="T66" fmla="*/ 43 w 43"/>
                <a:gd name="T67" fmla="*/ 0 h 14"/>
                <a:gd name="T68" fmla="*/ 43 w 43"/>
                <a:gd name="T69" fmla="*/ 0 h 14"/>
                <a:gd name="T70" fmla="*/ 43 w 43"/>
                <a:gd name="T71" fmla="*/ 0 h 14"/>
                <a:gd name="T72" fmla="*/ 43 w 43"/>
                <a:gd name="T73" fmla="*/ 0 h 14"/>
                <a:gd name="T74" fmla="*/ 43 w 43"/>
                <a:gd name="T75" fmla="*/ 0 h 14"/>
                <a:gd name="T76" fmla="*/ 43 w 43"/>
                <a:gd name="T77" fmla="*/ 0 h 14"/>
                <a:gd name="T78" fmla="*/ 43 w 43"/>
                <a:gd name="T79" fmla="*/ 0 h 14"/>
                <a:gd name="T80" fmla="*/ 43 w 43"/>
                <a:gd name="T81" fmla="*/ 0 h 14"/>
                <a:gd name="T82" fmla="*/ 43 w 43"/>
                <a:gd name="T83" fmla="*/ 0 h 14"/>
                <a:gd name="T84" fmla="*/ 43 w 43"/>
                <a:gd name="T85" fmla="*/ 0 h 14"/>
                <a:gd name="T86" fmla="*/ 43 w 43"/>
                <a:gd name="T87" fmla="*/ 0 h 14"/>
                <a:gd name="T88" fmla="*/ 43 w 43"/>
                <a:gd name="T89" fmla="*/ 0 h 14"/>
                <a:gd name="T90" fmla="*/ 43 w 43"/>
                <a:gd name="T91" fmla="*/ 0 h 14"/>
                <a:gd name="T92" fmla="*/ 43 w 43"/>
                <a:gd name="T93" fmla="*/ 0 h 14"/>
                <a:gd name="T94" fmla="*/ 43 w 43"/>
                <a:gd name="T95" fmla="*/ 0 h 14"/>
                <a:gd name="T96" fmla="*/ 43 w 43"/>
                <a:gd name="T97" fmla="*/ 0 h 14"/>
                <a:gd name="T98" fmla="*/ 43 w 43"/>
                <a:gd name="T99" fmla="*/ 0 h 14"/>
                <a:gd name="T100" fmla="*/ 43 w 43"/>
                <a:gd name="T101" fmla="*/ 0 h 14"/>
                <a:gd name="T102" fmla="*/ 43 w 43"/>
                <a:gd name="T10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14">
                  <a:moveTo>
                    <a:pt x="10" y="14"/>
                  </a:moveTo>
                  <a:cubicBezTo>
                    <a:pt x="10" y="14"/>
                    <a:pt x="10" y="14"/>
                    <a:pt x="10" y="14"/>
                  </a:cubicBezTo>
                  <a:cubicBezTo>
                    <a:pt x="10" y="14"/>
                    <a:pt x="10" y="14"/>
                    <a:pt x="10" y="14"/>
                  </a:cubicBezTo>
                  <a:cubicBezTo>
                    <a:pt x="10" y="14"/>
                    <a:pt x="10" y="14"/>
                    <a:pt x="10" y="14"/>
                  </a:cubicBezTo>
                  <a:moveTo>
                    <a:pt x="15" y="13"/>
                  </a:moveTo>
                  <a:cubicBezTo>
                    <a:pt x="13" y="13"/>
                    <a:pt x="12" y="14"/>
                    <a:pt x="10" y="14"/>
                  </a:cubicBezTo>
                  <a:cubicBezTo>
                    <a:pt x="12" y="14"/>
                    <a:pt x="13" y="13"/>
                    <a:pt x="15" y="13"/>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moveTo>
                    <a:pt x="43" y="0"/>
                  </a:moveTo>
                  <a:cubicBezTo>
                    <a:pt x="43" y="0"/>
                    <a:pt x="43" y="0"/>
                    <a:pt x="43" y="0"/>
                  </a:cubicBezTo>
                  <a:cubicBezTo>
                    <a:pt x="43" y="0"/>
                    <a:pt x="43" y="0"/>
                    <a:pt x="43" y="0"/>
                  </a:cubicBezTo>
                </a:path>
              </a:pathLst>
            </a:custGeom>
            <a:solidFill>
              <a:srgbClr val="002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9" name="Freeform 12">
              <a:extLst>
                <a:ext uri="{FF2B5EF4-FFF2-40B4-BE49-F238E27FC236}">
                  <a16:creationId xmlns="" xmlns:a16="http://schemas.microsoft.com/office/drawing/2014/main" id="{1C9FE623-DB65-40DE-B09C-290324F1BEB1}"/>
                </a:ext>
              </a:extLst>
            </p:cNvPr>
            <p:cNvSpPr>
              <a:spLocks/>
            </p:cNvSpPr>
            <p:nvPr/>
          </p:nvSpPr>
          <p:spPr bwMode="auto">
            <a:xfrm>
              <a:off x="-24" y="1470"/>
              <a:ext cx="458" cy="891"/>
            </a:xfrm>
            <a:custGeom>
              <a:avLst/>
              <a:gdLst>
                <a:gd name="T0" fmla="*/ 11 w 191"/>
                <a:gd name="T1" fmla="*/ 0 h 374"/>
                <a:gd name="T2" fmla="*/ 6 w 191"/>
                <a:gd name="T3" fmla="*/ 1 h 374"/>
                <a:gd name="T4" fmla="*/ 6 w 191"/>
                <a:gd name="T5" fmla="*/ 1 h 374"/>
                <a:gd name="T6" fmla="*/ 0 w 191"/>
                <a:gd name="T7" fmla="*/ 12 h 374"/>
                <a:gd name="T8" fmla="*/ 0 w 191"/>
                <a:gd name="T9" fmla="*/ 16 h 374"/>
                <a:gd name="T10" fmla="*/ 142 w 191"/>
                <a:gd name="T11" fmla="*/ 367 h 374"/>
                <a:gd name="T12" fmla="*/ 142 w 191"/>
                <a:gd name="T13" fmla="*/ 367 h 374"/>
                <a:gd name="T14" fmla="*/ 142 w 191"/>
                <a:gd name="T15" fmla="*/ 367 h 374"/>
                <a:gd name="T16" fmla="*/ 142 w 191"/>
                <a:gd name="T17" fmla="*/ 367 h 374"/>
                <a:gd name="T18" fmla="*/ 142 w 191"/>
                <a:gd name="T19" fmla="*/ 367 h 374"/>
                <a:gd name="T20" fmla="*/ 152 w 191"/>
                <a:gd name="T21" fmla="*/ 374 h 374"/>
                <a:gd name="T22" fmla="*/ 152 w 191"/>
                <a:gd name="T23" fmla="*/ 374 h 374"/>
                <a:gd name="T24" fmla="*/ 152 w 191"/>
                <a:gd name="T25" fmla="*/ 374 h 374"/>
                <a:gd name="T26" fmla="*/ 157 w 191"/>
                <a:gd name="T27" fmla="*/ 373 h 374"/>
                <a:gd name="T28" fmla="*/ 157 w 191"/>
                <a:gd name="T29" fmla="*/ 373 h 374"/>
                <a:gd name="T30" fmla="*/ 185 w 191"/>
                <a:gd name="T31" fmla="*/ 360 h 374"/>
                <a:gd name="T32" fmla="*/ 185 w 191"/>
                <a:gd name="T33" fmla="*/ 360 h 374"/>
                <a:gd name="T34" fmla="*/ 185 w 191"/>
                <a:gd name="T35" fmla="*/ 360 h 374"/>
                <a:gd name="T36" fmla="*/ 185 w 191"/>
                <a:gd name="T37" fmla="*/ 360 h 374"/>
                <a:gd name="T38" fmla="*/ 185 w 191"/>
                <a:gd name="T39" fmla="*/ 360 h 374"/>
                <a:gd name="T40" fmla="*/ 185 w 191"/>
                <a:gd name="T41" fmla="*/ 360 h 374"/>
                <a:gd name="T42" fmla="*/ 185 w 191"/>
                <a:gd name="T43" fmla="*/ 360 h 374"/>
                <a:gd name="T44" fmla="*/ 185 w 191"/>
                <a:gd name="T45" fmla="*/ 360 h 374"/>
                <a:gd name="T46" fmla="*/ 185 w 191"/>
                <a:gd name="T47" fmla="*/ 360 h 374"/>
                <a:gd name="T48" fmla="*/ 185 w 191"/>
                <a:gd name="T49" fmla="*/ 360 h 374"/>
                <a:gd name="T50" fmla="*/ 185 w 191"/>
                <a:gd name="T51" fmla="*/ 360 h 374"/>
                <a:gd name="T52" fmla="*/ 185 w 191"/>
                <a:gd name="T53" fmla="*/ 360 h 374"/>
                <a:gd name="T54" fmla="*/ 185 w 191"/>
                <a:gd name="T55" fmla="*/ 360 h 374"/>
                <a:gd name="T56" fmla="*/ 185 w 191"/>
                <a:gd name="T57" fmla="*/ 360 h 374"/>
                <a:gd name="T58" fmla="*/ 185 w 191"/>
                <a:gd name="T59" fmla="*/ 360 h 374"/>
                <a:gd name="T60" fmla="*/ 185 w 191"/>
                <a:gd name="T61" fmla="*/ 360 h 374"/>
                <a:gd name="T62" fmla="*/ 185 w 191"/>
                <a:gd name="T63" fmla="*/ 360 h 374"/>
                <a:gd name="T64" fmla="*/ 185 w 191"/>
                <a:gd name="T65" fmla="*/ 360 h 374"/>
                <a:gd name="T66" fmla="*/ 185 w 191"/>
                <a:gd name="T67" fmla="*/ 360 h 374"/>
                <a:gd name="T68" fmla="*/ 185 w 191"/>
                <a:gd name="T69" fmla="*/ 360 h 374"/>
                <a:gd name="T70" fmla="*/ 185 w 191"/>
                <a:gd name="T71" fmla="*/ 360 h 374"/>
                <a:gd name="T72" fmla="*/ 185 w 191"/>
                <a:gd name="T73" fmla="*/ 360 h 374"/>
                <a:gd name="T74" fmla="*/ 185 w 191"/>
                <a:gd name="T75" fmla="*/ 360 h 374"/>
                <a:gd name="T76" fmla="*/ 185 w 191"/>
                <a:gd name="T77" fmla="*/ 360 h 374"/>
                <a:gd name="T78" fmla="*/ 185 w 191"/>
                <a:gd name="T79" fmla="*/ 360 h 374"/>
                <a:gd name="T80" fmla="*/ 185 w 191"/>
                <a:gd name="T81" fmla="*/ 360 h 374"/>
                <a:gd name="T82" fmla="*/ 185 w 191"/>
                <a:gd name="T83" fmla="*/ 360 h 374"/>
                <a:gd name="T84" fmla="*/ 191 w 191"/>
                <a:gd name="T85" fmla="*/ 349 h 374"/>
                <a:gd name="T86" fmla="*/ 168 w 191"/>
                <a:gd name="T87" fmla="*/ 360 h 374"/>
                <a:gd name="T88" fmla="*/ 163 w 191"/>
                <a:gd name="T89" fmla="*/ 361 h 374"/>
                <a:gd name="T90" fmla="*/ 153 w 191"/>
                <a:gd name="T91" fmla="*/ 354 h 374"/>
                <a:gd name="T92" fmla="*/ 108 w 191"/>
                <a:gd name="T93" fmla="*/ 242 h 374"/>
                <a:gd name="T94" fmla="*/ 88 w 191"/>
                <a:gd name="T95" fmla="*/ 208 h 374"/>
                <a:gd name="T96" fmla="*/ 76 w 191"/>
                <a:gd name="T97" fmla="*/ 162 h 374"/>
                <a:gd name="T98" fmla="*/ 11 w 191"/>
                <a:gd name="T99" fmla="*/ 3 h 374"/>
                <a:gd name="T100" fmla="*/ 11 w 191"/>
                <a:gd name="T101" fmla="*/ 0 h 374"/>
                <a:gd name="T102" fmla="*/ 11 w 191"/>
                <a:gd name="T10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1" h="374">
                  <a:moveTo>
                    <a:pt x="11" y="0"/>
                  </a:moveTo>
                  <a:cubicBezTo>
                    <a:pt x="9" y="0"/>
                    <a:pt x="8" y="1"/>
                    <a:pt x="6" y="1"/>
                  </a:cubicBezTo>
                  <a:cubicBezTo>
                    <a:pt x="6" y="1"/>
                    <a:pt x="6" y="1"/>
                    <a:pt x="6" y="1"/>
                  </a:cubicBezTo>
                  <a:cubicBezTo>
                    <a:pt x="2" y="3"/>
                    <a:pt x="0" y="7"/>
                    <a:pt x="0" y="12"/>
                  </a:cubicBezTo>
                  <a:cubicBezTo>
                    <a:pt x="0" y="13"/>
                    <a:pt x="0" y="14"/>
                    <a:pt x="0" y="16"/>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2" y="367"/>
                    <a:pt x="142" y="367"/>
                    <a:pt x="142" y="367"/>
                  </a:cubicBezTo>
                  <a:cubicBezTo>
                    <a:pt x="144" y="371"/>
                    <a:pt x="148" y="374"/>
                    <a:pt x="152" y="374"/>
                  </a:cubicBezTo>
                  <a:cubicBezTo>
                    <a:pt x="152" y="374"/>
                    <a:pt x="152" y="374"/>
                    <a:pt x="152" y="374"/>
                  </a:cubicBezTo>
                  <a:cubicBezTo>
                    <a:pt x="152" y="374"/>
                    <a:pt x="152" y="374"/>
                    <a:pt x="152" y="374"/>
                  </a:cubicBezTo>
                  <a:cubicBezTo>
                    <a:pt x="154" y="374"/>
                    <a:pt x="155" y="373"/>
                    <a:pt x="157" y="373"/>
                  </a:cubicBezTo>
                  <a:cubicBezTo>
                    <a:pt x="157" y="373"/>
                    <a:pt x="157" y="373"/>
                    <a:pt x="157" y="373"/>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5" y="360"/>
                    <a:pt x="185" y="360"/>
                    <a:pt x="185" y="360"/>
                  </a:cubicBezTo>
                  <a:cubicBezTo>
                    <a:pt x="189" y="357"/>
                    <a:pt x="191" y="353"/>
                    <a:pt x="191" y="349"/>
                  </a:cubicBezTo>
                  <a:cubicBezTo>
                    <a:pt x="168" y="360"/>
                    <a:pt x="168" y="360"/>
                    <a:pt x="168" y="360"/>
                  </a:cubicBezTo>
                  <a:cubicBezTo>
                    <a:pt x="166" y="360"/>
                    <a:pt x="165" y="361"/>
                    <a:pt x="163" y="361"/>
                  </a:cubicBezTo>
                  <a:cubicBezTo>
                    <a:pt x="159" y="361"/>
                    <a:pt x="155" y="358"/>
                    <a:pt x="153" y="354"/>
                  </a:cubicBezTo>
                  <a:cubicBezTo>
                    <a:pt x="108" y="242"/>
                    <a:pt x="108" y="242"/>
                    <a:pt x="108" y="242"/>
                  </a:cubicBezTo>
                  <a:cubicBezTo>
                    <a:pt x="102" y="235"/>
                    <a:pt x="94" y="223"/>
                    <a:pt x="88" y="208"/>
                  </a:cubicBezTo>
                  <a:cubicBezTo>
                    <a:pt x="78" y="187"/>
                    <a:pt x="74" y="169"/>
                    <a:pt x="76" y="162"/>
                  </a:cubicBezTo>
                  <a:cubicBezTo>
                    <a:pt x="11" y="3"/>
                    <a:pt x="11" y="3"/>
                    <a:pt x="11" y="3"/>
                  </a:cubicBezTo>
                  <a:cubicBezTo>
                    <a:pt x="11" y="2"/>
                    <a:pt x="11" y="1"/>
                    <a:pt x="11" y="0"/>
                  </a:cubicBezTo>
                  <a:cubicBezTo>
                    <a:pt x="11" y="0"/>
                    <a:pt x="11" y="0"/>
                    <a:pt x="11" y="0"/>
                  </a:cubicBezTo>
                </a:path>
              </a:pathLst>
            </a:custGeom>
            <a:solidFill>
              <a:srgbClr val="E18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0" name="Freeform 13">
              <a:extLst>
                <a:ext uri="{FF2B5EF4-FFF2-40B4-BE49-F238E27FC236}">
                  <a16:creationId xmlns="" xmlns:a16="http://schemas.microsoft.com/office/drawing/2014/main" id="{15C22619-1E36-45F7-9B70-EF421BF107AB}"/>
                </a:ext>
              </a:extLst>
            </p:cNvPr>
            <p:cNvSpPr>
              <a:spLocks/>
            </p:cNvSpPr>
            <p:nvPr/>
          </p:nvSpPr>
          <p:spPr bwMode="auto">
            <a:xfrm>
              <a:off x="154" y="1856"/>
              <a:ext cx="81" cy="191"/>
            </a:xfrm>
            <a:custGeom>
              <a:avLst/>
              <a:gdLst>
                <a:gd name="T0" fmla="*/ 2 w 34"/>
                <a:gd name="T1" fmla="*/ 0 h 80"/>
                <a:gd name="T2" fmla="*/ 14 w 34"/>
                <a:gd name="T3" fmla="*/ 46 h 80"/>
                <a:gd name="T4" fmla="*/ 34 w 34"/>
                <a:gd name="T5" fmla="*/ 80 h 80"/>
                <a:gd name="T6" fmla="*/ 2 w 34"/>
                <a:gd name="T7" fmla="*/ 0 h 80"/>
              </a:gdLst>
              <a:ahLst/>
              <a:cxnLst>
                <a:cxn ang="0">
                  <a:pos x="T0" y="T1"/>
                </a:cxn>
                <a:cxn ang="0">
                  <a:pos x="T2" y="T3"/>
                </a:cxn>
                <a:cxn ang="0">
                  <a:pos x="T4" y="T5"/>
                </a:cxn>
                <a:cxn ang="0">
                  <a:pos x="T6" y="T7"/>
                </a:cxn>
              </a:cxnLst>
              <a:rect l="0" t="0" r="r" b="b"/>
              <a:pathLst>
                <a:path w="34" h="80">
                  <a:moveTo>
                    <a:pt x="2" y="0"/>
                  </a:moveTo>
                  <a:cubicBezTo>
                    <a:pt x="0" y="7"/>
                    <a:pt x="4" y="25"/>
                    <a:pt x="14" y="46"/>
                  </a:cubicBezTo>
                  <a:cubicBezTo>
                    <a:pt x="20" y="61"/>
                    <a:pt x="28" y="73"/>
                    <a:pt x="34" y="80"/>
                  </a:cubicBezTo>
                  <a:cubicBezTo>
                    <a:pt x="2" y="0"/>
                    <a:pt x="2" y="0"/>
                    <a:pt x="2" y="0"/>
                  </a:cubicBezTo>
                </a:path>
              </a:pathLst>
            </a:custGeom>
            <a:solidFill>
              <a:srgbClr val="F2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5" name="Graphic 837">
            <a:extLst>
              <a:ext uri="{FF2B5EF4-FFF2-40B4-BE49-F238E27FC236}">
                <a16:creationId xmlns="" xmlns:a16="http://schemas.microsoft.com/office/drawing/2014/main" id="{BB08FC97-DCD2-4AA1-9AA4-1B3E2EC153F6}"/>
              </a:ext>
            </a:extLst>
          </p:cNvPr>
          <p:cNvGrpSpPr/>
          <p:nvPr/>
        </p:nvGrpSpPr>
        <p:grpSpPr>
          <a:xfrm>
            <a:off x="8981501" y="2034361"/>
            <a:ext cx="969490" cy="1048470"/>
            <a:chOff x="5681545" y="3195637"/>
            <a:chExt cx="2191520" cy="2054559"/>
          </a:xfrm>
        </p:grpSpPr>
        <p:grpSp>
          <p:nvGrpSpPr>
            <p:cNvPr id="406" name="Graphic 837">
              <a:extLst>
                <a:ext uri="{FF2B5EF4-FFF2-40B4-BE49-F238E27FC236}">
                  <a16:creationId xmlns="" xmlns:a16="http://schemas.microsoft.com/office/drawing/2014/main" id="{2323A698-4F70-4E1E-B756-199E29D1E0BD}"/>
                </a:ext>
              </a:extLst>
            </p:cNvPr>
            <p:cNvGrpSpPr/>
            <p:nvPr/>
          </p:nvGrpSpPr>
          <p:grpSpPr>
            <a:xfrm>
              <a:off x="6845610" y="3195637"/>
              <a:ext cx="1027455" cy="1424085"/>
              <a:chOff x="6845610" y="3195637"/>
              <a:chExt cx="1027455" cy="1424085"/>
            </a:xfrm>
          </p:grpSpPr>
          <p:sp>
            <p:nvSpPr>
              <p:cNvPr id="410" name="Freeform: Shape 409">
                <a:extLst>
                  <a:ext uri="{FF2B5EF4-FFF2-40B4-BE49-F238E27FC236}">
                    <a16:creationId xmlns="" xmlns:a16="http://schemas.microsoft.com/office/drawing/2014/main" id="{D95AA756-36CB-41F3-BCBA-54E242761DB1}"/>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1" name="Freeform: Shape 410">
                <a:extLst>
                  <a:ext uri="{FF2B5EF4-FFF2-40B4-BE49-F238E27FC236}">
                    <a16:creationId xmlns="" xmlns:a16="http://schemas.microsoft.com/office/drawing/2014/main" id="{5BDE6C84-0CFA-47DF-8B75-40E38A20337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07" name="Graphic 837">
              <a:extLst>
                <a:ext uri="{FF2B5EF4-FFF2-40B4-BE49-F238E27FC236}">
                  <a16:creationId xmlns="" xmlns:a16="http://schemas.microsoft.com/office/drawing/2014/main" id="{B3BE75C2-9EE6-47CE-845B-C3DCD4780F97}"/>
                </a:ext>
              </a:extLst>
            </p:cNvPr>
            <p:cNvGrpSpPr/>
            <p:nvPr/>
          </p:nvGrpSpPr>
          <p:grpSpPr>
            <a:xfrm>
              <a:off x="5681545" y="3873218"/>
              <a:ext cx="837945" cy="1376978"/>
              <a:chOff x="5681545" y="3873218"/>
              <a:chExt cx="837945" cy="1376978"/>
            </a:xfrm>
          </p:grpSpPr>
          <p:sp>
            <p:nvSpPr>
              <p:cNvPr id="408" name="Freeform: Shape 407">
                <a:extLst>
                  <a:ext uri="{FF2B5EF4-FFF2-40B4-BE49-F238E27FC236}">
                    <a16:creationId xmlns="" xmlns:a16="http://schemas.microsoft.com/office/drawing/2014/main" id="{3E5B88B4-B8CD-4DBF-BAC5-AC33CC44BB51}"/>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9" name="Freeform: Shape 408">
                <a:extLst>
                  <a:ext uri="{FF2B5EF4-FFF2-40B4-BE49-F238E27FC236}">
                    <a16:creationId xmlns="" xmlns:a16="http://schemas.microsoft.com/office/drawing/2014/main" id="{EFD52EC4-F790-4489-9BB6-FF23BA7839A8}"/>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FFC000"/>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412" name="Graphic 47">
            <a:extLst>
              <a:ext uri="{FF2B5EF4-FFF2-40B4-BE49-F238E27FC236}">
                <a16:creationId xmlns="" xmlns:a16="http://schemas.microsoft.com/office/drawing/2014/main" id="{545EBC52-F285-4CEC-8EDE-BB44FE0AA9DC}"/>
              </a:ext>
            </a:extLst>
          </p:cNvPr>
          <p:cNvGrpSpPr/>
          <p:nvPr/>
        </p:nvGrpSpPr>
        <p:grpSpPr>
          <a:xfrm rot="5400000">
            <a:off x="1020211" y="5939146"/>
            <a:ext cx="656054" cy="590177"/>
            <a:chOff x="6019800" y="3362325"/>
            <a:chExt cx="150832" cy="134189"/>
          </a:xfrm>
        </p:grpSpPr>
        <p:sp>
          <p:nvSpPr>
            <p:cNvPr id="413" name="Freeform: Shape 412">
              <a:extLst>
                <a:ext uri="{FF2B5EF4-FFF2-40B4-BE49-F238E27FC236}">
                  <a16:creationId xmlns="" xmlns:a16="http://schemas.microsoft.com/office/drawing/2014/main" id="{13CDE6E3-117E-4BDA-A2A4-8399E3FA5521}"/>
                </a:ext>
              </a:extLst>
            </p:cNvPr>
            <p:cNvSpPr/>
            <p:nvPr/>
          </p:nvSpPr>
          <p:spPr>
            <a:xfrm>
              <a:off x="6076569" y="3396519"/>
              <a:ext cx="94063" cy="87325"/>
            </a:xfrm>
            <a:custGeom>
              <a:avLst/>
              <a:gdLst>
                <a:gd name="connsiteX0" fmla="*/ 28575 w 94063"/>
                <a:gd name="connsiteY0" fmla="*/ 2000 h 87325"/>
                <a:gd name="connsiteX1" fmla="*/ 30671 w 94063"/>
                <a:gd name="connsiteY1" fmla="*/ 0 h 87325"/>
                <a:gd name="connsiteX2" fmla="*/ 70866 w 94063"/>
                <a:gd name="connsiteY2" fmla="*/ 43339 h 87325"/>
                <a:gd name="connsiteX3" fmla="*/ 76009 w 94063"/>
                <a:gd name="connsiteY3" fmla="*/ 39910 h 87325"/>
                <a:gd name="connsiteX4" fmla="*/ 88868 w 94063"/>
                <a:gd name="connsiteY4" fmla="*/ 39529 h 87325"/>
                <a:gd name="connsiteX5" fmla="*/ 93821 w 94063"/>
                <a:gd name="connsiteY5" fmla="*/ 52102 h 87325"/>
                <a:gd name="connsiteX6" fmla="*/ 93821 w 94063"/>
                <a:gd name="connsiteY6" fmla="*/ 52292 h 87325"/>
                <a:gd name="connsiteX7" fmla="*/ 76962 w 94063"/>
                <a:gd name="connsiteY7" fmla="*/ 84011 h 87325"/>
                <a:gd name="connsiteX8" fmla="*/ 76772 w 94063"/>
                <a:gd name="connsiteY8" fmla="*/ 84201 h 87325"/>
                <a:gd name="connsiteX9" fmla="*/ 64008 w 94063"/>
                <a:gd name="connsiteY9" fmla="*/ 86297 h 87325"/>
                <a:gd name="connsiteX10" fmla="*/ 57436 w 94063"/>
                <a:gd name="connsiteY10" fmla="*/ 75438 h 87325"/>
                <a:gd name="connsiteX11" fmla="*/ 57436 w 94063"/>
                <a:gd name="connsiteY11" fmla="*/ 69152 h 87325"/>
                <a:gd name="connsiteX12" fmla="*/ 0 w 94063"/>
                <a:gd name="connsiteY12" fmla="*/ 56483 h 87325"/>
                <a:gd name="connsiteX13" fmla="*/ 571 w 94063"/>
                <a:gd name="connsiteY13" fmla="*/ 53626 h 87325"/>
                <a:gd name="connsiteX14" fmla="*/ 60293 w 94063"/>
                <a:gd name="connsiteY14" fmla="*/ 66675 h 87325"/>
                <a:gd name="connsiteX15" fmla="*/ 60198 w 94063"/>
                <a:gd name="connsiteY15" fmla="*/ 75343 h 87325"/>
                <a:gd name="connsiteX16" fmla="*/ 65056 w 94063"/>
                <a:gd name="connsiteY16" fmla="*/ 83630 h 87325"/>
                <a:gd name="connsiteX17" fmla="*/ 74581 w 94063"/>
                <a:gd name="connsiteY17" fmla="*/ 82106 h 87325"/>
                <a:gd name="connsiteX18" fmla="*/ 90964 w 94063"/>
                <a:gd name="connsiteY18" fmla="*/ 51245 h 87325"/>
                <a:gd name="connsiteX19" fmla="*/ 87344 w 94063"/>
                <a:gd name="connsiteY19" fmla="*/ 42005 h 87325"/>
                <a:gd name="connsiteX20" fmla="*/ 77629 w 94063"/>
                <a:gd name="connsiteY20" fmla="*/ 42386 h 87325"/>
                <a:gd name="connsiteX21" fmla="*/ 70485 w 94063"/>
                <a:gd name="connsiteY21" fmla="*/ 47149 h 87325"/>
                <a:gd name="connsiteX22" fmla="*/ 28575 w 94063"/>
                <a:gd name="connsiteY22" fmla="*/ 2000 h 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063" h="87325">
                  <a:moveTo>
                    <a:pt x="28575" y="2000"/>
                  </a:moveTo>
                  <a:lnTo>
                    <a:pt x="30671" y="0"/>
                  </a:lnTo>
                  <a:lnTo>
                    <a:pt x="70866" y="43339"/>
                  </a:lnTo>
                  <a:lnTo>
                    <a:pt x="76009" y="39910"/>
                  </a:lnTo>
                  <a:cubicBezTo>
                    <a:pt x="80105" y="37148"/>
                    <a:pt x="85058" y="36957"/>
                    <a:pt x="88868" y="39529"/>
                  </a:cubicBezTo>
                  <a:cubicBezTo>
                    <a:pt x="92869" y="42196"/>
                    <a:pt x="94774" y="46958"/>
                    <a:pt x="93821" y="52102"/>
                  </a:cubicBezTo>
                  <a:lnTo>
                    <a:pt x="93821" y="52292"/>
                  </a:lnTo>
                  <a:lnTo>
                    <a:pt x="76962" y="84011"/>
                  </a:lnTo>
                  <a:lnTo>
                    <a:pt x="76772" y="84201"/>
                  </a:lnTo>
                  <a:cubicBezTo>
                    <a:pt x="73057" y="87440"/>
                    <a:pt x="68104" y="88202"/>
                    <a:pt x="64008" y="86297"/>
                  </a:cubicBezTo>
                  <a:cubicBezTo>
                    <a:pt x="59912" y="84392"/>
                    <a:pt x="57436" y="80201"/>
                    <a:pt x="57436" y="75438"/>
                  </a:cubicBezTo>
                  <a:lnTo>
                    <a:pt x="57436" y="69152"/>
                  </a:lnTo>
                  <a:lnTo>
                    <a:pt x="0" y="56483"/>
                  </a:lnTo>
                  <a:lnTo>
                    <a:pt x="571" y="53626"/>
                  </a:lnTo>
                  <a:lnTo>
                    <a:pt x="60293" y="66675"/>
                  </a:lnTo>
                  <a:lnTo>
                    <a:pt x="60198" y="75343"/>
                  </a:lnTo>
                  <a:cubicBezTo>
                    <a:pt x="60198" y="79153"/>
                    <a:pt x="62008" y="82201"/>
                    <a:pt x="65056" y="83630"/>
                  </a:cubicBezTo>
                  <a:cubicBezTo>
                    <a:pt x="68104" y="85058"/>
                    <a:pt x="71628" y="84487"/>
                    <a:pt x="74581" y="82106"/>
                  </a:cubicBezTo>
                  <a:lnTo>
                    <a:pt x="90964" y="51245"/>
                  </a:lnTo>
                  <a:cubicBezTo>
                    <a:pt x="91726" y="47530"/>
                    <a:pt x="90297" y="43910"/>
                    <a:pt x="87344" y="42005"/>
                  </a:cubicBezTo>
                  <a:cubicBezTo>
                    <a:pt x="84487" y="40100"/>
                    <a:pt x="80867" y="40196"/>
                    <a:pt x="77629" y="42386"/>
                  </a:cubicBezTo>
                  <a:lnTo>
                    <a:pt x="70485" y="47149"/>
                  </a:lnTo>
                  <a:lnTo>
                    <a:pt x="28575" y="2000"/>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4" name="Freeform: Shape 413">
              <a:extLst>
                <a:ext uri="{FF2B5EF4-FFF2-40B4-BE49-F238E27FC236}">
                  <a16:creationId xmlns="" xmlns:a16="http://schemas.microsoft.com/office/drawing/2014/main" id="{78B7B649-2C54-4A0B-A6A0-058CC536F751}"/>
                </a:ext>
              </a:extLst>
            </p:cNvPr>
            <p:cNvSpPr/>
            <p:nvPr/>
          </p:nvSpPr>
          <p:spPr>
            <a:xfrm>
              <a:off x="6067805" y="3404997"/>
              <a:ext cx="94460" cy="91517"/>
            </a:xfrm>
            <a:custGeom>
              <a:avLst/>
              <a:gdLst>
                <a:gd name="connsiteX0" fmla="*/ 952 w 94460"/>
                <a:gd name="connsiteY0" fmla="*/ 49530 h 91517"/>
                <a:gd name="connsiteX1" fmla="*/ 58579 w 94460"/>
                <a:gd name="connsiteY1" fmla="*/ 70009 h 91517"/>
                <a:gd name="connsiteX2" fmla="*/ 57436 w 94460"/>
                <a:gd name="connsiteY2" fmla="*/ 78581 h 91517"/>
                <a:gd name="connsiteX3" fmla="*/ 61246 w 94460"/>
                <a:gd name="connsiteY3" fmla="*/ 87440 h 91517"/>
                <a:gd name="connsiteX4" fmla="*/ 70866 w 94460"/>
                <a:gd name="connsiteY4" fmla="*/ 87154 h 91517"/>
                <a:gd name="connsiteX5" fmla="*/ 90964 w 94460"/>
                <a:gd name="connsiteY5" fmla="*/ 58674 h 91517"/>
                <a:gd name="connsiteX6" fmla="*/ 88487 w 94460"/>
                <a:gd name="connsiteY6" fmla="*/ 48863 h 91517"/>
                <a:gd name="connsiteX7" fmla="*/ 78772 w 94460"/>
                <a:gd name="connsiteY7" fmla="*/ 48006 h 91517"/>
                <a:gd name="connsiteX8" fmla="*/ 71057 w 94460"/>
                <a:gd name="connsiteY8" fmla="*/ 51911 h 91517"/>
                <a:gd name="connsiteX9" fmla="*/ 35338 w 94460"/>
                <a:gd name="connsiteY9" fmla="*/ 1714 h 91517"/>
                <a:gd name="connsiteX10" fmla="*/ 37719 w 94460"/>
                <a:gd name="connsiteY10" fmla="*/ 0 h 91517"/>
                <a:gd name="connsiteX11" fmla="*/ 72104 w 94460"/>
                <a:gd name="connsiteY11" fmla="*/ 48101 h 91517"/>
                <a:gd name="connsiteX12" fmla="*/ 77629 w 94460"/>
                <a:gd name="connsiteY12" fmla="*/ 45339 h 91517"/>
                <a:gd name="connsiteX13" fmla="*/ 90488 w 94460"/>
                <a:gd name="connsiteY13" fmla="*/ 46577 h 91517"/>
                <a:gd name="connsiteX14" fmla="*/ 93821 w 94460"/>
                <a:gd name="connsiteY14" fmla="*/ 59626 h 91517"/>
                <a:gd name="connsiteX15" fmla="*/ 93726 w 94460"/>
                <a:gd name="connsiteY15" fmla="*/ 59817 h 91517"/>
                <a:gd name="connsiteX16" fmla="*/ 93631 w 94460"/>
                <a:gd name="connsiteY16" fmla="*/ 60007 h 91517"/>
                <a:gd name="connsiteX17" fmla="*/ 73057 w 94460"/>
                <a:gd name="connsiteY17" fmla="*/ 89154 h 91517"/>
                <a:gd name="connsiteX18" fmla="*/ 72866 w 94460"/>
                <a:gd name="connsiteY18" fmla="*/ 89345 h 91517"/>
                <a:gd name="connsiteX19" fmla="*/ 59912 w 94460"/>
                <a:gd name="connsiteY19" fmla="*/ 89821 h 91517"/>
                <a:gd name="connsiteX20" fmla="*/ 54864 w 94460"/>
                <a:gd name="connsiteY20" fmla="*/ 78200 h 91517"/>
                <a:gd name="connsiteX21" fmla="*/ 55721 w 94460"/>
                <a:gd name="connsiteY21" fmla="*/ 72009 h 91517"/>
                <a:gd name="connsiteX22" fmla="*/ 0 w 94460"/>
                <a:gd name="connsiteY22" fmla="*/ 52197 h 91517"/>
                <a:gd name="connsiteX23" fmla="*/ 952 w 94460"/>
                <a:gd name="connsiteY23" fmla="*/ 49530 h 9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460" h="91517">
                  <a:moveTo>
                    <a:pt x="952" y="49530"/>
                  </a:moveTo>
                  <a:lnTo>
                    <a:pt x="58579" y="70009"/>
                  </a:lnTo>
                  <a:lnTo>
                    <a:pt x="57436" y="78581"/>
                  </a:lnTo>
                  <a:cubicBezTo>
                    <a:pt x="56960" y="82296"/>
                    <a:pt x="58388" y="85630"/>
                    <a:pt x="61246" y="87440"/>
                  </a:cubicBezTo>
                  <a:cubicBezTo>
                    <a:pt x="64103" y="89249"/>
                    <a:pt x="67723" y="89154"/>
                    <a:pt x="70866" y="87154"/>
                  </a:cubicBezTo>
                  <a:lnTo>
                    <a:pt x="90964" y="58674"/>
                  </a:lnTo>
                  <a:cubicBezTo>
                    <a:pt x="92107" y="54864"/>
                    <a:pt x="91154" y="51149"/>
                    <a:pt x="88487" y="48863"/>
                  </a:cubicBezTo>
                  <a:cubicBezTo>
                    <a:pt x="85820" y="46577"/>
                    <a:pt x="82201" y="46292"/>
                    <a:pt x="78772" y="48006"/>
                  </a:cubicBezTo>
                  <a:lnTo>
                    <a:pt x="71057" y="51911"/>
                  </a:lnTo>
                  <a:lnTo>
                    <a:pt x="35338" y="1714"/>
                  </a:lnTo>
                  <a:lnTo>
                    <a:pt x="37719" y="0"/>
                  </a:lnTo>
                  <a:lnTo>
                    <a:pt x="72104" y="48101"/>
                  </a:lnTo>
                  <a:lnTo>
                    <a:pt x="77629" y="45339"/>
                  </a:lnTo>
                  <a:cubicBezTo>
                    <a:pt x="82010" y="43148"/>
                    <a:pt x="86963" y="43625"/>
                    <a:pt x="90488" y="46577"/>
                  </a:cubicBezTo>
                  <a:cubicBezTo>
                    <a:pt x="94107" y="49720"/>
                    <a:pt x="95345" y="54674"/>
                    <a:pt x="93821" y="59626"/>
                  </a:cubicBezTo>
                  <a:lnTo>
                    <a:pt x="93726" y="59817"/>
                  </a:lnTo>
                  <a:lnTo>
                    <a:pt x="93631" y="60007"/>
                  </a:lnTo>
                  <a:lnTo>
                    <a:pt x="73057" y="89154"/>
                  </a:lnTo>
                  <a:lnTo>
                    <a:pt x="72866" y="89345"/>
                  </a:lnTo>
                  <a:cubicBezTo>
                    <a:pt x="68675" y="92107"/>
                    <a:pt x="63722" y="92202"/>
                    <a:pt x="59912" y="89821"/>
                  </a:cubicBezTo>
                  <a:cubicBezTo>
                    <a:pt x="56102" y="87440"/>
                    <a:pt x="54197" y="82963"/>
                    <a:pt x="54864" y="78200"/>
                  </a:cubicBezTo>
                  <a:lnTo>
                    <a:pt x="55721" y="72009"/>
                  </a:lnTo>
                  <a:lnTo>
                    <a:pt x="0" y="52197"/>
                  </a:lnTo>
                  <a:lnTo>
                    <a:pt x="952" y="4953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5" name="Freeform: Shape 414">
              <a:extLst>
                <a:ext uri="{FF2B5EF4-FFF2-40B4-BE49-F238E27FC236}">
                  <a16:creationId xmlns="" xmlns:a16="http://schemas.microsoft.com/office/drawing/2014/main" id="{20D0EB4B-50BE-4B45-B66B-EBBD3363A970}"/>
                </a:ext>
              </a:extLst>
            </p:cNvPr>
            <p:cNvSpPr/>
            <p:nvPr/>
          </p:nvSpPr>
          <p:spPr>
            <a:xfrm>
              <a:off x="6019800" y="3362325"/>
              <a:ext cx="98107" cy="111728"/>
            </a:xfrm>
            <a:custGeom>
              <a:avLst/>
              <a:gdLst>
                <a:gd name="connsiteX0" fmla="*/ 0 w 98107"/>
                <a:gd name="connsiteY0" fmla="*/ 79153 h 111728"/>
                <a:gd name="connsiteX1" fmla="*/ 12764 w 98107"/>
                <a:gd name="connsiteY1" fmla="*/ 58103 h 111728"/>
                <a:gd name="connsiteX2" fmla="*/ 19241 w 98107"/>
                <a:gd name="connsiteY2" fmla="*/ 56960 h 111728"/>
                <a:gd name="connsiteX3" fmla="*/ 17145 w 98107"/>
                <a:gd name="connsiteY3" fmla="*/ 50673 h 111728"/>
                <a:gd name="connsiteX4" fmla="*/ 31433 w 98107"/>
                <a:gd name="connsiteY4" fmla="*/ 27146 h 111728"/>
                <a:gd name="connsiteX5" fmla="*/ 40100 w 98107"/>
                <a:gd name="connsiteY5" fmla="*/ 24098 h 111728"/>
                <a:gd name="connsiteX6" fmla="*/ 36767 w 98107"/>
                <a:gd name="connsiteY6" fmla="*/ 18288 h 111728"/>
                <a:gd name="connsiteX7" fmla="*/ 47911 w 98107"/>
                <a:gd name="connsiteY7" fmla="*/ 0 h 111728"/>
                <a:gd name="connsiteX8" fmla="*/ 48101 w 98107"/>
                <a:gd name="connsiteY8" fmla="*/ 95 h 111728"/>
                <a:gd name="connsiteX9" fmla="*/ 98108 w 98107"/>
                <a:gd name="connsiteY9" fmla="*/ 26670 h 111728"/>
                <a:gd name="connsiteX10" fmla="*/ 94012 w 98107"/>
                <a:gd name="connsiteY10" fmla="*/ 30575 h 111728"/>
                <a:gd name="connsiteX11" fmla="*/ 92012 w 98107"/>
                <a:gd name="connsiteY11" fmla="*/ 37052 h 111728"/>
                <a:gd name="connsiteX12" fmla="*/ 91916 w 98107"/>
                <a:gd name="connsiteY12" fmla="*/ 37243 h 111728"/>
                <a:gd name="connsiteX13" fmla="*/ 45053 w 98107"/>
                <a:gd name="connsiteY13" fmla="*/ 111728 h 111728"/>
                <a:gd name="connsiteX14" fmla="*/ 9144 w 98107"/>
                <a:gd name="connsiteY14" fmla="*/ 84487 h 111728"/>
                <a:gd name="connsiteX15" fmla="*/ 0 w 98107"/>
                <a:gd name="connsiteY15" fmla="*/ 79153 h 11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11728">
                  <a:moveTo>
                    <a:pt x="0" y="79153"/>
                  </a:moveTo>
                  <a:lnTo>
                    <a:pt x="12764" y="58103"/>
                  </a:lnTo>
                  <a:lnTo>
                    <a:pt x="19241" y="56960"/>
                  </a:lnTo>
                  <a:lnTo>
                    <a:pt x="17145" y="50673"/>
                  </a:lnTo>
                  <a:lnTo>
                    <a:pt x="31433" y="27146"/>
                  </a:lnTo>
                  <a:lnTo>
                    <a:pt x="40100" y="24098"/>
                  </a:lnTo>
                  <a:lnTo>
                    <a:pt x="36767" y="18288"/>
                  </a:lnTo>
                  <a:lnTo>
                    <a:pt x="47911" y="0"/>
                  </a:lnTo>
                  <a:lnTo>
                    <a:pt x="48101" y="95"/>
                  </a:lnTo>
                  <a:lnTo>
                    <a:pt x="98108" y="26670"/>
                  </a:lnTo>
                  <a:lnTo>
                    <a:pt x="94012" y="30575"/>
                  </a:lnTo>
                  <a:lnTo>
                    <a:pt x="92012" y="37052"/>
                  </a:lnTo>
                  <a:lnTo>
                    <a:pt x="91916" y="37243"/>
                  </a:lnTo>
                  <a:lnTo>
                    <a:pt x="45053" y="111728"/>
                  </a:lnTo>
                  <a:cubicBezTo>
                    <a:pt x="45053" y="111728"/>
                    <a:pt x="14097" y="88964"/>
                    <a:pt x="9144" y="84487"/>
                  </a:cubicBezTo>
                  <a:cubicBezTo>
                    <a:pt x="5715" y="86106"/>
                    <a:pt x="0" y="79153"/>
                    <a:pt x="0" y="79153"/>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6" name="Freeform: Shape 415">
              <a:extLst>
                <a:ext uri="{FF2B5EF4-FFF2-40B4-BE49-F238E27FC236}">
                  <a16:creationId xmlns="" xmlns:a16="http://schemas.microsoft.com/office/drawing/2014/main" id="{8C2C7C10-2B3B-49F2-988D-3A83448E7FCD}"/>
                </a:ext>
              </a:extLst>
            </p:cNvPr>
            <p:cNvSpPr/>
            <p:nvPr/>
          </p:nvSpPr>
          <p:spPr>
            <a:xfrm>
              <a:off x="6067901" y="3362420"/>
              <a:ext cx="50006" cy="37147"/>
            </a:xfrm>
            <a:custGeom>
              <a:avLst/>
              <a:gdLst>
                <a:gd name="connsiteX0" fmla="*/ 43815 w 50006"/>
                <a:gd name="connsiteY0" fmla="*/ 37148 h 37147"/>
                <a:gd name="connsiteX1" fmla="*/ 0 w 50006"/>
                <a:gd name="connsiteY1" fmla="*/ 0 h 37147"/>
                <a:gd name="connsiteX2" fmla="*/ 50006 w 50006"/>
                <a:gd name="connsiteY2" fmla="*/ 26575 h 37147"/>
                <a:gd name="connsiteX3" fmla="*/ 45910 w 50006"/>
                <a:gd name="connsiteY3" fmla="*/ 30480 h 37147"/>
                <a:gd name="connsiteX4" fmla="*/ 43910 w 50006"/>
                <a:gd name="connsiteY4" fmla="*/ 36957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37147">
                  <a:moveTo>
                    <a:pt x="43815" y="37148"/>
                  </a:moveTo>
                  <a:lnTo>
                    <a:pt x="0" y="0"/>
                  </a:lnTo>
                  <a:lnTo>
                    <a:pt x="50006" y="26575"/>
                  </a:lnTo>
                  <a:lnTo>
                    <a:pt x="45910" y="30480"/>
                  </a:lnTo>
                  <a:lnTo>
                    <a:pt x="43910" y="36957"/>
                  </a:lnTo>
                  <a:close/>
                </a:path>
              </a:pathLst>
            </a:custGeom>
            <a:solidFill>
              <a:srgbClr val="DC4870">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44" name="Graphic 19325">
            <a:extLst>
              <a:ext uri="{FF2B5EF4-FFF2-40B4-BE49-F238E27FC236}">
                <a16:creationId xmlns="" xmlns:a16="http://schemas.microsoft.com/office/drawing/2014/main" id="{076BFB6E-8AA9-41EA-B47A-E86D43AF214F}"/>
              </a:ext>
            </a:extLst>
          </p:cNvPr>
          <p:cNvSpPr/>
          <p:nvPr/>
        </p:nvSpPr>
        <p:spPr>
          <a:xfrm>
            <a:off x="5012635" y="4694168"/>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1" name="Graphic 19325">
            <a:extLst>
              <a:ext uri="{FF2B5EF4-FFF2-40B4-BE49-F238E27FC236}">
                <a16:creationId xmlns="" xmlns:a16="http://schemas.microsoft.com/office/drawing/2014/main" id="{076BFB6E-8AA9-41EA-B47A-E86D43AF214F}"/>
              </a:ext>
            </a:extLst>
          </p:cNvPr>
          <p:cNvSpPr/>
          <p:nvPr/>
        </p:nvSpPr>
        <p:spPr>
          <a:xfrm>
            <a:off x="1569636" y="4385853"/>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Graphic 19325">
            <a:extLst>
              <a:ext uri="{FF2B5EF4-FFF2-40B4-BE49-F238E27FC236}">
                <a16:creationId xmlns="" xmlns:a16="http://schemas.microsoft.com/office/drawing/2014/main" id="{076BFB6E-8AA9-41EA-B47A-E86D43AF214F}"/>
              </a:ext>
            </a:extLst>
          </p:cNvPr>
          <p:cNvSpPr/>
          <p:nvPr/>
        </p:nvSpPr>
        <p:spPr>
          <a:xfrm>
            <a:off x="10033699" y="1444957"/>
            <a:ext cx="384894" cy="343304"/>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2" name="Graphic 19325">
            <a:extLst>
              <a:ext uri="{FF2B5EF4-FFF2-40B4-BE49-F238E27FC236}">
                <a16:creationId xmlns="" xmlns:a16="http://schemas.microsoft.com/office/drawing/2014/main" id="{076BFB6E-8AA9-41EA-B47A-E86D43AF214F}"/>
              </a:ext>
            </a:extLst>
          </p:cNvPr>
          <p:cNvSpPr/>
          <p:nvPr/>
        </p:nvSpPr>
        <p:spPr>
          <a:xfrm>
            <a:off x="9680122" y="6110938"/>
            <a:ext cx="353577" cy="315371"/>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071563"/>
            <a:ext cx="1001077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7762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board&#10;&#10;Description automatically generated with medium confidence">
            <a:extLst>
              <a:ext uri="{FF2B5EF4-FFF2-40B4-BE49-F238E27FC236}">
                <a16:creationId xmlns="" xmlns:a16="http://schemas.microsoft.com/office/drawing/2014/main" id="{4AA30FB6-EADF-4076-95B1-0A0830E33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402" y="578578"/>
            <a:ext cx="10713998" cy="6342400"/>
          </a:xfrm>
          <a:prstGeom prst="rect">
            <a:avLst/>
          </a:prstGeom>
        </p:spPr>
      </p:pic>
      <p:pic>
        <p:nvPicPr>
          <p:cNvPr id="7" name="Picture 6" descr="A picture containing graphical user interface&#10;&#10;Description automatically generated">
            <a:extLst>
              <a:ext uri="{FF2B5EF4-FFF2-40B4-BE49-F238E27FC236}">
                <a16:creationId xmlns="" xmlns:a16="http://schemas.microsoft.com/office/drawing/2014/main" id="{07B59B7A-EA1B-4A79-AEF0-839D9806C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581" y="1872362"/>
            <a:ext cx="6642100" cy="1916590"/>
          </a:xfrm>
          <a:prstGeom prst="rect">
            <a:avLst/>
          </a:prstGeom>
        </p:spPr>
      </p:pic>
      <p:sp>
        <p:nvSpPr>
          <p:cNvPr id="10" name="Title 1">
            <a:extLst>
              <a:ext uri="{FF2B5EF4-FFF2-40B4-BE49-F238E27FC236}">
                <a16:creationId xmlns="" xmlns:a16="http://schemas.microsoft.com/office/drawing/2014/main" id="{7D18CA3D-8E3E-434F-B925-8369736AE888}"/>
              </a:ext>
            </a:extLst>
          </p:cNvPr>
          <p:cNvSpPr txBox="1">
            <a:spLocks/>
          </p:cNvSpPr>
          <p:nvPr/>
        </p:nvSpPr>
        <p:spPr>
          <a:xfrm>
            <a:off x="4426972" y="1786612"/>
            <a:ext cx="5649184"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C00000"/>
                </a:solidFill>
                <a:latin typeface="Times New Roman" panose="02020603050405020304" pitchFamily="18" charset="0"/>
                <a:cs typeface="Times New Roman" panose="02020603050405020304" pitchFamily="18" charset="0"/>
              </a:rPr>
              <a:t>Theo </a:t>
            </a:r>
            <a:r>
              <a:rPr lang="en-US" sz="2400" b="1" dirty="0" err="1">
                <a:solidFill>
                  <a:srgbClr val="C00000"/>
                </a:solidFill>
                <a:latin typeface="Times New Roman" panose="02020603050405020304" pitchFamily="18" charset="0"/>
                <a:cs typeface="Times New Roman" panose="02020603050405020304" pitchFamily="18" charset="0"/>
              </a:rPr>
              <a:t>em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góc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nào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góc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vuông</a:t>
            </a:r>
            <a:r>
              <a:rPr lang="en-US" sz="24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6E25663E-CAB2-44D0-81AB-FB7CBCAEA6E0}"/>
              </a:ext>
            </a:extLst>
          </p:cNvPr>
          <p:cNvSpPr txBox="1"/>
          <p:nvPr/>
        </p:nvSpPr>
        <p:spPr>
          <a:xfrm>
            <a:off x="4622105" y="4604310"/>
            <a:ext cx="5454051"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a:t>
            </a:r>
          </a:p>
        </p:txBody>
      </p:sp>
      <p:pic>
        <p:nvPicPr>
          <p:cNvPr id="12" name="ĐỒNG HỒ ĐẾM NGƯỢC 5 GIÂY + CHUÔNG BÁO HẾT GIỜ">
            <a:hlinkClick r:id="" action="ppaction://media"/>
            <a:extLst>
              <a:ext uri="{FF2B5EF4-FFF2-40B4-BE49-F238E27FC236}">
                <a16:creationId xmlns="" xmlns:a16="http://schemas.microsoft.com/office/drawing/2014/main" id="{F3E563AE-0D90-4F1D-94E8-1F124D468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 xmlns:a16="http://schemas.microsoft.com/office/drawing/2014/main" id="{24F63BD2-5424-4271-BBB0-D39CF4B90548}"/>
              </a:ext>
            </a:extLst>
          </p:cNvPr>
          <p:cNvSpPr txBox="1"/>
          <p:nvPr/>
        </p:nvSpPr>
        <p:spPr>
          <a:xfrm>
            <a:off x="6750051" y="4057651"/>
            <a:ext cx="1920875"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 xmlns:a16="http://schemas.microsoft.com/office/drawing/2014/main" id="{E618DD33-259F-4D10-8D04-BD2ABB7EB08E}"/>
              </a:ext>
            </a:extLst>
          </p:cNvPr>
          <p:cNvSpPr txBox="1"/>
          <p:nvPr/>
        </p:nvSpPr>
        <p:spPr>
          <a:xfrm>
            <a:off x="4622105" y="3991843"/>
            <a:ext cx="519323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a:t>
            </a:r>
          </a:p>
        </p:txBody>
      </p:sp>
      <p:sp>
        <p:nvSpPr>
          <p:cNvPr id="15" name="TextBox 14">
            <a:extLst>
              <a:ext uri="{FF2B5EF4-FFF2-40B4-BE49-F238E27FC236}">
                <a16:creationId xmlns="" xmlns:a16="http://schemas.microsoft.com/office/drawing/2014/main" id="{4814806C-F97A-450F-BC99-00E25344BFCA}"/>
              </a:ext>
            </a:extLst>
          </p:cNvPr>
          <p:cNvSpPr txBox="1"/>
          <p:nvPr/>
        </p:nvSpPr>
        <p:spPr>
          <a:xfrm>
            <a:off x="4622105" y="5285318"/>
            <a:ext cx="506051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đỉnh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a:t>
            </a:r>
          </a:p>
        </p:txBody>
      </p:sp>
      <p:pic>
        <p:nvPicPr>
          <p:cNvPr id="17" name="Content Placeholder 4" descr="Icon&#10;&#10;Description automatically generated">
            <a:extLst>
              <a:ext uri="{FF2B5EF4-FFF2-40B4-BE49-F238E27FC236}">
                <a16:creationId xmlns="" xmlns:a16="http://schemas.microsoft.com/office/drawing/2014/main" id="{66C78AE5-35DA-416B-B86A-4301B6C23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 y="42109"/>
            <a:ext cx="1394183" cy="1304091"/>
          </a:xfrm>
          <a:prstGeom prst="rect">
            <a:avLst/>
          </a:prstGeom>
        </p:spPr>
      </p:pic>
      <p:pic>
        <p:nvPicPr>
          <p:cNvPr id="18" name="Picture 7">
            <a:extLst>
              <a:ext uri="{FF2B5EF4-FFF2-40B4-BE49-F238E27FC236}">
                <a16:creationId xmlns="" xmlns:a16="http://schemas.microsoft.com/office/drawing/2014/main" id="{D55BBE90-796B-4B7E-A633-97D994809C25}"/>
              </a:ext>
            </a:extLst>
          </p:cNvPr>
          <p:cNvPicPr>
            <a:picLocks noChangeAspect="1"/>
          </p:cNvPicPr>
          <p:nvPr/>
        </p:nvPicPr>
        <p:blipFill>
          <a:blip r:embed="rId8"/>
          <a:srcRect/>
          <a:stretch>
            <a:fillRect/>
          </a:stretch>
        </p:blipFill>
        <p:spPr>
          <a:xfrm>
            <a:off x="103794" y="4447070"/>
            <a:ext cx="1790020" cy="2199717"/>
          </a:xfrm>
          <a:prstGeom prst="rect">
            <a:avLst/>
          </a:prstGeom>
        </p:spPr>
      </p:pic>
      <p:pic>
        <p:nvPicPr>
          <p:cNvPr id="19" name="Picture 3">
            <a:extLst>
              <a:ext uri="{FF2B5EF4-FFF2-40B4-BE49-F238E27FC236}">
                <a16:creationId xmlns="" xmlns:a16="http://schemas.microsoft.com/office/drawing/2014/main" id="{2541795C-4B85-4FE1-B828-0206B63A0369}"/>
              </a:ext>
            </a:extLst>
          </p:cNvPr>
          <p:cNvPicPr>
            <a:picLocks noChangeAspect="1"/>
          </p:cNvPicPr>
          <p:nvPr/>
        </p:nvPicPr>
        <p:blipFill>
          <a:blip r:embed="rId9"/>
          <a:srcRect/>
          <a:stretch>
            <a:fillRect/>
          </a:stretch>
        </p:blipFill>
        <p:spPr>
          <a:xfrm rot="1339021">
            <a:off x="695683" y="3718087"/>
            <a:ext cx="1495349" cy="1457965"/>
          </a:xfrm>
          <a:prstGeom prst="rect">
            <a:avLst/>
          </a:prstGeom>
        </p:spPr>
      </p:pic>
      <p:pic>
        <p:nvPicPr>
          <p:cNvPr id="20" name="Picture 7">
            <a:extLst>
              <a:ext uri="{FF2B5EF4-FFF2-40B4-BE49-F238E27FC236}">
                <a16:creationId xmlns="" xmlns:a16="http://schemas.microsoft.com/office/drawing/2014/main" id="{D8AD059B-E74C-4808-9242-3FD376C786D1}"/>
              </a:ext>
            </a:extLst>
          </p:cNvPr>
          <p:cNvPicPr>
            <a:picLocks noChangeAspect="1"/>
          </p:cNvPicPr>
          <p:nvPr/>
        </p:nvPicPr>
        <p:blipFill>
          <a:blip r:embed="rId8"/>
          <a:srcRect/>
          <a:stretch>
            <a:fillRect/>
          </a:stretch>
        </p:blipFill>
        <p:spPr>
          <a:xfrm>
            <a:off x="167454" y="4432707"/>
            <a:ext cx="1790020" cy="2199717"/>
          </a:xfrm>
          <a:prstGeom prst="rect">
            <a:avLst/>
          </a:prstGeom>
        </p:spPr>
      </p:pic>
      <p:pic>
        <p:nvPicPr>
          <p:cNvPr id="21" name="Picture 7">
            <a:extLst>
              <a:ext uri="{FF2B5EF4-FFF2-40B4-BE49-F238E27FC236}">
                <a16:creationId xmlns="" xmlns:a16="http://schemas.microsoft.com/office/drawing/2014/main" id="{A566338B-7623-4578-BACA-71181A821DE7}"/>
              </a:ext>
            </a:extLst>
          </p:cNvPr>
          <p:cNvPicPr>
            <a:picLocks noChangeAspect="1"/>
          </p:cNvPicPr>
          <p:nvPr/>
        </p:nvPicPr>
        <p:blipFill>
          <a:blip r:embed="rId8"/>
          <a:srcRect/>
          <a:stretch>
            <a:fillRect/>
          </a:stretch>
        </p:blipFill>
        <p:spPr>
          <a:xfrm>
            <a:off x="65751" y="4475192"/>
            <a:ext cx="1790020" cy="2199717"/>
          </a:xfrm>
          <a:prstGeom prst="rect">
            <a:avLst/>
          </a:prstGeom>
        </p:spPr>
      </p:pic>
      <p:pic>
        <p:nvPicPr>
          <p:cNvPr id="22" name="Picture 3">
            <a:extLst>
              <a:ext uri="{FF2B5EF4-FFF2-40B4-BE49-F238E27FC236}">
                <a16:creationId xmlns="" xmlns:a16="http://schemas.microsoft.com/office/drawing/2014/main" id="{2A3C6D04-7E74-4F6D-9184-526F909E0595}"/>
              </a:ext>
            </a:extLst>
          </p:cNvPr>
          <p:cNvPicPr>
            <a:picLocks noChangeAspect="1"/>
          </p:cNvPicPr>
          <p:nvPr/>
        </p:nvPicPr>
        <p:blipFill>
          <a:blip r:embed="rId9"/>
          <a:srcRect/>
          <a:stretch>
            <a:fillRect/>
          </a:stretch>
        </p:blipFill>
        <p:spPr>
          <a:xfrm rot="1339021">
            <a:off x="679154" y="3738055"/>
            <a:ext cx="1495349" cy="1457965"/>
          </a:xfrm>
          <a:prstGeom prst="rect">
            <a:avLst/>
          </a:prstGeom>
        </p:spPr>
      </p:pic>
      <p:pic>
        <p:nvPicPr>
          <p:cNvPr id="23" name="Picture 7">
            <a:extLst>
              <a:ext uri="{FF2B5EF4-FFF2-40B4-BE49-F238E27FC236}">
                <a16:creationId xmlns="" xmlns:a16="http://schemas.microsoft.com/office/drawing/2014/main" id="{773CCEF2-CF60-45D4-BB4F-A886D2ECF277}"/>
              </a:ext>
            </a:extLst>
          </p:cNvPr>
          <p:cNvPicPr>
            <a:picLocks noChangeAspect="1"/>
          </p:cNvPicPr>
          <p:nvPr/>
        </p:nvPicPr>
        <p:blipFill>
          <a:blip r:embed="rId8"/>
          <a:srcRect/>
          <a:stretch>
            <a:fillRect/>
          </a:stretch>
        </p:blipFill>
        <p:spPr>
          <a:xfrm>
            <a:off x="49221" y="3907374"/>
            <a:ext cx="2243389" cy="2908517"/>
          </a:xfrm>
          <a:prstGeom prst="rect">
            <a:avLst/>
          </a:prstGeom>
        </p:spPr>
      </p:pic>
      <p:pic>
        <p:nvPicPr>
          <p:cNvPr id="3" name="Picture 2">
            <a:extLst>
              <a:ext uri="{FF2B5EF4-FFF2-40B4-BE49-F238E27FC236}">
                <a16:creationId xmlns="" xmlns:a16="http://schemas.microsoft.com/office/drawing/2014/main" id="{EB084681-0B5F-2F37-44FB-80665536A5CD}"/>
              </a:ext>
            </a:extLst>
          </p:cNvPr>
          <p:cNvPicPr>
            <a:picLocks noChangeAspect="1"/>
          </p:cNvPicPr>
          <p:nvPr/>
        </p:nvPicPr>
        <p:blipFill>
          <a:blip r:embed="rId10"/>
          <a:stretch>
            <a:fillRect/>
          </a:stretch>
        </p:blipFill>
        <p:spPr>
          <a:xfrm>
            <a:off x="4064717" y="2487243"/>
            <a:ext cx="5845367" cy="1123215"/>
          </a:xfrm>
          <a:prstGeom prst="rect">
            <a:avLst/>
          </a:prstGeom>
        </p:spPr>
      </p:pic>
    </p:spTree>
    <p:extLst>
      <p:ext uri="{BB962C8B-B14F-4D97-AF65-F5344CB8AC3E}">
        <p14:creationId xmlns:p14="http://schemas.microsoft.com/office/powerpoint/2010/main" val="866507579"/>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Whiteboard&#10;&#10;Description automatically generated with medium confidence">
            <a:extLst>
              <a:ext uri="{FF2B5EF4-FFF2-40B4-BE49-F238E27FC236}">
                <a16:creationId xmlns="" xmlns:a16="http://schemas.microsoft.com/office/drawing/2014/main" id="{B992B7DD-81A7-4C20-920D-DB032B142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789" y="503853"/>
            <a:ext cx="10357211" cy="6354147"/>
          </a:xfrm>
          <a:prstGeom prst="rect">
            <a:avLst/>
          </a:prstGeom>
        </p:spPr>
      </p:pic>
      <p:pic>
        <p:nvPicPr>
          <p:cNvPr id="7" name="Picture 6" descr="A picture containing graphical user interface&#10;&#10;Description automatically generated">
            <a:extLst>
              <a:ext uri="{FF2B5EF4-FFF2-40B4-BE49-F238E27FC236}">
                <a16:creationId xmlns="" xmlns:a16="http://schemas.microsoft.com/office/drawing/2014/main" id="{6C4F38F7-0EED-4FFF-9A21-7DA2213EF2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0321" y="1651100"/>
            <a:ext cx="7132580" cy="1368842"/>
          </a:xfrm>
          <a:prstGeom prst="rect">
            <a:avLst/>
          </a:prstGeom>
        </p:spPr>
      </p:pic>
      <p:sp>
        <p:nvSpPr>
          <p:cNvPr id="10" name="Title 1">
            <a:extLst>
              <a:ext uri="{FF2B5EF4-FFF2-40B4-BE49-F238E27FC236}">
                <a16:creationId xmlns="" xmlns:a16="http://schemas.microsoft.com/office/drawing/2014/main" id="{012417D5-AC24-4A1D-BB0E-F8C5CA164938}"/>
              </a:ext>
            </a:extLst>
          </p:cNvPr>
          <p:cNvSpPr txBox="1">
            <a:spLocks/>
          </p:cNvSpPr>
          <p:nvPr/>
        </p:nvSpPr>
        <p:spPr>
          <a:xfrm>
            <a:off x="2831649" y="1903878"/>
            <a:ext cx="7723713"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79199D13-84DD-4ED2-8588-BBF40795FA58}"/>
              </a:ext>
            </a:extLst>
          </p:cNvPr>
          <p:cNvSpPr txBox="1"/>
          <p:nvPr/>
        </p:nvSpPr>
        <p:spPr>
          <a:xfrm>
            <a:off x="3552933" y="3591838"/>
            <a:ext cx="388203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2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ĐỒNG HỒ ĐẾM NGƯỢC 5 GIÂY + CHUÔNG BÁO HẾT GIỜ">
            <a:hlinkClick r:id="" action="ppaction://media"/>
            <a:extLst>
              <a:ext uri="{FF2B5EF4-FFF2-40B4-BE49-F238E27FC236}">
                <a16:creationId xmlns="" xmlns:a16="http://schemas.microsoft.com/office/drawing/2014/main" id="{8F695929-627F-44D9-92B2-54B297947C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 xmlns:a16="http://schemas.microsoft.com/office/drawing/2014/main" id="{AA3AC9E6-D7E5-42D1-8E4A-9F3C37DCF05D}"/>
              </a:ext>
            </a:extLst>
          </p:cNvPr>
          <p:cNvSpPr txBox="1"/>
          <p:nvPr/>
        </p:nvSpPr>
        <p:spPr>
          <a:xfrm>
            <a:off x="6750051" y="4057650"/>
            <a:ext cx="1920875" cy="523220"/>
          </a:xfrm>
          <a:prstGeom prst="rect">
            <a:avLst/>
          </a:prstGeom>
          <a:noFill/>
        </p:spPr>
        <p:txBody>
          <a:bodyPr wrap="square" rtlCol="0">
            <a:spAutoFit/>
          </a:body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 xmlns:a16="http://schemas.microsoft.com/office/drawing/2014/main" id="{2B97E405-714E-4616-9486-1E7E3399AEF4}"/>
              </a:ext>
            </a:extLst>
          </p:cNvPr>
          <p:cNvSpPr txBox="1"/>
          <p:nvPr/>
        </p:nvSpPr>
        <p:spPr>
          <a:xfrm>
            <a:off x="7110222" y="3525237"/>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1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 xmlns:a16="http://schemas.microsoft.com/office/drawing/2014/main" id="{22060519-1DC0-4F8E-9754-DA0356EC2D9C}"/>
              </a:ext>
            </a:extLst>
          </p:cNvPr>
          <p:cNvSpPr txBox="1"/>
          <p:nvPr/>
        </p:nvSpPr>
        <p:spPr>
          <a:xfrm>
            <a:off x="3548867" y="4384471"/>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3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 xmlns:a16="http://schemas.microsoft.com/office/drawing/2014/main" id="{E758142D-64A4-4C3B-ADE5-139386CD1C80}"/>
              </a:ext>
            </a:extLst>
          </p:cNvPr>
          <p:cNvSpPr txBox="1"/>
          <p:nvPr/>
        </p:nvSpPr>
        <p:spPr>
          <a:xfrm>
            <a:off x="7110222" y="4410539"/>
            <a:ext cx="319447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D. 4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4" descr="Icon&#10;&#10;Description automatically generated">
            <a:extLst>
              <a:ext uri="{FF2B5EF4-FFF2-40B4-BE49-F238E27FC236}">
                <a16:creationId xmlns="" xmlns:a16="http://schemas.microsoft.com/office/drawing/2014/main" id="{E3EBB59D-C5AB-40E8-B9BB-2DA436306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37" y="53104"/>
            <a:ext cx="1513588" cy="1415779"/>
          </a:xfrm>
          <a:prstGeom prst="rect">
            <a:avLst/>
          </a:prstGeom>
        </p:spPr>
      </p:pic>
      <p:sp>
        <p:nvSpPr>
          <p:cNvPr id="19" name="TextBox 18">
            <a:extLst>
              <a:ext uri="{FF2B5EF4-FFF2-40B4-BE49-F238E27FC236}">
                <a16:creationId xmlns="" xmlns:a16="http://schemas.microsoft.com/office/drawing/2014/main" id="{4649C9A7-D566-43DB-BBAF-F369ED44E84F}"/>
              </a:ext>
            </a:extLst>
          </p:cNvPr>
          <p:cNvSpPr txBox="1"/>
          <p:nvPr/>
        </p:nvSpPr>
        <p:spPr>
          <a:xfrm>
            <a:off x="3422836" y="2035779"/>
            <a:ext cx="6934375" cy="502766"/>
          </a:xfrm>
          <a:prstGeom prst="rect">
            <a:avLst/>
          </a:prstGeom>
          <a:noFill/>
        </p:spPr>
        <p:txBody>
          <a:bodyPr wrap="square">
            <a:spAutoFit/>
          </a:bodyPr>
          <a:lstStyle/>
          <a:p>
            <a:r>
              <a:rPr lang="en-US" sz="2667" b="1" dirty="0" err="1">
                <a:solidFill>
                  <a:srgbClr val="C00000"/>
                </a:solidFill>
              </a:rPr>
              <a:t>Hình</a:t>
            </a:r>
            <a:r>
              <a:rPr lang="en-US" sz="2667" b="1" dirty="0">
                <a:solidFill>
                  <a:srgbClr val="C00000"/>
                </a:solidFill>
              </a:rPr>
              <a:t> </a:t>
            </a:r>
            <a:r>
              <a:rPr lang="en-US" sz="2667" b="1" dirty="0" err="1">
                <a:solidFill>
                  <a:srgbClr val="C00000"/>
                </a:solidFill>
              </a:rPr>
              <a:t>bên</a:t>
            </a:r>
            <a:r>
              <a:rPr lang="en-US" sz="2667" b="1" dirty="0">
                <a:solidFill>
                  <a:srgbClr val="C00000"/>
                </a:solidFill>
              </a:rPr>
              <a:t> </a:t>
            </a:r>
            <a:r>
              <a:rPr lang="en-US" sz="2667" b="1" dirty="0" err="1">
                <a:solidFill>
                  <a:srgbClr val="C00000"/>
                </a:solidFill>
              </a:rPr>
              <a:t>có</a:t>
            </a:r>
            <a:r>
              <a:rPr lang="en-US" sz="2667" b="1" dirty="0">
                <a:solidFill>
                  <a:srgbClr val="C00000"/>
                </a:solidFill>
              </a:rPr>
              <a:t> </a:t>
            </a:r>
            <a:r>
              <a:rPr lang="en-US" sz="2667" b="1" dirty="0" err="1">
                <a:solidFill>
                  <a:srgbClr val="C00000"/>
                </a:solidFill>
              </a:rPr>
              <a:t>mấy</a:t>
            </a:r>
            <a:r>
              <a:rPr lang="en-US" sz="2667" b="1" dirty="0">
                <a:solidFill>
                  <a:srgbClr val="C00000"/>
                </a:solidFill>
              </a:rPr>
              <a:t> </a:t>
            </a:r>
            <a:r>
              <a:rPr lang="en-US" sz="2667" b="1" dirty="0" err="1">
                <a:solidFill>
                  <a:srgbClr val="C00000"/>
                </a:solidFill>
              </a:rPr>
              <a:t>góc</a:t>
            </a:r>
            <a:r>
              <a:rPr lang="en-US" sz="2667" b="1" dirty="0">
                <a:solidFill>
                  <a:srgbClr val="C00000"/>
                </a:solidFill>
              </a:rPr>
              <a:t> </a:t>
            </a:r>
            <a:r>
              <a:rPr lang="en-US" sz="2667" b="1" dirty="0" err="1">
                <a:solidFill>
                  <a:srgbClr val="C00000"/>
                </a:solidFill>
              </a:rPr>
              <a:t>vuông</a:t>
            </a:r>
            <a:r>
              <a:rPr lang="en-US" sz="2667" b="1" dirty="0">
                <a:solidFill>
                  <a:srgbClr val="C00000"/>
                </a:solidFill>
              </a:rPr>
              <a:t> ?</a:t>
            </a:r>
          </a:p>
        </p:txBody>
      </p:sp>
      <p:pic>
        <p:nvPicPr>
          <p:cNvPr id="20" name="Picture 3">
            <a:extLst>
              <a:ext uri="{FF2B5EF4-FFF2-40B4-BE49-F238E27FC236}">
                <a16:creationId xmlns="" xmlns:a16="http://schemas.microsoft.com/office/drawing/2014/main" id="{BD933BB4-6F09-4A6F-8C87-CE05AE1AB21B}"/>
              </a:ext>
            </a:extLst>
          </p:cNvPr>
          <p:cNvPicPr>
            <a:picLocks noChangeAspect="1"/>
          </p:cNvPicPr>
          <p:nvPr/>
        </p:nvPicPr>
        <p:blipFill>
          <a:blip r:embed="rId8"/>
          <a:srcRect/>
          <a:stretch>
            <a:fillRect/>
          </a:stretch>
        </p:blipFill>
        <p:spPr>
          <a:xfrm rot="1339021">
            <a:off x="679154" y="3738055"/>
            <a:ext cx="1495349" cy="1457965"/>
          </a:xfrm>
          <a:prstGeom prst="rect">
            <a:avLst/>
          </a:prstGeom>
        </p:spPr>
      </p:pic>
      <p:pic>
        <p:nvPicPr>
          <p:cNvPr id="21" name="Picture 7">
            <a:extLst>
              <a:ext uri="{FF2B5EF4-FFF2-40B4-BE49-F238E27FC236}">
                <a16:creationId xmlns="" xmlns:a16="http://schemas.microsoft.com/office/drawing/2014/main" id="{7466839C-4F68-44C6-A022-9E1F4F552CC9}"/>
              </a:ext>
            </a:extLst>
          </p:cNvPr>
          <p:cNvPicPr>
            <a:picLocks noChangeAspect="1"/>
          </p:cNvPicPr>
          <p:nvPr/>
        </p:nvPicPr>
        <p:blipFill>
          <a:blip r:embed="rId9"/>
          <a:srcRect/>
          <a:stretch>
            <a:fillRect/>
          </a:stretch>
        </p:blipFill>
        <p:spPr>
          <a:xfrm>
            <a:off x="97285" y="4057650"/>
            <a:ext cx="2290699" cy="2814990"/>
          </a:xfrm>
          <a:prstGeom prst="rect">
            <a:avLst/>
          </a:prstGeom>
        </p:spPr>
      </p:pic>
      <p:pic>
        <p:nvPicPr>
          <p:cNvPr id="3" name="Picture 2">
            <a:extLst>
              <a:ext uri="{FF2B5EF4-FFF2-40B4-BE49-F238E27FC236}">
                <a16:creationId xmlns="" xmlns:a16="http://schemas.microsoft.com/office/drawing/2014/main" id="{576316A0-C492-8974-DE21-95F2CCBB985E}"/>
              </a:ext>
            </a:extLst>
          </p:cNvPr>
          <p:cNvPicPr>
            <a:picLocks noChangeAspect="1"/>
          </p:cNvPicPr>
          <p:nvPr/>
        </p:nvPicPr>
        <p:blipFill>
          <a:blip r:embed="rId10"/>
          <a:stretch>
            <a:fillRect/>
          </a:stretch>
        </p:blipFill>
        <p:spPr>
          <a:xfrm>
            <a:off x="7693256" y="1689691"/>
            <a:ext cx="2835876" cy="1701711"/>
          </a:xfrm>
          <a:prstGeom prst="rect">
            <a:avLst/>
          </a:prstGeom>
        </p:spPr>
      </p:pic>
    </p:spTree>
    <p:extLst>
      <p:ext uri="{BB962C8B-B14F-4D97-AF65-F5344CB8AC3E}">
        <p14:creationId xmlns:p14="http://schemas.microsoft.com/office/powerpoint/2010/main" val="1043132356"/>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4">
            <a:extLst>
              <a:ext uri="{FF2B5EF4-FFF2-40B4-BE49-F238E27FC236}">
                <a16:creationId xmlns="" xmlns:a16="http://schemas.microsoft.com/office/drawing/2014/main" id="{290AB2AC-C57E-ACB4-969B-888B593EA5EC}"/>
              </a:ext>
            </a:extLst>
          </p:cNvPr>
          <p:cNvSpPr txBox="1">
            <a:spLocks noChangeArrowheads="1"/>
          </p:cNvSpPr>
          <p:nvPr/>
        </p:nvSpPr>
        <p:spPr bwMode="auto">
          <a:xfrm>
            <a:off x="873456" y="975335"/>
            <a:ext cx="10542051" cy="41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000" b="1" dirty="0" err="1">
                <a:solidFill>
                  <a:srgbClr val="FF0000"/>
                </a:solidFill>
                <a:latin typeface="Times New Roman" pitchFamily="18" charset="0"/>
              </a:rPr>
              <a:t>Bài</a:t>
            </a:r>
            <a:r>
              <a:rPr lang="en-US" sz="2000" b="1" dirty="0">
                <a:solidFill>
                  <a:srgbClr val="FF0000"/>
                </a:solidFill>
                <a:latin typeface="Times New Roman" pitchFamily="18" charset="0"/>
              </a:rPr>
              <a:t> 19: </a:t>
            </a:r>
            <a:r>
              <a:rPr lang="en-US" sz="2000" b="1" dirty="0" err="1">
                <a:solidFill>
                  <a:srgbClr val="FF0000"/>
                </a:solidFill>
                <a:latin typeface="Times New Roman" pitchFamily="18" charset="0"/>
              </a:rPr>
              <a:t>HÌNH</a:t>
            </a:r>
            <a:r>
              <a:rPr lang="en-US" sz="2000" b="1" dirty="0">
                <a:solidFill>
                  <a:srgbClr val="FF0000"/>
                </a:solidFill>
                <a:latin typeface="Times New Roman" pitchFamily="18" charset="0"/>
              </a:rPr>
              <a:t> TAM </a:t>
            </a:r>
            <a:r>
              <a:rPr lang="en-US" sz="2000" b="1" dirty="0" err="1">
                <a:solidFill>
                  <a:srgbClr val="FF0000"/>
                </a:solidFill>
                <a:latin typeface="Times New Roman" pitchFamily="18" charset="0"/>
              </a:rPr>
              <a:t>GIÁC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HÌNH</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TỨ</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GIÁC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HÌNH</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CHỮ</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NHẬT</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HÌNH</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VUÔNG</a:t>
            </a:r>
            <a:endParaRPr lang="en-US" sz="2000" b="1" dirty="0">
              <a:solidFill>
                <a:srgbClr val="FF0000"/>
              </a:solidFill>
              <a:latin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85" t="20926" r="84185" b="70544"/>
          <a:stretch/>
        </p:blipFill>
        <p:spPr bwMode="auto">
          <a:xfrm>
            <a:off x="307629" y="1479454"/>
            <a:ext cx="1829410" cy="74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28" t="33657" r="50306" b="24074"/>
          <a:stretch/>
        </p:blipFill>
        <p:spPr bwMode="auto">
          <a:xfrm>
            <a:off x="2137039" y="1927076"/>
            <a:ext cx="9747332" cy="482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a:extLst>
              <a:ext uri="{FF2B5EF4-FFF2-40B4-BE49-F238E27FC236}">
                <a16:creationId xmlns="" xmlns:a16="http://schemas.microsoft.com/office/drawing/2014/main" id="{5BD3A18E-07B2-3FEA-ED17-34C3F4EB2601}"/>
              </a:ext>
            </a:extLst>
          </p:cNvPr>
          <p:cNvSpPr txBox="1"/>
          <p:nvPr/>
        </p:nvSpPr>
        <p:spPr>
          <a:xfrm>
            <a:off x="3471560" y="1428826"/>
            <a:ext cx="6020671" cy="461217"/>
          </a:xfrm>
          <a:prstGeom prst="rect">
            <a:avLst/>
          </a:prstGeom>
          <a:noFill/>
        </p:spPr>
        <p:txBody>
          <a:bodyPr wrap="square" rtlCol="0">
            <a:spAutoFit/>
          </a:bodyPr>
          <a:lstStyle/>
          <a:p>
            <a:pPr algn="ctr"/>
            <a:r>
              <a:rPr lang="vi-VN" sz="2397" b="1" dirty="0">
                <a:solidFill>
                  <a:srgbClr val="7030A0"/>
                </a:solidFill>
                <a:latin typeface="Times New Roman" pitchFamily="18" charset="0"/>
              </a:rPr>
              <a:t>Tiết 1: </a:t>
            </a:r>
            <a:r>
              <a:rPr lang="en-US" sz="2397" b="1" dirty="0" err="1">
                <a:solidFill>
                  <a:srgbClr val="7030A0"/>
                </a:solidFill>
                <a:latin typeface="Times New Roman" pitchFamily="18" charset="0"/>
              </a:rPr>
              <a:t>HÌNH</a:t>
            </a:r>
            <a:r>
              <a:rPr lang="en-US" sz="2397" b="1" dirty="0">
                <a:solidFill>
                  <a:srgbClr val="7030A0"/>
                </a:solidFill>
                <a:latin typeface="Times New Roman" pitchFamily="18" charset="0"/>
              </a:rPr>
              <a:t> TAM </a:t>
            </a:r>
            <a:r>
              <a:rPr lang="en-US" sz="2397" b="1" dirty="0" err="1">
                <a:solidFill>
                  <a:srgbClr val="7030A0"/>
                </a:solidFill>
                <a:latin typeface="Times New Roman" pitchFamily="18" charset="0"/>
              </a:rPr>
              <a:t>GIÁC</a:t>
            </a:r>
            <a:r>
              <a:rPr lang="en-US" sz="2397" b="1" dirty="0">
                <a:solidFill>
                  <a:srgbClr val="7030A0"/>
                </a:solidFill>
                <a:latin typeface="Times New Roman" pitchFamily="18" charset="0"/>
              </a:rPr>
              <a:t>, </a:t>
            </a:r>
            <a:r>
              <a:rPr lang="en-US" sz="2397" b="1" dirty="0" err="1">
                <a:solidFill>
                  <a:srgbClr val="7030A0"/>
                </a:solidFill>
                <a:latin typeface="Times New Roman" pitchFamily="18" charset="0"/>
              </a:rPr>
              <a:t>HÌNH</a:t>
            </a:r>
            <a:r>
              <a:rPr lang="en-US" sz="2397" b="1" dirty="0">
                <a:solidFill>
                  <a:srgbClr val="7030A0"/>
                </a:solidFill>
                <a:latin typeface="Times New Roman" pitchFamily="18" charset="0"/>
              </a:rPr>
              <a:t> </a:t>
            </a:r>
            <a:r>
              <a:rPr lang="en-US" sz="2397" b="1" dirty="0" err="1">
                <a:solidFill>
                  <a:srgbClr val="7030A0"/>
                </a:solidFill>
                <a:latin typeface="Times New Roman" pitchFamily="18" charset="0"/>
              </a:rPr>
              <a:t>TỨ</a:t>
            </a:r>
            <a:r>
              <a:rPr lang="en-US" sz="2397" b="1" dirty="0">
                <a:solidFill>
                  <a:srgbClr val="7030A0"/>
                </a:solidFill>
                <a:latin typeface="Times New Roman" pitchFamily="18" charset="0"/>
              </a:rPr>
              <a:t> </a:t>
            </a:r>
            <a:r>
              <a:rPr lang="en-US" sz="2397" b="1" dirty="0" err="1">
                <a:solidFill>
                  <a:srgbClr val="7030A0"/>
                </a:solidFill>
                <a:latin typeface="Times New Roman" pitchFamily="18" charset="0"/>
              </a:rPr>
              <a:t>GIÁC</a:t>
            </a:r>
            <a:endParaRPr lang="en-US" sz="2397" b="1" dirty="0">
              <a:solidFill>
                <a:srgbClr val="7030A0"/>
              </a:solidFill>
              <a:latin typeface="Times New Roman" pitchFamily="18" charset="0"/>
            </a:endParaRPr>
          </a:p>
        </p:txBody>
      </p:sp>
      <p:grpSp>
        <p:nvGrpSpPr>
          <p:cNvPr id="12" name="Group 11"/>
          <p:cNvGrpSpPr/>
          <p:nvPr/>
        </p:nvGrpSpPr>
        <p:grpSpPr>
          <a:xfrm>
            <a:off x="3016916" y="9480"/>
            <a:ext cx="5200463" cy="865256"/>
            <a:chOff x="4802441" y="172432"/>
            <a:chExt cx="5668161" cy="1155140"/>
          </a:xfrm>
        </p:grpSpPr>
        <p:sp>
          <p:nvSpPr>
            <p:cNvPr id="13" name="TextBox 12"/>
            <p:cNvSpPr txBox="1"/>
            <p:nvPr/>
          </p:nvSpPr>
          <p:spPr>
            <a:xfrm>
              <a:off x="4802441" y="172432"/>
              <a:ext cx="5668161" cy="677112"/>
            </a:xfrm>
            <a:prstGeom prst="rect">
              <a:avLst/>
            </a:prstGeom>
            <a:noFill/>
          </p:spPr>
          <p:txBody>
            <a:bodyPr wrap="none" rtlCol="0">
              <a:spAutoFit/>
            </a:bodyPr>
            <a:lstStyle/>
            <a:p>
              <a:r>
                <a:rPr lang="en-US" sz="2696" dirty="0" err="1">
                  <a:solidFill>
                    <a:srgbClr val="0000CC"/>
                  </a:solidFill>
                  <a:latin typeface="Times New Roman" pitchFamily="18" charset="0"/>
                  <a:cs typeface="Times New Roman" pitchFamily="18" charset="0"/>
                </a:rPr>
                <a:t>Thứ</a:t>
              </a:r>
              <a:r>
                <a:rPr lang="vi-VN" sz="2696" dirty="0">
                  <a:solidFill>
                    <a:srgbClr val="0000CC"/>
                  </a:solidFill>
                  <a:latin typeface="Times New Roman" pitchFamily="18" charset="0"/>
                  <a:cs typeface="Times New Roman" pitchFamily="18" charset="0"/>
                </a:rPr>
                <a:t> ba</a:t>
              </a:r>
              <a:r>
                <a:rPr lang="en-US" sz="2696" dirty="0">
                  <a:solidFill>
                    <a:srgbClr val="0000CC"/>
                  </a:solidFill>
                  <a:latin typeface="Times New Roman" pitchFamily="18" charset="0"/>
                  <a:cs typeface="Times New Roman" pitchFamily="18" charset="0"/>
                </a:rPr>
                <a:t>,</a:t>
              </a:r>
              <a:r>
                <a:rPr lang="vi-VN" sz="2696" dirty="0">
                  <a:solidFill>
                    <a:srgbClr val="0000CC"/>
                  </a:solidFill>
                  <a:latin typeface="Times New Roman" pitchFamily="18" charset="0"/>
                  <a:cs typeface="Times New Roman" pitchFamily="18" charset="0"/>
                </a:rPr>
                <a:t> </a:t>
              </a:r>
              <a:r>
                <a:rPr lang="en-US" sz="2696" dirty="0" err="1">
                  <a:solidFill>
                    <a:srgbClr val="0000CC"/>
                  </a:solidFill>
                  <a:latin typeface="Times New Roman" pitchFamily="18" charset="0"/>
                  <a:cs typeface="Times New Roman" pitchFamily="18" charset="0"/>
                </a:rPr>
                <a:t>ngà</a:t>
              </a:r>
              <a:r>
                <a:rPr lang="vi-VN" sz="2696" dirty="0">
                  <a:solidFill>
                    <a:srgbClr val="0000CC"/>
                  </a:solidFill>
                  <a:latin typeface="Times New Roman" pitchFamily="18" charset="0"/>
                  <a:cs typeface="Times New Roman" pitchFamily="18" charset="0"/>
                </a:rPr>
                <a:t>y 2</a:t>
              </a:r>
              <a:r>
                <a:rPr lang="en-US" sz="2696" dirty="0">
                  <a:solidFill>
                    <a:srgbClr val="0000CC"/>
                  </a:solidFill>
                  <a:latin typeface="Times New Roman" pitchFamily="18" charset="0"/>
                  <a:cs typeface="Times New Roman" pitchFamily="18" charset="0"/>
                </a:rPr>
                <a:t>4</a:t>
              </a:r>
              <a:r>
                <a:rPr lang="vi-VN" sz="2696" dirty="0">
                  <a:solidFill>
                    <a:srgbClr val="0000CC"/>
                  </a:solidFill>
                  <a:latin typeface="Times New Roman" pitchFamily="18" charset="0"/>
                  <a:cs typeface="Times New Roman" pitchFamily="18" charset="0"/>
                </a:rPr>
                <a:t> </a:t>
              </a:r>
              <a:r>
                <a:rPr lang="en-US" sz="2696" dirty="0" err="1">
                  <a:solidFill>
                    <a:srgbClr val="0000CC"/>
                  </a:solidFill>
                  <a:latin typeface="Times New Roman" pitchFamily="18" charset="0"/>
                  <a:cs typeface="Times New Roman" pitchFamily="18" charset="0"/>
                </a:rPr>
                <a:t>tháng</a:t>
              </a:r>
              <a:r>
                <a:rPr lang="vi-VN" sz="2696" dirty="0">
                  <a:solidFill>
                    <a:srgbClr val="0000CC"/>
                  </a:solidFill>
                  <a:latin typeface="Times New Roman" pitchFamily="18" charset="0"/>
                  <a:cs typeface="Times New Roman" pitchFamily="18" charset="0"/>
                </a:rPr>
                <a:t> 10 </a:t>
              </a:r>
              <a:r>
                <a:rPr lang="en-US" sz="2696" dirty="0" err="1">
                  <a:solidFill>
                    <a:srgbClr val="0000CC"/>
                  </a:solidFill>
                  <a:latin typeface="Times New Roman" pitchFamily="18" charset="0"/>
                  <a:cs typeface="Times New Roman" pitchFamily="18" charset="0"/>
                </a:rPr>
                <a:t>năm</a:t>
              </a:r>
              <a:r>
                <a:rPr lang="vi-VN" sz="2696" dirty="0">
                  <a:solidFill>
                    <a:srgbClr val="0000CC"/>
                  </a:solidFill>
                  <a:latin typeface="Times New Roman" pitchFamily="18" charset="0"/>
                  <a:cs typeface="Times New Roman" pitchFamily="18" charset="0"/>
                </a:rPr>
                <a:t> 202</a:t>
              </a:r>
              <a:r>
                <a:rPr lang="en-US" sz="2696" dirty="0">
                  <a:solidFill>
                    <a:srgbClr val="0000CC"/>
                  </a:solidFill>
                  <a:latin typeface="Times New Roman" pitchFamily="18" charset="0"/>
                  <a:cs typeface="Times New Roman" pitchFamily="18" charset="0"/>
                </a:rPr>
                <a:t>3</a:t>
              </a:r>
            </a:p>
          </p:txBody>
        </p:sp>
        <p:sp>
          <p:nvSpPr>
            <p:cNvPr id="14" name="TextBox 13"/>
            <p:cNvSpPr txBox="1"/>
            <p:nvPr/>
          </p:nvSpPr>
          <p:spPr>
            <a:xfrm>
              <a:off x="7455511" y="711835"/>
              <a:ext cx="1405854" cy="615737"/>
            </a:xfrm>
            <a:prstGeom prst="rect">
              <a:avLst/>
            </a:prstGeom>
            <a:noFill/>
          </p:spPr>
          <p:txBody>
            <a:bodyPr wrap="none" rtlCol="0">
              <a:spAutoFit/>
            </a:bodyPr>
            <a:lstStyle/>
            <a:p>
              <a:r>
                <a:rPr lang="en-US" sz="2397" b="1" u="sng" dirty="0" err="1">
                  <a:solidFill>
                    <a:srgbClr val="FF0066"/>
                  </a:solidFill>
                  <a:latin typeface="Times New Roman" pitchFamily="18" charset="0"/>
                  <a:cs typeface="Times New Roman" pitchFamily="18" charset="0"/>
                </a:rPr>
                <a:t>TOÁN</a:t>
              </a:r>
              <a:endParaRPr lang="en-US" sz="2397" b="1" u="sng" dirty="0">
                <a:solidFill>
                  <a:srgbClr val="FF0066"/>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09150309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Hình Bầu dục 5">
            <a:extLst>
              <a:ext uri="{FF2B5EF4-FFF2-40B4-BE49-F238E27FC236}">
                <a16:creationId xmlns="" xmlns:a16="http://schemas.microsoft.com/office/drawing/2014/main" id="{EA7116F4-36A7-448A-A9E3-988281B9B0AE}"/>
              </a:ext>
            </a:extLst>
          </p:cNvPr>
          <p:cNvSpPr/>
          <p:nvPr/>
        </p:nvSpPr>
        <p:spPr>
          <a:xfrm>
            <a:off x="3188473" y="1064517"/>
            <a:ext cx="831466" cy="428511"/>
          </a:xfrm>
          <a:prstGeom prst="ellipse">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A</a:t>
            </a:r>
          </a:p>
        </p:txBody>
      </p:sp>
      <p:sp>
        <p:nvSpPr>
          <p:cNvPr id="39" name="Hình Bầu dục 38">
            <a:extLst>
              <a:ext uri="{FF2B5EF4-FFF2-40B4-BE49-F238E27FC236}">
                <a16:creationId xmlns="" xmlns:a16="http://schemas.microsoft.com/office/drawing/2014/main" id="{76EABDFA-2FEA-42D8-B072-19DD241E248A}"/>
              </a:ext>
            </a:extLst>
          </p:cNvPr>
          <p:cNvSpPr/>
          <p:nvPr/>
        </p:nvSpPr>
        <p:spPr>
          <a:xfrm>
            <a:off x="5370093" y="3514012"/>
            <a:ext cx="501083" cy="553278"/>
          </a:xfrm>
          <a:prstGeom prst="ellipse">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C</a:t>
            </a:r>
          </a:p>
        </p:txBody>
      </p:sp>
      <p:sp>
        <p:nvSpPr>
          <p:cNvPr id="40" name="Hình Bầu dục 39">
            <a:extLst>
              <a:ext uri="{FF2B5EF4-FFF2-40B4-BE49-F238E27FC236}">
                <a16:creationId xmlns="" xmlns:a16="http://schemas.microsoft.com/office/drawing/2014/main" id="{53C5D684-4505-4705-BD64-825A022CA7D2}"/>
              </a:ext>
            </a:extLst>
          </p:cNvPr>
          <p:cNvSpPr/>
          <p:nvPr/>
        </p:nvSpPr>
        <p:spPr>
          <a:xfrm>
            <a:off x="1004765" y="3575558"/>
            <a:ext cx="429449" cy="553278"/>
          </a:xfrm>
          <a:prstGeom prst="ellipse">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B</a:t>
            </a:r>
          </a:p>
        </p:txBody>
      </p:sp>
      <p:grpSp>
        <p:nvGrpSpPr>
          <p:cNvPr id="1065" name="Graphic 837">
            <a:extLst>
              <a:ext uri="{FF2B5EF4-FFF2-40B4-BE49-F238E27FC236}">
                <a16:creationId xmlns="" xmlns:a16="http://schemas.microsoft.com/office/drawing/2014/main" id="{A70F7C4F-2341-441F-BF0A-5E899662CAE0}"/>
              </a:ext>
            </a:extLst>
          </p:cNvPr>
          <p:cNvGrpSpPr/>
          <p:nvPr/>
        </p:nvGrpSpPr>
        <p:grpSpPr>
          <a:xfrm>
            <a:off x="231670" y="125657"/>
            <a:ext cx="969490" cy="1048470"/>
            <a:chOff x="5681545" y="3195637"/>
            <a:chExt cx="2191520" cy="2054559"/>
          </a:xfrm>
        </p:grpSpPr>
        <p:grpSp>
          <p:nvGrpSpPr>
            <p:cNvPr id="1066"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1070"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1"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67"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1068"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9"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
        <p:nvSpPr>
          <p:cNvPr id="19718" name="Graphic 19325">
            <a:extLst>
              <a:ext uri="{FF2B5EF4-FFF2-40B4-BE49-F238E27FC236}">
                <a16:creationId xmlns="" xmlns:a16="http://schemas.microsoft.com/office/drawing/2014/main" id="{9216CD92-0672-490C-8FA5-053FEBA15FC1}"/>
              </a:ext>
            </a:extLst>
          </p:cNvPr>
          <p:cNvSpPr/>
          <p:nvPr/>
        </p:nvSpPr>
        <p:spPr>
          <a:xfrm>
            <a:off x="11181031" y="144691"/>
            <a:ext cx="614611" cy="653489"/>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50" name="Graphic 828">
            <a:extLst>
              <a:ext uri="{FF2B5EF4-FFF2-40B4-BE49-F238E27FC236}">
                <a16:creationId xmlns="" xmlns:a16="http://schemas.microsoft.com/office/drawing/2014/main" id="{4D7972AE-D117-48A2-B0ED-804782112763}"/>
              </a:ext>
            </a:extLst>
          </p:cNvPr>
          <p:cNvGrpSpPr/>
          <p:nvPr/>
        </p:nvGrpSpPr>
        <p:grpSpPr>
          <a:xfrm>
            <a:off x="234741" y="4391022"/>
            <a:ext cx="841681" cy="701090"/>
            <a:chOff x="6029366" y="3371852"/>
            <a:chExt cx="130719" cy="112577"/>
          </a:xfrm>
          <a:solidFill>
            <a:srgbClr val="FFC000"/>
          </a:solidFill>
        </p:grpSpPr>
        <p:sp>
          <p:nvSpPr>
            <p:cNvPr id="251" name="Freeform: Shape 147">
              <a:extLst>
                <a:ext uri="{FF2B5EF4-FFF2-40B4-BE49-F238E27FC236}">
                  <a16:creationId xmlns="" xmlns:a16="http://schemas.microsoft.com/office/drawing/2014/main" id="{9A618C58-4EAD-4455-9A98-80432A282722}"/>
                </a:ext>
              </a:extLst>
            </p:cNvPr>
            <p:cNvSpPr/>
            <p:nvPr/>
          </p:nvSpPr>
          <p:spPr>
            <a:xfrm>
              <a:off x="6112695" y="3392266"/>
              <a:ext cx="47390" cy="36309"/>
            </a:xfrm>
            <a:custGeom>
              <a:avLst/>
              <a:gdLst>
                <a:gd name="connsiteX0" fmla="*/ 45789 w 47390"/>
                <a:gd name="connsiteY0" fmla="*/ 11587 h 36309"/>
                <a:gd name="connsiteX1" fmla="*/ 259 w 47390"/>
                <a:gd name="connsiteY1" fmla="*/ 23493 h 36309"/>
                <a:gd name="connsiteX2" fmla="*/ 45789 w 47390"/>
                <a:gd name="connsiteY2" fmla="*/ 11587 h 36309"/>
              </a:gdLst>
              <a:ahLst/>
              <a:cxnLst>
                <a:cxn ang="0">
                  <a:pos x="connsiteX0" y="connsiteY0"/>
                </a:cxn>
                <a:cxn ang="0">
                  <a:pos x="connsiteX1" y="connsiteY1"/>
                </a:cxn>
                <a:cxn ang="0">
                  <a:pos x="connsiteX2" y="connsiteY2"/>
                </a:cxn>
              </a:cxnLst>
              <a:rect l="l" t="t" r="r" b="b"/>
              <a:pathLst>
                <a:path w="47390" h="36309">
                  <a:moveTo>
                    <a:pt x="45789" y="11587"/>
                  </a:moveTo>
                  <a:cubicBezTo>
                    <a:pt x="33502" y="-7463"/>
                    <a:pt x="5117" y="-2700"/>
                    <a:pt x="259" y="23493"/>
                  </a:cubicBezTo>
                  <a:cubicBezTo>
                    <a:pt x="-4503" y="49687"/>
                    <a:pt x="58076" y="30637"/>
                    <a:pt x="45789" y="115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148">
              <a:extLst>
                <a:ext uri="{FF2B5EF4-FFF2-40B4-BE49-F238E27FC236}">
                  <a16:creationId xmlns="" xmlns:a16="http://schemas.microsoft.com/office/drawing/2014/main" id="{28FC892C-C248-4AAE-9B78-A3A93B3AAE54}"/>
                </a:ext>
              </a:extLst>
            </p:cNvPr>
            <p:cNvSpPr/>
            <p:nvPr/>
          </p:nvSpPr>
          <p:spPr>
            <a:xfrm>
              <a:off x="6029366" y="3371852"/>
              <a:ext cx="49880" cy="40966"/>
            </a:xfrm>
            <a:custGeom>
              <a:avLst/>
              <a:gdLst>
                <a:gd name="connsiteX0" fmla="*/ 47869 w 49880"/>
                <a:gd name="connsiteY0" fmla="*/ 10570 h 40966"/>
                <a:gd name="connsiteX1" fmla="*/ 244 w 49880"/>
                <a:gd name="connsiteY1" fmla="*/ 20381 h 40966"/>
                <a:gd name="connsiteX2" fmla="*/ 47869 w 49880"/>
                <a:gd name="connsiteY2" fmla="*/ 10570 h 40966"/>
              </a:gdLst>
              <a:ahLst/>
              <a:cxnLst>
                <a:cxn ang="0">
                  <a:pos x="connsiteX0" y="connsiteY0"/>
                </a:cxn>
                <a:cxn ang="0">
                  <a:pos x="connsiteX1" y="connsiteY1"/>
                </a:cxn>
                <a:cxn ang="0">
                  <a:pos x="connsiteX2" y="connsiteY2"/>
                </a:cxn>
              </a:cxnLst>
              <a:rect l="l" t="t" r="r" b="b"/>
              <a:pathLst>
                <a:path w="49880" h="40966">
                  <a:moveTo>
                    <a:pt x="47869" y="10570"/>
                  </a:moveTo>
                  <a:cubicBezTo>
                    <a:pt x="43392" y="-1241"/>
                    <a:pt x="5007" y="-9052"/>
                    <a:pt x="244" y="20381"/>
                  </a:cubicBezTo>
                  <a:cubicBezTo>
                    <a:pt x="-4518" y="49813"/>
                    <a:pt x="62157" y="48670"/>
                    <a:pt x="47869" y="105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149">
              <a:extLst>
                <a:ext uri="{FF2B5EF4-FFF2-40B4-BE49-F238E27FC236}">
                  <a16:creationId xmlns="" xmlns:a16="http://schemas.microsoft.com/office/drawing/2014/main" id="{F3E4D7F2-0040-4AE5-980F-3CF5788A0EAD}"/>
                </a:ext>
              </a:extLst>
            </p:cNvPr>
            <p:cNvSpPr/>
            <p:nvPr/>
          </p:nvSpPr>
          <p:spPr>
            <a:xfrm>
              <a:off x="6049377" y="3448519"/>
              <a:ext cx="34625" cy="35911"/>
            </a:xfrm>
            <a:custGeom>
              <a:avLst/>
              <a:gdLst>
                <a:gd name="connsiteX0" fmla="*/ 24238 w 34625"/>
                <a:gd name="connsiteY0" fmla="*/ 579 h 35911"/>
                <a:gd name="connsiteX1" fmla="*/ 4903 w 34625"/>
                <a:gd name="connsiteY1" fmla="*/ 32773 h 35911"/>
                <a:gd name="connsiteX2" fmla="*/ 24238 w 34625"/>
                <a:gd name="connsiteY2" fmla="*/ 579 h 35911"/>
              </a:gdLst>
              <a:ahLst/>
              <a:cxnLst>
                <a:cxn ang="0">
                  <a:pos x="connsiteX0" y="connsiteY0"/>
                </a:cxn>
                <a:cxn ang="0">
                  <a:pos x="connsiteX1" y="connsiteY1"/>
                </a:cxn>
                <a:cxn ang="0">
                  <a:pos x="connsiteX2" y="connsiteY2"/>
                </a:cxn>
              </a:cxnLst>
              <a:rect l="l" t="t" r="r" b="b"/>
              <a:pathLst>
                <a:path w="34625" h="35911">
                  <a:moveTo>
                    <a:pt x="24238" y="579"/>
                  </a:moveTo>
                  <a:cubicBezTo>
                    <a:pt x="15856" y="-3993"/>
                    <a:pt x="-10909" y="19629"/>
                    <a:pt x="4903" y="32773"/>
                  </a:cubicBezTo>
                  <a:cubicBezTo>
                    <a:pt x="20714" y="45822"/>
                    <a:pt x="50432" y="14866"/>
                    <a:pt x="24238" y="5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2" name="Picture 1">
            <a:extLst>
              <a:ext uri="{FF2B5EF4-FFF2-40B4-BE49-F238E27FC236}">
                <a16:creationId xmlns="" xmlns:a16="http://schemas.microsoft.com/office/drawing/2014/main" id="{11B69FE4-3125-4A41-ACDE-1CCD87716988}"/>
              </a:ext>
            </a:extLst>
          </p:cNvPr>
          <p:cNvPicPr>
            <a:picLocks noChangeAspect="1"/>
          </p:cNvPicPr>
          <p:nvPr/>
        </p:nvPicPr>
        <p:blipFill>
          <a:blip r:embed="rId2"/>
          <a:stretch>
            <a:fillRect/>
          </a:stretch>
        </p:blipFill>
        <p:spPr>
          <a:xfrm>
            <a:off x="1370834" y="738305"/>
            <a:ext cx="4030701" cy="395593"/>
          </a:xfrm>
          <a:prstGeom prst="rect">
            <a:avLst/>
          </a:prstGeom>
        </p:spPr>
      </p:pic>
      <p:grpSp>
        <p:nvGrpSpPr>
          <p:cNvPr id="255" name="组合 18">
            <a:extLst>
              <a:ext uri="{FF2B5EF4-FFF2-40B4-BE49-F238E27FC236}">
                <a16:creationId xmlns="" xmlns:a16="http://schemas.microsoft.com/office/drawing/2014/main" id="{7BC3891A-8B80-422F-BD1D-6099F3F54E0A}"/>
              </a:ext>
            </a:extLst>
          </p:cNvPr>
          <p:cNvGrpSpPr/>
          <p:nvPr/>
        </p:nvGrpSpPr>
        <p:grpSpPr>
          <a:xfrm>
            <a:off x="6412719" y="1016631"/>
            <a:ext cx="4476540" cy="1622185"/>
            <a:chOff x="1317" y="3053"/>
            <a:chExt cx="16681" cy="4696"/>
          </a:xfrm>
        </p:grpSpPr>
        <p:grpSp>
          <p:nvGrpSpPr>
            <p:cNvPr id="256" name="组合 15">
              <a:extLst>
                <a:ext uri="{FF2B5EF4-FFF2-40B4-BE49-F238E27FC236}">
                  <a16:creationId xmlns="" xmlns:a16="http://schemas.microsoft.com/office/drawing/2014/main" id="{6038EAB9-9AE2-4EB6-848C-706F3A08E4D5}"/>
                </a:ext>
              </a:extLst>
            </p:cNvPr>
            <p:cNvGrpSpPr/>
            <p:nvPr/>
          </p:nvGrpSpPr>
          <p:grpSpPr>
            <a:xfrm>
              <a:off x="1317" y="3053"/>
              <a:ext cx="16681" cy="3765"/>
              <a:chOff x="1020" y="2328"/>
              <a:chExt cx="11012" cy="7757"/>
            </a:xfrm>
          </p:grpSpPr>
          <p:sp>
            <p:nvSpPr>
              <p:cNvPr id="258" name="圆角矩形 14">
                <a:extLst>
                  <a:ext uri="{FF2B5EF4-FFF2-40B4-BE49-F238E27FC236}">
                    <a16:creationId xmlns="" xmlns:a16="http://schemas.microsoft.com/office/drawing/2014/main" id="{8F29E1C6-E241-4755-BFD1-E424A830B9AE}"/>
                  </a:ext>
                </a:extLst>
              </p:cNvPr>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sp>
            <p:nvSpPr>
              <p:cNvPr id="259" name="圆角矩形 13">
                <a:extLst>
                  <a:ext uri="{FF2B5EF4-FFF2-40B4-BE49-F238E27FC236}">
                    <a16:creationId xmlns="" xmlns:a16="http://schemas.microsoft.com/office/drawing/2014/main" id="{0EC60152-6FCD-4E3D-BE19-35314490920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257" name="文本框 17">
              <a:extLst>
                <a:ext uri="{FF2B5EF4-FFF2-40B4-BE49-F238E27FC236}">
                  <a16:creationId xmlns="" xmlns:a16="http://schemas.microsoft.com/office/drawing/2014/main" id="{E1A436D7-B6A7-4783-86F0-18ED8EB46DF6}"/>
                </a:ext>
              </a:extLst>
            </p:cNvPr>
            <p:cNvSpPr txBox="1"/>
            <p:nvPr/>
          </p:nvSpPr>
          <p:spPr>
            <a:xfrm>
              <a:off x="1645" y="3129"/>
              <a:ext cx="16050" cy="4620"/>
            </a:xfrm>
            <a:prstGeom prst="rect">
              <a:avLst/>
            </a:prstGeom>
            <a:noFill/>
          </p:spPr>
          <p:txBody>
            <a:bodyPr wrap="square" rtlCol="0">
              <a:spAutoFit/>
            </a:bodyPr>
            <a:lstStyle/>
            <a:p>
              <a:pPr marL="0" marR="0" algn="just">
                <a:lnSpc>
                  <a:spcPct val="120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Khi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nối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 </a:t>
              </a:r>
              <a:r>
                <a:rPr lang="en-US" sz="2800" dirty="0" err="1">
                  <a:effectLst/>
                  <a:latin typeface="Arial" panose="020B0604020202020204" pitchFamily="34" charset="0"/>
                  <a:ea typeface="Times New Roman" panose="02020603050405020304" pitchFamily="18" charset="0"/>
                  <a:cs typeface="Arial" panose="020B0604020202020204" pitchFamily="34" charset="0"/>
                </a:rPr>
                <a:t>và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B ta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nào</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p>
          </p:txBody>
        </p:sp>
      </p:grpSp>
      <p:grpSp>
        <p:nvGrpSpPr>
          <p:cNvPr id="261" name="组合 18">
            <a:extLst>
              <a:ext uri="{FF2B5EF4-FFF2-40B4-BE49-F238E27FC236}">
                <a16:creationId xmlns="" xmlns:a16="http://schemas.microsoft.com/office/drawing/2014/main" id="{4CAC9484-B3F2-46A0-B900-03A0ED3FBB0B}"/>
              </a:ext>
            </a:extLst>
          </p:cNvPr>
          <p:cNvGrpSpPr/>
          <p:nvPr/>
        </p:nvGrpSpPr>
        <p:grpSpPr>
          <a:xfrm>
            <a:off x="7011796" y="3097937"/>
            <a:ext cx="4476540" cy="1300581"/>
            <a:chOff x="1317" y="3053"/>
            <a:chExt cx="16681" cy="3765"/>
          </a:xfrm>
        </p:grpSpPr>
        <p:grpSp>
          <p:nvGrpSpPr>
            <p:cNvPr id="262" name="组合 15">
              <a:extLst>
                <a:ext uri="{FF2B5EF4-FFF2-40B4-BE49-F238E27FC236}">
                  <a16:creationId xmlns="" xmlns:a16="http://schemas.microsoft.com/office/drawing/2014/main" id="{9CACBF64-F054-4D4D-A262-DBC598D8709A}"/>
                </a:ext>
              </a:extLst>
            </p:cNvPr>
            <p:cNvGrpSpPr/>
            <p:nvPr/>
          </p:nvGrpSpPr>
          <p:grpSpPr>
            <a:xfrm>
              <a:off x="1317" y="3053"/>
              <a:ext cx="16681" cy="3765"/>
              <a:chOff x="1020" y="2328"/>
              <a:chExt cx="11012" cy="7757"/>
            </a:xfrm>
          </p:grpSpPr>
          <p:sp>
            <p:nvSpPr>
              <p:cNvPr id="264" name="圆角矩形 14">
                <a:extLst>
                  <a:ext uri="{FF2B5EF4-FFF2-40B4-BE49-F238E27FC236}">
                    <a16:creationId xmlns="" xmlns:a16="http://schemas.microsoft.com/office/drawing/2014/main" id="{6A8D82BF-A12F-4323-8EDA-56E417B59968}"/>
                  </a:ext>
                </a:extLst>
              </p:cNvPr>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sp>
            <p:nvSpPr>
              <p:cNvPr id="265" name="圆角矩形 13">
                <a:extLst>
                  <a:ext uri="{FF2B5EF4-FFF2-40B4-BE49-F238E27FC236}">
                    <a16:creationId xmlns="" xmlns:a16="http://schemas.microsoft.com/office/drawing/2014/main" id="{62E55FCD-7076-4951-8B6E-E006F71A092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263" name="文本框 17">
              <a:extLst>
                <a:ext uri="{FF2B5EF4-FFF2-40B4-BE49-F238E27FC236}">
                  <a16:creationId xmlns="" xmlns:a16="http://schemas.microsoft.com/office/drawing/2014/main" id="{DDA3D0F6-6E30-440C-8E7A-DAE9C774A8EC}"/>
                </a:ext>
              </a:extLst>
            </p:cNvPr>
            <p:cNvSpPr txBox="1"/>
            <p:nvPr/>
          </p:nvSpPr>
          <p:spPr>
            <a:xfrm>
              <a:off x="1645" y="3129"/>
              <a:ext cx="16050" cy="3123"/>
            </a:xfrm>
            <a:prstGeom prst="rect">
              <a:avLst/>
            </a:prstGeom>
            <a:noFill/>
          </p:spPr>
          <p:txBody>
            <a:bodyPr wrap="square" rtlCol="0">
              <a:spAutoFit/>
            </a:bodyPr>
            <a:lstStyle/>
            <a:p>
              <a:pPr marL="0" marR="0" algn="just">
                <a:lnSpc>
                  <a:spcPct val="120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Khi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nối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 </a:t>
              </a:r>
              <a:r>
                <a:rPr lang="en-US" sz="2800" dirty="0" err="1">
                  <a:effectLst/>
                  <a:latin typeface="Arial" panose="020B0604020202020204" pitchFamily="34" charset="0"/>
                  <a:ea typeface="Times New Roman" panose="02020603050405020304" pitchFamily="18" charset="0"/>
                  <a:cs typeface="Arial" panose="020B0604020202020204" pitchFamily="34" charset="0"/>
                </a:rPr>
                <a:t>và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C ta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nào</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p>
          </p:txBody>
        </p:sp>
      </p:grpSp>
      <p:grpSp>
        <p:nvGrpSpPr>
          <p:cNvPr id="266" name="组合 18">
            <a:extLst>
              <a:ext uri="{FF2B5EF4-FFF2-40B4-BE49-F238E27FC236}">
                <a16:creationId xmlns="" xmlns:a16="http://schemas.microsoft.com/office/drawing/2014/main" id="{EDDD013D-FCC5-407C-9C95-68263A6E0334}"/>
              </a:ext>
            </a:extLst>
          </p:cNvPr>
          <p:cNvGrpSpPr/>
          <p:nvPr/>
        </p:nvGrpSpPr>
        <p:grpSpPr>
          <a:xfrm>
            <a:off x="6500742" y="4980297"/>
            <a:ext cx="4476540" cy="1300581"/>
            <a:chOff x="1317" y="3053"/>
            <a:chExt cx="16681" cy="3765"/>
          </a:xfrm>
        </p:grpSpPr>
        <p:grpSp>
          <p:nvGrpSpPr>
            <p:cNvPr id="267" name="组合 15">
              <a:extLst>
                <a:ext uri="{FF2B5EF4-FFF2-40B4-BE49-F238E27FC236}">
                  <a16:creationId xmlns="" xmlns:a16="http://schemas.microsoft.com/office/drawing/2014/main" id="{E5FC4A9E-CC05-4491-81AC-35C2A468370D}"/>
                </a:ext>
              </a:extLst>
            </p:cNvPr>
            <p:cNvGrpSpPr/>
            <p:nvPr/>
          </p:nvGrpSpPr>
          <p:grpSpPr>
            <a:xfrm>
              <a:off x="1317" y="3053"/>
              <a:ext cx="16681" cy="3765"/>
              <a:chOff x="1020" y="2328"/>
              <a:chExt cx="11012" cy="7757"/>
            </a:xfrm>
          </p:grpSpPr>
          <p:sp>
            <p:nvSpPr>
              <p:cNvPr id="269" name="圆角矩形 14">
                <a:extLst>
                  <a:ext uri="{FF2B5EF4-FFF2-40B4-BE49-F238E27FC236}">
                    <a16:creationId xmlns="" xmlns:a16="http://schemas.microsoft.com/office/drawing/2014/main" id="{AFE7F733-194C-47C0-ABE4-EBEF5EC8C9BD}"/>
                  </a:ext>
                </a:extLst>
              </p:cNvPr>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sp>
            <p:nvSpPr>
              <p:cNvPr id="270" name="圆角矩形 13">
                <a:extLst>
                  <a:ext uri="{FF2B5EF4-FFF2-40B4-BE49-F238E27FC236}">
                    <a16:creationId xmlns="" xmlns:a16="http://schemas.microsoft.com/office/drawing/2014/main" id="{AC8B6AE2-324E-487E-8AA2-702569174E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Calibri" panose="020F0502020204030204"/>
                  <a:ea typeface="等线" panose="02010600030101010101" pitchFamily="2" charset="-122"/>
                  <a:cs typeface="+mn-cs"/>
                </a:endParaRPr>
              </a:p>
            </p:txBody>
          </p:sp>
        </p:grpSp>
        <p:sp>
          <p:nvSpPr>
            <p:cNvPr id="268" name="文本框 17">
              <a:extLst>
                <a:ext uri="{FF2B5EF4-FFF2-40B4-BE49-F238E27FC236}">
                  <a16:creationId xmlns="" xmlns:a16="http://schemas.microsoft.com/office/drawing/2014/main" id="{5E18EDE9-6123-462F-8A06-8816EEEF4DB4}"/>
                </a:ext>
              </a:extLst>
            </p:cNvPr>
            <p:cNvSpPr txBox="1"/>
            <p:nvPr/>
          </p:nvSpPr>
          <p:spPr>
            <a:xfrm>
              <a:off x="1645" y="3129"/>
              <a:ext cx="16050" cy="3123"/>
            </a:xfrm>
            <a:prstGeom prst="rect">
              <a:avLst/>
            </a:prstGeom>
            <a:noFill/>
          </p:spPr>
          <p:txBody>
            <a:bodyPr wrap="square" rtlCol="0">
              <a:spAutoFit/>
            </a:bodyPr>
            <a:lstStyle/>
            <a:p>
              <a:pPr marL="0" marR="0" algn="just">
                <a:lnSpc>
                  <a:spcPct val="120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Khi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nối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B </a:t>
              </a:r>
              <a:r>
                <a:rPr lang="en-US" sz="2800" dirty="0" err="1">
                  <a:effectLst/>
                  <a:latin typeface="Arial" panose="020B0604020202020204" pitchFamily="34" charset="0"/>
                  <a:ea typeface="Times New Roman" panose="02020603050405020304" pitchFamily="18" charset="0"/>
                  <a:cs typeface="Arial" panose="020B0604020202020204" pitchFamily="34" charset="0"/>
                </a:rPr>
                <a:t>và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C ta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nào</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p>
          </p:txBody>
        </p:sp>
      </p:grpSp>
      <p:pic>
        <p:nvPicPr>
          <p:cNvPr id="274" name="Graphic 7">
            <a:extLst>
              <a:ext uri="{FF2B5EF4-FFF2-40B4-BE49-F238E27FC236}">
                <a16:creationId xmlns="" xmlns:a16="http://schemas.microsoft.com/office/drawing/2014/main" id="{781FE939-7AB5-406E-BDDE-50BCCD7DF70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66915" y="4510924"/>
            <a:ext cx="5443116" cy="1471966"/>
          </a:xfrm>
          <a:prstGeom prst="rect">
            <a:avLst/>
          </a:prstGeom>
        </p:spPr>
      </p:pic>
      <p:sp>
        <p:nvSpPr>
          <p:cNvPr id="275" name="TextBox 274">
            <a:extLst>
              <a:ext uri="{FF2B5EF4-FFF2-40B4-BE49-F238E27FC236}">
                <a16:creationId xmlns="" xmlns:a16="http://schemas.microsoft.com/office/drawing/2014/main" id="{AB2AD870-4BDC-46C6-8C6B-269F6C7BCA2B}"/>
              </a:ext>
            </a:extLst>
          </p:cNvPr>
          <p:cNvSpPr txBox="1"/>
          <p:nvPr/>
        </p:nvSpPr>
        <p:spPr>
          <a:xfrm>
            <a:off x="1004168" y="4646144"/>
            <a:ext cx="4375325" cy="121988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5" name="Nhóm 4">
            <a:extLst>
              <a:ext uri="{FF2B5EF4-FFF2-40B4-BE49-F238E27FC236}">
                <a16:creationId xmlns="" xmlns:a16="http://schemas.microsoft.com/office/drawing/2014/main" id="{1F569F23-E63D-46B7-A9CE-242F1F020004}"/>
              </a:ext>
            </a:extLst>
          </p:cNvPr>
          <p:cNvGrpSpPr/>
          <p:nvPr/>
        </p:nvGrpSpPr>
        <p:grpSpPr>
          <a:xfrm>
            <a:off x="1374015" y="1500589"/>
            <a:ext cx="4050174" cy="2406316"/>
            <a:chOff x="987047" y="1347537"/>
            <a:chExt cx="2534355" cy="1892699"/>
          </a:xfrm>
          <a:solidFill>
            <a:srgbClr val="FF0000"/>
          </a:solidFill>
        </p:grpSpPr>
        <p:sp>
          <p:nvSpPr>
            <p:cNvPr id="3" name="Hình Bầu dục 2">
              <a:extLst>
                <a:ext uri="{FF2B5EF4-FFF2-40B4-BE49-F238E27FC236}">
                  <a16:creationId xmlns="" xmlns:a16="http://schemas.microsoft.com/office/drawing/2014/main" id="{B81CE8AA-A795-488C-B452-A0F252FE8AB7}"/>
                </a:ext>
              </a:extLst>
            </p:cNvPr>
            <p:cNvSpPr/>
            <p:nvPr/>
          </p:nvSpPr>
          <p:spPr>
            <a:xfrm>
              <a:off x="2513156" y="1347537"/>
              <a:ext cx="45720" cy="4572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5" name="Hình Bầu dục 34">
              <a:extLst>
                <a:ext uri="{FF2B5EF4-FFF2-40B4-BE49-F238E27FC236}">
                  <a16:creationId xmlns="" xmlns:a16="http://schemas.microsoft.com/office/drawing/2014/main" id="{5D24FE74-D877-447F-A079-C450319825F4}"/>
                </a:ext>
              </a:extLst>
            </p:cNvPr>
            <p:cNvSpPr/>
            <p:nvPr/>
          </p:nvSpPr>
          <p:spPr>
            <a:xfrm>
              <a:off x="3475682" y="3148796"/>
              <a:ext cx="45720" cy="4572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6" name="Hình Bầu dục 35">
              <a:extLst>
                <a:ext uri="{FF2B5EF4-FFF2-40B4-BE49-F238E27FC236}">
                  <a16:creationId xmlns="" xmlns:a16="http://schemas.microsoft.com/office/drawing/2014/main" id="{011DFE43-65A3-49C1-9F9D-8522BF7081EF}"/>
                </a:ext>
              </a:extLst>
            </p:cNvPr>
            <p:cNvSpPr/>
            <p:nvPr/>
          </p:nvSpPr>
          <p:spPr>
            <a:xfrm>
              <a:off x="987047" y="3194516"/>
              <a:ext cx="45720" cy="45720"/>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cxnSp>
        <p:nvCxnSpPr>
          <p:cNvPr id="9" name="Đường nối Thẳng 8">
            <a:extLst>
              <a:ext uri="{FF2B5EF4-FFF2-40B4-BE49-F238E27FC236}">
                <a16:creationId xmlns="" xmlns:a16="http://schemas.microsoft.com/office/drawing/2014/main" id="{B54E9768-CC27-43C2-BE6B-FC80BD7B0E39}"/>
              </a:ext>
            </a:extLst>
          </p:cNvPr>
          <p:cNvCxnSpPr>
            <a:cxnSpLocks/>
            <a:stCxn id="3" idx="7"/>
            <a:endCxn id="35" idx="5"/>
          </p:cNvCxnSpPr>
          <p:nvPr/>
        </p:nvCxnSpPr>
        <p:spPr>
          <a:xfrm>
            <a:off x="3875269" y="1509102"/>
            <a:ext cx="1538220" cy="2331163"/>
          </a:xfrm>
          <a:prstGeom prst="line">
            <a:avLst/>
          </a:prstGeom>
          <a:ln w="57150"/>
        </p:spPr>
        <p:style>
          <a:lnRef idx="3">
            <a:schemeClr val="dk1"/>
          </a:lnRef>
          <a:fillRef idx="0">
            <a:schemeClr val="dk1"/>
          </a:fillRef>
          <a:effectRef idx="2">
            <a:schemeClr val="dk1"/>
          </a:effectRef>
          <a:fontRef idx="minor">
            <a:schemeClr val="tx1"/>
          </a:fontRef>
        </p:style>
      </p:cxnSp>
      <p:cxnSp>
        <p:nvCxnSpPr>
          <p:cNvPr id="44" name="Đường nối Thẳng 43">
            <a:extLst>
              <a:ext uri="{FF2B5EF4-FFF2-40B4-BE49-F238E27FC236}">
                <a16:creationId xmlns="" xmlns:a16="http://schemas.microsoft.com/office/drawing/2014/main" id="{82E4EC4A-9925-4218-85E5-D1A22E217181}"/>
              </a:ext>
            </a:extLst>
          </p:cNvPr>
          <p:cNvCxnSpPr>
            <a:cxnSpLocks/>
            <a:stCxn id="36" idx="3"/>
            <a:endCxn id="3" idx="7"/>
          </p:cNvCxnSpPr>
          <p:nvPr/>
        </p:nvCxnSpPr>
        <p:spPr>
          <a:xfrm flipV="1">
            <a:off x="1384715" y="1509102"/>
            <a:ext cx="2490554" cy="2389290"/>
          </a:xfrm>
          <a:prstGeom prst="line">
            <a:avLst/>
          </a:prstGeom>
          <a:ln w="57150"/>
        </p:spPr>
        <p:style>
          <a:lnRef idx="3">
            <a:schemeClr val="dk1"/>
          </a:lnRef>
          <a:fillRef idx="0">
            <a:schemeClr val="dk1"/>
          </a:fillRef>
          <a:effectRef idx="2">
            <a:schemeClr val="dk1"/>
          </a:effectRef>
          <a:fontRef idx="minor">
            <a:schemeClr val="tx1"/>
          </a:fontRef>
        </p:style>
      </p:cxnSp>
      <p:cxnSp>
        <p:nvCxnSpPr>
          <p:cNvPr id="49" name="Đường nối Thẳng 48">
            <a:extLst>
              <a:ext uri="{FF2B5EF4-FFF2-40B4-BE49-F238E27FC236}">
                <a16:creationId xmlns="" xmlns:a16="http://schemas.microsoft.com/office/drawing/2014/main" id="{A9447FC4-85D8-421A-A017-8EEBE3DF9109}"/>
              </a:ext>
            </a:extLst>
          </p:cNvPr>
          <p:cNvCxnSpPr>
            <a:cxnSpLocks/>
            <a:stCxn id="36" idx="4"/>
            <a:endCxn id="35" idx="3"/>
          </p:cNvCxnSpPr>
          <p:nvPr/>
        </p:nvCxnSpPr>
        <p:spPr>
          <a:xfrm flipV="1">
            <a:off x="1410548" y="3840265"/>
            <a:ext cx="3951275" cy="66640"/>
          </a:xfrm>
          <a:prstGeom prst="line">
            <a:avLst/>
          </a:prstGeom>
          <a:ln w="57150"/>
        </p:spPr>
        <p:style>
          <a:lnRef idx="3">
            <a:schemeClr val="dk1"/>
          </a:lnRef>
          <a:fillRef idx="0">
            <a:schemeClr val="dk1"/>
          </a:fillRef>
          <a:effectRef idx="2">
            <a:schemeClr val="dk1"/>
          </a:effectRef>
          <a:fontRef idx="minor">
            <a:schemeClr val="tx1"/>
          </a:fontRef>
        </p:style>
      </p:cxnSp>
      <p:sp>
        <p:nvSpPr>
          <p:cNvPr id="17" name="Hình chữ nhật: Góc Tròn 16">
            <a:extLst>
              <a:ext uri="{FF2B5EF4-FFF2-40B4-BE49-F238E27FC236}">
                <a16:creationId xmlns="" xmlns:a16="http://schemas.microsoft.com/office/drawing/2014/main" id="{A13FBB13-FA1F-4E7D-A178-8713CE9E9358}"/>
              </a:ext>
            </a:extLst>
          </p:cNvPr>
          <p:cNvSpPr/>
          <p:nvPr/>
        </p:nvSpPr>
        <p:spPr>
          <a:xfrm>
            <a:off x="7442135" y="2150880"/>
            <a:ext cx="3365812" cy="74811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thẳng</a:t>
            </a:r>
            <a:r>
              <a:rPr lang="en-US" sz="3600" dirty="0">
                <a:solidFill>
                  <a:srgbClr val="FF0000"/>
                </a:solidFill>
                <a:latin typeface="Times New Roman" panose="02020603050405020304" pitchFamily="18" charset="0"/>
                <a:cs typeface="Times New Roman" panose="02020603050405020304" pitchFamily="18" charset="0"/>
              </a:rPr>
              <a:t> AB</a:t>
            </a:r>
          </a:p>
        </p:txBody>
      </p:sp>
      <p:sp>
        <p:nvSpPr>
          <p:cNvPr id="54" name="Hình chữ nhật: Góc Tròn 53">
            <a:extLst>
              <a:ext uri="{FF2B5EF4-FFF2-40B4-BE49-F238E27FC236}">
                <a16:creationId xmlns="" xmlns:a16="http://schemas.microsoft.com/office/drawing/2014/main" id="{D57AC069-E05E-4341-ABC3-E20F8883E60F}"/>
              </a:ext>
            </a:extLst>
          </p:cNvPr>
          <p:cNvSpPr/>
          <p:nvPr/>
        </p:nvSpPr>
        <p:spPr>
          <a:xfrm>
            <a:off x="8041211" y="4151036"/>
            <a:ext cx="3365812" cy="74811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thẳng</a:t>
            </a:r>
            <a:r>
              <a:rPr lang="en-US" sz="3600" dirty="0">
                <a:solidFill>
                  <a:srgbClr val="FF0000"/>
                </a:solidFill>
                <a:latin typeface="Times New Roman" panose="02020603050405020304" pitchFamily="18" charset="0"/>
                <a:cs typeface="Times New Roman" panose="02020603050405020304" pitchFamily="18" charset="0"/>
              </a:rPr>
              <a:t> AC</a:t>
            </a:r>
          </a:p>
        </p:txBody>
      </p:sp>
      <p:sp>
        <p:nvSpPr>
          <p:cNvPr id="55" name="Hình chữ nhật: Góc Tròn 54">
            <a:extLst>
              <a:ext uri="{FF2B5EF4-FFF2-40B4-BE49-F238E27FC236}">
                <a16:creationId xmlns="" xmlns:a16="http://schemas.microsoft.com/office/drawing/2014/main" id="{7F4D625D-2BD6-4B16-AAE6-1895FAEC3259}"/>
              </a:ext>
            </a:extLst>
          </p:cNvPr>
          <p:cNvSpPr/>
          <p:nvPr/>
        </p:nvSpPr>
        <p:spPr>
          <a:xfrm>
            <a:off x="7446617" y="6085359"/>
            <a:ext cx="3365812" cy="748111"/>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thẳng</a:t>
            </a:r>
            <a:r>
              <a:rPr lang="en-US" sz="3600" dirty="0">
                <a:solidFill>
                  <a:srgbClr val="FF0000"/>
                </a:solidFill>
                <a:latin typeface="Times New Roman" panose="02020603050405020304" pitchFamily="18" charset="0"/>
                <a:cs typeface="Times New Roman" panose="02020603050405020304" pitchFamily="18" charset="0"/>
              </a:rPr>
              <a:t> BC</a:t>
            </a:r>
          </a:p>
        </p:txBody>
      </p:sp>
      <p:sp>
        <p:nvSpPr>
          <p:cNvPr id="56" name="TextBox 274">
            <a:extLst>
              <a:ext uri="{FF2B5EF4-FFF2-40B4-BE49-F238E27FC236}">
                <a16:creationId xmlns="" xmlns:a16="http://schemas.microsoft.com/office/drawing/2014/main" id="{6775CCB9-2785-40BA-AFDF-C950D8A70D29}"/>
              </a:ext>
            </a:extLst>
          </p:cNvPr>
          <p:cNvSpPr txBox="1"/>
          <p:nvPr/>
        </p:nvSpPr>
        <p:spPr>
          <a:xfrm>
            <a:off x="943994" y="4636964"/>
            <a:ext cx="4375325" cy="1219886"/>
          </a:xfrm>
          <a:prstGeom prst="rect">
            <a:avLst/>
          </a:prstGeom>
          <a:noFill/>
        </p:spPr>
        <p:txBody>
          <a:bodyPr wrap="square" rtlCol="0">
            <a:spAutoFit/>
          </a:bodyPr>
          <a:lstStyle/>
          <a:p>
            <a:pPr marL="0" marR="0" algn="ctr">
              <a:lnSpc>
                <a:spcPct val="120000"/>
              </a:lnSpc>
              <a:spcBef>
                <a:spcPts val="0"/>
              </a:spcBef>
              <a:spcAft>
                <a:spcPts val="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lnSpc>
                <a:spcPct val="120000"/>
              </a:lnSpc>
              <a:spcBef>
                <a:spcPts val="0"/>
              </a:spcBef>
              <a:spcAft>
                <a:spcPts val="0"/>
              </a:spcAft>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tam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Hình ảnh 10">
            <a:extLst>
              <a:ext uri="{FF2B5EF4-FFF2-40B4-BE49-F238E27FC236}">
                <a16:creationId xmlns="" xmlns:a16="http://schemas.microsoft.com/office/drawing/2014/main" id="{FDAD980A-3CEC-4BCF-AC51-F2A2D340A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279" y="2210410"/>
            <a:ext cx="3559452" cy="4655006"/>
          </a:xfrm>
          <a:prstGeom prst="rect">
            <a:avLst/>
          </a:prstGeom>
        </p:spPr>
      </p:pic>
      <p:sp>
        <p:nvSpPr>
          <p:cNvPr id="51" name="TextBox 12">
            <a:extLst>
              <a:ext uri="{FF2B5EF4-FFF2-40B4-BE49-F238E27FC236}">
                <a16:creationId xmlns="" xmlns:a16="http://schemas.microsoft.com/office/drawing/2014/main" id="{34A5E69C-6DE2-422A-AAB7-23FA8E0224C4}"/>
              </a:ext>
            </a:extLst>
          </p:cNvPr>
          <p:cNvSpPr txBox="1"/>
          <p:nvPr/>
        </p:nvSpPr>
        <p:spPr>
          <a:xfrm>
            <a:off x="1249204" y="-65845"/>
            <a:ext cx="4639412" cy="461665"/>
          </a:xfrm>
          <a:prstGeom prst="rect">
            <a:avLst/>
          </a:prstGeom>
          <a:noFill/>
        </p:spPr>
        <p:txBody>
          <a:bodyPr wrap="none" rtlCol="0">
            <a:spAutoFit/>
          </a:bodyPr>
          <a:lstStyle/>
          <a:p>
            <a:r>
              <a:rPr lang="en-US" sz="2400" dirty="0" err="1">
                <a:solidFill>
                  <a:srgbClr val="0000CC"/>
                </a:solidFill>
                <a:latin typeface="Times New Roman" pitchFamily="18" charset="0"/>
                <a:cs typeface="Times New Roman" pitchFamily="18" charset="0"/>
              </a:rPr>
              <a:t>Thứ</a:t>
            </a:r>
            <a:r>
              <a:rPr lang="vi-VN" sz="2400" dirty="0">
                <a:solidFill>
                  <a:srgbClr val="0000CC"/>
                </a:solidFill>
                <a:latin typeface="Times New Roman" pitchFamily="18" charset="0"/>
                <a:cs typeface="Times New Roman" pitchFamily="18" charset="0"/>
              </a:rPr>
              <a:t> ba</a:t>
            </a:r>
            <a:r>
              <a:rPr lang="en-US" sz="2400" dirty="0">
                <a:solidFill>
                  <a:srgbClr val="0000CC"/>
                </a:solidFill>
                <a:latin typeface="Times New Roman" pitchFamily="18" charset="0"/>
                <a:cs typeface="Times New Roman" pitchFamily="18" charset="0"/>
              </a:rPr>
              <a:t>,</a:t>
            </a:r>
            <a:r>
              <a:rPr lang="vi-VN"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ngà</a:t>
            </a:r>
            <a:r>
              <a:rPr lang="vi-VN" sz="2400" dirty="0">
                <a:solidFill>
                  <a:srgbClr val="0000CC"/>
                </a:solidFill>
                <a:latin typeface="Times New Roman" pitchFamily="18" charset="0"/>
                <a:cs typeface="Times New Roman" pitchFamily="18" charset="0"/>
              </a:rPr>
              <a:t>y 2</a:t>
            </a:r>
            <a:r>
              <a:rPr lang="en-US" sz="2400" dirty="0">
                <a:solidFill>
                  <a:srgbClr val="0000CC"/>
                </a:solidFill>
                <a:latin typeface="Times New Roman" pitchFamily="18" charset="0"/>
                <a:cs typeface="Times New Roman" pitchFamily="18" charset="0"/>
              </a:rPr>
              <a:t>4</a:t>
            </a:r>
            <a:r>
              <a:rPr lang="vi-VN"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tháng</a:t>
            </a:r>
            <a:r>
              <a:rPr lang="vi-VN" sz="2400" dirty="0">
                <a:solidFill>
                  <a:srgbClr val="0000CC"/>
                </a:solidFill>
                <a:latin typeface="Times New Roman" pitchFamily="18" charset="0"/>
                <a:cs typeface="Times New Roman" pitchFamily="18" charset="0"/>
              </a:rPr>
              <a:t> 10 </a:t>
            </a:r>
            <a:r>
              <a:rPr lang="en-US" sz="2400" dirty="0" err="1">
                <a:solidFill>
                  <a:srgbClr val="0000CC"/>
                </a:solidFill>
                <a:latin typeface="Times New Roman" pitchFamily="18" charset="0"/>
                <a:cs typeface="Times New Roman" pitchFamily="18" charset="0"/>
              </a:rPr>
              <a:t>năm</a:t>
            </a:r>
            <a:r>
              <a:rPr lang="vi-VN" sz="2400" dirty="0">
                <a:solidFill>
                  <a:srgbClr val="0000CC"/>
                </a:solidFill>
                <a:latin typeface="Times New Roman" pitchFamily="18" charset="0"/>
                <a:cs typeface="Times New Roman" pitchFamily="18" charset="0"/>
              </a:rPr>
              <a:t> 202</a:t>
            </a:r>
            <a:r>
              <a:rPr lang="en-US" sz="2400" dirty="0">
                <a:solidFill>
                  <a:srgbClr val="0000CC"/>
                </a:solidFill>
                <a:latin typeface="Times New Roman" pitchFamily="18" charset="0"/>
                <a:cs typeface="Times New Roman" pitchFamily="18" charset="0"/>
              </a:rPr>
              <a:t>3</a:t>
            </a:r>
          </a:p>
        </p:txBody>
      </p:sp>
      <p:sp>
        <p:nvSpPr>
          <p:cNvPr id="50" name="TextBox 13">
            <a:extLst>
              <a:ext uri="{FF2B5EF4-FFF2-40B4-BE49-F238E27FC236}">
                <a16:creationId xmlns="" xmlns:a16="http://schemas.microsoft.com/office/drawing/2014/main" id="{9A903467-DDCA-43F5-86A0-6CE604A0E7EA}"/>
              </a:ext>
            </a:extLst>
          </p:cNvPr>
          <p:cNvSpPr txBox="1"/>
          <p:nvPr/>
        </p:nvSpPr>
        <p:spPr>
          <a:xfrm>
            <a:off x="2743568" y="302188"/>
            <a:ext cx="776175" cy="338554"/>
          </a:xfrm>
          <a:prstGeom prst="rect">
            <a:avLst/>
          </a:prstGeom>
          <a:noFill/>
        </p:spPr>
        <p:txBody>
          <a:bodyPr wrap="none" rtlCol="0">
            <a:spAutoFit/>
          </a:bodyPr>
          <a:lstStyle/>
          <a:p>
            <a:r>
              <a:rPr lang="en-US" sz="1600" b="1" u="sng" dirty="0" err="1">
                <a:solidFill>
                  <a:srgbClr val="FF0066"/>
                </a:solidFill>
                <a:latin typeface="Times New Roman" pitchFamily="18" charset="0"/>
                <a:cs typeface="Times New Roman" pitchFamily="18" charset="0"/>
              </a:rPr>
              <a:t>TOÁN</a:t>
            </a:r>
            <a:endParaRPr lang="en-US" sz="1600" b="1" u="sng" dirty="0">
              <a:solidFill>
                <a:srgbClr val="FF0066"/>
              </a:solidFill>
              <a:latin typeface="Times New Roman" pitchFamily="18" charset="0"/>
              <a:cs typeface="Times New Roman" pitchFamily="18" charset="0"/>
            </a:endParaRPr>
          </a:p>
        </p:txBody>
      </p:sp>
      <p:pic>
        <p:nvPicPr>
          <p:cNvPr id="8" name="Hình ảnh 7">
            <a:extLst>
              <a:ext uri="{FF2B5EF4-FFF2-40B4-BE49-F238E27FC236}">
                <a16:creationId xmlns="" xmlns:a16="http://schemas.microsoft.com/office/drawing/2014/main" id="{ECAD48EB-BAFF-4B34-B50B-0A8751DE1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071" y="2226482"/>
            <a:ext cx="3365812" cy="4631517"/>
          </a:xfrm>
          <a:prstGeom prst="rect">
            <a:avLst/>
          </a:prstGeom>
        </p:spPr>
      </p:pic>
    </p:spTree>
    <p:extLst>
      <p:ext uri="{BB962C8B-B14F-4D97-AF65-F5344CB8AC3E}">
        <p14:creationId xmlns:p14="http://schemas.microsoft.com/office/powerpoint/2010/main" val="424637309"/>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anim calcmode="lin" valueType="num">
                                      <p:cBhvr>
                                        <p:cTn id="19" dur="1000" fill="hold"/>
                                        <p:tgtEl>
                                          <p:spTgt spid="255"/>
                                        </p:tgtEl>
                                        <p:attrNameLst>
                                          <p:attrName>ppt_x</p:attrName>
                                        </p:attrNameLst>
                                      </p:cBhvr>
                                      <p:tavLst>
                                        <p:tav tm="0">
                                          <p:val>
                                            <p:strVal val="#ppt_x"/>
                                          </p:val>
                                        </p:tav>
                                        <p:tav tm="100000">
                                          <p:val>
                                            <p:strVal val="#ppt_x"/>
                                          </p:val>
                                        </p:tav>
                                      </p:tavLst>
                                    </p:anim>
                                    <p:anim calcmode="lin" valueType="num">
                                      <p:cBhvr>
                                        <p:cTn id="20" dur="900" decel="100000" fill="hold"/>
                                        <p:tgtEl>
                                          <p:spTgt spid="25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55"/>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20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out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261"/>
                                        </p:tgtEl>
                                        <p:attrNameLst>
                                          <p:attrName>style.visibility</p:attrName>
                                        </p:attrNameLst>
                                      </p:cBhvr>
                                      <p:to>
                                        <p:strVal val="visible"/>
                                      </p:to>
                                    </p:set>
                                    <p:animEffect transition="in" filter="fade">
                                      <p:cBhvr>
                                        <p:cTn id="35" dur="1000"/>
                                        <p:tgtEl>
                                          <p:spTgt spid="261"/>
                                        </p:tgtEl>
                                      </p:cBhvr>
                                    </p:animEffect>
                                    <p:anim calcmode="lin" valueType="num">
                                      <p:cBhvr>
                                        <p:cTn id="36" dur="1000" fill="hold"/>
                                        <p:tgtEl>
                                          <p:spTgt spid="261"/>
                                        </p:tgtEl>
                                        <p:attrNameLst>
                                          <p:attrName>ppt_x</p:attrName>
                                        </p:attrNameLst>
                                      </p:cBhvr>
                                      <p:tavLst>
                                        <p:tav tm="0">
                                          <p:val>
                                            <p:strVal val="#ppt_x"/>
                                          </p:val>
                                        </p:tav>
                                        <p:tav tm="100000">
                                          <p:val>
                                            <p:strVal val="#ppt_x"/>
                                          </p:val>
                                        </p:tav>
                                      </p:tavLst>
                                    </p:anim>
                                    <p:anim calcmode="lin" valueType="num">
                                      <p:cBhvr>
                                        <p:cTn id="37" dur="900" decel="100000" fill="hold"/>
                                        <p:tgtEl>
                                          <p:spTgt spid="26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6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out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fade">
                                      <p:cBhvr>
                                        <p:cTn id="52" dur="1000"/>
                                        <p:tgtEl>
                                          <p:spTgt spid="266"/>
                                        </p:tgtEl>
                                      </p:cBhvr>
                                    </p:animEffect>
                                    <p:anim calcmode="lin" valueType="num">
                                      <p:cBhvr>
                                        <p:cTn id="53" dur="1000" fill="hold"/>
                                        <p:tgtEl>
                                          <p:spTgt spid="266"/>
                                        </p:tgtEl>
                                        <p:attrNameLst>
                                          <p:attrName>ppt_x</p:attrName>
                                        </p:attrNameLst>
                                      </p:cBhvr>
                                      <p:tavLst>
                                        <p:tav tm="0">
                                          <p:val>
                                            <p:strVal val="#ppt_x"/>
                                          </p:val>
                                        </p:tav>
                                        <p:tav tm="100000">
                                          <p:val>
                                            <p:strVal val="#ppt_x"/>
                                          </p:val>
                                        </p:tav>
                                      </p:tavLst>
                                    </p:anim>
                                    <p:anim calcmode="lin" valueType="num">
                                      <p:cBhvr>
                                        <p:cTn id="54" dur="900" decel="100000" fill="hold"/>
                                        <p:tgtEl>
                                          <p:spTgt spid="266"/>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20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out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4"/>
                                        </p:tgtEl>
                                        <p:attrNameLst>
                                          <p:attrName>style.visibility</p:attrName>
                                        </p:attrNameLst>
                                      </p:cBhvr>
                                      <p:to>
                                        <p:strVal val="visible"/>
                                      </p:to>
                                    </p:set>
                                    <p:animEffect transition="in" filter="barn(inVertical)">
                                      <p:cBhvr>
                                        <p:cTn id="69" dur="500"/>
                                        <p:tgtEl>
                                          <p:spTgt spid="27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75"/>
                                        </p:tgtEl>
                                        <p:attrNameLst>
                                          <p:attrName>style.visibility</p:attrName>
                                        </p:attrNameLst>
                                      </p:cBhvr>
                                      <p:to>
                                        <p:strVal val="visible"/>
                                      </p:to>
                                    </p:set>
                                    <p:animEffect transition="in" filter="barn(inVertical)">
                                      <p:cBhvr>
                                        <p:cTn id="72" dur="500"/>
                                        <p:tgtEl>
                                          <p:spTgt spid="27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275"/>
                                        </p:tgtEl>
                                      </p:cBhvr>
                                    </p:animEffect>
                                    <p:set>
                                      <p:cBhvr>
                                        <p:cTn id="77" dur="1" fill="hold">
                                          <p:stCondLst>
                                            <p:cond delay="499"/>
                                          </p:stCondLst>
                                        </p:cTn>
                                        <p:tgtEl>
                                          <p:spTgt spid="275"/>
                                        </p:tgtEl>
                                        <p:attrNameLst>
                                          <p:attrName>style.visibility</p:attrName>
                                        </p:attrNameLst>
                                      </p:cBhvr>
                                      <p:to>
                                        <p:strVal val="hidden"/>
                                      </p:to>
                                    </p:set>
                                  </p:childTnLst>
                                </p:cTn>
                              </p:par>
                              <p:par>
                                <p:cTn id="78" presetID="16" presetClass="entr" presetSubtype="21"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barn(inVertical)">
                                      <p:cBhvr>
                                        <p:cTn id="80" dur="500"/>
                                        <p:tgtEl>
                                          <p:spTgt spid="5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6" presetClass="emph" presetSubtype="0" repeatCount="indefinite" fill="hold" grpId="0" nodeType="clickEffect">
                                  <p:stCondLst>
                                    <p:cond delay="0"/>
                                  </p:stCondLst>
                                  <p:childTnLst>
                                    <p:animScale>
                                      <p:cBhvr>
                                        <p:cTn id="104" dur="1000" fill="hold"/>
                                        <p:tgtEl>
                                          <p:spTgt spid="6"/>
                                        </p:tgtEl>
                                      </p:cBhvr>
                                      <p:by x="150000" y="150000"/>
                                    </p:animScale>
                                  </p:childTnLst>
                                </p:cTn>
                              </p:par>
                              <p:par>
                                <p:cTn id="105" presetID="6" presetClass="emph" presetSubtype="0" repeatCount="indefinite" fill="hold" grpId="0" nodeType="withEffect">
                                  <p:stCondLst>
                                    <p:cond delay="0"/>
                                  </p:stCondLst>
                                  <p:childTnLst>
                                    <p:animScale>
                                      <p:cBhvr>
                                        <p:cTn id="106" dur="1000" fill="hold"/>
                                        <p:tgtEl>
                                          <p:spTgt spid="40"/>
                                        </p:tgtEl>
                                      </p:cBhvr>
                                      <p:by x="150000" y="150000"/>
                                    </p:animScale>
                                  </p:childTnLst>
                                </p:cTn>
                              </p:par>
                              <p:par>
                                <p:cTn id="107" presetID="6" presetClass="emph" presetSubtype="0" repeatCount="indefinite" fill="hold" grpId="0" nodeType="withEffect">
                                  <p:stCondLst>
                                    <p:cond delay="0"/>
                                  </p:stCondLst>
                                  <p:childTnLst>
                                    <p:animScale>
                                      <p:cBhvr>
                                        <p:cTn id="108" dur="1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9" grpId="0" animBg="1"/>
      <p:bldP spid="39" grpId="1" animBg="1"/>
      <p:bldP spid="40" grpId="0" animBg="1"/>
      <p:bldP spid="40" grpId="1" animBg="1"/>
      <p:bldP spid="275" grpId="0"/>
      <p:bldP spid="275" grpId="1"/>
      <p:bldP spid="17" grpId="0" animBg="1"/>
      <p:bldP spid="54" grpId="0" animBg="1"/>
      <p:bldP spid="55" grpId="0" animBg="1"/>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Đường nối Thẳng 13">
            <a:extLst>
              <a:ext uri="{FF2B5EF4-FFF2-40B4-BE49-F238E27FC236}">
                <a16:creationId xmlns="" xmlns:a16="http://schemas.microsoft.com/office/drawing/2014/main" id="{BFC089D5-C9C9-425A-AE02-49250D8E77B6}"/>
              </a:ext>
            </a:extLst>
          </p:cNvPr>
          <p:cNvCxnSpPr>
            <a:cxnSpLocks/>
          </p:cNvCxnSpPr>
          <p:nvPr/>
        </p:nvCxnSpPr>
        <p:spPr>
          <a:xfrm>
            <a:off x="3226525" y="3043645"/>
            <a:ext cx="4415246" cy="3918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 xmlns:a16="http://schemas.microsoft.com/office/drawing/2014/main" id="{6337C665-9139-43D5-9A4F-E568CC0929DF}"/>
              </a:ext>
            </a:extLst>
          </p:cNvPr>
          <p:cNvCxnSpPr>
            <a:cxnSpLocks/>
          </p:cNvCxnSpPr>
          <p:nvPr/>
        </p:nvCxnSpPr>
        <p:spPr>
          <a:xfrm>
            <a:off x="2455818" y="6361611"/>
            <a:ext cx="660980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 xmlns:a16="http://schemas.microsoft.com/office/drawing/2014/main" id="{89B4CE90-2DBE-47FB-9541-2020C1FA75C4}"/>
              </a:ext>
            </a:extLst>
          </p:cNvPr>
          <p:cNvCxnSpPr>
            <a:cxnSpLocks/>
          </p:cNvCxnSpPr>
          <p:nvPr/>
        </p:nvCxnSpPr>
        <p:spPr>
          <a:xfrm flipH="1">
            <a:off x="2455818" y="3043645"/>
            <a:ext cx="783770" cy="334409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 xmlns:a16="http://schemas.microsoft.com/office/drawing/2014/main" id="{5AEAEC84-FAA6-4906-B3EB-2B7D98B3A32A}"/>
              </a:ext>
            </a:extLst>
          </p:cNvPr>
          <p:cNvCxnSpPr>
            <a:cxnSpLocks/>
          </p:cNvCxnSpPr>
          <p:nvPr/>
        </p:nvCxnSpPr>
        <p:spPr>
          <a:xfrm>
            <a:off x="7641771" y="3435530"/>
            <a:ext cx="1410790" cy="292608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Hình chữ nhật 26">
            <a:extLst>
              <a:ext uri="{FF2B5EF4-FFF2-40B4-BE49-F238E27FC236}">
                <a16:creationId xmlns="" xmlns:a16="http://schemas.microsoft.com/office/drawing/2014/main" id="{B69FBBC8-31C2-4F78-AE86-95E530A9F942}"/>
              </a:ext>
            </a:extLst>
          </p:cNvPr>
          <p:cNvSpPr/>
          <p:nvPr/>
        </p:nvSpPr>
        <p:spPr>
          <a:xfrm>
            <a:off x="2338251" y="2416628"/>
            <a:ext cx="600892" cy="627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M</a:t>
            </a:r>
          </a:p>
        </p:txBody>
      </p:sp>
      <p:sp>
        <p:nvSpPr>
          <p:cNvPr id="28" name="Hình chữ nhật 27">
            <a:extLst>
              <a:ext uri="{FF2B5EF4-FFF2-40B4-BE49-F238E27FC236}">
                <a16:creationId xmlns="" xmlns:a16="http://schemas.microsoft.com/office/drawing/2014/main" id="{9E4834FC-819C-4747-ABAD-A9C7CEA1902A}"/>
              </a:ext>
            </a:extLst>
          </p:cNvPr>
          <p:cNvSpPr/>
          <p:nvPr/>
        </p:nvSpPr>
        <p:spPr>
          <a:xfrm>
            <a:off x="7746274" y="2612573"/>
            <a:ext cx="600892" cy="627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N</a:t>
            </a:r>
          </a:p>
        </p:txBody>
      </p:sp>
      <p:sp>
        <p:nvSpPr>
          <p:cNvPr id="29" name="Hình chữ nhật 28">
            <a:extLst>
              <a:ext uri="{FF2B5EF4-FFF2-40B4-BE49-F238E27FC236}">
                <a16:creationId xmlns="" xmlns:a16="http://schemas.microsoft.com/office/drawing/2014/main" id="{8771C7B0-342B-4316-B1FA-C31C82A6BF6C}"/>
              </a:ext>
            </a:extLst>
          </p:cNvPr>
          <p:cNvSpPr/>
          <p:nvPr/>
        </p:nvSpPr>
        <p:spPr>
          <a:xfrm>
            <a:off x="9183191" y="6048104"/>
            <a:ext cx="600892" cy="627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P</a:t>
            </a:r>
          </a:p>
        </p:txBody>
      </p:sp>
      <p:sp>
        <p:nvSpPr>
          <p:cNvPr id="30" name="Hình chữ nhật 29">
            <a:extLst>
              <a:ext uri="{FF2B5EF4-FFF2-40B4-BE49-F238E27FC236}">
                <a16:creationId xmlns="" xmlns:a16="http://schemas.microsoft.com/office/drawing/2014/main" id="{717033B5-55F4-44F1-AD7E-64D727F8FD06}"/>
              </a:ext>
            </a:extLst>
          </p:cNvPr>
          <p:cNvSpPr/>
          <p:nvPr/>
        </p:nvSpPr>
        <p:spPr>
          <a:xfrm>
            <a:off x="1724296" y="6048104"/>
            <a:ext cx="600892" cy="627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Q</a:t>
            </a:r>
          </a:p>
        </p:txBody>
      </p:sp>
      <p:pic>
        <p:nvPicPr>
          <p:cNvPr id="31" name="Picture 1">
            <a:extLst>
              <a:ext uri="{FF2B5EF4-FFF2-40B4-BE49-F238E27FC236}">
                <a16:creationId xmlns="" xmlns:a16="http://schemas.microsoft.com/office/drawing/2014/main" id="{6EC30DB9-D4D4-40B0-85B8-B67D0F3DB6C7}"/>
              </a:ext>
            </a:extLst>
          </p:cNvPr>
          <p:cNvPicPr>
            <a:picLocks noChangeAspect="1"/>
          </p:cNvPicPr>
          <p:nvPr/>
        </p:nvPicPr>
        <p:blipFill>
          <a:blip r:embed="rId2"/>
          <a:stretch>
            <a:fillRect/>
          </a:stretch>
        </p:blipFill>
        <p:spPr>
          <a:xfrm>
            <a:off x="2939143" y="1029240"/>
            <a:ext cx="7139035" cy="859611"/>
          </a:xfrm>
          <a:prstGeom prst="rect">
            <a:avLst/>
          </a:prstGeom>
        </p:spPr>
      </p:pic>
      <p:sp>
        <p:nvSpPr>
          <p:cNvPr id="32" name="TextBox 12">
            <a:extLst>
              <a:ext uri="{FF2B5EF4-FFF2-40B4-BE49-F238E27FC236}">
                <a16:creationId xmlns="" xmlns:a16="http://schemas.microsoft.com/office/drawing/2014/main" id="{D31C7E35-4CAA-4D2F-901E-C7465934A8C6}"/>
              </a:ext>
            </a:extLst>
          </p:cNvPr>
          <p:cNvSpPr txBox="1"/>
          <p:nvPr/>
        </p:nvSpPr>
        <p:spPr>
          <a:xfrm>
            <a:off x="3865161" y="87169"/>
            <a:ext cx="5200463" cy="507190"/>
          </a:xfrm>
          <a:prstGeom prst="rect">
            <a:avLst/>
          </a:prstGeom>
          <a:noFill/>
        </p:spPr>
        <p:txBody>
          <a:bodyPr wrap="none" rtlCol="0">
            <a:spAutoFit/>
          </a:bodyPr>
          <a:lstStyle/>
          <a:p>
            <a:r>
              <a:rPr lang="en-US" sz="2696" dirty="0" err="1">
                <a:solidFill>
                  <a:srgbClr val="0000CC"/>
                </a:solidFill>
                <a:latin typeface="Times New Roman" pitchFamily="18" charset="0"/>
                <a:cs typeface="Times New Roman" pitchFamily="18" charset="0"/>
              </a:rPr>
              <a:t>Thứ</a:t>
            </a:r>
            <a:r>
              <a:rPr lang="vi-VN" sz="2696" dirty="0">
                <a:solidFill>
                  <a:srgbClr val="0000CC"/>
                </a:solidFill>
                <a:latin typeface="Times New Roman" pitchFamily="18" charset="0"/>
                <a:cs typeface="Times New Roman" pitchFamily="18" charset="0"/>
              </a:rPr>
              <a:t> ba</a:t>
            </a:r>
            <a:r>
              <a:rPr lang="en-US" sz="2696" dirty="0">
                <a:solidFill>
                  <a:srgbClr val="0000CC"/>
                </a:solidFill>
                <a:latin typeface="Times New Roman" pitchFamily="18" charset="0"/>
                <a:cs typeface="Times New Roman" pitchFamily="18" charset="0"/>
              </a:rPr>
              <a:t>,</a:t>
            </a:r>
            <a:r>
              <a:rPr lang="vi-VN" sz="2696" dirty="0">
                <a:solidFill>
                  <a:srgbClr val="0000CC"/>
                </a:solidFill>
                <a:latin typeface="Times New Roman" pitchFamily="18" charset="0"/>
                <a:cs typeface="Times New Roman" pitchFamily="18" charset="0"/>
              </a:rPr>
              <a:t> </a:t>
            </a:r>
            <a:r>
              <a:rPr lang="en-US" sz="2696" dirty="0" err="1">
                <a:solidFill>
                  <a:srgbClr val="0000CC"/>
                </a:solidFill>
                <a:latin typeface="Times New Roman" pitchFamily="18" charset="0"/>
                <a:cs typeface="Times New Roman" pitchFamily="18" charset="0"/>
              </a:rPr>
              <a:t>ngà</a:t>
            </a:r>
            <a:r>
              <a:rPr lang="vi-VN" sz="2696" dirty="0">
                <a:solidFill>
                  <a:srgbClr val="0000CC"/>
                </a:solidFill>
                <a:latin typeface="Times New Roman" pitchFamily="18" charset="0"/>
                <a:cs typeface="Times New Roman" pitchFamily="18" charset="0"/>
              </a:rPr>
              <a:t>y 2</a:t>
            </a:r>
            <a:r>
              <a:rPr lang="en-US" sz="2696" dirty="0">
                <a:solidFill>
                  <a:srgbClr val="0000CC"/>
                </a:solidFill>
                <a:latin typeface="Times New Roman" pitchFamily="18" charset="0"/>
                <a:cs typeface="Times New Roman" pitchFamily="18" charset="0"/>
              </a:rPr>
              <a:t>4</a:t>
            </a:r>
            <a:r>
              <a:rPr lang="vi-VN" sz="2696" dirty="0">
                <a:solidFill>
                  <a:srgbClr val="0000CC"/>
                </a:solidFill>
                <a:latin typeface="Times New Roman" pitchFamily="18" charset="0"/>
                <a:cs typeface="Times New Roman" pitchFamily="18" charset="0"/>
              </a:rPr>
              <a:t> </a:t>
            </a:r>
            <a:r>
              <a:rPr lang="en-US" sz="2696" dirty="0" err="1">
                <a:solidFill>
                  <a:srgbClr val="0000CC"/>
                </a:solidFill>
                <a:latin typeface="Times New Roman" pitchFamily="18" charset="0"/>
                <a:cs typeface="Times New Roman" pitchFamily="18" charset="0"/>
              </a:rPr>
              <a:t>tháng</a:t>
            </a:r>
            <a:r>
              <a:rPr lang="vi-VN" sz="2696" dirty="0">
                <a:solidFill>
                  <a:srgbClr val="0000CC"/>
                </a:solidFill>
                <a:latin typeface="Times New Roman" pitchFamily="18" charset="0"/>
                <a:cs typeface="Times New Roman" pitchFamily="18" charset="0"/>
              </a:rPr>
              <a:t> 10 </a:t>
            </a:r>
            <a:r>
              <a:rPr lang="en-US" sz="2696" dirty="0" err="1">
                <a:solidFill>
                  <a:srgbClr val="0000CC"/>
                </a:solidFill>
                <a:latin typeface="Times New Roman" pitchFamily="18" charset="0"/>
                <a:cs typeface="Times New Roman" pitchFamily="18" charset="0"/>
              </a:rPr>
              <a:t>năm</a:t>
            </a:r>
            <a:r>
              <a:rPr lang="vi-VN" sz="2696" dirty="0">
                <a:solidFill>
                  <a:srgbClr val="0000CC"/>
                </a:solidFill>
                <a:latin typeface="Times New Roman" pitchFamily="18" charset="0"/>
                <a:cs typeface="Times New Roman" pitchFamily="18" charset="0"/>
              </a:rPr>
              <a:t> 202</a:t>
            </a:r>
            <a:r>
              <a:rPr lang="en-US" sz="2696" dirty="0">
                <a:solidFill>
                  <a:srgbClr val="0000CC"/>
                </a:solidFill>
                <a:latin typeface="Times New Roman" pitchFamily="18" charset="0"/>
                <a:cs typeface="Times New Roman" pitchFamily="18" charset="0"/>
              </a:rPr>
              <a:t>3</a:t>
            </a:r>
          </a:p>
        </p:txBody>
      </p:sp>
      <p:sp>
        <p:nvSpPr>
          <p:cNvPr id="12" name="TextBox 13">
            <a:extLst>
              <a:ext uri="{FF2B5EF4-FFF2-40B4-BE49-F238E27FC236}">
                <a16:creationId xmlns="" xmlns:a16="http://schemas.microsoft.com/office/drawing/2014/main" id="{52894273-7CC9-4C91-A98D-CF45D24752D0}"/>
              </a:ext>
            </a:extLst>
          </p:cNvPr>
          <p:cNvSpPr txBox="1"/>
          <p:nvPr/>
        </p:nvSpPr>
        <p:spPr>
          <a:xfrm>
            <a:off x="5451073" y="568023"/>
            <a:ext cx="1289853" cy="461217"/>
          </a:xfrm>
          <a:prstGeom prst="rect">
            <a:avLst/>
          </a:prstGeom>
          <a:noFill/>
        </p:spPr>
        <p:txBody>
          <a:bodyPr wrap="none" rtlCol="0">
            <a:spAutoFit/>
          </a:bodyPr>
          <a:lstStyle/>
          <a:p>
            <a:r>
              <a:rPr lang="en-US" sz="2397" b="1" u="sng" dirty="0" err="1">
                <a:solidFill>
                  <a:srgbClr val="FF0066"/>
                </a:solidFill>
                <a:latin typeface="Times New Roman" pitchFamily="18" charset="0"/>
                <a:cs typeface="Times New Roman" pitchFamily="18" charset="0"/>
              </a:rPr>
              <a:t>TOÁN</a:t>
            </a:r>
            <a:endParaRPr lang="en-US" sz="2397" b="1" u="sng" dirty="0">
              <a:solidFill>
                <a:srgbClr val="FF0066"/>
              </a:solidFill>
              <a:latin typeface="Times New Roman" pitchFamily="18" charset="0"/>
              <a:cs typeface="Times New Roman" pitchFamily="18" charset="0"/>
            </a:endParaRPr>
          </a:p>
        </p:txBody>
      </p:sp>
      <p:grpSp>
        <p:nvGrpSpPr>
          <p:cNvPr id="4" name="Nhóm 3">
            <a:extLst>
              <a:ext uri="{FF2B5EF4-FFF2-40B4-BE49-F238E27FC236}">
                <a16:creationId xmlns="" xmlns:a16="http://schemas.microsoft.com/office/drawing/2014/main" id="{BB13FB75-A121-474C-AA63-796145B5EC9F}"/>
              </a:ext>
            </a:extLst>
          </p:cNvPr>
          <p:cNvGrpSpPr/>
          <p:nvPr/>
        </p:nvGrpSpPr>
        <p:grpSpPr>
          <a:xfrm>
            <a:off x="2417926" y="3012144"/>
            <a:ext cx="6673511" cy="3375593"/>
            <a:chOff x="2432285" y="3043642"/>
            <a:chExt cx="6673511" cy="3375593"/>
          </a:xfrm>
          <a:solidFill>
            <a:srgbClr val="FF0000"/>
          </a:solidFill>
        </p:grpSpPr>
        <p:sp>
          <p:nvSpPr>
            <p:cNvPr id="3" name="Hình Bầu dục 2">
              <a:extLst>
                <a:ext uri="{FF2B5EF4-FFF2-40B4-BE49-F238E27FC236}">
                  <a16:creationId xmlns="" xmlns:a16="http://schemas.microsoft.com/office/drawing/2014/main" id="{6FCC4AA0-700A-4CD0-A49D-77F153E7CF2D}"/>
                </a:ext>
              </a:extLst>
            </p:cNvPr>
            <p:cNvSpPr/>
            <p:nvPr/>
          </p:nvSpPr>
          <p:spPr>
            <a:xfrm>
              <a:off x="3204156" y="3043642"/>
              <a:ext cx="87683" cy="876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 xmlns:a16="http://schemas.microsoft.com/office/drawing/2014/main" id="{5C721FEA-414D-4D4B-94AF-E8F37ACACC62}"/>
                </a:ext>
              </a:extLst>
            </p:cNvPr>
            <p:cNvSpPr/>
            <p:nvPr/>
          </p:nvSpPr>
          <p:spPr>
            <a:xfrm>
              <a:off x="7607568" y="3423187"/>
              <a:ext cx="87683" cy="876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ình Bầu dục 16">
              <a:extLst>
                <a:ext uri="{FF2B5EF4-FFF2-40B4-BE49-F238E27FC236}">
                  <a16:creationId xmlns="" xmlns:a16="http://schemas.microsoft.com/office/drawing/2014/main" id="{134B364B-36FD-46BB-9A9F-936D36378C2F}"/>
                </a:ext>
              </a:extLst>
            </p:cNvPr>
            <p:cNvSpPr/>
            <p:nvPr/>
          </p:nvSpPr>
          <p:spPr>
            <a:xfrm>
              <a:off x="2432285" y="6331552"/>
              <a:ext cx="87683" cy="876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ình Bầu dục 19">
              <a:extLst>
                <a:ext uri="{FF2B5EF4-FFF2-40B4-BE49-F238E27FC236}">
                  <a16:creationId xmlns="" xmlns:a16="http://schemas.microsoft.com/office/drawing/2014/main" id="{AE60CD5B-885B-44CE-9546-BB8B04277084}"/>
                </a:ext>
              </a:extLst>
            </p:cNvPr>
            <p:cNvSpPr/>
            <p:nvPr/>
          </p:nvSpPr>
          <p:spPr>
            <a:xfrm>
              <a:off x="9018113" y="6312763"/>
              <a:ext cx="87683" cy="8768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5605078"/>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par>
                          <p:cTn id="13" fill="hold">
                            <p:stCondLst>
                              <p:cond delay="125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250"/>
                                        <p:tgtEl>
                                          <p:spTgt spid="19"/>
                                        </p:tgtEl>
                                      </p:cBhvr>
                                    </p:animEffect>
                                  </p:childTnLst>
                                </p:cTn>
                              </p:par>
                            </p:childTnLst>
                          </p:cTn>
                        </p:par>
                        <p:par>
                          <p:cTn id="17" fill="hold">
                            <p:stCondLst>
                              <p:cond delay="25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1250"/>
                                        <p:tgtEl>
                                          <p:spTgt spid="15"/>
                                        </p:tgtEl>
                                      </p:cBhvr>
                                    </p:animEffect>
                                  </p:childTnLst>
                                </p:cTn>
                              </p:par>
                            </p:childTnLst>
                          </p:cTn>
                        </p:par>
                        <p:par>
                          <p:cTn id="21" fill="hold">
                            <p:stCondLst>
                              <p:cond delay="375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125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mph" presetSubtype="0" fill="hold" nodeType="clickEffect">
                                  <p:stCondLst>
                                    <p:cond delay="0"/>
                                  </p:stCondLst>
                                  <p:childTnLst>
                                    <p:animClr clrSpc="hsl" dir="cw">
                                      <p:cBhvr override="childStyle">
                                        <p:cTn id="28" dur="1000" fill="hold"/>
                                        <p:tgtEl>
                                          <p:spTgt spid="27"/>
                                        </p:tgtEl>
                                        <p:attrNameLst>
                                          <p:attrName>style.color</p:attrName>
                                        </p:attrNameLst>
                                      </p:cBhvr>
                                      <p:by>
                                        <p:hsl h="7200000" s="0" l="0"/>
                                      </p:by>
                                    </p:animClr>
                                    <p:animClr clrSpc="hsl" dir="cw">
                                      <p:cBhvr>
                                        <p:cTn id="29" dur="1000" fill="hold"/>
                                        <p:tgtEl>
                                          <p:spTgt spid="27"/>
                                        </p:tgtEl>
                                        <p:attrNameLst>
                                          <p:attrName>fillcolor</p:attrName>
                                        </p:attrNameLst>
                                      </p:cBhvr>
                                      <p:by>
                                        <p:hsl h="7200000" s="0" l="0"/>
                                      </p:by>
                                    </p:animClr>
                                    <p:animClr clrSpc="hsl" dir="cw">
                                      <p:cBhvr>
                                        <p:cTn id="30" dur="1000" fill="hold"/>
                                        <p:tgtEl>
                                          <p:spTgt spid="27"/>
                                        </p:tgtEl>
                                        <p:attrNameLst>
                                          <p:attrName>stroke.color</p:attrName>
                                        </p:attrNameLst>
                                      </p:cBhvr>
                                      <p:by>
                                        <p:hsl h="7200000" s="0" l="0"/>
                                      </p:by>
                                    </p:animClr>
                                    <p:set>
                                      <p:cBhvr>
                                        <p:cTn id="31" dur="1000" fill="hold"/>
                                        <p:tgtEl>
                                          <p:spTgt spid="27"/>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21" presetClass="emph" presetSubtype="0" fill="hold" grpId="0" nodeType="clickEffect">
                                  <p:stCondLst>
                                    <p:cond delay="0"/>
                                  </p:stCondLst>
                                  <p:childTnLst>
                                    <p:animClr clrSpc="hsl" dir="cw">
                                      <p:cBhvr override="childStyle">
                                        <p:cTn id="35" dur="1000" fill="hold"/>
                                        <p:tgtEl>
                                          <p:spTgt spid="28"/>
                                        </p:tgtEl>
                                        <p:attrNameLst>
                                          <p:attrName>style.color</p:attrName>
                                        </p:attrNameLst>
                                      </p:cBhvr>
                                      <p:by>
                                        <p:hsl h="7200000" s="0" l="0"/>
                                      </p:by>
                                    </p:animClr>
                                    <p:animClr clrSpc="hsl" dir="cw">
                                      <p:cBhvr>
                                        <p:cTn id="36" dur="1000" fill="hold"/>
                                        <p:tgtEl>
                                          <p:spTgt spid="28"/>
                                        </p:tgtEl>
                                        <p:attrNameLst>
                                          <p:attrName>fillcolor</p:attrName>
                                        </p:attrNameLst>
                                      </p:cBhvr>
                                      <p:by>
                                        <p:hsl h="7200000" s="0" l="0"/>
                                      </p:by>
                                    </p:animClr>
                                    <p:animClr clrSpc="hsl" dir="cw">
                                      <p:cBhvr>
                                        <p:cTn id="37" dur="1000" fill="hold"/>
                                        <p:tgtEl>
                                          <p:spTgt spid="28"/>
                                        </p:tgtEl>
                                        <p:attrNameLst>
                                          <p:attrName>stroke.color</p:attrName>
                                        </p:attrNameLst>
                                      </p:cBhvr>
                                      <p:by>
                                        <p:hsl h="7200000" s="0" l="0"/>
                                      </p:by>
                                    </p:animClr>
                                    <p:set>
                                      <p:cBhvr>
                                        <p:cTn id="38" dur="1000" fill="hold"/>
                                        <p:tgtEl>
                                          <p:spTgt spid="2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1" presetClass="emph" presetSubtype="0" fill="hold" grpId="0" nodeType="clickEffect">
                                  <p:stCondLst>
                                    <p:cond delay="0"/>
                                  </p:stCondLst>
                                  <p:childTnLst>
                                    <p:animClr clrSpc="hsl" dir="cw">
                                      <p:cBhvr override="childStyle">
                                        <p:cTn id="42" dur="1000" fill="hold"/>
                                        <p:tgtEl>
                                          <p:spTgt spid="29"/>
                                        </p:tgtEl>
                                        <p:attrNameLst>
                                          <p:attrName>style.color</p:attrName>
                                        </p:attrNameLst>
                                      </p:cBhvr>
                                      <p:by>
                                        <p:hsl h="7200000" s="0" l="0"/>
                                      </p:by>
                                    </p:animClr>
                                    <p:animClr clrSpc="hsl" dir="cw">
                                      <p:cBhvr>
                                        <p:cTn id="43" dur="1000" fill="hold"/>
                                        <p:tgtEl>
                                          <p:spTgt spid="29"/>
                                        </p:tgtEl>
                                        <p:attrNameLst>
                                          <p:attrName>fillcolor</p:attrName>
                                        </p:attrNameLst>
                                      </p:cBhvr>
                                      <p:by>
                                        <p:hsl h="7200000" s="0" l="0"/>
                                      </p:by>
                                    </p:animClr>
                                    <p:animClr clrSpc="hsl" dir="cw">
                                      <p:cBhvr>
                                        <p:cTn id="44" dur="1000" fill="hold"/>
                                        <p:tgtEl>
                                          <p:spTgt spid="29"/>
                                        </p:tgtEl>
                                        <p:attrNameLst>
                                          <p:attrName>stroke.color</p:attrName>
                                        </p:attrNameLst>
                                      </p:cBhvr>
                                      <p:by>
                                        <p:hsl h="7200000" s="0" l="0"/>
                                      </p:by>
                                    </p:animClr>
                                    <p:set>
                                      <p:cBhvr>
                                        <p:cTn id="45" dur="1000" fill="hold"/>
                                        <p:tgtEl>
                                          <p:spTgt spid="2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1" presetClass="emph" presetSubtype="0" fill="hold" grpId="0" nodeType="clickEffect">
                                  <p:stCondLst>
                                    <p:cond delay="0"/>
                                  </p:stCondLst>
                                  <p:childTnLst>
                                    <p:animClr clrSpc="hsl" dir="cw">
                                      <p:cBhvr override="childStyle">
                                        <p:cTn id="49" dur="1000" fill="hold"/>
                                        <p:tgtEl>
                                          <p:spTgt spid="30"/>
                                        </p:tgtEl>
                                        <p:attrNameLst>
                                          <p:attrName>style.color</p:attrName>
                                        </p:attrNameLst>
                                      </p:cBhvr>
                                      <p:by>
                                        <p:hsl h="7200000" s="0" l="0"/>
                                      </p:by>
                                    </p:animClr>
                                    <p:animClr clrSpc="hsl" dir="cw">
                                      <p:cBhvr>
                                        <p:cTn id="50" dur="1000" fill="hold"/>
                                        <p:tgtEl>
                                          <p:spTgt spid="30"/>
                                        </p:tgtEl>
                                        <p:attrNameLst>
                                          <p:attrName>fillcolor</p:attrName>
                                        </p:attrNameLst>
                                      </p:cBhvr>
                                      <p:by>
                                        <p:hsl h="7200000" s="0" l="0"/>
                                      </p:by>
                                    </p:animClr>
                                    <p:animClr clrSpc="hsl" dir="cw">
                                      <p:cBhvr>
                                        <p:cTn id="51" dur="1000" fill="hold"/>
                                        <p:tgtEl>
                                          <p:spTgt spid="30"/>
                                        </p:tgtEl>
                                        <p:attrNameLst>
                                          <p:attrName>stroke.color</p:attrName>
                                        </p:attrNameLst>
                                      </p:cBhvr>
                                      <p:by>
                                        <p:hsl h="7200000" s="0" l="0"/>
                                      </p:by>
                                    </p:animClr>
                                    <p:set>
                                      <p:cBhvr>
                                        <p:cTn id="52" dur="1000" fill="hold"/>
                                        <p:tgtEl>
                                          <p:spTgt spid="30"/>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1" presetClass="emph" presetSubtype="0" fill="hold" nodeType="clickEffect">
                                  <p:stCondLst>
                                    <p:cond delay="0"/>
                                  </p:stCondLst>
                                  <p:childTnLst>
                                    <p:animClr clrSpc="hsl" dir="cw">
                                      <p:cBhvr override="childStyle">
                                        <p:cTn id="56" dur="500" fill="hold"/>
                                        <p:tgtEl>
                                          <p:spTgt spid="14"/>
                                        </p:tgtEl>
                                        <p:attrNameLst>
                                          <p:attrName>style.color</p:attrName>
                                        </p:attrNameLst>
                                      </p:cBhvr>
                                      <p:by>
                                        <p:hsl h="7200000" s="0" l="0"/>
                                      </p:by>
                                    </p:animClr>
                                    <p:animClr clrSpc="hsl" dir="cw">
                                      <p:cBhvr>
                                        <p:cTn id="57" dur="500" fill="hold"/>
                                        <p:tgtEl>
                                          <p:spTgt spid="14"/>
                                        </p:tgtEl>
                                        <p:attrNameLst>
                                          <p:attrName>fillcolor</p:attrName>
                                        </p:attrNameLst>
                                      </p:cBhvr>
                                      <p:by>
                                        <p:hsl h="7200000" s="0" l="0"/>
                                      </p:by>
                                    </p:animClr>
                                    <p:animClr clrSpc="hsl" dir="cw">
                                      <p:cBhvr>
                                        <p:cTn id="58" dur="500" fill="hold"/>
                                        <p:tgtEl>
                                          <p:spTgt spid="14"/>
                                        </p:tgtEl>
                                        <p:attrNameLst>
                                          <p:attrName>stroke.color</p:attrName>
                                        </p:attrNameLst>
                                      </p:cBhvr>
                                      <p:by>
                                        <p:hsl h="7200000" s="0" l="0"/>
                                      </p:by>
                                    </p:animClr>
                                    <p:set>
                                      <p:cBhvr>
                                        <p:cTn id="59" dur="500" fill="hold"/>
                                        <p:tgtEl>
                                          <p:spTgt spid="14"/>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21" presetClass="emph" presetSubtype="0" fill="hold" nodeType="clickEffect">
                                  <p:stCondLst>
                                    <p:cond delay="0"/>
                                  </p:stCondLst>
                                  <p:childTnLst>
                                    <p:animClr clrSpc="hsl" dir="cw">
                                      <p:cBhvr override="childStyle">
                                        <p:cTn id="63" dur="500" fill="hold"/>
                                        <p:tgtEl>
                                          <p:spTgt spid="19"/>
                                        </p:tgtEl>
                                        <p:attrNameLst>
                                          <p:attrName>style.color</p:attrName>
                                        </p:attrNameLst>
                                      </p:cBhvr>
                                      <p:by>
                                        <p:hsl h="7200000" s="0" l="0"/>
                                      </p:by>
                                    </p:animClr>
                                    <p:animClr clrSpc="hsl" dir="cw">
                                      <p:cBhvr>
                                        <p:cTn id="64" dur="500" fill="hold"/>
                                        <p:tgtEl>
                                          <p:spTgt spid="19"/>
                                        </p:tgtEl>
                                        <p:attrNameLst>
                                          <p:attrName>fillcolor</p:attrName>
                                        </p:attrNameLst>
                                      </p:cBhvr>
                                      <p:by>
                                        <p:hsl h="7200000" s="0" l="0"/>
                                      </p:by>
                                    </p:animClr>
                                    <p:animClr clrSpc="hsl" dir="cw">
                                      <p:cBhvr>
                                        <p:cTn id="65" dur="500" fill="hold"/>
                                        <p:tgtEl>
                                          <p:spTgt spid="19"/>
                                        </p:tgtEl>
                                        <p:attrNameLst>
                                          <p:attrName>stroke.color</p:attrName>
                                        </p:attrNameLst>
                                      </p:cBhvr>
                                      <p:by>
                                        <p:hsl h="7200000" s="0" l="0"/>
                                      </p:by>
                                    </p:animClr>
                                    <p:set>
                                      <p:cBhvr>
                                        <p:cTn id="66" dur="500" fill="hold"/>
                                        <p:tgtEl>
                                          <p:spTgt spid="19"/>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21" presetClass="emph" presetSubtype="0" fill="hold" nodeType="clickEffect">
                                  <p:stCondLst>
                                    <p:cond delay="0"/>
                                  </p:stCondLst>
                                  <p:childTnLst>
                                    <p:animClr clrSpc="hsl" dir="cw">
                                      <p:cBhvr override="childStyle">
                                        <p:cTn id="70" dur="500" fill="hold"/>
                                        <p:tgtEl>
                                          <p:spTgt spid="15"/>
                                        </p:tgtEl>
                                        <p:attrNameLst>
                                          <p:attrName>style.color</p:attrName>
                                        </p:attrNameLst>
                                      </p:cBhvr>
                                      <p:by>
                                        <p:hsl h="7200000" s="0" l="0"/>
                                      </p:by>
                                    </p:animClr>
                                    <p:animClr clrSpc="hsl" dir="cw">
                                      <p:cBhvr>
                                        <p:cTn id="71" dur="500" fill="hold"/>
                                        <p:tgtEl>
                                          <p:spTgt spid="15"/>
                                        </p:tgtEl>
                                        <p:attrNameLst>
                                          <p:attrName>fillcolor</p:attrName>
                                        </p:attrNameLst>
                                      </p:cBhvr>
                                      <p:by>
                                        <p:hsl h="7200000" s="0" l="0"/>
                                      </p:by>
                                    </p:animClr>
                                    <p:animClr clrSpc="hsl" dir="cw">
                                      <p:cBhvr>
                                        <p:cTn id="72" dur="500" fill="hold"/>
                                        <p:tgtEl>
                                          <p:spTgt spid="15"/>
                                        </p:tgtEl>
                                        <p:attrNameLst>
                                          <p:attrName>stroke.color</p:attrName>
                                        </p:attrNameLst>
                                      </p:cBhvr>
                                      <p:by>
                                        <p:hsl h="7200000" s="0" l="0"/>
                                      </p:by>
                                    </p:animClr>
                                    <p:set>
                                      <p:cBhvr>
                                        <p:cTn id="73" dur="500" fill="hold"/>
                                        <p:tgtEl>
                                          <p:spTgt spid="15"/>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21" presetClass="emph" presetSubtype="0" fill="hold" nodeType="clickEffect">
                                  <p:stCondLst>
                                    <p:cond delay="0"/>
                                  </p:stCondLst>
                                  <p:childTnLst>
                                    <p:animClr clrSpc="hsl" dir="cw">
                                      <p:cBhvr override="childStyle">
                                        <p:cTn id="77" dur="500" fill="hold"/>
                                        <p:tgtEl>
                                          <p:spTgt spid="18"/>
                                        </p:tgtEl>
                                        <p:attrNameLst>
                                          <p:attrName>style.color</p:attrName>
                                        </p:attrNameLst>
                                      </p:cBhvr>
                                      <p:by>
                                        <p:hsl h="7200000" s="0" l="0"/>
                                      </p:by>
                                    </p:animClr>
                                    <p:animClr clrSpc="hsl" dir="cw">
                                      <p:cBhvr>
                                        <p:cTn id="78" dur="500" fill="hold"/>
                                        <p:tgtEl>
                                          <p:spTgt spid="18"/>
                                        </p:tgtEl>
                                        <p:attrNameLst>
                                          <p:attrName>fillcolor</p:attrName>
                                        </p:attrNameLst>
                                      </p:cBhvr>
                                      <p:by>
                                        <p:hsl h="7200000" s="0" l="0"/>
                                      </p:by>
                                    </p:animClr>
                                    <p:animClr clrSpc="hsl" dir="cw">
                                      <p:cBhvr>
                                        <p:cTn id="79" dur="500" fill="hold"/>
                                        <p:tgtEl>
                                          <p:spTgt spid="18"/>
                                        </p:tgtEl>
                                        <p:attrNameLst>
                                          <p:attrName>stroke.color</p:attrName>
                                        </p:attrNameLst>
                                      </p:cBhvr>
                                      <p:by>
                                        <p:hsl h="7200000" s="0" l="0"/>
                                      </p:by>
                                    </p:animClr>
                                    <p:set>
                                      <p:cBhvr>
                                        <p:cTn id="80"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52" name="Group 951">
            <a:extLst>
              <a:ext uri="{FF2B5EF4-FFF2-40B4-BE49-F238E27FC236}">
                <a16:creationId xmlns="" xmlns:a16="http://schemas.microsoft.com/office/drawing/2014/main" id="{86190CF7-2FFB-43CB-9F48-1A1E37DEDC2F}"/>
              </a:ext>
            </a:extLst>
          </p:cNvPr>
          <p:cNvGrpSpPr/>
          <p:nvPr/>
        </p:nvGrpSpPr>
        <p:grpSpPr>
          <a:xfrm flipH="1">
            <a:off x="-404828" y="5855536"/>
            <a:ext cx="1417650" cy="1504635"/>
            <a:chOff x="6096000" y="5445343"/>
            <a:chExt cx="2321182" cy="2091093"/>
          </a:xfrm>
        </p:grpSpPr>
        <p:grpSp>
          <p:nvGrpSpPr>
            <p:cNvPr id="953" name="Graphic 41">
              <a:extLst>
                <a:ext uri="{FF2B5EF4-FFF2-40B4-BE49-F238E27FC236}">
                  <a16:creationId xmlns="" xmlns:a16="http://schemas.microsoft.com/office/drawing/2014/main" id="{39E07CF6-D75C-4D9E-8C56-D59F49401B1C}"/>
                </a:ext>
              </a:extLst>
            </p:cNvPr>
            <p:cNvGrpSpPr/>
            <p:nvPr/>
          </p:nvGrpSpPr>
          <p:grpSpPr>
            <a:xfrm rot="974920">
              <a:off x="6164635" y="5445343"/>
              <a:ext cx="2252547" cy="2081013"/>
              <a:chOff x="5533993" y="2919380"/>
              <a:chExt cx="1124620" cy="1022571"/>
            </a:xfrm>
            <a:solidFill>
              <a:schemeClr val="bg2">
                <a:lumMod val="50000"/>
              </a:schemeClr>
            </a:solidFill>
          </p:grpSpPr>
          <p:grpSp>
            <p:nvGrpSpPr>
              <p:cNvPr id="984" name="Graphic 41">
                <a:extLst>
                  <a:ext uri="{FF2B5EF4-FFF2-40B4-BE49-F238E27FC236}">
                    <a16:creationId xmlns="" xmlns:a16="http://schemas.microsoft.com/office/drawing/2014/main" id="{033EF862-A754-4298-9861-49C3C731B827}"/>
                  </a:ext>
                </a:extLst>
              </p:cNvPr>
              <p:cNvGrpSpPr/>
              <p:nvPr/>
            </p:nvGrpSpPr>
            <p:grpSpPr>
              <a:xfrm>
                <a:off x="5533993" y="2919380"/>
                <a:ext cx="696150" cy="754633"/>
                <a:chOff x="5533993" y="2919380"/>
                <a:chExt cx="696150" cy="754633"/>
              </a:xfrm>
              <a:grpFill/>
            </p:grpSpPr>
            <p:sp>
              <p:nvSpPr>
                <p:cNvPr id="1001" name="Freeform: Shape 1000">
                  <a:extLst>
                    <a:ext uri="{FF2B5EF4-FFF2-40B4-BE49-F238E27FC236}">
                      <a16:creationId xmlns="" xmlns:a16="http://schemas.microsoft.com/office/drawing/2014/main" id="{51CDEF11-4EDA-4AD4-97BC-C614D7706A23}"/>
                    </a:ext>
                  </a:extLst>
                </p:cNvPr>
                <p:cNvSpPr/>
                <p:nvPr/>
              </p:nvSpPr>
              <p:spPr>
                <a:xfrm>
                  <a:off x="5533993" y="2919380"/>
                  <a:ext cx="696150" cy="754633"/>
                </a:xfrm>
                <a:custGeom>
                  <a:avLst/>
                  <a:gdLst>
                    <a:gd name="connsiteX0" fmla="*/ 682022 w 696150"/>
                    <a:gd name="connsiteY0" fmla="*/ 249206 h 754633"/>
                    <a:gd name="connsiteX1" fmla="*/ 293973 w 696150"/>
                    <a:gd name="connsiteY1" fmla="*/ 730885 h 754633"/>
                    <a:gd name="connsiteX2" fmla="*/ 204343 w 696150"/>
                    <a:gd name="connsiteY2" fmla="*/ 740505 h 754633"/>
                    <a:gd name="connsiteX3" fmla="*/ 23749 w 696150"/>
                    <a:gd name="connsiteY3" fmla="*/ 594963 h 754633"/>
                    <a:gd name="connsiteX4" fmla="*/ 14129 w 696150"/>
                    <a:gd name="connsiteY4" fmla="*/ 505333 h 754633"/>
                    <a:gd name="connsiteX5" fmla="*/ 402177 w 696150"/>
                    <a:gd name="connsiteY5" fmla="*/ 23749 h 754633"/>
                    <a:gd name="connsiteX6" fmla="*/ 491807 w 696150"/>
                    <a:gd name="connsiteY6" fmla="*/ 14129 h 754633"/>
                    <a:gd name="connsiteX7" fmla="*/ 672401 w 696150"/>
                    <a:gd name="connsiteY7" fmla="*/ 159671 h 754633"/>
                    <a:gd name="connsiteX8" fmla="*/ 682022 w 696150"/>
                    <a:gd name="connsiteY8" fmla="*/ 249206 h 7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0" h="754633">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2" name="Freeform: Shape 1001">
                  <a:extLst>
                    <a:ext uri="{FF2B5EF4-FFF2-40B4-BE49-F238E27FC236}">
                      <a16:creationId xmlns="" xmlns:a16="http://schemas.microsoft.com/office/drawing/2014/main" id="{911D09FA-5124-4B9A-8791-4BB67906AF37}"/>
                    </a:ext>
                  </a:extLst>
                </p:cNvPr>
                <p:cNvSpPr/>
                <p:nvPr/>
              </p:nvSpPr>
              <p:spPr>
                <a:xfrm>
                  <a:off x="5575777" y="3374263"/>
                  <a:ext cx="148221" cy="148238"/>
                </a:xfrm>
                <a:custGeom>
                  <a:avLst/>
                  <a:gdLst>
                    <a:gd name="connsiteX0" fmla="*/ 131793 w 148221"/>
                    <a:gd name="connsiteY0" fmla="*/ 120649 h 148238"/>
                    <a:gd name="connsiteX1" fmla="*/ 27590 w 148221"/>
                    <a:gd name="connsiteY1" fmla="*/ 131889 h 148238"/>
                    <a:gd name="connsiteX2" fmla="*/ 16350 w 148221"/>
                    <a:gd name="connsiteY2" fmla="*/ 27590 h 148238"/>
                    <a:gd name="connsiteX3" fmla="*/ 120649 w 148221"/>
                    <a:gd name="connsiteY3" fmla="*/ 16350 h 148238"/>
                    <a:gd name="connsiteX4" fmla="*/ 131793 w 14822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1" h="148238">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3" name="Freeform: Shape 1002">
                  <a:extLst>
                    <a:ext uri="{FF2B5EF4-FFF2-40B4-BE49-F238E27FC236}">
                      <a16:creationId xmlns="" xmlns:a16="http://schemas.microsoft.com/office/drawing/2014/main" id="{ACBEFA0A-6FFD-416A-A42A-D0032B15C7C4}"/>
                    </a:ext>
                  </a:extLst>
                </p:cNvPr>
                <p:cNvSpPr/>
                <p:nvPr/>
              </p:nvSpPr>
              <p:spPr>
                <a:xfrm>
                  <a:off x="5685409" y="3238151"/>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4" name="Freeform: Shape 1003">
                  <a:extLst>
                    <a:ext uri="{FF2B5EF4-FFF2-40B4-BE49-F238E27FC236}">
                      <a16:creationId xmlns="" xmlns:a16="http://schemas.microsoft.com/office/drawing/2014/main" id="{E1A0350E-3392-4363-B08A-3A4AFD932DDB}"/>
                    </a:ext>
                  </a:extLst>
                </p:cNvPr>
                <p:cNvSpPr/>
                <p:nvPr/>
              </p:nvSpPr>
              <p:spPr>
                <a:xfrm>
                  <a:off x="5798947" y="3097181"/>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5" name="Freeform: Shape 1004">
                  <a:extLst>
                    <a:ext uri="{FF2B5EF4-FFF2-40B4-BE49-F238E27FC236}">
                      <a16:creationId xmlns="" xmlns:a16="http://schemas.microsoft.com/office/drawing/2014/main" id="{0886EEDC-BD9C-4AAA-B3C5-11633ADBAB4C}"/>
                    </a:ext>
                  </a:extLst>
                </p:cNvPr>
                <p:cNvSpPr/>
                <p:nvPr/>
              </p:nvSpPr>
              <p:spPr>
                <a:xfrm>
                  <a:off x="5914390" y="2953829"/>
                  <a:ext cx="148301" cy="148268"/>
                </a:xfrm>
                <a:custGeom>
                  <a:avLst/>
                  <a:gdLst>
                    <a:gd name="connsiteX0" fmla="*/ 131889 w 148301"/>
                    <a:gd name="connsiteY0" fmla="*/ 120649 h 148268"/>
                    <a:gd name="connsiteX1" fmla="*/ 27590 w 148301"/>
                    <a:gd name="connsiteY1" fmla="*/ 131889 h 148268"/>
                    <a:gd name="connsiteX2" fmla="*/ 16350 w 148301"/>
                    <a:gd name="connsiteY2" fmla="*/ 27590 h 148268"/>
                    <a:gd name="connsiteX3" fmla="*/ 120554 w 148301"/>
                    <a:gd name="connsiteY3" fmla="*/ 16350 h 148268"/>
                    <a:gd name="connsiteX4" fmla="*/ 131889 w 148301"/>
                    <a:gd name="connsiteY4" fmla="*/ 120649 h 14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01" h="148268">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6" name="Freeform: Shape 1005">
                  <a:extLst>
                    <a:ext uri="{FF2B5EF4-FFF2-40B4-BE49-F238E27FC236}">
                      <a16:creationId xmlns="" xmlns:a16="http://schemas.microsoft.com/office/drawing/2014/main" id="{8C035639-874B-43A6-9534-48618912019D}"/>
                    </a:ext>
                  </a:extLst>
                </p:cNvPr>
                <p:cNvSpPr/>
                <p:nvPr/>
              </p:nvSpPr>
              <p:spPr>
                <a:xfrm>
                  <a:off x="5703316" y="3476942"/>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7" name="Freeform: Shape 1006">
                  <a:extLst>
                    <a:ext uri="{FF2B5EF4-FFF2-40B4-BE49-F238E27FC236}">
                      <a16:creationId xmlns="" xmlns:a16="http://schemas.microsoft.com/office/drawing/2014/main" id="{DC49D43A-1D3F-450D-BCDC-0FC7EB6D0257}"/>
                    </a:ext>
                  </a:extLst>
                </p:cNvPr>
                <p:cNvSpPr/>
                <p:nvPr/>
              </p:nvSpPr>
              <p:spPr>
                <a:xfrm>
                  <a:off x="5812949" y="3341021"/>
                  <a:ext cx="148151" cy="148143"/>
                </a:xfrm>
                <a:custGeom>
                  <a:avLst/>
                  <a:gdLst>
                    <a:gd name="connsiteX0" fmla="*/ 131793 w 148151"/>
                    <a:gd name="connsiteY0" fmla="*/ 120554 h 148143"/>
                    <a:gd name="connsiteX1" fmla="*/ 27590 w 148151"/>
                    <a:gd name="connsiteY1" fmla="*/ 131793 h 148143"/>
                    <a:gd name="connsiteX2" fmla="*/ 16350 w 148151"/>
                    <a:gd name="connsiteY2" fmla="*/ 27590 h 148143"/>
                    <a:gd name="connsiteX3" fmla="*/ 120649 w 148151"/>
                    <a:gd name="connsiteY3" fmla="*/ 16350 h 148143"/>
                    <a:gd name="connsiteX4" fmla="*/ 131793 w 148151"/>
                    <a:gd name="connsiteY4" fmla="*/ 120554 h 14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1" h="148143">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8" name="Freeform: Shape 1007">
                  <a:extLst>
                    <a:ext uri="{FF2B5EF4-FFF2-40B4-BE49-F238E27FC236}">
                      <a16:creationId xmlns="" xmlns:a16="http://schemas.microsoft.com/office/drawing/2014/main" id="{16722BD8-0C99-465B-A67F-2E374823874C}"/>
                    </a:ext>
                  </a:extLst>
                </p:cNvPr>
                <p:cNvSpPr/>
                <p:nvPr/>
              </p:nvSpPr>
              <p:spPr>
                <a:xfrm>
                  <a:off x="5926487" y="3199955"/>
                  <a:ext cx="148173" cy="148238"/>
                </a:xfrm>
                <a:custGeom>
                  <a:avLst/>
                  <a:gdLst>
                    <a:gd name="connsiteX0" fmla="*/ 131793 w 148173"/>
                    <a:gd name="connsiteY0" fmla="*/ 120649 h 148238"/>
                    <a:gd name="connsiteX1" fmla="*/ 27590 w 148173"/>
                    <a:gd name="connsiteY1" fmla="*/ 131889 h 148238"/>
                    <a:gd name="connsiteX2" fmla="*/ 16350 w 148173"/>
                    <a:gd name="connsiteY2" fmla="*/ 27590 h 148238"/>
                    <a:gd name="connsiteX3" fmla="*/ 120554 w 148173"/>
                    <a:gd name="connsiteY3" fmla="*/ 16350 h 148238"/>
                    <a:gd name="connsiteX4" fmla="*/ 131793 w 14817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9" name="Freeform: Shape 1008">
                  <a:extLst>
                    <a:ext uri="{FF2B5EF4-FFF2-40B4-BE49-F238E27FC236}">
                      <a16:creationId xmlns="" xmlns:a16="http://schemas.microsoft.com/office/drawing/2014/main" id="{60C538B9-508B-40E6-B9AF-1F3D59156FAA}"/>
                    </a:ext>
                  </a:extLst>
                </p:cNvPr>
                <p:cNvSpPr/>
                <p:nvPr/>
              </p:nvSpPr>
              <p:spPr>
                <a:xfrm>
                  <a:off x="6041930" y="3056604"/>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10" name="Freeform: Shape 1009">
                  <a:extLst>
                    <a:ext uri="{FF2B5EF4-FFF2-40B4-BE49-F238E27FC236}">
                      <a16:creationId xmlns="" xmlns:a16="http://schemas.microsoft.com/office/drawing/2014/main" id="{67F978EA-EACA-40C7-8024-5FCDF815790C}"/>
                    </a:ext>
                  </a:extLst>
                </p:cNvPr>
                <p:cNvSpPr/>
                <p:nvPr/>
              </p:nvSpPr>
              <p:spPr>
                <a:xfrm>
                  <a:off x="5856900" y="3273694"/>
                  <a:ext cx="71947" cy="60759"/>
                </a:xfrm>
                <a:custGeom>
                  <a:avLst/>
                  <a:gdLst>
                    <a:gd name="connsiteX0" fmla="*/ 40027 w 71947"/>
                    <a:gd name="connsiteY0" fmla="*/ 51959 h 60759"/>
                    <a:gd name="connsiteX1" fmla="*/ 51266 w 71947"/>
                    <a:gd name="connsiteY1" fmla="*/ 58150 h 60759"/>
                    <a:gd name="connsiteX2" fmla="*/ 63649 w 71947"/>
                    <a:gd name="connsiteY2" fmla="*/ 60532 h 60759"/>
                    <a:gd name="connsiteX3" fmla="*/ 71935 w 71947"/>
                    <a:gd name="connsiteY3" fmla="*/ 52054 h 60759"/>
                    <a:gd name="connsiteX4" fmla="*/ 64411 w 71947"/>
                    <a:gd name="connsiteY4" fmla="*/ 38624 h 60759"/>
                    <a:gd name="connsiteX5" fmla="*/ 57267 w 71947"/>
                    <a:gd name="connsiteY5" fmla="*/ 16907 h 60759"/>
                    <a:gd name="connsiteX6" fmla="*/ 43170 w 71947"/>
                    <a:gd name="connsiteY6" fmla="*/ 238 h 60759"/>
                    <a:gd name="connsiteX7" fmla="*/ 23358 w 71947"/>
                    <a:gd name="connsiteY7" fmla="*/ 9382 h 60759"/>
                    <a:gd name="connsiteX8" fmla="*/ 8594 w 71947"/>
                    <a:gd name="connsiteY8" fmla="*/ 25480 h 60759"/>
                    <a:gd name="connsiteX9" fmla="*/ 403 w 71947"/>
                    <a:gd name="connsiteY9" fmla="*/ 39767 h 60759"/>
                    <a:gd name="connsiteX10" fmla="*/ 3165 w 71947"/>
                    <a:gd name="connsiteY10" fmla="*/ 52435 h 60759"/>
                    <a:gd name="connsiteX11" fmla="*/ 13452 w 71947"/>
                    <a:gd name="connsiteY11" fmla="*/ 51102 h 60759"/>
                    <a:gd name="connsiteX12" fmla="*/ 40027 w 71947"/>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47" h="60759">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11" name="Freeform: Shape 1010">
                  <a:extLst>
                    <a:ext uri="{FF2B5EF4-FFF2-40B4-BE49-F238E27FC236}">
                      <a16:creationId xmlns="" xmlns:a16="http://schemas.microsoft.com/office/drawing/2014/main" id="{9A514B3E-7BB3-4AAE-A766-31A207FB4CF9}"/>
                    </a:ext>
                  </a:extLst>
                </p:cNvPr>
                <p:cNvSpPr/>
                <p:nvPr/>
              </p:nvSpPr>
              <p:spPr>
                <a:xfrm>
                  <a:off x="5856996" y="3271693"/>
                  <a:ext cx="72042" cy="60759"/>
                </a:xfrm>
                <a:custGeom>
                  <a:avLst/>
                  <a:gdLst>
                    <a:gd name="connsiteX0" fmla="*/ 40122 w 72042"/>
                    <a:gd name="connsiteY0" fmla="*/ 51959 h 60759"/>
                    <a:gd name="connsiteX1" fmla="*/ 51361 w 72042"/>
                    <a:gd name="connsiteY1" fmla="*/ 58150 h 60759"/>
                    <a:gd name="connsiteX2" fmla="*/ 63744 w 72042"/>
                    <a:gd name="connsiteY2" fmla="*/ 60532 h 60759"/>
                    <a:gd name="connsiteX3" fmla="*/ 72031 w 72042"/>
                    <a:gd name="connsiteY3" fmla="*/ 52054 h 60759"/>
                    <a:gd name="connsiteX4" fmla="*/ 64506 w 72042"/>
                    <a:gd name="connsiteY4" fmla="*/ 38624 h 60759"/>
                    <a:gd name="connsiteX5" fmla="*/ 57362 w 72042"/>
                    <a:gd name="connsiteY5" fmla="*/ 16907 h 60759"/>
                    <a:gd name="connsiteX6" fmla="*/ 43265 w 72042"/>
                    <a:gd name="connsiteY6" fmla="*/ 238 h 60759"/>
                    <a:gd name="connsiteX7" fmla="*/ 23358 w 72042"/>
                    <a:gd name="connsiteY7" fmla="*/ 9382 h 60759"/>
                    <a:gd name="connsiteX8" fmla="*/ 8499 w 72042"/>
                    <a:gd name="connsiteY8" fmla="*/ 25480 h 60759"/>
                    <a:gd name="connsiteX9" fmla="*/ 403 w 72042"/>
                    <a:gd name="connsiteY9" fmla="*/ 39767 h 60759"/>
                    <a:gd name="connsiteX10" fmla="*/ 3165 w 72042"/>
                    <a:gd name="connsiteY10" fmla="*/ 52435 h 60759"/>
                    <a:gd name="connsiteX11" fmla="*/ 13452 w 72042"/>
                    <a:gd name="connsiteY11" fmla="*/ 51102 h 60759"/>
                    <a:gd name="connsiteX12" fmla="*/ 40122 w 72042"/>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42" h="60759">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12" name="Freeform: Shape 1011">
                  <a:extLst>
                    <a:ext uri="{FF2B5EF4-FFF2-40B4-BE49-F238E27FC236}">
                      <a16:creationId xmlns="" xmlns:a16="http://schemas.microsoft.com/office/drawing/2014/main" id="{AEE4E332-437B-428E-82C2-2BC2463F5D94}"/>
                    </a:ext>
                  </a:extLst>
                </p:cNvPr>
                <p:cNvSpPr/>
                <p:nvPr/>
              </p:nvSpPr>
              <p:spPr>
                <a:xfrm>
                  <a:off x="5878042" y="3275485"/>
                  <a:ext cx="38411" cy="34927"/>
                </a:xfrm>
                <a:custGeom>
                  <a:avLst/>
                  <a:gdLst>
                    <a:gd name="connsiteX0" fmla="*/ 10408 w 38411"/>
                    <a:gd name="connsiteY0" fmla="*/ 2447 h 34927"/>
                    <a:gd name="connsiteX1" fmla="*/ 18123 w 38411"/>
                    <a:gd name="connsiteY1" fmla="*/ 66 h 34927"/>
                    <a:gd name="connsiteX2" fmla="*/ 24791 w 38411"/>
                    <a:gd name="connsiteY2" fmla="*/ 5305 h 34927"/>
                    <a:gd name="connsiteX3" fmla="*/ 29458 w 38411"/>
                    <a:gd name="connsiteY3" fmla="*/ 21402 h 34927"/>
                    <a:gd name="connsiteX4" fmla="*/ 38411 w 38411"/>
                    <a:gd name="connsiteY4" fmla="*/ 34927 h 34927"/>
                    <a:gd name="connsiteX5" fmla="*/ 25076 w 38411"/>
                    <a:gd name="connsiteY5" fmla="*/ 27879 h 34927"/>
                    <a:gd name="connsiteX6" fmla="*/ 20028 w 38411"/>
                    <a:gd name="connsiteY6" fmla="*/ 19592 h 34927"/>
                    <a:gd name="connsiteX7" fmla="*/ 13170 w 38411"/>
                    <a:gd name="connsiteY7" fmla="*/ 13115 h 34927"/>
                    <a:gd name="connsiteX8" fmla="*/ 6217 w 38411"/>
                    <a:gd name="connsiteY8" fmla="*/ 12925 h 34927"/>
                    <a:gd name="connsiteX9" fmla="*/ 407 w 38411"/>
                    <a:gd name="connsiteY9" fmla="*/ 13591 h 34927"/>
                    <a:gd name="connsiteX10" fmla="*/ 10408 w 38411"/>
                    <a:gd name="connsiteY10" fmla="*/ 2447 h 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11" h="34927">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85" name="Graphic 41">
                <a:extLst>
                  <a:ext uri="{FF2B5EF4-FFF2-40B4-BE49-F238E27FC236}">
                    <a16:creationId xmlns="" xmlns:a16="http://schemas.microsoft.com/office/drawing/2014/main" id="{A0BC53C9-8DBA-4F7C-84F1-BF839B7B9011}"/>
                  </a:ext>
                </a:extLst>
              </p:cNvPr>
              <p:cNvGrpSpPr/>
              <p:nvPr/>
            </p:nvGrpSpPr>
            <p:grpSpPr>
              <a:xfrm>
                <a:off x="5927264" y="3155818"/>
                <a:ext cx="731349" cy="786133"/>
                <a:chOff x="5927264" y="3155818"/>
                <a:chExt cx="731349" cy="786133"/>
              </a:xfrm>
              <a:grpFill/>
            </p:grpSpPr>
            <p:grpSp>
              <p:nvGrpSpPr>
                <p:cNvPr id="986" name="Graphic 41">
                  <a:extLst>
                    <a:ext uri="{FF2B5EF4-FFF2-40B4-BE49-F238E27FC236}">
                      <a16:creationId xmlns="" xmlns:a16="http://schemas.microsoft.com/office/drawing/2014/main" id="{FE11180B-BBCA-42B6-AE75-C370A8C6CE8F}"/>
                    </a:ext>
                  </a:extLst>
                </p:cNvPr>
                <p:cNvGrpSpPr/>
                <p:nvPr/>
              </p:nvGrpSpPr>
              <p:grpSpPr>
                <a:xfrm>
                  <a:off x="6018094" y="3335962"/>
                  <a:ext cx="640519" cy="361519"/>
                  <a:chOff x="6018094" y="3335962"/>
                  <a:chExt cx="640519" cy="361519"/>
                </a:xfrm>
                <a:grpFill/>
              </p:grpSpPr>
              <p:sp>
                <p:nvSpPr>
                  <p:cNvPr id="997" name="Freeform: Shape 996">
                    <a:extLst>
                      <a:ext uri="{FF2B5EF4-FFF2-40B4-BE49-F238E27FC236}">
                        <a16:creationId xmlns="" xmlns:a16="http://schemas.microsoft.com/office/drawing/2014/main" id="{F8F457FB-5EDF-442A-B28A-47B1BBA0A9C4}"/>
                      </a:ext>
                    </a:extLst>
                  </p:cNvPr>
                  <p:cNvSpPr/>
                  <p:nvPr/>
                </p:nvSpPr>
                <p:spPr>
                  <a:xfrm>
                    <a:off x="6026467" y="3340459"/>
                    <a:ext cx="96392" cy="64727"/>
                  </a:xfrm>
                  <a:custGeom>
                    <a:avLst/>
                    <a:gdLst>
                      <a:gd name="connsiteX0" fmla="*/ 83153 w 96392"/>
                      <a:gd name="connsiteY0" fmla="*/ 64728 h 64727"/>
                      <a:gd name="connsiteX1" fmla="*/ 0 w 96392"/>
                      <a:gd name="connsiteY1" fmla="*/ 2815 h 64727"/>
                      <a:gd name="connsiteX2" fmla="*/ 96393 w 96392"/>
                      <a:gd name="connsiteY2" fmla="*/ 42344 h 64727"/>
                      <a:gd name="connsiteX3" fmla="*/ 83153 w 96392"/>
                      <a:gd name="connsiteY3" fmla="*/ 64728 h 64727"/>
                    </a:gdLst>
                    <a:ahLst/>
                    <a:cxnLst>
                      <a:cxn ang="0">
                        <a:pos x="connsiteX0" y="connsiteY0"/>
                      </a:cxn>
                      <a:cxn ang="0">
                        <a:pos x="connsiteX1" y="connsiteY1"/>
                      </a:cxn>
                      <a:cxn ang="0">
                        <a:pos x="connsiteX2" y="connsiteY2"/>
                      </a:cxn>
                      <a:cxn ang="0">
                        <a:pos x="connsiteX3" y="connsiteY3"/>
                      </a:cxn>
                    </a:cxnLst>
                    <a:rect l="l" t="t" r="r" b="b"/>
                    <a:pathLst>
                      <a:path w="96392" h="64727">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8" name="Freeform: Shape 997">
                    <a:extLst>
                      <a:ext uri="{FF2B5EF4-FFF2-40B4-BE49-F238E27FC236}">
                        <a16:creationId xmlns="" xmlns:a16="http://schemas.microsoft.com/office/drawing/2014/main" id="{A7AABC52-7988-4D1E-8CE4-D3ECA0B1C0EE}"/>
                      </a:ext>
                    </a:extLst>
                  </p:cNvPr>
                  <p:cNvSpPr/>
                  <p:nvPr/>
                </p:nvSpPr>
                <p:spPr>
                  <a:xfrm>
                    <a:off x="6265221" y="3464957"/>
                    <a:ext cx="393392" cy="232523"/>
                  </a:xfrm>
                  <a:custGeom>
                    <a:avLst/>
                    <a:gdLst>
                      <a:gd name="connsiteX0" fmla="*/ 391229 w 393392"/>
                      <a:gd name="connsiteY0" fmla="*/ 223408 h 232523"/>
                      <a:gd name="connsiteX1" fmla="*/ 367512 w 393392"/>
                      <a:gd name="connsiteY1" fmla="*/ 230361 h 232523"/>
                      <a:gd name="connsiteX2" fmla="*/ 2990 w 393392"/>
                      <a:gd name="connsiteY2" fmla="*/ 31098 h 232523"/>
                      <a:gd name="connsiteX3" fmla="*/ 3752 w 393392"/>
                      <a:gd name="connsiteY3" fmla="*/ 11000 h 232523"/>
                      <a:gd name="connsiteX4" fmla="*/ 3752 w 393392"/>
                      <a:gd name="connsiteY4" fmla="*/ 11000 h 232523"/>
                      <a:gd name="connsiteX5" fmla="*/ 19564 w 393392"/>
                      <a:gd name="connsiteY5" fmla="*/ 618 h 232523"/>
                      <a:gd name="connsiteX6" fmla="*/ 384276 w 393392"/>
                      <a:gd name="connsiteY6" fmla="*/ 199595 h 232523"/>
                      <a:gd name="connsiteX7" fmla="*/ 391229 w 393392"/>
                      <a:gd name="connsiteY7" fmla="*/ 223408 h 232523"/>
                      <a:gd name="connsiteX8" fmla="*/ 391229 w 393392"/>
                      <a:gd name="connsiteY8" fmla="*/ 223408 h 2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92" h="232523">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9" name="Freeform: Shape 998">
                    <a:extLst>
                      <a:ext uri="{FF2B5EF4-FFF2-40B4-BE49-F238E27FC236}">
                        <a16:creationId xmlns="" xmlns:a16="http://schemas.microsoft.com/office/drawing/2014/main" id="{CFECB4B8-5DC2-465A-8E7A-CC118771FCBA}"/>
                      </a:ext>
                    </a:extLst>
                  </p:cNvPr>
                  <p:cNvSpPr/>
                  <p:nvPr/>
                </p:nvSpPr>
                <p:spPr>
                  <a:xfrm>
                    <a:off x="6097047" y="3372992"/>
                    <a:ext cx="222885" cy="142208"/>
                  </a:xfrm>
                  <a:custGeom>
                    <a:avLst/>
                    <a:gdLst>
                      <a:gd name="connsiteX0" fmla="*/ 222885 w 222885"/>
                      <a:gd name="connsiteY0" fmla="*/ 111538 h 142208"/>
                      <a:gd name="connsiteX1" fmla="*/ 206026 w 222885"/>
                      <a:gd name="connsiteY1" fmla="*/ 142208 h 142208"/>
                      <a:gd name="connsiteX2" fmla="*/ 0 w 222885"/>
                      <a:gd name="connsiteY2" fmla="*/ 27432 h 142208"/>
                      <a:gd name="connsiteX3" fmla="*/ 15049 w 222885"/>
                      <a:gd name="connsiteY3" fmla="*/ 0 h 142208"/>
                      <a:gd name="connsiteX4" fmla="*/ 222885 w 222885"/>
                      <a:gd name="connsiteY4" fmla="*/ 111538 h 14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 h="142208">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00" name="Freeform: Shape 999">
                    <a:extLst>
                      <a:ext uri="{FF2B5EF4-FFF2-40B4-BE49-F238E27FC236}">
                        <a16:creationId xmlns="" xmlns:a16="http://schemas.microsoft.com/office/drawing/2014/main" id="{7C468D32-39B0-45A2-AB22-6A94DC400487}"/>
                      </a:ext>
                    </a:extLst>
                  </p:cNvPr>
                  <p:cNvSpPr/>
                  <p:nvPr/>
                </p:nvSpPr>
                <p:spPr>
                  <a:xfrm>
                    <a:off x="6018094" y="3335962"/>
                    <a:ext cx="62001" cy="45973"/>
                  </a:xfrm>
                  <a:custGeom>
                    <a:avLst/>
                    <a:gdLst>
                      <a:gd name="connsiteX0" fmla="*/ 44187 w 62001"/>
                      <a:gd name="connsiteY0" fmla="*/ 39316 h 45973"/>
                      <a:gd name="connsiteX1" fmla="*/ 43330 w 62001"/>
                      <a:gd name="connsiteY1" fmla="*/ 32744 h 45973"/>
                      <a:gd name="connsiteX2" fmla="*/ 45330 w 62001"/>
                      <a:gd name="connsiteY2" fmla="*/ 26553 h 45973"/>
                      <a:gd name="connsiteX3" fmla="*/ 54379 w 62001"/>
                      <a:gd name="connsiteY3" fmla="*/ 22838 h 45973"/>
                      <a:gd name="connsiteX4" fmla="*/ 61903 w 62001"/>
                      <a:gd name="connsiteY4" fmla="*/ 17218 h 45973"/>
                      <a:gd name="connsiteX5" fmla="*/ 60189 w 62001"/>
                      <a:gd name="connsiteY5" fmla="*/ 11789 h 45973"/>
                      <a:gd name="connsiteX6" fmla="*/ 55522 w 62001"/>
                      <a:gd name="connsiteY6" fmla="*/ 8265 h 45973"/>
                      <a:gd name="connsiteX7" fmla="*/ 8373 w 62001"/>
                      <a:gd name="connsiteY7" fmla="*/ 1407 h 45973"/>
                      <a:gd name="connsiteX8" fmla="*/ 1039 w 62001"/>
                      <a:gd name="connsiteY8" fmla="*/ 5312 h 45973"/>
                      <a:gd name="connsiteX9" fmla="*/ 1324 w 62001"/>
                      <a:gd name="connsiteY9" fmla="*/ 14742 h 45973"/>
                      <a:gd name="connsiteX10" fmla="*/ 35805 w 62001"/>
                      <a:gd name="connsiteY10" fmla="*/ 45317 h 45973"/>
                      <a:gd name="connsiteX11" fmla="*/ 44187 w 62001"/>
                      <a:gd name="connsiteY11" fmla="*/ 39316 h 4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1" h="45973">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87" name="Graphic 41">
                  <a:extLst>
                    <a:ext uri="{FF2B5EF4-FFF2-40B4-BE49-F238E27FC236}">
                      <a16:creationId xmlns="" xmlns:a16="http://schemas.microsoft.com/office/drawing/2014/main" id="{8E7DFEC3-7458-4B35-B27F-45FDD5C948EF}"/>
                    </a:ext>
                  </a:extLst>
                </p:cNvPr>
                <p:cNvGrpSpPr/>
                <p:nvPr/>
              </p:nvGrpSpPr>
              <p:grpSpPr>
                <a:xfrm>
                  <a:off x="5927264" y="3324350"/>
                  <a:ext cx="588244" cy="617601"/>
                  <a:chOff x="5927264" y="3324350"/>
                  <a:chExt cx="588244" cy="617601"/>
                </a:xfrm>
                <a:grpFill/>
              </p:grpSpPr>
              <p:sp>
                <p:nvSpPr>
                  <p:cNvPr id="993" name="Freeform: Shape 992">
                    <a:extLst>
                      <a:ext uri="{FF2B5EF4-FFF2-40B4-BE49-F238E27FC236}">
                        <a16:creationId xmlns="" xmlns:a16="http://schemas.microsoft.com/office/drawing/2014/main" id="{123F574B-C1C8-45B9-8D8D-64604DCD82DE}"/>
                      </a:ext>
                    </a:extLst>
                  </p:cNvPr>
                  <p:cNvSpPr/>
                  <p:nvPr/>
                </p:nvSpPr>
                <p:spPr>
                  <a:xfrm>
                    <a:off x="5935917" y="3330320"/>
                    <a:ext cx="79977" cy="84486"/>
                  </a:xfrm>
                  <a:custGeom>
                    <a:avLst/>
                    <a:gdLst>
                      <a:gd name="connsiteX0" fmla="*/ 60546 w 79977"/>
                      <a:gd name="connsiteY0" fmla="*/ 84487 h 84486"/>
                      <a:gd name="connsiteX1" fmla="*/ 444 w 79977"/>
                      <a:gd name="connsiteY1" fmla="*/ 0 h 84486"/>
                      <a:gd name="connsiteX2" fmla="*/ 79977 w 79977"/>
                      <a:gd name="connsiteY2" fmla="*/ 67247 h 84486"/>
                      <a:gd name="connsiteX3" fmla="*/ 60546 w 79977"/>
                      <a:gd name="connsiteY3" fmla="*/ 84487 h 84486"/>
                    </a:gdLst>
                    <a:ahLst/>
                    <a:cxnLst>
                      <a:cxn ang="0">
                        <a:pos x="connsiteX0" y="connsiteY0"/>
                      </a:cxn>
                      <a:cxn ang="0">
                        <a:pos x="connsiteX1" y="connsiteY1"/>
                      </a:cxn>
                      <a:cxn ang="0">
                        <a:pos x="connsiteX2" y="connsiteY2"/>
                      </a:cxn>
                      <a:cxn ang="0">
                        <a:pos x="connsiteX3" y="connsiteY3"/>
                      </a:cxn>
                    </a:cxnLst>
                    <a:rect l="l" t="t" r="r" b="b"/>
                    <a:pathLst>
                      <a:path w="79977" h="84486">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4" name="Freeform: Shape 993">
                    <a:extLst>
                      <a:ext uri="{FF2B5EF4-FFF2-40B4-BE49-F238E27FC236}">
                        <a16:creationId xmlns="" xmlns:a16="http://schemas.microsoft.com/office/drawing/2014/main" id="{8B5EC3D4-2AE7-4FBF-AE80-475F44F585DC}"/>
                      </a:ext>
                    </a:extLst>
                  </p:cNvPr>
                  <p:cNvSpPr/>
                  <p:nvPr/>
                </p:nvSpPr>
                <p:spPr>
                  <a:xfrm>
                    <a:off x="6118785" y="3524955"/>
                    <a:ext cx="396723" cy="416996"/>
                  </a:xfrm>
                  <a:custGeom>
                    <a:avLst/>
                    <a:gdLst>
                      <a:gd name="connsiteX0" fmla="*/ 389457 w 396723"/>
                      <a:gd name="connsiteY0" fmla="*/ 410488 h 416996"/>
                      <a:gd name="connsiteX1" fmla="*/ 389457 w 396723"/>
                      <a:gd name="connsiteY1" fmla="*/ 410488 h 416996"/>
                      <a:gd name="connsiteX2" fmla="*/ 369264 w 396723"/>
                      <a:gd name="connsiteY2" fmla="*/ 414679 h 416996"/>
                      <a:gd name="connsiteX3" fmla="*/ 1980 w 396723"/>
                      <a:gd name="connsiteY3" fmla="*/ 26440 h 416996"/>
                      <a:gd name="connsiteX4" fmla="*/ 7409 w 396723"/>
                      <a:gd name="connsiteY4" fmla="*/ 6056 h 416996"/>
                      <a:gd name="connsiteX5" fmla="*/ 7409 w 396723"/>
                      <a:gd name="connsiteY5" fmla="*/ 6056 h 416996"/>
                      <a:gd name="connsiteX6" fmla="*/ 27126 w 396723"/>
                      <a:gd name="connsiteY6" fmla="*/ 2532 h 416996"/>
                      <a:gd name="connsiteX7" fmla="*/ 394695 w 396723"/>
                      <a:gd name="connsiteY7" fmla="*/ 390581 h 416996"/>
                      <a:gd name="connsiteX8" fmla="*/ 389457 w 396723"/>
                      <a:gd name="connsiteY8" fmla="*/ 410488 h 4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723" h="416996">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5" name="Freeform: Shape 994">
                    <a:extLst>
                      <a:ext uri="{FF2B5EF4-FFF2-40B4-BE49-F238E27FC236}">
                        <a16:creationId xmlns="" xmlns:a16="http://schemas.microsoft.com/office/drawing/2014/main" id="{10153CBC-4DB5-48D6-879D-9405C312A7A3}"/>
                      </a:ext>
                    </a:extLst>
                  </p:cNvPr>
                  <p:cNvSpPr/>
                  <p:nvPr/>
                </p:nvSpPr>
                <p:spPr>
                  <a:xfrm>
                    <a:off x="5985795" y="3384898"/>
                    <a:ext cx="186308" cy="194024"/>
                  </a:xfrm>
                  <a:custGeom>
                    <a:avLst/>
                    <a:gdLst>
                      <a:gd name="connsiteX0" fmla="*/ 186309 w 186308"/>
                      <a:gd name="connsiteY0" fmla="*/ 170021 h 194024"/>
                      <a:gd name="connsiteX1" fmla="*/ 160877 w 186308"/>
                      <a:gd name="connsiteY1" fmla="*/ 194024 h 194024"/>
                      <a:gd name="connsiteX2" fmla="*/ 0 w 186308"/>
                      <a:gd name="connsiteY2" fmla="*/ 21431 h 194024"/>
                      <a:gd name="connsiteX3" fmla="*/ 22670 w 186308"/>
                      <a:gd name="connsiteY3" fmla="*/ 0 h 194024"/>
                      <a:gd name="connsiteX4" fmla="*/ 186309 w 186308"/>
                      <a:gd name="connsiteY4" fmla="*/ 170021 h 19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08" h="194024">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6" name="Freeform: Shape 995">
                    <a:extLst>
                      <a:ext uri="{FF2B5EF4-FFF2-40B4-BE49-F238E27FC236}">
                        <a16:creationId xmlns="" xmlns:a16="http://schemas.microsoft.com/office/drawing/2014/main" id="{D35E17A5-A8FD-4D8C-9888-E6F22EF50491}"/>
                      </a:ext>
                    </a:extLst>
                  </p:cNvPr>
                  <p:cNvSpPr/>
                  <p:nvPr/>
                </p:nvSpPr>
                <p:spPr>
                  <a:xfrm>
                    <a:off x="5927264" y="3324350"/>
                    <a:ext cx="57602" cy="52537"/>
                  </a:xfrm>
                  <a:custGeom>
                    <a:avLst/>
                    <a:gdLst>
                      <a:gd name="connsiteX0" fmla="*/ 33290 w 57602"/>
                      <a:gd name="connsiteY0" fmla="*/ 47309 h 52537"/>
                      <a:gd name="connsiteX1" fmla="*/ 34528 w 57602"/>
                      <a:gd name="connsiteY1" fmla="*/ 40736 h 52537"/>
                      <a:gd name="connsiteX2" fmla="*/ 38243 w 57602"/>
                      <a:gd name="connsiteY2" fmla="*/ 35402 h 52537"/>
                      <a:gd name="connsiteX3" fmla="*/ 47958 w 57602"/>
                      <a:gd name="connsiteY3" fmla="*/ 34640 h 52537"/>
                      <a:gd name="connsiteX4" fmla="*/ 56912 w 57602"/>
                      <a:gd name="connsiteY4" fmla="*/ 31592 h 52537"/>
                      <a:gd name="connsiteX5" fmla="*/ 57007 w 57602"/>
                      <a:gd name="connsiteY5" fmla="*/ 25877 h 52537"/>
                      <a:gd name="connsiteX6" fmla="*/ 53578 w 57602"/>
                      <a:gd name="connsiteY6" fmla="*/ 21115 h 52537"/>
                      <a:gd name="connsiteX7" fmla="*/ 10811 w 57602"/>
                      <a:gd name="connsiteY7" fmla="*/ 160 h 52537"/>
                      <a:gd name="connsiteX8" fmla="*/ 2715 w 57602"/>
                      <a:gd name="connsiteY8" fmla="*/ 1589 h 52537"/>
                      <a:gd name="connsiteX9" fmla="*/ 48 w 57602"/>
                      <a:gd name="connsiteY9" fmla="*/ 10637 h 52537"/>
                      <a:gd name="connsiteX10" fmla="*/ 23479 w 57602"/>
                      <a:gd name="connsiteY10" fmla="*/ 50357 h 52537"/>
                      <a:gd name="connsiteX11" fmla="*/ 33290 w 57602"/>
                      <a:gd name="connsiteY11" fmla="*/ 47309 h 5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2" h="52537">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88" name="Graphic 41">
                  <a:extLst>
                    <a:ext uri="{FF2B5EF4-FFF2-40B4-BE49-F238E27FC236}">
                      <a16:creationId xmlns="" xmlns:a16="http://schemas.microsoft.com/office/drawing/2014/main" id="{EF43ADFA-54B6-4A04-89B2-CB2CFF7C7B45}"/>
                    </a:ext>
                  </a:extLst>
                </p:cNvPr>
                <p:cNvGrpSpPr/>
                <p:nvPr/>
              </p:nvGrpSpPr>
              <p:grpSpPr>
                <a:xfrm>
                  <a:off x="6066281" y="3155818"/>
                  <a:ext cx="374081" cy="647597"/>
                  <a:chOff x="6066281" y="3155818"/>
                  <a:chExt cx="374081" cy="647597"/>
                </a:xfrm>
                <a:grpFill/>
              </p:grpSpPr>
              <p:sp>
                <p:nvSpPr>
                  <p:cNvPr id="989" name="Freeform: Shape 988">
                    <a:extLst>
                      <a:ext uri="{FF2B5EF4-FFF2-40B4-BE49-F238E27FC236}">
                        <a16:creationId xmlns="" xmlns:a16="http://schemas.microsoft.com/office/drawing/2014/main" id="{3449B8DC-0007-48BE-941A-701ACED601E0}"/>
                      </a:ext>
                    </a:extLst>
                  </p:cNvPr>
                  <p:cNvSpPr/>
                  <p:nvPr/>
                </p:nvSpPr>
                <p:spPr>
                  <a:xfrm>
                    <a:off x="6068064" y="3157632"/>
                    <a:ext cx="63939" cy="96393"/>
                  </a:xfrm>
                  <a:custGeom>
                    <a:avLst/>
                    <a:gdLst>
                      <a:gd name="connsiteX0" fmla="*/ 40984 w 63939"/>
                      <a:gd name="connsiteY0" fmla="*/ 96393 h 96393"/>
                      <a:gd name="connsiteX1" fmla="*/ 2789 w 63939"/>
                      <a:gd name="connsiteY1" fmla="*/ 0 h 96393"/>
                      <a:gd name="connsiteX2" fmla="*/ 63940 w 63939"/>
                      <a:gd name="connsiteY2" fmla="*/ 84296 h 96393"/>
                      <a:gd name="connsiteX3" fmla="*/ 40984 w 63939"/>
                      <a:gd name="connsiteY3" fmla="*/ 96393 h 96393"/>
                    </a:gdLst>
                    <a:ahLst/>
                    <a:cxnLst>
                      <a:cxn ang="0">
                        <a:pos x="connsiteX0" y="connsiteY0"/>
                      </a:cxn>
                      <a:cxn ang="0">
                        <a:pos x="connsiteX1" y="connsiteY1"/>
                      </a:cxn>
                      <a:cxn ang="0">
                        <a:pos x="connsiteX2" y="connsiteY2"/>
                      </a:cxn>
                      <a:cxn ang="0">
                        <a:pos x="connsiteX3" y="connsiteY3"/>
                      </a:cxn>
                    </a:cxnLst>
                    <a:rect l="l" t="t" r="r" b="b"/>
                    <a:pathLst>
                      <a:path w="63939" h="96393">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0" name="Freeform: Shape 989">
                    <a:extLst>
                      <a:ext uri="{FF2B5EF4-FFF2-40B4-BE49-F238E27FC236}">
                        <a16:creationId xmlns="" xmlns:a16="http://schemas.microsoft.com/office/drawing/2014/main" id="{5522573D-4F27-480C-A7A8-0E4418852D07}"/>
                      </a:ext>
                    </a:extLst>
                  </p:cNvPr>
                  <p:cNvSpPr/>
                  <p:nvPr/>
                </p:nvSpPr>
                <p:spPr>
                  <a:xfrm>
                    <a:off x="6199087" y="3396152"/>
                    <a:ext cx="241275" cy="407263"/>
                  </a:xfrm>
                  <a:custGeom>
                    <a:avLst/>
                    <a:gdLst>
                      <a:gd name="connsiteX0" fmla="*/ 233145 w 241275"/>
                      <a:gd name="connsiteY0" fmla="*/ 405275 h 407263"/>
                      <a:gd name="connsiteX1" fmla="*/ 233145 w 241275"/>
                      <a:gd name="connsiteY1" fmla="*/ 405275 h 407263"/>
                      <a:gd name="connsiteX2" fmla="*/ 207808 w 241275"/>
                      <a:gd name="connsiteY2" fmla="*/ 396226 h 407263"/>
                      <a:gd name="connsiteX3" fmla="*/ 2925 w 241275"/>
                      <a:gd name="connsiteY3" fmla="*/ 29514 h 407263"/>
                      <a:gd name="connsiteX4" fmla="*/ 8355 w 241275"/>
                      <a:gd name="connsiteY4" fmla="*/ 1986 h 407263"/>
                      <a:gd name="connsiteX5" fmla="*/ 8355 w 241275"/>
                      <a:gd name="connsiteY5" fmla="*/ 1986 h 407263"/>
                      <a:gd name="connsiteX6" fmla="*/ 33596 w 241275"/>
                      <a:gd name="connsiteY6" fmla="*/ 11130 h 407263"/>
                      <a:gd name="connsiteX7" fmla="*/ 238193 w 241275"/>
                      <a:gd name="connsiteY7" fmla="*/ 378986 h 407263"/>
                      <a:gd name="connsiteX8" fmla="*/ 233145 w 241275"/>
                      <a:gd name="connsiteY8" fmla="*/ 405275 h 40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75" h="407263">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1" name="Freeform: Shape 990">
                    <a:extLst>
                      <a:ext uri="{FF2B5EF4-FFF2-40B4-BE49-F238E27FC236}">
                        <a16:creationId xmlns="" xmlns:a16="http://schemas.microsoft.com/office/drawing/2014/main" id="{0D3B73F9-1332-49E0-AC71-F4C30538E149}"/>
                      </a:ext>
                    </a:extLst>
                  </p:cNvPr>
                  <p:cNvSpPr/>
                  <p:nvPr/>
                </p:nvSpPr>
                <p:spPr>
                  <a:xfrm>
                    <a:off x="6100857" y="3227926"/>
                    <a:ext cx="134207" cy="201739"/>
                  </a:xfrm>
                  <a:custGeom>
                    <a:avLst/>
                    <a:gdLst>
                      <a:gd name="connsiteX0" fmla="*/ 134207 w 134207"/>
                      <a:gd name="connsiteY0" fmla="*/ 184499 h 201739"/>
                      <a:gd name="connsiteX1" fmla="*/ 103727 w 134207"/>
                      <a:gd name="connsiteY1" fmla="*/ 201740 h 201739"/>
                      <a:gd name="connsiteX2" fmla="*/ 0 w 134207"/>
                      <a:gd name="connsiteY2" fmla="*/ 15430 h 201739"/>
                      <a:gd name="connsiteX3" fmla="*/ 27146 w 134207"/>
                      <a:gd name="connsiteY3" fmla="*/ 0 h 201739"/>
                      <a:gd name="connsiteX4" fmla="*/ 134207 w 134207"/>
                      <a:gd name="connsiteY4" fmla="*/ 184499 h 20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07" h="201739">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92" name="Freeform: Shape 991">
                    <a:extLst>
                      <a:ext uri="{FF2B5EF4-FFF2-40B4-BE49-F238E27FC236}">
                        <a16:creationId xmlns="" xmlns:a16="http://schemas.microsoft.com/office/drawing/2014/main" id="{30A7536D-79E5-4018-841F-9D957C564B54}"/>
                      </a:ext>
                    </a:extLst>
                  </p:cNvPr>
                  <p:cNvSpPr/>
                  <p:nvPr/>
                </p:nvSpPr>
                <p:spPr>
                  <a:xfrm>
                    <a:off x="6066281" y="3155818"/>
                    <a:ext cx="44777" cy="55354"/>
                  </a:xfrm>
                  <a:custGeom>
                    <a:avLst/>
                    <a:gdLst>
                      <a:gd name="connsiteX0" fmla="*/ 286 w 44777"/>
                      <a:gd name="connsiteY0" fmla="*/ 8101 h 55354"/>
                      <a:gd name="connsiteX1" fmla="*/ 4572 w 44777"/>
                      <a:gd name="connsiteY1" fmla="*/ 195 h 55354"/>
                      <a:gd name="connsiteX2" fmla="*/ 9430 w 44777"/>
                      <a:gd name="connsiteY2" fmla="*/ 766 h 55354"/>
                      <a:gd name="connsiteX3" fmla="*/ 37433 w 44777"/>
                      <a:gd name="connsiteY3" fmla="*/ 16578 h 55354"/>
                      <a:gd name="connsiteX4" fmla="*/ 44101 w 44777"/>
                      <a:gd name="connsiteY4" fmla="*/ 24674 h 55354"/>
                      <a:gd name="connsiteX5" fmla="*/ 42291 w 44777"/>
                      <a:gd name="connsiteY5" fmla="*/ 34485 h 55354"/>
                      <a:gd name="connsiteX6" fmla="*/ 31718 w 44777"/>
                      <a:gd name="connsiteY6" fmla="*/ 36104 h 55354"/>
                      <a:gd name="connsiteX7" fmla="*/ 21527 w 44777"/>
                      <a:gd name="connsiteY7" fmla="*/ 38962 h 55354"/>
                      <a:gd name="connsiteX8" fmla="*/ 20193 w 44777"/>
                      <a:gd name="connsiteY8" fmla="*/ 47439 h 55354"/>
                      <a:gd name="connsiteX9" fmla="*/ 16669 w 44777"/>
                      <a:gd name="connsiteY9" fmla="*/ 54868 h 55354"/>
                      <a:gd name="connsiteX10" fmla="*/ 5620 w 44777"/>
                      <a:gd name="connsiteY10" fmla="*/ 43724 h 55354"/>
                      <a:gd name="connsiteX11" fmla="*/ 286 w 44777"/>
                      <a:gd name="connsiteY11" fmla="*/ 21340 h 55354"/>
                      <a:gd name="connsiteX12" fmla="*/ 286 w 44777"/>
                      <a:gd name="connsiteY12" fmla="*/ 8101 h 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77" h="55354">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grpSp>
        <p:grpSp>
          <p:nvGrpSpPr>
            <p:cNvPr id="954" name="Graphic 41">
              <a:extLst>
                <a:ext uri="{FF2B5EF4-FFF2-40B4-BE49-F238E27FC236}">
                  <a16:creationId xmlns="" xmlns:a16="http://schemas.microsoft.com/office/drawing/2014/main" id="{AFD7389A-12A3-4DCF-A8F9-D2C604EC4446}"/>
                </a:ext>
              </a:extLst>
            </p:cNvPr>
            <p:cNvGrpSpPr/>
            <p:nvPr/>
          </p:nvGrpSpPr>
          <p:grpSpPr>
            <a:xfrm rot="974920">
              <a:off x="6096000" y="5455423"/>
              <a:ext cx="2252547" cy="2081013"/>
              <a:chOff x="5533993" y="2919380"/>
              <a:chExt cx="1124620" cy="1022571"/>
            </a:xfrm>
          </p:grpSpPr>
          <p:grpSp>
            <p:nvGrpSpPr>
              <p:cNvPr id="955" name="Graphic 41">
                <a:extLst>
                  <a:ext uri="{FF2B5EF4-FFF2-40B4-BE49-F238E27FC236}">
                    <a16:creationId xmlns="" xmlns:a16="http://schemas.microsoft.com/office/drawing/2014/main" id="{02615E08-688F-4770-8462-B3B8A052D6B4}"/>
                  </a:ext>
                </a:extLst>
              </p:cNvPr>
              <p:cNvGrpSpPr/>
              <p:nvPr/>
            </p:nvGrpSpPr>
            <p:grpSpPr>
              <a:xfrm>
                <a:off x="5533993" y="2919380"/>
                <a:ext cx="696150" cy="754633"/>
                <a:chOff x="5533993" y="2919380"/>
                <a:chExt cx="696150" cy="754633"/>
              </a:xfrm>
            </p:grpSpPr>
            <p:sp>
              <p:nvSpPr>
                <p:cNvPr id="972" name="Freeform: Shape 971">
                  <a:extLst>
                    <a:ext uri="{FF2B5EF4-FFF2-40B4-BE49-F238E27FC236}">
                      <a16:creationId xmlns="" xmlns:a16="http://schemas.microsoft.com/office/drawing/2014/main" id="{9F030E97-A0D3-40C6-A5DF-DF736F3F2839}"/>
                    </a:ext>
                  </a:extLst>
                </p:cNvPr>
                <p:cNvSpPr/>
                <p:nvPr/>
              </p:nvSpPr>
              <p:spPr>
                <a:xfrm>
                  <a:off x="5533993" y="2919380"/>
                  <a:ext cx="696150" cy="754633"/>
                </a:xfrm>
                <a:custGeom>
                  <a:avLst/>
                  <a:gdLst>
                    <a:gd name="connsiteX0" fmla="*/ 682022 w 696150"/>
                    <a:gd name="connsiteY0" fmla="*/ 249206 h 754633"/>
                    <a:gd name="connsiteX1" fmla="*/ 293973 w 696150"/>
                    <a:gd name="connsiteY1" fmla="*/ 730885 h 754633"/>
                    <a:gd name="connsiteX2" fmla="*/ 204343 w 696150"/>
                    <a:gd name="connsiteY2" fmla="*/ 740505 h 754633"/>
                    <a:gd name="connsiteX3" fmla="*/ 23749 w 696150"/>
                    <a:gd name="connsiteY3" fmla="*/ 594963 h 754633"/>
                    <a:gd name="connsiteX4" fmla="*/ 14129 w 696150"/>
                    <a:gd name="connsiteY4" fmla="*/ 505333 h 754633"/>
                    <a:gd name="connsiteX5" fmla="*/ 402177 w 696150"/>
                    <a:gd name="connsiteY5" fmla="*/ 23749 h 754633"/>
                    <a:gd name="connsiteX6" fmla="*/ 491807 w 696150"/>
                    <a:gd name="connsiteY6" fmla="*/ 14129 h 754633"/>
                    <a:gd name="connsiteX7" fmla="*/ 672401 w 696150"/>
                    <a:gd name="connsiteY7" fmla="*/ 159671 h 754633"/>
                    <a:gd name="connsiteX8" fmla="*/ 682022 w 696150"/>
                    <a:gd name="connsiteY8" fmla="*/ 249206 h 7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150" h="754633">
                      <a:moveTo>
                        <a:pt x="682022" y="249206"/>
                      </a:moveTo>
                      <a:lnTo>
                        <a:pt x="293973" y="730885"/>
                      </a:lnTo>
                      <a:cubicBezTo>
                        <a:pt x="271875" y="758317"/>
                        <a:pt x="231775" y="762603"/>
                        <a:pt x="204343" y="740505"/>
                      </a:cubicBezTo>
                      <a:lnTo>
                        <a:pt x="23749" y="594963"/>
                      </a:lnTo>
                      <a:cubicBezTo>
                        <a:pt x="-3683" y="572865"/>
                        <a:pt x="-7969" y="532765"/>
                        <a:pt x="14129" y="505333"/>
                      </a:cubicBezTo>
                      <a:lnTo>
                        <a:pt x="402177" y="23749"/>
                      </a:lnTo>
                      <a:cubicBezTo>
                        <a:pt x="424275" y="-3683"/>
                        <a:pt x="464375" y="-7969"/>
                        <a:pt x="491807" y="14129"/>
                      </a:cubicBezTo>
                      <a:lnTo>
                        <a:pt x="672401" y="159671"/>
                      </a:lnTo>
                      <a:cubicBezTo>
                        <a:pt x="699833" y="181673"/>
                        <a:pt x="704120" y="221869"/>
                        <a:pt x="682022" y="249206"/>
                      </a:cubicBezTo>
                      <a:close/>
                    </a:path>
                  </a:pathLst>
                </a:custGeom>
                <a:solidFill>
                  <a:srgbClr val="DC755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3" name="Freeform: Shape 972">
                  <a:extLst>
                    <a:ext uri="{FF2B5EF4-FFF2-40B4-BE49-F238E27FC236}">
                      <a16:creationId xmlns="" xmlns:a16="http://schemas.microsoft.com/office/drawing/2014/main" id="{5E1C7D5F-2ED7-4E14-8062-C4851C37BA12}"/>
                    </a:ext>
                  </a:extLst>
                </p:cNvPr>
                <p:cNvSpPr/>
                <p:nvPr/>
              </p:nvSpPr>
              <p:spPr>
                <a:xfrm>
                  <a:off x="5575777" y="3374263"/>
                  <a:ext cx="148221" cy="148238"/>
                </a:xfrm>
                <a:custGeom>
                  <a:avLst/>
                  <a:gdLst>
                    <a:gd name="connsiteX0" fmla="*/ 131793 w 148221"/>
                    <a:gd name="connsiteY0" fmla="*/ 120649 h 148238"/>
                    <a:gd name="connsiteX1" fmla="*/ 27590 w 148221"/>
                    <a:gd name="connsiteY1" fmla="*/ 131889 h 148238"/>
                    <a:gd name="connsiteX2" fmla="*/ 16350 w 148221"/>
                    <a:gd name="connsiteY2" fmla="*/ 27590 h 148238"/>
                    <a:gd name="connsiteX3" fmla="*/ 120649 w 148221"/>
                    <a:gd name="connsiteY3" fmla="*/ 16350 h 148238"/>
                    <a:gd name="connsiteX4" fmla="*/ 131793 w 14822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1" h="148238">
                      <a:moveTo>
                        <a:pt x="131793" y="120649"/>
                      </a:moveTo>
                      <a:cubicBezTo>
                        <a:pt x="106171" y="152463"/>
                        <a:pt x="59403" y="157511"/>
                        <a:pt x="27590" y="131889"/>
                      </a:cubicBezTo>
                      <a:cubicBezTo>
                        <a:pt x="-4224" y="106171"/>
                        <a:pt x="-9272" y="59403"/>
                        <a:pt x="16350" y="27590"/>
                      </a:cubicBezTo>
                      <a:cubicBezTo>
                        <a:pt x="41973" y="-4224"/>
                        <a:pt x="88740" y="-9272"/>
                        <a:pt x="120649" y="16350"/>
                      </a:cubicBezTo>
                      <a:cubicBezTo>
                        <a:pt x="152463" y="41973"/>
                        <a:pt x="157511" y="88740"/>
                        <a:pt x="131793" y="120649"/>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4" name="Freeform: Shape 973">
                  <a:extLst>
                    <a:ext uri="{FF2B5EF4-FFF2-40B4-BE49-F238E27FC236}">
                      <a16:creationId xmlns="" xmlns:a16="http://schemas.microsoft.com/office/drawing/2014/main" id="{39779904-99D5-4300-9402-D654C4C1102D}"/>
                    </a:ext>
                  </a:extLst>
                </p:cNvPr>
                <p:cNvSpPr/>
                <p:nvPr/>
              </p:nvSpPr>
              <p:spPr>
                <a:xfrm>
                  <a:off x="5685409" y="3238151"/>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5" name="Freeform: Shape 974">
                  <a:extLst>
                    <a:ext uri="{FF2B5EF4-FFF2-40B4-BE49-F238E27FC236}">
                      <a16:creationId xmlns="" xmlns:a16="http://schemas.microsoft.com/office/drawing/2014/main" id="{6403C747-B9EA-47DF-81BC-284CA672DCD3}"/>
                    </a:ext>
                  </a:extLst>
                </p:cNvPr>
                <p:cNvSpPr/>
                <p:nvPr/>
              </p:nvSpPr>
              <p:spPr>
                <a:xfrm>
                  <a:off x="5798947" y="3097181"/>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171" y="152463"/>
                        <a:pt x="59499" y="157511"/>
                        <a:pt x="27590" y="131889"/>
                      </a:cubicBezTo>
                      <a:cubicBezTo>
                        <a:pt x="-4224" y="106266"/>
                        <a:pt x="-9272" y="59499"/>
                        <a:pt x="16350" y="27590"/>
                      </a:cubicBezTo>
                      <a:cubicBezTo>
                        <a:pt x="41973" y="-4224"/>
                        <a:pt x="88740" y="-9272"/>
                        <a:pt x="120554" y="16350"/>
                      </a:cubicBezTo>
                      <a:cubicBezTo>
                        <a:pt x="152463" y="42068"/>
                        <a:pt x="157511" y="88836"/>
                        <a:pt x="131889" y="120649"/>
                      </a:cubicBezTo>
                      <a:close/>
                    </a:path>
                  </a:pathLst>
                </a:custGeom>
                <a:solidFill>
                  <a:srgbClr val="FFFF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6" name="Freeform: Shape 975">
                  <a:extLst>
                    <a:ext uri="{FF2B5EF4-FFF2-40B4-BE49-F238E27FC236}">
                      <a16:creationId xmlns="" xmlns:a16="http://schemas.microsoft.com/office/drawing/2014/main" id="{A2F4DD1A-AABC-4855-8346-7018478ACD06}"/>
                    </a:ext>
                  </a:extLst>
                </p:cNvPr>
                <p:cNvSpPr/>
                <p:nvPr/>
              </p:nvSpPr>
              <p:spPr>
                <a:xfrm>
                  <a:off x="5914390" y="2953829"/>
                  <a:ext cx="148301" cy="148268"/>
                </a:xfrm>
                <a:custGeom>
                  <a:avLst/>
                  <a:gdLst>
                    <a:gd name="connsiteX0" fmla="*/ 131889 w 148301"/>
                    <a:gd name="connsiteY0" fmla="*/ 120649 h 148268"/>
                    <a:gd name="connsiteX1" fmla="*/ 27590 w 148301"/>
                    <a:gd name="connsiteY1" fmla="*/ 131889 h 148268"/>
                    <a:gd name="connsiteX2" fmla="*/ 16350 w 148301"/>
                    <a:gd name="connsiteY2" fmla="*/ 27590 h 148268"/>
                    <a:gd name="connsiteX3" fmla="*/ 120554 w 148301"/>
                    <a:gd name="connsiteY3" fmla="*/ 16350 h 148268"/>
                    <a:gd name="connsiteX4" fmla="*/ 131889 w 148301"/>
                    <a:gd name="connsiteY4" fmla="*/ 120649 h 148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01" h="148268">
                      <a:moveTo>
                        <a:pt x="131889" y="120649"/>
                      </a:moveTo>
                      <a:cubicBezTo>
                        <a:pt x="106266" y="152558"/>
                        <a:pt x="59499" y="157511"/>
                        <a:pt x="27590" y="131889"/>
                      </a:cubicBezTo>
                      <a:cubicBezTo>
                        <a:pt x="-4224" y="106266"/>
                        <a:pt x="-9272" y="59499"/>
                        <a:pt x="16350" y="27590"/>
                      </a:cubicBezTo>
                      <a:cubicBezTo>
                        <a:pt x="41973" y="-4224"/>
                        <a:pt x="88740" y="-9272"/>
                        <a:pt x="120554" y="16350"/>
                      </a:cubicBezTo>
                      <a:cubicBezTo>
                        <a:pt x="152558" y="42068"/>
                        <a:pt x="157606" y="88836"/>
                        <a:pt x="131889" y="120649"/>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7" name="Freeform: Shape 976">
                  <a:extLst>
                    <a:ext uri="{FF2B5EF4-FFF2-40B4-BE49-F238E27FC236}">
                      <a16:creationId xmlns="" xmlns:a16="http://schemas.microsoft.com/office/drawing/2014/main" id="{95D78318-B7B1-4342-962A-8194DB93DC95}"/>
                    </a:ext>
                  </a:extLst>
                </p:cNvPr>
                <p:cNvSpPr/>
                <p:nvPr/>
              </p:nvSpPr>
              <p:spPr>
                <a:xfrm>
                  <a:off x="5703316" y="3476942"/>
                  <a:ext cx="148213" cy="148238"/>
                </a:xfrm>
                <a:custGeom>
                  <a:avLst/>
                  <a:gdLst>
                    <a:gd name="connsiteX0" fmla="*/ 131793 w 148213"/>
                    <a:gd name="connsiteY0" fmla="*/ 120649 h 148238"/>
                    <a:gd name="connsiteX1" fmla="*/ 27590 w 148213"/>
                    <a:gd name="connsiteY1" fmla="*/ 131889 h 148238"/>
                    <a:gd name="connsiteX2" fmla="*/ 16350 w 148213"/>
                    <a:gd name="connsiteY2" fmla="*/ 27590 h 148238"/>
                    <a:gd name="connsiteX3" fmla="*/ 120554 w 148213"/>
                    <a:gd name="connsiteY3" fmla="*/ 16350 h 148238"/>
                    <a:gd name="connsiteX4" fmla="*/ 131793 w 14821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1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511" y="88836"/>
                        <a:pt x="131793" y="120649"/>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8" name="Freeform: Shape 977">
                  <a:extLst>
                    <a:ext uri="{FF2B5EF4-FFF2-40B4-BE49-F238E27FC236}">
                      <a16:creationId xmlns="" xmlns:a16="http://schemas.microsoft.com/office/drawing/2014/main" id="{541857B6-549D-4D2A-BA59-E9B2A075C064}"/>
                    </a:ext>
                  </a:extLst>
                </p:cNvPr>
                <p:cNvSpPr/>
                <p:nvPr/>
              </p:nvSpPr>
              <p:spPr>
                <a:xfrm>
                  <a:off x="5812949" y="3341021"/>
                  <a:ext cx="148151" cy="148143"/>
                </a:xfrm>
                <a:custGeom>
                  <a:avLst/>
                  <a:gdLst>
                    <a:gd name="connsiteX0" fmla="*/ 131793 w 148151"/>
                    <a:gd name="connsiteY0" fmla="*/ 120554 h 148143"/>
                    <a:gd name="connsiteX1" fmla="*/ 27590 w 148151"/>
                    <a:gd name="connsiteY1" fmla="*/ 131793 h 148143"/>
                    <a:gd name="connsiteX2" fmla="*/ 16350 w 148151"/>
                    <a:gd name="connsiteY2" fmla="*/ 27590 h 148143"/>
                    <a:gd name="connsiteX3" fmla="*/ 120649 w 148151"/>
                    <a:gd name="connsiteY3" fmla="*/ 16350 h 148143"/>
                    <a:gd name="connsiteX4" fmla="*/ 131793 w 148151"/>
                    <a:gd name="connsiteY4" fmla="*/ 120554 h 14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1" h="148143">
                      <a:moveTo>
                        <a:pt x="131793" y="120554"/>
                      </a:moveTo>
                      <a:cubicBezTo>
                        <a:pt x="106171" y="152367"/>
                        <a:pt x="59403" y="157416"/>
                        <a:pt x="27590" y="131793"/>
                      </a:cubicBezTo>
                      <a:cubicBezTo>
                        <a:pt x="-4224" y="106171"/>
                        <a:pt x="-9272" y="59403"/>
                        <a:pt x="16350" y="27590"/>
                      </a:cubicBezTo>
                      <a:cubicBezTo>
                        <a:pt x="41973" y="-4224"/>
                        <a:pt x="88740" y="-9272"/>
                        <a:pt x="120649" y="16350"/>
                      </a:cubicBezTo>
                      <a:cubicBezTo>
                        <a:pt x="152367" y="41973"/>
                        <a:pt x="157416" y="88740"/>
                        <a:pt x="131793" y="120554"/>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9" name="Freeform: Shape 978">
                  <a:extLst>
                    <a:ext uri="{FF2B5EF4-FFF2-40B4-BE49-F238E27FC236}">
                      <a16:creationId xmlns="" xmlns:a16="http://schemas.microsoft.com/office/drawing/2014/main" id="{95E4FF8B-20F8-4A4D-835D-15E5243C154B}"/>
                    </a:ext>
                  </a:extLst>
                </p:cNvPr>
                <p:cNvSpPr/>
                <p:nvPr/>
              </p:nvSpPr>
              <p:spPr>
                <a:xfrm>
                  <a:off x="5926487" y="3199955"/>
                  <a:ext cx="148173" cy="148238"/>
                </a:xfrm>
                <a:custGeom>
                  <a:avLst/>
                  <a:gdLst>
                    <a:gd name="connsiteX0" fmla="*/ 131793 w 148173"/>
                    <a:gd name="connsiteY0" fmla="*/ 120649 h 148238"/>
                    <a:gd name="connsiteX1" fmla="*/ 27590 w 148173"/>
                    <a:gd name="connsiteY1" fmla="*/ 131889 h 148238"/>
                    <a:gd name="connsiteX2" fmla="*/ 16350 w 148173"/>
                    <a:gd name="connsiteY2" fmla="*/ 27590 h 148238"/>
                    <a:gd name="connsiteX3" fmla="*/ 120554 w 148173"/>
                    <a:gd name="connsiteY3" fmla="*/ 16350 h 148238"/>
                    <a:gd name="connsiteX4" fmla="*/ 131793 w 148173"/>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3" h="148238">
                      <a:moveTo>
                        <a:pt x="131793" y="120649"/>
                      </a:moveTo>
                      <a:cubicBezTo>
                        <a:pt x="106171" y="152463"/>
                        <a:pt x="59403" y="157511"/>
                        <a:pt x="27590" y="131889"/>
                      </a:cubicBezTo>
                      <a:cubicBezTo>
                        <a:pt x="-4224" y="106266"/>
                        <a:pt x="-9272" y="59499"/>
                        <a:pt x="16350" y="27590"/>
                      </a:cubicBezTo>
                      <a:cubicBezTo>
                        <a:pt x="41973" y="-4224"/>
                        <a:pt x="88740" y="-9272"/>
                        <a:pt x="120554" y="16350"/>
                      </a:cubicBezTo>
                      <a:cubicBezTo>
                        <a:pt x="152463" y="42068"/>
                        <a:pt x="157416" y="88836"/>
                        <a:pt x="131793" y="120649"/>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80" name="Freeform: Shape 979">
                  <a:extLst>
                    <a:ext uri="{FF2B5EF4-FFF2-40B4-BE49-F238E27FC236}">
                      <a16:creationId xmlns="" xmlns:a16="http://schemas.microsoft.com/office/drawing/2014/main" id="{9D8AA3B5-77DA-49A4-A8B2-AD660EF071CE}"/>
                    </a:ext>
                  </a:extLst>
                </p:cNvPr>
                <p:cNvSpPr/>
                <p:nvPr/>
              </p:nvSpPr>
              <p:spPr>
                <a:xfrm>
                  <a:off x="6041930" y="3056604"/>
                  <a:ext cx="148231" cy="148238"/>
                </a:xfrm>
                <a:custGeom>
                  <a:avLst/>
                  <a:gdLst>
                    <a:gd name="connsiteX0" fmla="*/ 131889 w 148231"/>
                    <a:gd name="connsiteY0" fmla="*/ 120649 h 148238"/>
                    <a:gd name="connsiteX1" fmla="*/ 27590 w 148231"/>
                    <a:gd name="connsiteY1" fmla="*/ 131889 h 148238"/>
                    <a:gd name="connsiteX2" fmla="*/ 16350 w 148231"/>
                    <a:gd name="connsiteY2" fmla="*/ 27590 h 148238"/>
                    <a:gd name="connsiteX3" fmla="*/ 120554 w 148231"/>
                    <a:gd name="connsiteY3" fmla="*/ 16350 h 148238"/>
                    <a:gd name="connsiteX4" fmla="*/ 131889 w 148231"/>
                    <a:gd name="connsiteY4" fmla="*/ 120649 h 14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31" h="148238">
                      <a:moveTo>
                        <a:pt x="131889" y="120649"/>
                      </a:moveTo>
                      <a:cubicBezTo>
                        <a:pt x="106266" y="152463"/>
                        <a:pt x="59499" y="157511"/>
                        <a:pt x="27590" y="131889"/>
                      </a:cubicBezTo>
                      <a:cubicBezTo>
                        <a:pt x="-4224" y="106266"/>
                        <a:pt x="-9272" y="59499"/>
                        <a:pt x="16350" y="27590"/>
                      </a:cubicBezTo>
                      <a:cubicBezTo>
                        <a:pt x="41973" y="-4224"/>
                        <a:pt x="88740" y="-9272"/>
                        <a:pt x="120554" y="16350"/>
                      </a:cubicBezTo>
                      <a:cubicBezTo>
                        <a:pt x="152463" y="41973"/>
                        <a:pt x="157511" y="88836"/>
                        <a:pt x="131889" y="120649"/>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81" name="Freeform: Shape 980">
                  <a:extLst>
                    <a:ext uri="{FF2B5EF4-FFF2-40B4-BE49-F238E27FC236}">
                      <a16:creationId xmlns="" xmlns:a16="http://schemas.microsoft.com/office/drawing/2014/main" id="{B0431DE3-DB59-4EDA-814C-AFD8F9487E1F}"/>
                    </a:ext>
                  </a:extLst>
                </p:cNvPr>
                <p:cNvSpPr/>
                <p:nvPr/>
              </p:nvSpPr>
              <p:spPr>
                <a:xfrm>
                  <a:off x="5856900" y="3273694"/>
                  <a:ext cx="71947" cy="60759"/>
                </a:xfrm>
                <a:custGeom>
                  <a:avLst/>
                  <a:gdLst>
                    <a:gd name="connsiteX0" fmla="*/ 40027 w 71947"/>
                    <a:gd name="connsiteY0" fmla="*/ 51959 h 60759"/>
                    <a:gd name="connsiteX1" fmla="*/ 51266 w 71947"/>
                    <a:gd name="connsiteY1" fmla="*/ 58150 h 60759"/>
                    <a:gd name="connsiteX2" fmla="*/ 63649 w 71947"/>
                    <a:gd name="connsiteY2" fmla="*/ 60532 h 60759"/>
                    <a:gd name="connsiteX3" fmla="*/ 71935 w 71947"/>
                    <a:gd name="connsiteY3" fmla="*/ 52054 h 60759"/>
                    <a:gd name="connsiteX4" fmla="*/ 64411 w 71947"/>
                    <a:gd name="connsiteY4" fmla="*/ 38624 h 60759"/>
                    <a:gd name="connsiteX5" fmla="*/ 57267 w 71947"/>
                    <a:gd name="connsiteY5" fmla="*/ 16907 h 60759"/>
                    <a:gd name="connsiteX6" fmla="*/ 43170 w 71947"/>
                    <a:gd name="connsiteY6" fmla="*/ 238 h 60759"/>
                    <a:gd name="connsiteX7" fmla="*/ 23358 w 71947"/>
                    <a:gd name="connsiteY7" fmla="*/ 9382 h 60759"/>
                    <a:gd name="connsiteX8" fmla="*/ 8594 w 71947"/>
                    <a:gd name="connsiteY8" fmla="*/ 25480 h 60759"/>
                    <a:gd name="connsiteX9" fmla="*/ 403 w 71947"/>
                    <a:gd name="connsiteY9" fmla="*/ 39767 h 60759"/>
                    <a:gd name="connsiteX10" fmla="*/ 3165 w 71947"/>
                    <a:gd name="connsiteY10" fmla="*/ 52435 h 60759"/>
                    <a:gd name="connsiteX11" fmla="*/ 13452 w 71947"/>
                    <a:gd name="connsiteY11" fmla="*/ 51102 h 60759"/>
                    <a:gd name="connsiteX12" fmla="*/ 40027 w 71947"/>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47" h="60759">
                      <a:moveTo>
                        <a:pt x="40027" y="51959"/>
                      </a:moveTo>
                      <a:cubicBezTo>
                        <a:pt x="43932" y="53769"/>
                        <a:pt x="47456" y="56245"/>
                        <a:pt x="51266" y="58150"/>
                      </a:cubicBezTo>
                      <a:cubicBezTo>
                        <a:pt x="55076" y="60055"/>
                        <a:pt x="59458" y="61294"/>
                        <a:pt x="63649" y="60532"/>
                      </a:cubicBezTo>
                      <a:cubicBezTo>
                        <a:pt x="67840" y="59674"/>
                        <a:pt x="71745" y="56245"/>
                        <a:pt x="71935" y="52054"/>
                      </a:cubicBezTo>
                      <a:cubicBezTo>
                        <a:pt x="72221" y="46816"/>
                        <a:pt x="67459" y="42910"/>
                        <a:pt x="64411" y="38624"/>
                      </a:cubicBezTo>
                      <a:cubicBezTo>
                        <a:pt x="60029" y="32338"/>
                        <a:pt x="59267" y="24337"/>
                        <a:pt x="57267" y="16907"/>
                      </a:cubicBezTo>
                      <a:cubicBezTo>
                        <a:pt x="55171" y="9478"/>
                        <a:pt x="50695" y="1762"/>
                        <a:pt x="43170" y="238"/>
                      </a:cubicBezTo>
                      <a:cubicBezTo>
                        <a:pt x="35740" y="-1190"/>
                        <a:pt x="28787" y="4048"/>
                        <a:pt x="23358" y="9382"/>
                      </a:cubicBezTo>
                      <a:cubicBezTo>
                        <a:pt x="18119" y="14431"/>
                        <a:pt x="13166" y="19765"/>
                        <a:pt x="8594" y="25480"/>
                      </a:cubicBezTo>
                      <a:cubicBezTo>
                        <a:pt x="5070" y="29766"/>
                        <a:pt x="1641" y="34338"/>
                        <a:pt x="403" y="39767"/>
                      </a:cubicBezTo>
                      <a:cubicBezTo>
                        <a:pt x="-550" y="43958"/>
                        <a:pt x="117" y="49102"/>
                        <a:pt x="3165" y="52435"/>
                      </a:cubicBezTo>
                      <a:cubicBezTo>
                        <a:pt x="6499" y="56055"/>
                        <a:pt x="9642" y="52435"/>
                        <a:pt x="13452" y="51102"/>
                      </a:cubicBezTo>
                      <a:cubicBezTo>
                        <a:pt x="21929" y="47959"/>
                        <a:pt x="31740" y="48149"/>
                        <a:pt x="40027" y="51959"/>
                      </a:cubicBezTo>
                      <a:close/>
                    </a:path>
                  </a:pathLst>
                </a:custGeom>
                <a:solidFill>
                  <a:srgbClr val="444FAE">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82" name="Freeform: Shape 981">
                  <a:extLst>
                    <a:ext uri="{FF2B5EF4-FFF2-40B4-BE49-F238E27FC236}">
                      <a16:creationId xmlns="" xmlns:a16="http://schemas.microsoft.com/office/drawing/2014/main" id="{B2AD9456-15E2-4ACA-B2DA-C33CC8477159}"/>
                    </a:ext>
                  </a:extLst>
                </p:cNvPr>
                <p:cNvSpPr/>
                <p:nvPr/>
              </p:nvSpPr>
              <p:spPr>
                <a:xfrm>
                  <a:off x="5856996" y="3271693"/>
                  <a:ext cx="72042" cy="60759"/>
                </a:xfrm>
                <a:custGeom>
                  <a:avLst/>
                  <a:gdLst>
                    <a:gd name="connsiteX0" fmla="*/ 40122 w 72042"/>
                    <a:gd name="connsiteY0" fmla="*/ 51959 h 60759"/>
                    <a:gd name="connsiteX1" fmla="*/ 51361 w 72042"/>
                    <a:gd name="connsiteY1" fmla="*/ 58150 h 60759"/>
                    <a:gd name="connsiteX2" fmla="*/ 63744 w 72042"/>
                    <a:gd name="connsiteY2" fmla="*/ 60532 h 60759"/>
                    <a:gd name="connsiteX3" fmla="*/ 72031 w 72042"/>
                    <a:gd name="connsiteY3" fmla="*/ 52054 h 60759"/>
                    <a:gd name="connsiteX4" fmla="*/ 64506 w 72042"/>
                    <a:gd name="connsiteY4" fmla="*/ 38624 h 60759"/>
                    <a:gd name="connsiteX5" fmla="*/ 57362 w 72042"/>
                    <a:gd name="connsiteY5" fmla="*/ 16907 h 60759"/>
                    <a:gd name="connsiteX6" fmla="*/ 43265 w 72042"/>
                    <a:gd name="connsiteY6" fmla="*/ 238 h 60759"/>
                    <a:gd name="connsiteX7" fmla="*/ 23358 w 72042"/>
                    <a:gd name="connsiteY7" fmla="*/ 9382 h 60759"/>
                    <a:gd name="connsiteX8" fmla="*/ 8499 w 72042"/>
                    <a:gd name="connsiteY8" fmla="*/ 25480 h 60759"/>
                    <a:gd name="connsiteX9" fmla="*/ 403 w 72042"/>
                    <a:gd name="connsiteY9" fmla="*/ 39767 h 60759"/>
                    <a:gd name="connsiteX10" fmla="*/ 3165 w 72042"/>
                    <a:gd name="connsiteY10" fmla="*/ 52435 h 60759"/>
                    <a:gd name="connsiteX11" fmla="*/ 13452 w 72042"/>
                    <a:gd name="connsiteY11" fmla="*/ 51102 h 60759"/>
                    <a:gd name="connsiteX12" fmla="*/ 40122 w 72042"/>
                    <a:gd name="connsiteY12" fmla="*/ 51959 h 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42" h="60759">
                      <a:moveTo>
                        <a:pt x="40122" y="51959"/>
                      </a:moveTo>
                      <a:cubicBezTo>
                        <a:pt x="44027" y="53769"/>
                        <a:pt x="47551" y="56245"/>
                        <a:pt x="51361" y="58150"/>
                      </a:cubicBezTo>
                      <a:cubicBezTo>
                        <a:pt x="55171" y="60055"/>
                        <a:pt x="59553" y="61294"/>
                        <a:pt x="63744" y="60532"/>
                      </a:cubicBezTo>
                      <a:cubicBezTo>
                        <a:pt x="67935" y="59674"/>
                        <a:pt x="71840" y="56245"/>
                        <a:pt x="72031" y="52054"/>
                      </a:cubicBezTo>
                      <a:cubicBezTo>
                        <a:pt x="72316" y="46816"/>
                        <a:pt x="67554" y="42910"/>
                        <a:pt x="64506" y="38624"/>
                      </a:cubicBezTo>
                      <a:cubicBezTo>
                        <a:pt x="60124" y="32338"/>
                        <a:pt x="59362" y="24337"/>
                        <a:pt x="57362" y="16907"/>
                      </a:cubicBezTo>
                      <a:cubicBezTo>
                        <a:pt x="55267" y="9478"/>
                        <a:pt x="50790" y="1667"/>
                        <a:pt x="43265" y="238"/>
                      </a:cubicBezTo>
                      <a:cubicBezTo>
                        <a:pt x="35836" y="-1190"/>
                        <a:pt x="28882" y="4048"/>
                        <a:pt x="23358" y="9382"/>
                      </a:cubicBezTo>
                      <a:cubicBezTo>
                        <a:pt x="18119" y="14431"/>
                        <a:pt x="13166" y="19860"/>
                        <a:pt x="8499" y="25480"/>
                      </a:cubicBezTo>
                      <a:cubicBezTo>
                        <a:pt x="4975" y="29766"/>
                        <a:pt x="1546" y="34338"/>
                        <a:pt x="403" y="39767"/>
                      </a:cubicBezTo>
                      <a:cubicBezTo>
                        <a:pt x="-550" y="43958"/>
                        <a:pt x="117" y="49102"/>
                        <a:pt x="3165" y="52435"/>
                      </a:cubicBezTo>
                      <a:cubicBezTo>
                        <a:pt x="6499" y="56055"/>
                        <a:pt x="9642" y="52435"/>
                        <a:pt x="13452" y="51102"/>
                      </a:cubicBezTo>
                      <a:cubicBezTo>
                        <a:pt x="22024" y="47959"/>
                        <a:pt x="31835" y="48149"/>
                        <a:pt x="40122" y="51959"/>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83" name="Freeform: Shape 982">
                  <a:extLst>
                    <a:ext uri="{FF2B5EF4-FFF2-40B4-BE49-F238E27FC236}">
                      <a16:creationId xmlns="" xmlns:a16="http://schemas.microsoft.com/office/drawing/2014/main" id="{2C134368-1970-45B3-B18E-CB0346E91FC4}"/>
                    </a:ext>
                  </a:extLst>
                </p:cNvPr>
                <p:cNvSpPr/>
                <p:nvPr/>
              </p:nvSpPr>
              <p:spPr>
                <a:xfrm>
                  <a:off x="5878042" y="3275485"/>
                  <a:ext cx="38411" cy="34927"/>
                </a:xfrm>
                <a:custGeom>
                  <a:avLst/>
                  <a:gdLst>
                    <a:gd name="connsiteX0" fmla="*/ 10408 w 38411"/>
                    <a:gd name="connsiteY0" fmla="*/ 2447 h 34927"/>
                    <a:gd name="connsiteX1" fmla="*/ 18123 w 38411"/>
                    <a:gd name="connsiteY1" fmla="*/ 66 h 34927"/>
                    <a:gd name="connsiteX2" fmla="*/ 24791 w 38411"/>
                    <a:gd name="connsiteY2" fmla="*/ 5305 h 34927"/>
                    <a:gd name="connsiteX3" fmla="*/ 29458 w 38411"/>
                    <a:gd name="connsiteY3" fmla="*/ 21402 h 34927"/>
                    <a:gd name="connsiteX4" fmla="*/ 38411 w 38411"/>
                    <a:gd name="connsiteY4" fmla="*/ 34927 h 34927"/>
                    <a:gd name="connsiteX5" fmla="*/ 25076 w 38411"/>
                    <a:gd name="connsiteY5" fmla="*/ 27879 h 34927"/>
                    <a:gd name="connsiteX6" fmla="*/ 20028 w 38411"/>
                    <a:gd name="connsiteY6" fmla="*/ 19592 h 34927"/>
                    <a:gd name="connsiteX7" fmla="*/ 13170 w 38411"/>
                    <a:gd name="connsiteY7" fmla="*/ 13115 h 34927"/>
                    <a:gd name="connsiteX8" fmla="*/ 6217 w 38411"/>
                    <a:gd name="connsiteY8" fmla="*/ 12925 h 34927"/>
                    <a:gd name="connsiteX9" fmla="*/ 407 w 38411"/>
                    <a:gd name="connsiteY9" fmla="*/ 13591 h 34927"/>
                    <a:gd name="connsiteX10" fmla="*/ 10408 w 38411"/>
                    <a:gd name="connsiteY10" fmla="*/ 2447 h 3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11" h="34927">
                      <a:moveTo>
                        <a:pt x="10408" y="2447"/>
                      </a:moveTo>
                      <a:cubicBezTo>
                        <a:pt x="12694" y="1018"/>
                        <a:pt x="15456" y="-315"/>
                        <a:pt x="18123" y="66"/>
                      </a:cubicBezTo>
                      <a:cubicBezTo>
                        <a:pt x="21076" y="542"/>
                        <a:pt x="23362" y="2828"/>
                        <a:pt x="24791" y="5305"/>
                      </a:cubicBezTo>
                      <a:cubicBezTo>
                        <a:pt x="27648" y="10162"/>
                        <a:pt x="28124" y="15973"/>
                        <a:pt x="29458" y="21402"/>
                      </a:cubicBezTo>
                      <a:cubicBezTo>
                        <a:pt x="30696" y="26831"/>
                        <a:pt x="33268" y="32546"/>
                        <a:pt x="38411" y="34927"/>
                      </a:cubicBezTo>
                      <a:cubicBezTo>
                        <a:pt x="33268" y="34546"/>
                        <a:pt x="28315" y="31879"/>
                        <a:pt x="25076" y="27879"/>
                      </a:cubicBezTo>
                      <a:cubicBezTo>
                        <a:pt x="23076" y="25307"/>
                        <a:pt x="21743" y="22354"/>
                        <a:pt x="20028" y="19592"/>
                      </a:cubicBezTo>
                      <a:cubicBezTo>
                        <a:pt x="18409" y="16830"/>
                        <a:pt x="16123" y="14258"/>
                        <a:pt x="13170" y="13115"/>
                      </a:cubicBezTo>
                      <a:cubicBezTo>
                        <a:pt x="10979" y="12258"/>
                        <a:pt x="8503" y="12353"/>
                        <a:pt x="6217" y="12925"/>
                      </a:cubicBezTo>
                      <a:cubicBezTo>
                        <a:pt x="4598" y="13306"/>
                        <a:pt x="1740" y="15401"/>
                        <a:pt x="407" y="13591"/>
                      </a:cubicBezTo>
                      <a:cubicBezTo>
                        <a:pt x="-2165" y="10448"/>
                        <a:pt x="8217" y="3781"/>
                        <a:pt x="10408" y="2447"/>
                      </a:cubicBezTo>
                      <a:close/>
                    </a:path>
                  </a:pathLst>
                </a:custGeom>
                <a:solidFill>
                  <a:srgbClr val="FFFFFF">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56" name="Graphic 41">
                <a:extLst>
                  <a:ext uri="{FF2B5EF4-FFF2-40B4-BE49-F238E27FC236}">
                    <a16:creationId xmlns="" xmlns:a16="http://schemas.microsoft.com/office/drawing/2014/main" id="{F7EE3E84-B0B8-43C7-A049-ABC2682DBDD7}"/>
                  </a:ext>
                </a:extLst>
              </p:cNvPr>
              <p:cNvGrpSpPr/>
              <p:nvPr/>
            </p:nvGrpSpPr>
            <p:grpSpPr>
              <a:xfrm>
                <a:off x="5927264" y="3155818"/>
                <a:ext cx="731349" cy="786133"/>
                <a:chOff x="5927264" y="3155818"/>
                <a:chExt cx="731349" cy="786133"/>
              </a:xfrm>
            </p:grpSpPr>
            <p:grpSp>
              <p:nvGrpSpPr>
                <p:cNvPr id="957" name="Graphic 41">
                  <a:extLst>
                    <a:ext uri="{FF2B5EF4-FFF2-40B4-BE49-F238E27FC236}">
                      <a16:creationId xmlns="" xmlns:a16="http://schemas.microsoft.com/office/drawing/2014/main" id="{1AABBA80-EAB1-4D0E-AAE1-4D8245954355}"/>
                    </a:ext>
                  </a:extLst>
                </p:cNvPr>
                <p:cNvGrpSpPr/>
                <p:nvPr/>
              </p:nvGrpSpPr>
              <p:grpSpPr>
                <a:xfrm>
                  <a:off x="6018094" y="3335962"/>
                  <a:ext cx="640519" cy="361519"/>
                  <a:chOff x="6018094" y="3335962"/>
                  <a:chExt cx="640519" cy="361519"/>
                </a:xfrm>
              </p:grpSpPr>
              <p:sp>
                <p:nvSpPr>
                  <p:cNvPr id="968" name="Freeform: Shape 967">
                    <a:extLst>
                      <a:ext uri="{FF2B5EF4-FFF2-40B4-BE49-F238E27FC236}">
                        <a16:creationId xmlns="" xmlns:a16="http://schemas.microsoft.com/office/drawing/2014/main" id="{9E888762-0A20-45AF-93C9-C56008FAA074}"/>
                      </a:ext>
                    </a:extLst>
                  </p:cNvPr>
                  <p:cNvSpPr/>
                  <p:nvPr/>
                </p:nvSpPr>
                <p:spPr>
                  <a:xfrm>
                    <a:off x="6026467" y="3340459"/>
                    <a:ext cx="96392" cy="64727"/>
                  </a:xfrm>
                  <a:custGeom>
                    <a:avLst/>
                    <a:gdLst>
                      <a:gd name="connsiteX0" fmla="*/ 83153 w 96392"/>
                      <a:gd name="connsiteY0" fmla="*/ 64728 h 64727"/>
                      <a:gd name="connsiteX1" fmla="*/ 0 w 96392"/>
                      <a:gd name="connsiteY1" fmla="*/ 2815 h 64727"/>
                      <a:gd name="connsiteX2" fmla="*/ 96393 w 96392"/>
                      <a:gd name="connsiteY2" fmla="*/ 42344 h 64727"/>
                      <a:gd name="connsiteX3" fmla="*/ 83153 w 96392"/>
                      <a:gd name="connsiteY3" fmla="*/ 64728 h 64727"/>
                    </a:gdLst>
                    <a:ahLst/>
                    <a:cxnLst>
                      <a:cxn ang="0">
                        <a:pos x="connsiteX0" y="connsiteY0"/>
                      </a:cxn>
                      <a:cxn ang="0">
                        <a:pos x="connsiteX1" y="connsiteY1"/>
                      </a:cxn>
                      <a:cxn ang="0">
                        <a:pos x="connsiteX2" y="connsiteY2"/>
                      </a:cxn>
                      <a:cxn ang="0">
                        <a:pos x="connsiteX3" y="connsiteY3"/>
                      </a:cxn>
                    </a:cxnLst>
                    <a:rect l="l" t="t" r="r" b="b"/>
                    <a:pathLst>
                      <a:path w="96392" h="64727">
                        <a:moveTo>
                          <a:pt x="83153" y="64728"/>
                        </a:moveTo>
                        <a:cubicBezTo>
                          <a:pt x="83153" y="64728"/>
                          <a:pt x="5715" y="41487"/>
                          <a:pt x="0" y="2815"/>
                        </a:cubicBezTo>
                        <a:cubicBezTo>
                          <a:pt x="26194" y="-5567"/>
                          <a:pt x="55245" y="3958"/>
                          <a:pt x="96393" y="42344"/>
                        </a:cubicBezTo>
                        <a:cubicBezTo>
                          <a:pt x="90773" y="52536"/>
                          <a:pt x="83153" y="64728"/>
                          <a:pt x="83153" y="64728"/>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9" name="Freeform: Shape 968">
                    <a:extLst>
                      <a:ext uri="{FF2B5EF4-FFF2-40B4-BE49-F238E27FC236}">
                        <a16:creationId xmlns="" xmlns:a16="http://schemas.microsoft.com/office/drawing/2014/main" id="{338A0426-3C20-4726-AE67-AE37F89AEB82}"/>
                      </a:ext>
                    </a:extLst>
                  </p:cNvPr>
                  <p:cNvSpPr/>
                  <p:nvPr/>
                </p:nvSpPr>
                <p:spPr>
                  <a:xfrm>
                    <a:off x="6265221" y="3464957"/>
                    <a:ext cx="393392" cy="232523"/>
                  </a:xfrm>
                  <a:custGeom>
                    <a:avLst/>
                    <a:gdLst>
                      <a:gd name="connsiteX0" fmla="*/ 391229 w 393392"/>
                      <a:gd name="connsiteY0" fmla="*/ 223408 h 232523"/>
                      <a:gd name="connsiteX1" fmla="*/ 367512 w 393392"/>
                      <a:gd name="connsiteY1" fmla="*/ 230361 h 232523"/>
                      <a:gd name="connsiteX2" fmla="*/ 2990 w 393392"/>
                      <a:gd name="connsiteY2" fmla="*/ 31098 h 232523"/>
                      <a:gd name="connsiteX3" fmla="*/ 3752 w 393392"/>
                      <a:gd name="connsiteY3" fmla="*/ 11000 h 232523"/>
                      <a:gd name="connsiteX4" fmla="*/ 3752 w 393392"/>
                      <a:gd name="connsiteY4" fmla="*/ 11000 h 232523"/>
                      <a:gd name="connsiteX5" fmla="*/ 19564 w 393392"/>
                      <a:gd name="connsiteY5" fmla="*/ 618 h 232523"/>
                      <a:gd name="connsiteX6" fmla="*/ 384276 w 393392"/>
                      <a:gd name="connsiteY6" fmla="*/ 199595 h 232523"/>
                      <a:gd name="connsiteX7" fmla="*/ 391229 w 393392"/>
                      <a:gd name="connsiteY7" fmla="*/ 223408 h 232523"/>
                      <a:gd name="connsiteX8" fmla="*/ 391229 w 393392"/>
                      <a:gd name="connsiteY8" fmla="*/ 223408 h 2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92" h="232523">
                        <a:moveTo>
                          <a:pt x="391229" y="223408"/>
                        </a:moveTo>
                        <a:cubicBezTo>
                          <a:pt x="386562" y="231885"/>
                          <a:pt x="375989" y="235028"/>
                          <a:pt x="367512" y="230361"/>
                        </a:cubicBezTo>
                        <a:lnTo>
                          <a:pt x="2990" y="31098"/>
                        </a:lnTo>
                        <a:cubicBezTo>
                          <a:pt x="-1296" y="28716"/>
                          <a:pt x="-915" y="19477"/>
                          <a:pt x="3752" y="11000"/>
                        </a:cubicBezTo>
                        <a:lnTo>
                          <a:pt x="3752" y="11000"/>
                        </a:lnTo>
                        <a:cubicBezTo>
                          <a:pt x="8420" y="2523"/>
                          <a:pt x="15373" y="-1668"/>
                          <a:pt x="19564" y="618"/>
                        </a:cubicBezTo>
                        <a:lnTo>
                          <a:pt x="384276" y="199595"/>
                        </a:lnTo>
                        <a:cubicBezTo>
                          <a:pt x="392753" y="204262"/>
                          <a:pt x="395897" y="214930"/>
                          <a:pt x="391229" y="223408"/>
                        </a:cubicBezTo>
                        <a:lnTo>
                          <a:pt x="391229" y="223408"/>
                        </a:ln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0" name="Freeform: Shape 969">
                    <a:extLst>
                      <a:ext uri="{FF2B5EF4-FFF2-40B4-BE49-F238E27FC236}">
                        <a16:creationId xmlns="" xmlns:a16="http://schemas.microsoft.com/office/drawing/2014/main" id="{86838279-84CD-46CE-838A-C70586C94201}"/>
                      </a:ext>
                    </a:extLst>
                  </p:cNvPr>
                  <p:cNvSpPr/>
                  <p:nvPr/>
                </p:nvSpPr>
                <p:spPr>
                  <a:xfrm>
                    <a:off x="6097047" y="3372992"/>
                    <a:ext cx="222885" cy="142208"/>
                  </a:xfrm>
                  <a:custGeom>
                    <a:avLst/>
                    <a:gdLst>
                      <a:gd name="connsiteX0" fmla="*/ 222885 w 222885"/>
                      <a:gd name="connsiteY0" fmla="*/ 111538 h 142208"/>
                      <a:gd name="connsiteX1" fmla="*/ 206026 w 222885"/>
                      <a:gd name="connsiteY1" fmla="*/ 142208 h 142208"/>
                      <a:gd name="connsiteX2" fmla="*/ 0 w 222885"/>
                      <a:gd name="connsiteY2" fmla="*/ 27432 h 142208"/>
                      <a:gd name="connsiteX3" fmla="*/ 15049 w 222885"/>
                      <a:gd name="connsiteY3" fmla="*/ 0 h 142208"/>
                      <a:gd name="connsiteX4" fmla="*/ 222885 w 222885"/>
                      <a:gd name="connsiteY4" fmla="*/ 111538 h 14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 h="142208">
                        <a:moveTo>
                          <a:pt x="222885" y="111538"/>
                        </a:moveTo>
                        <a:cubicBezTo>
                          <a:pt x="219932" y="112014"/>
                          <a:pt x="204121" y="137827"/>
                          <a:pt x="206026" y="142208"/>
                        </a:cubicBezTo>
                        <a:cubicBezTo>
                          <a:pt x="132112" y="109061"/>
                          <a:pt x="63151" y="71057"/>
                          <a:pt x="0" y="27432"/>
                        </a:cubicBezTo>
                        <a:cubicBezTo>
                          <a:pt x="9239" y="19717"/>
                          <a:pt x="12954" y="12764"/>
                          <a:pt x="15049" y="0"/>
                        </a:cubicBezTo>
                        <a:cubicBezTo>
                          <a:pt x="86296" y="28670"/>
                          <a:pt x="155353" y="66770"/>
                          <a:pt x="222885" y="111538"/>
                        </a:cubicBezTo>
                        <a:close/>
                      </a:path>
                    </a:pathLst>
                  </a:custGeom>
                  <a:solidFill>
                    <a:srgbClr val="288A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71" name="Freeform: Shape 970">
                    <a:extLst>
                      <a:ext uri="{FF2B5EF4-FFF2-40B4-BE49-F238E27FC236}">
                        <a16:creationId xmlns="" xmlns:a16="http://schemas.microsoft.com/office/drawing/2014/main" id="{161EFDDD-7F18-436B-87CF-4CCC775F8954}"/>
                      </a:ext>
                    </a:extLst>
                  </p:cNvPr>
                  <p:cNvSpPr/>
                  <p:nvPr/>
                </p:nvSpPr>
                <p:spPr>
                  <a:xfrm>
                    <a:off x="6018094" y="3335962"/>
                    <a:ext cx="62001" cy="45973"/>
                  </a:xfrm>
                  <a:custGeom>
                    <a:avLst/>
                    <a:gdLst>
                      <a:gd name="connsiteX0" fmla="*/ 44187 w 62001"/>
                      <a:gd name="connsiteY0" fmla="*/ 39316 h 45973"/>
                      <a:gd name="connsiteX1" fmla="*/ 43330 w 62001"/>
                      <a:gd name="connsiteY1" fmla="*/ 32744 h 45973"/>
                      <a:gd name="connsiteX2" fmla="*/ 45330 w 62001"/>
                      <a:gd name="connsiteY2" fmla="*/ 26553 h 45973"/>
                      <a:gd name="connsiteX3" fmla="*/ 54379 w 62001"/>
                      <a:gd name="connsiteY3" fmla="*/ 22838 h 45973"/>
                      <a:gd name="connsiteX4" fmla="*/ 61903 w 62001"/>
                      <a:gd name="connsiteY4" fmla="*/ 17218 h 45973"/>
                      <a:gd name="connsiteX5" fmla="*/ 60189 w 62001"/>
                      <a:gd name="connsiteY5" fmla="*/ 11789 h 45973"/>
                      <a:gd name="connsiteX6" fmla="*/ 55522 w 62001"/>
                      <a:gd name="connsiteY6" fmla="*/ 8265 h 45973"/>
                      <a:gd name="connsiteX7" fmla="*/ 8373 w 62001"/>
                      <a:gd name="connsiteY7" fmla="*/ 1407 h 45973"/>
                      <a:gd name="connsiteX8" fmla="*/ 1039 w 62001"/>
                      <a:gd name="connsiteY8" fmla="*/ 5312 h 45973"/>
                      <a:gd name="connsiteX9" fmla="*/ 1324 w 62001"/>
                      <a:gd name="connsiteY9" fmla="*/ 14742 h 45973"/>
                      <a:gd name="connsiteX10" fmla="*/ 35805 w 62001"/>
                      <a:gd name="connsiteY10" fmla="*/ 45317 h 45973"/>
                      <a:gd name="connsiteX11" fmla="*/ 44187 w 62001"/>
                      <a:gd name="connsiteY11" fmla="*/ 39316 h 4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1" h="45973">
                        <a:moveTo>
                          <a:pt x="44187" y="39316"/>
                        </a:moveTo>
                        <a:cubicBezTo>
                          <a:pt x="43806" y="37125"/>
                          <a:pt x="43330" y="34935"/>
                          <a:pt x="43330" y="32744"/>
                        </a:cubicBezTo>
                        <a:cubicBezTo>
                          <a:pt x="43330" y="30553"/>
                          <a:pt x="43806" y="28267"/>
                          <a:pt x="45330" y="26553"/>
                        </a:cubicBezTo>
                        <a:cubicBezTo>
                          <a:pt x="47521" y="24076"/>
                          <a:pt x="51140" y="23600"/>
                          <a:pt x="54379" y="22838"/>
                        </a:cubicBezTo>
                        <a:cubicBezTo>
                          <a:pt x="57617" y="22076"/>
                          <a:pt x="61237" y="20457"/>
                          <a:pt x="61903" y="17218"/>
                        </a:cubicBezTo>
                        <a:cubicBezTo>
                          <a:pt x="62284" y="15313"/>
                          <a:pt x="61522" y="13313"/>
                          <a:pt x="60189" y="11789"/>
                        </a:cubicBezTo>
                        <a:cubicBezTo>
                          <a:pt x="58951" y="10265"/>
                          <a:pt x="57141" y="9217"/>
                          <a:pt x="55522" y="8265"/>
                        </a:cubicBezTo>
                        <a:cubicBezTo>
                          <a:pt x="41234" y="549"/>
                          <a:pt x="24280" y="-1832"/>
                          <a:pt x="8373" y="1407"/>
                        </a:cubicBezTo>
                        <a:cubicBezTo>
                          <a:pt x="5611" y="1978"/>
                          <a:pt x="2658" y="2931"/>
                          <a:pt x="1039" y="5312"/>
                        </a:cubicBezTo>
                        <a:cubicBezTo>
                          <a:pt x="-771" y="8074"/>
                          <a:pt x="86" y="11694"/>
                          <a:pt x="1324" y="14742"/>
                        </a:cubicBezTo>
                        <a:cubicBezTo>
                          <a:pt x="7325" y="30363"/>
                          <a:pt x="20374" y="40173"/>
                          <a:pt x="35805" y="45317"/>
                        </a:cubicBezTo>
                        <a:cubicBezTo>
                          <a:pt x="40948" y="47031"/>
                          <a:pt x="45235" y="45507"/>
                          <a:pt x="44187" y="39316"/>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58" name="Graphic 41">
                  <a:extLst>
                    <a:ext uri="{FF2B5EF4-FFF2-40B4-BE49-F238E27FC236}">
                      <a16:creationId xmlns="" xmlns:a16="http://schemas.microsoft.com/office/drawing/2014/main" id="{C520C006-C3D4-44FC-A948-378770BF75DE}"/>
                    </a:ext>
                  </a:extLst>
                </p:cNvPr>
                <p:cNvGrpSpPr/>
                <p:nvPr/>
              </p:nvGrpSpPr>
              <p:grpSpPr>
                <a:xfrm>
                  <a:off x="5927264" y="3324350"/>
                  <a:ext cx="588244" cy="617601"/>
                  <a:chOff x="5927264" y="3324350"/>
                  <a:chExt cx="588244" cy="617601"/>
                </a:xfrm>
              </p:grpSpPr>
              <p:sp>
                <p:nvSpPr>
                  <p:cNvPr id="964" name="Freeform: Shape 963">
                    <a:extLst>
                      <a:ext uri="{FF2B5EF4-FFF2-40B4-BE49-F238E27FC236}">
                        <a16:creationId xmlns="" xmlns:a16="http://schemas.microsoft.com/office/drawing/2014/main" id="{4BC28561-EAB2-43A8-8B81-9D7FE696AF14}"/>
                      </a:ext>
                    </a:extLst>
                  </p:cNvPr>
                  <p:cNvSpPr/>
                  <p:nvPr/>
                </p:nvSpPr>
                <p:spPr>
                  <a:xfrm>
                    <a:off x="5935917" y="3330320"/>
                    <a:ext cx="79977" cy="84486"/>
                  </a:xfrm>
                  <a:custGeom>
                    <a:avLst/>
                    <a:gdLst>
                      <a:gd name="connsiteX0" fmla="*/ 60546 w 79977"/>
                      <a:gd name="connsiteY0" fmla="*/ 84487 h 84486"/>
                      <a:gd name="connsiteX1" fmla="*/ 444 w 79977"/>
                      <a:gd name="connsiteY1" fmla="*/ 0 h 84486"/>
                      <a:gd name="connsiteX2" fmla="*/ 79977 w 79977"/>
                      <a:gd name="connsiteY2" fmla="*/ 67247 h 84486"/>
                      <a:gd name="connsiteX3" fmla="*/ 60546 w 79977"/>
                      <a:gd name="connsiteY3" fmla="*/ 84487 h 84486"/>
                    </a:gdLst>
                    <a:ahLst/>
                    <a:cxnLst>
                      <a:cxn ang="0">
                        <a:pos x="connsiteX0" y="connsiteY0"/>
                      </a:cxn>
                      <a:cxn ang="0">
                        <a:pos x="connsiteX1" y="connsiteY1"/>
                      </a:cxn>
                      <a:cxn ang="0">
                        <a:pos x="connsiteX2" y="connsiteY2"/>
                      </a:cxn>
                      <a:cxn ang="0">
                        <a:pos x="connsiteX3" y="connsiteY3"/>
                      </a:cxn>
                    </a:cxnLst>
                    <a:rect l="l" t="t" r="r" b="b"/>
                    <a:pathLst>
                      <a:path w="79977" h="84486">
                        <a:moveTo>
                          <a:pt x="60546" y="84487"/>
                        </a:moveTo>
                        <a:cubicBezTo>
                          <a:pt x="60546" y="84487"/>
                          <a:pt x="-6033" y="38481"/>
                          <a:pt x="444" y="0"/>
                        </a:cubicBezTo>
                        <a:cubicBezTo>
                          <a:pt x="27971" y="0"/>
                          <a:pt x="52641" y="18002"/>
                          <a:pt x="79977" y="67247"/>
                        </a:cubicBezTo>
                        <a:cubicBezTo>
                          <a:pt x="71500" y="75152"/>
                          <a:pt x="60546" y="84487"/>
                          <a:pt x="60546" y="84487"/>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5" name="Freeform: Shape 964">
                    <a:extLst>
                      <a:ext uri="{FF2B5EF4-FFF2-40B4-BE49-F238E27FC236}">
                        <a16:creationId xmlns="" xmlns:a16="http://schemas.microsoft.com/office/drawing/2014/main" id="{BEF42589-6BEF-49A5-A3AA-3A9EAF77B72E}"/>
                      </a:ext>
                    </a:extLst>
                  </p:cNvPr>
                  <p:cNvSpPr/>
                  <p:nvPr/>
                </p:nvSpPr>
                <p:spPr>
                  <a:xfrm>
                    <a:off x="6118785" y="3524955"/>
                    <a:ext cx="396723" cy="416996"/>
                  </a:xfrm>
                  <a:custGeom>
                    <a:avLst/>
                    <a:gdLst>
                      <a:gd name="connsiteX0" fmla="*/ 389457 w 396723"/>
                      <a:gd name="connsiteY0" fmla="*/ 410488 h 416996"/>
                      <a:gd name="connsiteX1" fmla="*/ 389457 w 396723"/>
                      <a:gd name="connsiteY1" fmla="*/ 410488 h 416996"/>
                      <a:gd name="connsiteX2" fmla="*/ 369264 w 396723"/>
                      <a:gd name="connsiteY2" fmla="*/ 414679 h 416996"/>
                      <a:gd name="connsiteX3" fmla="*/ 1980 w 396723"/>
                      <a:gd name="connsiteY3" fmla="*/ 26440 h 416996"/>
                      <a:gd name="connsiteX4" fmla="*/ 7409 w 396723"/>
                      <a:gd name="connsiteY4" fmla="*/ 6056 h 416996"/>
                      <a:gd name="connsiteX5" fmla="*/ 7409 w 396723"/>
                      <a:gd name="connsiteY5" fmla="*/ 6056 h 416996"/>
                      <a:gd name="connsiteX6" fmla="*/ 27126 w 396723"/>
                      <a:gd name="connsiteY6" fmla="*/ 2532 h 416996"/>
                      <a:gd name="connsiteX7" fmla="*/ 394695 w 396723"/>
                      <a:gd name="connsiteY7" fmla="*/ 390581 h 416996"/>
                      <a:gd name="connsiteX8" fmla="*/ 389457 w 396723"/>
                      <a:gd name="connsiteY8" fmla="*/ 410488 h 4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723" h="416996">
                        <a:moveTo>
                          <a:pt x="389457" y="410488"/>
                        </a:moveTo>
                        <a:lnTo>
                          <a:pt x="389457" y="410488"/>
                        </a:lnTo>
                        <a:cubicBezTo>
                          <a:pt x="382408" y="417155"/>
                          <a:pt x="373359" y="418965"/>
                          <a:pt x="369264" y="414679"/>
                        </a:cubicBezTo>
                        <a:lnTo>
                          <a:pt x="1980" y="26440"/>
                        </a:lnTo>
                        <a:cubicBezTo>
                          <a:pt x="-2116" y="22058"/>
                          <a:pt x="360" y="12629"/>
                          <a:pt x="7409" y="6056"/>
                        </a:cubicBezTo>
                        <a:lnTo>
                          <a:pt x="7409" y="6056"/>
                        </a:lnTo>
                        <a:cubicBezTo>
                          <a:pt x="14457" y="-611"/>
                          <a:pt x="23030" y="-1754"/>
                          <a:pt x="27126" y="2532"/>
                        </a:cubicBezTo>
                        <a:lnTo>
                          <a:pt x="394695" y="390581"/>
                        </a:lnTo>
                        <a:cubicBezTo>
                          <a:pt x="398791" y="394962"/>
                          <a:pt x="396505" y="403916"/>
                          <a:pt x="389457" y="410488"/>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6" name="Freeform: Shape 965">
                    <a:extLst>
                      <a:ext uri="{FF2B5EF4-FFF2-40B4-BE49-F238E27FC236}">
                        <a16:creationId xmlns="" xmlns:a16="http://schemas.microsoft.com/office/drawing/2014/main" id="{76BC6D6A-4B55-4DA8-A148-EBF139FFCECA}"/>
                      </a:ext>
                    </a:extLst>
                  </p:cNvPr>
                  <p:cNvSpPr/>
                  <p:nvPr/>
                </p:nvSpPr>
                <p:spPr>
                  <a:xfrm>
                    <a:off x="5985795" y="3384898"/>
                    <a:ext cx="186308" cy="194024"/>
                  </a:xfrm>
                  <a:custGeom>
                    <a:avLst/>
                    <a:gdLst>
                      <a:gd name="connsiteX0" fmla="*/ 186309 w 186308"/>
                      <a:gd name="connsiteY0" fmla="*/ 170021 h 194024"/>
                      <a:gd name="connsiteX1" fmla="*/ 160877 w 186308"/>
                      <a:gd name="connsiteY1" fmla="*/ 194024 h 194024"/>
                      <a:gd name="connsiteX2" fmla="*/ 0 w 186308"/>
                      <a:gd name="connsiteY2" fmla="*/ 21431 h 194024"/>
                      <a:gd name="connsiteX3" fmla="*/ 22670 w 186308"/>
                      <a:gd name="connsiteY3" fmla="*/ 0 h 194024"/>
                      <a:gd name="connsiteX4" fmla="*/ 186309 w 186308"/>
                      <a:gd name="connsiteY4" fmla="*/ 170021 h 194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08" h="194024">
                        <a:moveTo>
                          <a:pt x="186309" y="170021"/>
                        </a:moveTo>
                        <a:cubicBezTo>
                          <a:pt x="183356" y="169545"/>
                          <a:pt x="160401" y="189262"/>
                          <a:pt x="160877" y="194024"/>
                        </a:cubicBezTo>
                        <a:cubicBezTo>
                          <a:pt x="100679" y="139732"/>
                          <a:pt x="46768" y="82391"/>
                          <a:pt x="0" y="21431"/>
                        </a:cubicBezTo>
                        <a:cubicBezTo>
                          <a:pt x="11144" y="16859"/>
                          <a:pt x="16859" y="11430"/>
                          <a:pt x="22670" y="0"/>
                        </a:cubicBezTo>
                        <a:cubicBezTo>
                          <a:pt x="81820" y="49149"/>
                          <a:pt x="135826" y="106585"/>
                          <a:pt x="186309" y="170021"/>
                        </a:cubicBezTo>
                        <a:close/>
                      </a:path>
                    </a:pathLst>
                  </a:custGeom>
                  <a:solidFill>
                    <a:srgbClr val="2496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7" name="Freeform: Shape 966">
                    <a:extLst>
                      <a:ext uri="{FF2B5EF4-FFF2-40B4-BE49-F238E27FC236}">
                        <a16:creationId xmlns="" xmlns:a16="http://schemas.microsoft.com/office/drawing/2014/main" id="{CABC2DB1-1DFF-4251-9C79-F4599F0A5522}"/>
                      </a:ext>
                    </a:extLst>
                  </p:cNvPr>
                  <p:cNvSpPr/>
                  <p:nvPr/>
                </p:nvSpPr>
                <p:spPr>
                  <a:xfrm>
                    <a:off x="5927264" y="3324350"/>
                    <a:ext cx="57602" cy="52537"/>
                  </a:xfrm>
                  <a:custGeom>
                    <a:avLst/>
                    <a:gdLst>
                      <a:gd name="connsiteX0" fmla="*/ 33290 w 57602"/>
                      <a:gd name="connsiteY0" fmla="*/ 47309 h 52537"/>
                      <a:gd name="connsiteX1" fmla="*/ 34528 w 57602"/>
                      <a:gd name="connsiteY1" fmla="*/ 40736 h 52537"/>
                      <a:gd name="connsiteX2" fmla="*/ 38243 w 57602"/>
                      <a:gd name="connsiteY2" fmla="*/ 35402 h 52537"/>
                      <a:gd name="connsiteX3" fmla="*/ 47958 w 57602"/>
                      <a:gd name="connsiteY3" fmla="*/ 34640 h 52537"/>
                      <a:gd name="connsiteX4" fmla="*/ 56912 w 57602"/>
                      <a:gd name="connsiteY4" fmla="*/ 31592 h 52537"/>
                      <a:gd name="connsiteX5" fmla="*/ 57007 w 57602"/>
                      <a:gd name="connsiteY5" fmla="*/ 25877 h 52537"/>
                      <a:gd name="connsiteX6" fmla="*/ 53578 w 57602"/>
                      <a:gd name="connsiteY6" fmla="*/ 21115 h 52537"/>
                      <a:gd name="connsiteX7" fmla="*/ 10811 w 57602"/>
                      <a:gd name="connsiteY7" fmla="*/ 160 h 52537"/>
                      <a:gd name="connsiteX8" fmla="*/ 2715 w 57602"/>
                      <a:gd name="connsiteY8" fmla="*/ 1589 h 52537"/>
                      <a:gd name="connsiteX9" fmla="*/ 48 w 57602"/>
                      <a:gd name="connsiteY9" fmla="*/ 10637 h 52537"/>
                      <a:gd name="connsiteX10" fmla="*/ 23479 w 57602"/>
                      <a:gd name="connsiteY10" fmla="*/ 50357 h 52537"/>
                      <a:gd name="connsiteX11" fmla="*/ 33290 w 57602"/>
                      <a:gd name="connsiteY11" fmla="*/ 47309 h 5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2" h="52537">
                        <a:moveTo>
                          <a:pt x="33290" y="47309"/>
                        </a:moveTo>
                        <a:cubicBezTo>
                          <a:pt x="33671" y="45118"/>
                          <a:pt x="33861" y="42927"/>
                          <a:pt x="34528" y="40736"/>
                        </a:cubicBezTo>
                        <a:cubicBezTo>
                          <a:pt x="35195" y="38641"/>
                          <a:pt x="36338" y="36545"/>
                          <a:pt x="38243" y="35402"/>
                        </a:cubicBezTo>
                        <a:cubicBezTo>
                          <a:pt x="41100" y="33688"/>
                          <a:pt x="44720" y="34355"/>
                          <a:pt x="47958" y="34640"/>
                        </a:cubicBezTo>
                        <a:cubicBezTo>
                          <a:pt x="51292" y="34926"/>
                          <a:pt x="55197" y="34450"/>
                          <a:pt x="56912" y="31592"/>
                        </a:cubicBezTo>
                        <a:cubicBezTo>
                          <a:pt x="57864" y="29878"/>
                          <a:pt x="57769" y="27687"/>
                          <a:pt x="57007" y="25877"/>
                        </a:cubicBezTo>
                        <a:cubicBezTo>
                          <a:pt x="56245" y="24068"/>
                          <a:pt x="54912" y="22544"/>
                          <a:pt x="53578" y="21115"/>
                        </a:cubicBezTo>
                        <a:cubicBezTo>
                          <a:pt x="42339" y="9399"/>
                          <a:pt x="27003" y="1779"/>
                          <a:pt x="10811" y="160"/>
                        </a:cubicBezTo>
                        <a:cubicBezTo>
                          <a:pt x="8049" y="-126"/>
                          <a:pt x="4905" y="-221"/>
                          <a:pt x="2715" y="1589"/>
                        </a:cubicBezTo>
                        <a:cubicBezTo>
                          <a:pt x="143" y="3684"/>
                          <a:pt x="-143" y="7399"/>
                          <a:pt x="48" y="10637"/>
                        </a:cubicBezTo>
                        <a:cubicBezTo>
                          <a:pt x="1000" y="27306"/>
                          <a:pt x="10335" y="40736"/>
                          <a:pt x="23479" y="50357"/>
                        </a:cubicBezTo>
                        <a:cubicBezTo>
                          <a:pt x="27861" y="53690"/>
                          <a:pt x="32337" y="53595"/>
                          <a:pt x="33290" y="47309"/>
                        </a:cubicBezTo>
                        <a:close/>
                      </a:path>
                    </a:pathLst>
                  </a:custGeom>
                  <a:solidFill>
                    <a:srgbClr val="F392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959" name="Graphic 41">
                  <a:extLst>
                    <a:ext uri="{FF2B5EF4-FFF2-40B4-BE49-F238E27FC236}">
                      <a16:creationId xmlns="" xmlns:a16="http://schemas.microsoft.com/office/drawing/2014/main" id="{AC5E633B-65FC-4E4B-A7D2-911BB1E54833}"/>
                    </a:ext>
                  </a:extLst>
                </p:cNvPr>
                <p:cNvGrpSpPr/>
                <p:nvPr/>
              </p:nvGrpSpPr>
              <p:grpSpPr>
                <a:xfrm>
                  <a:off x="6066281" y="3155818"/>
                  <a:ext cx="374081" cy="647597"/>
                  <a:chOff x="6066281" y="3155818"/>
                  <a:chExt cx="374081" cy="647597"/>
                </a:xfrm>
              </p:grpSpPr>
              <p:sp>
                <p:nvSpPr>
                  <p:cNvPr id="960" name="Freeform: Shape 959">
                    <a:extLst>
                      <a:ext uri="{FF2B5EF4-FFF2-40B4-BE49-F238E27FC236}">
                        <a16:creationId xmlns="" xmlns:a16="http://schemas.microsoft.com/office/drawing/2014/main" id="{D445BE67-FC74-4842-BDC6-634BEDF12A56}"/>
                      </a:ext>
                    </a:extLst>
                  </p:cNvPr>
                  <p:cNvSpPr/>
                  <p:nvPr/>
                </p:nvSpPr>
                <p:spPr>
                  <a:xfrm>
                    <a:off x="6068064" y="3157632"/>
                    <a:ext cx="63939" cy="96393"/>
                  </a:xfrm>
                  <a:custGeom>
                    <a:avLst/>
                    <a:gdLst>
                      <a:gd name="connsiteX0" fmla="*/ 40984 w 63939"/>
                      <a:gd name="connsiteY0" fmla="*/ 96393 h 96393"/>
                      <a:gd name="connsiteX1" fmla="*/ 2789 w 63939"/>
                      <a:gd name="connsiteY1" fmla="*/ 0 h 96393"/>
                      <a:gd name="connsiteX2" fmla="*/ 63940 w 63939"/>
                      <a:gd name="connsiteY2" fmla="*/ 84296 h 96393"/>
                      <a:gd name="connsiteX3" fmla="*/ 40984 w 63939"/>
                      <a:gd name="connsiteY3" fmla="*/ 96393 h 96393"/>
                    </a:gdLst>
                    <a:ahLst/>
                    <a:cxnLst>
                      <a:cxn ang="0">
                        <a:pos x="connsiteX0" y="connsiteY0"/>
                      </a:cxn>
                      <a:cxn ang="0">
                        <a:pos x="connsiteX1" y="connsiteY1"/>
                      </a:cxn>
                      <a:cxn ang="0">
                        <a:pos x="connsiteX2" y="connsiteY2"/>
                      </a:cxn>
                      <a:cxn ang="0">
                        <a:pos x="connsiteX3" y="connsiteY3"/>
                      </a:cxn>
                    </a:cxnLst>
                    <a:rect l="l" t="t" r="r" b="b"/>
                    <a:pathLst>
                      <a:path w="63939" h="96393">
                        <a:moveTo>
                          <a:pt x="40984" y="96393"/>
                        </a:moveTo>
                        <a:cubicBezTo>
                          <a:pt x="40984" y="96393"/>
                          <a:pt x="-12641" y="35909"/>
                          <a:pt x="2789" y="0"/>
                        </a:cubicBezTo>
                        <a:cubicBezTo>
                          <a:pt x="29554" y="6667"/>
                          <a:pt x="49176" y="30004"/>
                          <a:pt x="63940" y="84296"/>
                        </a:cubicBezTo>
                        <a:cubicBezTo>
                          <a:pt x="53938" y="90011"/>
                          <a:pt x="40984" y="96393"/>
                          <a:pt x="40984" y="96393"/>
                        </a:cubicBezTo>
                        <a:close/>
                      </a:path>
                    </a:pathLst>
                  </a:custGeom>
                  <a:solidFill>
                    <a:srgbClr val="8026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1" name="Freeform: Shape 960">
                    <a:extLst>
                      <a:ext uri="{FF2B5EF4-FFF2-40B4-BE49-F238E27FC236}">
                        <a16:creationId xmlns="" xmlns:a16="http://schemas.microsoft.com/office/drawing/2014/main" id="{77B5EF6E-E103-4D92-9FA8-2285A72216B0}"/>
                      </a:ext>
                    </a:extLst>
                  </p:cNvPr>
                  <p:cNvSpPr/>
                  <p:nvPr/>
                </p:nvSpPr>
                <p:spPr>
                  <a:xfrm>
                    <a:off x="6199087" y="3396152"/>
                    <a:ext cx="241275" cy="407263"/>
                  </a:xfrm>
                  <a:custGeom>
                    <a:avLst/>
                    <a:gdLst>
                      <a:gd name="connsiteX0" fmla="*/ 233145 w 241275"/>
                      <a:gd name="connsiteY0" fmla="*/ 405275 h 407263"/>
                      <a:gd name="connsiteX1" fmla="*/ 233145 w 241275"/>
                      <a:gd name="connsiteY1" fmla="*/ 405275 h 407263"/>
                      <a:gd name="connsiteX2" fmla="*/ 207808 w 241275"/>
                      <a:gd name="connsiteY2" fmla="*/ 396226 h 407263"/>
                      <a:gd name="connsiteX3" fmla="*/ 2925 w 241275"/>
                      <a:gd name="connsiteY3" fmla="*/ 29514 h 407263"/>
                      <a:gd name="connsiteX4" fmla="*/ 8355 w 241275"/>
                      <a:gd name="connsiteY4" fmla="*/ 1986 h 407263"/>
                      <a:gd name="connsiteX5" fmla="*/ 8355 w 241275"/>
                      <a:gd name="connsiteY5" fmla="*/ 1986 h 407263"/>
                      <a:gd name="connsiteX6" fmla="*/ 33596 w 241275"/>
                      <a:gd name="connsiteY6" fmla="*/ 11130 h 407263"/>
                      <a:gd name="connsiteX7" fmla="*/ 238193 w 241275"/>
                      <a:gd name="connsiteY7" fmla="*/ 378986 h 407263"/>
                      <a:gd name="connsiteX8" fmla="*/ 233145 w 241275"/>
                      <a:gd name="connsiteY8" fmla="*/ 405275 h 40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75" h="407263">
                        <a:moveTo>
                          <a:pt x="233145" y="405275"/>
                        </a:moveTo>
                        <a:lnTo>
                          <a:pt x="233145" y="405275"/>
                        </a:lnTo>
                        <a:cubicBezTo>
                          <a:pt x="224763" y="410037"/>
                          <a:pt x="213428" y="405942"/>
                          <a:pt x="207808" y="396226"/>
                        </a:cubicBezTo>
                        <a:lnTo>
                          <a:pt x="2925" y="29514"/>
                        </a:lnTo>
                        <a:cubicBezTo>
                          <a:pt x="-2599" y="19703"/>
                          <a:pt x="-27" y="6749"/>
                          <a:pt x="8355" y="1986"/>
                        </a:cubicBezTo>
                        <a:lnTo>
                          <a:pt x="8355" y="1986"/>
                        </a:lnTo>
                        <a:cubicBezTo>
                          <a:pt x="16737" y="-2776"/>
                          <a:pt x="28071" y="1320"/>
                          <a:pt x="33596" y="11130"/>
                        </a:cubicBezTo>
                        <a:lnTo>
                          <a:pt x="238193" y="378986"/>
                        </a:lnTo>
                        <a:cubicBezTo>
                          <a:pt x="243813" y="388797"/>
                          <a:pt x="241527" y="400512"/>
                          <a:pt x="233145" y="405275"/>
                        </a:cubicBezTo>
                        <a:close/>
                      </a:path>
                    </a:pathLst>
                  </a:custGeom>
                  <a:solidFill>
                    <a:srgbClr val="FFD7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2" name="Freeform: Shape 961">
                    <a:extLst>
                      <a:ext uri="{FF2B5EF4-FFF2-40B4-BE49-F238E27FC236}">
                        <a16:creationId xmlns="" xmlns:a16="http://schemas.microsoft.com/office/drawing/2014/main" id="{A5156948-2A92-46EA-8AAF-B532B2E65037}"/>
                      </a:ext>
                    </a:extLst>
                  </p:cNvPr>
                  <p:cNvSpPr/>
                  <p:nvPr/>
                </p:nvSpPr>
                <p:spPr>
                  <a:xfrm>
                    <a:off x="6100857" y="3227926"/>
                    <a:ext cx="134207" cy="201739"/>
                  </a:xfrm>
                  <a:custGeom>
                    <a:avLst/>
                    <a:gdLst>
                      <a:gd name="connsiteX0" fmla="*/ 134207 w 134207"/>
                      <a:gd name="connsiteY0" fmla="*/ 184499 h 201739"/>
                      <a:gd name="connsiteX1" fmla="*/ 103727 w 134207"/>
                      <a:gd name="connsiteY1" fmla="*/ 201740 h 201739"/>
                      <a:gd name="connsiteX2" fmla="*/ 0 w 134207"/>
                      <a:gd name="connsiteY2" fmla="*/ 15430 h 201739"/>
                      <a:gd name="connsiteX3" fmla="*/ 27146 w 134207"/>
                      <a:gd name="connsiteY3" fmla="*/ 0 h 201739"/>
                      <a:gd name="connsiteX4" fmla="*/ 134207 w 134207"/>
                      <a:gd name="connsiteY4" fmla="*/ 184499 h 20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07" h="201739">
                        <a:moveTo>
                          <a:pt x="134207" y="184499"/>
                        </a:moveTo>
                        <a:cubicBezTo>
                          <a:pt x="131540" y="183547"/>
                          <a:pt x="104584" y="197263"/>
                          <a:pt x="103727" y="201740"/>
                        </a:cubicBezTo>
                        <a:cubicBezTo>
                          <a:pt x="62103" y="141446"/>
                          <a:pt x="27146" y="79439"/>
                          <a:pt x="0" y="15430"/>
                        </a:cubicBezTo>
                        <a:cubicBezTo>
                          <a:pt x="11716" y="13335"/>
                          <a:pt x="18574" y="9430"/>
                          <a:pt x="27146" y="0"/>
                        </a:cubicBezTo>
                        <a:cubicBezTo>
                          <a:pt x="69151" y="55531"/>
                          <a:pt x="104203" y="117634"/>
                          <a:pt x="134207" y="184499"/>
                        </a:cubicBezTo>
                        <a:close/>
                      </a:path>
                    </a:pathLst>
                  </a:custGeom>
                  <a:solidFill>
                    <a:srgbClr val="DC48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963" name="Freeform: Shape 962">
                    <a:extLst>
                      <a:ext uri="{FF2B5EF4-FFF2-40B4-BE49-F238E27FC236}">
                        <a16:creationId xmlns="" xmlns:a16="http://schemas.microsoft.com/office/drawing/2014/main" id="{645CE2A4-7547-4470-84AE-2E1863E1EEA4}"/>
                      </a:ext>
                    </a:extLst>
                  </p:cNvPr>
                  <p:cNvSpPr/>
                  <p:nvPr/>
                </p:nvSpPr>
                <p:spPr>
                  <a:xfrm>
                    <a:off x="6066281" y="3155818"/>
                    <a:ext cx="44777" cy="55354"/>
                  </a:xfrm>
                  <a:custGeom>
                    <a:avLst/>
                    <a:gdLst>
                      <a:gd name="connsiteX0" fmla="*/ 286 w 44777"/>
                      <a:gd name="connsiteY0" fmla="*/ 8101 h 55354"/>
                      <a:gd name="connsiteX1" fmla="*/ 4572 w 44777"/>
                      <a:gd name="connsiteY1" fmla="*/ 195 h 55354"/>
                      <a:gd name="connsiteX2" fmla="*/ 9430 w 44777"/>
                      <a:gd name="connsiteY2" fmla="*/ 766 h 55354"/>
                      <a:gd name="connsiteX3" fmla="*/ 37433 w 44777"/>
                      <a:gd name="connsiteY3" fmla="*/ 16578 h 55354"/>
                      <a:gd name="connsiteX4" fmla="*/ 44101 w 44777"/>
                      <a:gd name="connsiteY4" fmla="*/ 24674 h 55354"/>
                      <a:gd name="connsiteX5" fmla="*/ 42291 w 44777"/>
                      <a:gd name="connsiteY5" fmla="*/ 34485 h 55354"/>
                      <a:gd name="connsiteX6" fmla="*/ 31718 w 44777"/>
                      <a:gd name="connsiteY6" fmla="*/ 36104 h 55354"/>
                      <a:gd name="connsiteX7" fmla="*/ 21527 w 44777"/>
                      <a:gd name="connsiteY7" fmla="*/ 38962 h 55354"/>
                      <a:gd name="connsiteX8" fmla="*/ 20193 w 44777"/>
                      <a:gd name="connsiteY8" fmla="*/ 47439 h 55354"/>
                      <a:gd name="connsiteX9" fmla="*/ 16669 w 44777"/>
                      <a:gd name="connsiteY9" fmla="*/ 54868 h 55354"/>
                      <a:gd name="connsiteX10" fmla="*/ 5620 w 44777"/>
                      <a:gd name="connsiteY10" fmla="*/ 43724 h 55354"/>
                      <a:gd name="connsiteX11" fmla="*/ 286 w 44777"/>
                      <a:gd name="connsiteY11" fmla="*/ 21340 h 55354"/>
                      <a:gd name="connsiteX12" fmla="*/ 286 w 44777"/>
                      <a:gd name="connsiteY12" fmla="*/ 8101 h 5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77" h="55354">
                        <a:moveTo>
                          <a:pt x="286" y="8101"/>
                        </a:moveTo>
                        <a:cubicBezTo>
                          <a:pt x="571" y="4957"/>
                          <a:pt x="1524" y="1147"/>
                          <a:pt x="4572" y="195"/>
                        </a:cubicBezTo>
                        <a:cubicBezTo>
                          <a:pt x="6191" y="-281"/>
                          <a:pt x="7906" y="195"/>
                          <a:pt x="9430" y="766"/>
                        </a:cubicBezTo>
                        <a:cubicBezTo>
                          <a:pt x="19621" y="4195"/>
                          <a:pt x="29242" y="9625"/>
                          <a:pt x="37433" y="16578"/>
                        </a:cubicBezTo>
                        <a:cubicBezTo>
                          <a:pt x="40100" y="18864"/>
                          <a:pt x="42767" y="21436"/>
                          <a:pt x="44101" y="24674"/>
                        </a:cubicBezTo>
                        <a:cubicBezTo>
                          <a:pt x="45339" y="28008"/>
                          <a:pt x="44958" y="32104"/>
                          <a:pt x="42291" y="34485"/>
                        </a:cubicBezTo>
                        <a:cubicBezTo>
                          <a:pt x="39434" y="36866"/>
                          <a:pt x="35338" y="36485"/>
                          <a:pt x="31718" y="36104"/>
                        </a:cubicBezTo>
                        <a:cubicBezTo>
                          <a:pt x="28099" y="35818"/>
                          <a:pt x="23717" y="36009"/>
                          <a:pt x="21527" y="38962"/>
                        </a:cubicBezTo>
                        <a:cubicBezTo>
                          <a:pt x="19812" y="41343"/>
                          <a:pt x="20193" y="44486"/>
                          <a:pt x="20193" y="47439"/>
                        </a:cubicBezTo>
                        <a:cubicBezTo>
                          <a:pt x="20193" y="50296"/>
                          <a:pt x="19336" y="53725"/>
                          <a:pt x="16669" y="54868"/>
                        </a:cubicBezTo>
                        <a:cubicBezTo>
                          <a:pt x="9811" y="57631"/>
                          <a:pt x="7334" y="47915"/>
                          <a:pt x="5620" y="43724"/>
                        </a:cubicBezTo>
                        <a:cubicBezTo>
                          <a:pt x="2762" y="36580"/>
                          <a:pt x="953" y="28960"/>
                          <a:pt x="286" y="21340"/>
                        </a:cubicBezTo>
                        <a:cubicBezTo>
                          <a:pt x="-95" y="16864"/>
                          <a:pt x="-95" y="12482"/>
                          <a:pt x="286" y="8101"/>
                        </a:cubicBezTo>
                        <a:close/>
                      </a:path>
                    </a:pathLst>
                  </a:custGeom>
                  <a:solidFill>
                    <a:srgbClr val="E9D2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grpSp>
      </p:grpSp>
      <p:grpSp>
        <p:nvGrpSpPr>
          <p:cNvPr id="1065" name="Graphic 837">
            <a:extLst>
              <a:ext uri="{FF2B5EF4-FFF2-40B4-BE49-F238E27FC236}">
                <a16:creationId xmlns="" xmlns:a16="http://schemas.microsoft.com/office/drawing/2014/main" id="{A70F7C4F-2341-441F-BF0A-5E899662CAE0}"/>
              </a:ext>
            </a:extLst>
          </p:cNvPr>
          <p:cNvGrpSpPr/>
          <p:nvPr/>
        </p:nvGrpSpPr>
        <p:grpSpPr>
          <a:xfrm>
            <a:off x="231670" y="125657"/>
            <a:ext cx="969490" cy="1048470"/>
            <a:chOff x="5681545" y="3195637"/>
            <a:chExt cx="2191520" cy="2054559"/>
          </a:xfrm>
        </p:grpSpPr>
        <p:grpSp>
          <p:nvGrpSpPr>
            <p:cNvPr id="1066" name="Graphic 837">
              <a:extLst>
                <a:ext uri="{FF2B5EF4-FFF2-40B4-BE49-F238E27FC236}">
                  <a16:creationId xmlns="" xmlns:a16="http://schemas.microsoft.com/office/drawing/2014/main" id="{98F80D56-1C19-4FFA-A785-B31BBE33B5B7}"/>
                </a:ext>
              </a:extLst>
            </p:cNvPr>
            <p:cNvGrpSpPr/>
            <p:nvPr/>
          </p:nvGrpSpPr>
          <p:grpSpPr>
            <a:xfrm>
              <a:off x="6845610" y="3195637"/>
              <a:ext cx="1027455" cy="1424085"/>
              <a:chOff x="6845610" y="3195637"/>
              <a:chExt cx="1027455" cy="1424085"/>
            </a:xfrm>
          </p:grpSpPr>
          <p:sp>
            <p:nvSpPr>
              <p:cNvPr id="1070" name="Freeform: Shape 1069">
                <a:extLst>
                  <a:ext uri="{FF2B5EF4-FFF2-40B4-BE49-F238E27FC236}">
                    <a16:creationId xmlns="" xmlns:a16="http://schemas.microsoft.com/office/drawing/2014/main" id="{E08CD64B-3C1C-4C9E-B920-EFE279C1DA15}"/>
                  </a:ext>
                </a:extLst>
              </p:cNvPr>
              <p:cNvSpPr/>
              <p:nvPr/>
            </p:nvSpPr>
            <p:spPr>
              <a:xfrm>
                <a:off x="6929729" y="3341583"/>
                <a:ext cx="943335" cy="1278138"/>
              </a:xfrm>
              <a:custGeom>
                <a:avLst/>
                <a:gdLst>
                  <a:gd name="connsiteX0" fmla="*/ 939035 w 943335"/>
                  <a:gd name="connsiteY0" fmla="*/ 860541 h 1278138"/>
                  <a:gd name="connsiteX1" fmla="*/ 909593 w 943335"/>
                  <a:gd name="connsiteY1" fmla="*/ 232169 h 1278138"/>
                  <a:gd name="connsiteX2" fmla="*/ 907490 w 943335"/>
                  <a:gd name="connsiteY2" fmla="*/ 191371 h 1278138"/>
                  <a:gd name="connsiteX3" fmla="*/ 898658 w 943335"/>
                  <a:gd name="connsiteY3" fmla="*/ 0 h 1278138"/>
                  <a:gd name="connsiteX4" fmla="*/ 246312 w 943335"/>
                  <a:gd name="connsiteY4" fmla="*/ 234272 h 1278138"/>
                  <a:gd name="connsiteX5" fmla="*/ 254724 w 943335"/>
                  <a:gd name="connsiteY5" fmla="*/ 417232 h 1278138"/>
                  <a:gd name="connsiteX6" fmla="*/ 257248 w 943335"/>
                  <a:gd name="connsiteY6" fmla="*/ 466442 h 1278138"/>
                  <a:gd name="connsiteX7" fmla="*/ 279539 w 943335"/>
                  <a:gd name="connsiteY7" fmla="*/ 936248 h 1278138"/>
                  <a:gd name="connsiteX8" fmla="*/ 74709 w 943335"/>
                  <a:gd name="connsiteY8" fmla="*/ 981252 h 1278138"/>
                  <a:gd name="connsiteX9" fmla="*/ 34752 w 943335"/>
                  <a:gd name="connsiteY9" fmla="*/ 1231507 h 1278138"/>
                  <a:gd name="connsiteX10" fmla="*/ 287951 w 943335"/>
                  <a:gd name="connsiteY10" fmla="*/ 1220992 h 1278138"/>
                  <a:gd name="connsiteX11" fmla="*/ 353144 w 943335"/>
                  <a:gd name="connsiteY11" fmla="*/ 1011955 h 1278138"/>
                  <a:gd name="connsiteX12" fmla="*/ 327487 w 943335"/>
                  <a:gd name="connsiteY12" fmla="*/ 465600 h 1278138"/>
                  <a:gd name="connsiteX13" fmla="*/ 843139 w 943335"/>
                  <a:gd name="connsiteY13" fmla="*/ 287267 h 1278138"/>
                  <a:gd name="connsiteX14" fmla="*/ 865851 w 943335"/>
                  <a:gd name="connsiteY14" fmla="*/ 768430 h 1278138"/>
                  <a:gd name="connsiteX15" fmla="*/ 656394 w 943335"/>
                  <a:gd name="connsiteY15" fmla="*/ 811331 h 1278138"/>
                  <a:gd name="connsiteX16" fmla="*/ 616437 w 943335"/>
                  <a:gd name="connsiteY16" fmla="*/ 1061586 h 1278138"/>
                  <a:gd name="connsiteX17" fmla="*/ 869636 w 943335"/>
                  <a:gd name="connsiteY17" fmla="*/ 1051071 h 1278138"/>
                  <a:gd name="connsiteX18" fmla="*/ 939035 w 943335"/>
                  <a:gd name="connsiteY18" fmla="*/ 860541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35" h="1278138">
                    <a:moveTo>
                      <a:pt x="939035" y="860541"/>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3139" y="287267"/>
                    </a:lnTo>
                    <a:lnTo>
                      <a:pt x="865851" y="768430"/>
                    </a:lnTo>
                    <a:cubicBezTo>
                      <a:pt x="804444" y="739829"/>
                      <a:pt x="720324" y="754550"/>
                      <a:pt x="656394" y="811331"/>
                    </a:cubicBezTo>
                    <a:cubicBezTo>
                      <a:pt x="575219" y="883253"/>
                      <a:pt x="557554" y="995552"/>
                      <a:pt x="616437" y="1061586"/>
                    </a:cubicBezTo>
                    <a:cubicBezTo>
                      <a:pt x="675321" y="1127619"/>
                      <a:pt x="788882" y="1122993"/>
                      <a:pt x="869636" y="1051071"/>
                    </a:cubicBezTo>
                    <a:cubicBezTo>
                      <a:pt x="928940" y="998076"/>
                      <a:pt x="954176" y="922789"/>
                      <a:pt x="939035" y="86054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71" name="Freeform: Shape 1070">
                <a:extLst>
                  <a:ext uri="{FF2B5EF4-FFF2-40B4-BE49-F238E27FC236}">
                    <a16:creationId xmlns="" xmlns:a16="http://schemas.microsoft.com/office/drawing/2014/main" id="{B3355AF7-30EB-465C-B73F-3823DA7ED00A}"/>
                  </a:ext>
                </a:extLst>
              </p:cNvPr>
              <p:cNvSpPr/>
              <p:nvPr/>
            </p:nvSpPr>
            <p:spPr>
              <a:xfrm>
                <a:off x="6845610" y="3195637"/>
                <a:ext cx="943329" cy="1278138"/>
              </a:xfrm>
              <a:custGeom>
                <a:avLst/>
                <a:gdLst>
                  <a:gd name="connsiteX0" fmla="*/ 939035 w 943329"/>
                  <a:gd name="connsiteY0" fmla="*/ 860540 h 1278138"/>
                  <a:gd name="connsiteX1" fmla="*/ 909593 w 943329"/>
                  <a:gd name="connsiteY1" fmla="*/ 232169 h 1278138"/>
                  <a:gd name="connsiteX2" fmla="*/ 907490 w 943329"/>
                  <a:gd name="connsiteY2" fmla="*/ 191371 h 1278138"/>
                  <a:gd name="connsiteX3" fmla="*/ 898658 w 943329"/>
                  <a:gd name="connsiteY3" fmla="*/ 0 h 1278138"/>
                  <a:gd name="connsiteX4" fmla="*/ 246312 w 943329"/>
                  <a:gd name="connsiteY4" fmla="*/ 234272 h 1278138"/>
                  <a:gd name="connsiteX5" fmla="*/ 254724 w 943329"/>
                  <a:gd name="connsiteY5" fmla="*/ 417232 h 1278138"/>
                  <a:gd name="connsiteX6" fmla="*/ 257248 w 943329"/>
                  <a:gd name="connsiteY6" fmla="*/ 466442 h 1278138"/>
                  <a:gd name="connsiteX7" fmla="*/ 279539 w 943329"/>
                  <a:gd name="connsiteY7" fmla="*/ 936248 h 1278138"/>
                  <a:gd name="connsiteX8" fmla="*/ 74709 w 943329"/>
                  <a:gd name="connsiteY8" fmla="*/ 981252 h 1278138"/>
                  <a:gd name="connsiteX9" fmla="*/ 34752 w 943329"/>
                  <a:gd name="connsiteY9" fmla="*/ 1231507 h 1278138"/>
                  <a:gd name="connsiteX10" fmla="*/ 287951 w 943329"/>
                  <a:gd name="connsiteY10" fmla="*/ 1220992 h 1278138"/>
                  <a:gd name="connsiteX11" fmla="*/ 353144 w 943329"/>
                  <a:gd name="connsiteY11" fmla="*/ 1011955 h 1278138"/>
                  <a:gd name="connsiteX12" fmla="*/ 327487 w 943329"/>
                  <a:gd name="connsiteY12" fmla="*/ 465600 h 1278138"/>
                  <a:gd name="connsiteX13" fmla="*/ 842298 w 943329"/>
                  <a:gd name="connsiteY13" fmla="*/ 288109 h 1278138"/>
                  <a:gd name="connsiteX14" fmla="*/ 865010 w 943329"/>
                  <a:gd name="connsiteY14" fmla="*/ 769271 h 1278138"/>
                  <a:gd name="connsiteX15" fmla="*/ 655553 w 943329"/>
                  <a:gd name="connsiteY15" fmla="*/ 812172 h 1278138"/>
                  <a:gd name="connsiteX16" fmla="*/ 615596 w 943329"/>
                  <a:gd name="connsiteY16" fmla="*/ 1062427 h 1278138"/>
                  <a:gd name="connsiteX17" fmla="*/ 868795 w 943329"/>
                  <a:gd name="connsiteY17" fmla="*/ 1051912 h 1278138"/>
                  <a:gd name="connsiteX18" fmla="*/ 939035 w 943329"/>
                  <a:gd name="connsiteY18" fmla="*/ 860540 h 127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329" h="1278138">
                    <a:moveTo>
                      <a:pt x="939035" y="860540"/>
                    </a:moveTo>
                    <a:lnTo>
                      <a:pt x="909593" y="232169"/>
                    </a:lnTo>
                    <a:lnTo>
                      <a:pt x="907490" y="191371"/>
                    </a:lnTo>
                    <a:lnTo>
                      <a:pt x="898658" y="0"/>
                    </a:lnTo>
                    <a:lnTo>
                      <a:pt x="246312" y="234272"/>
                    </a:lnTo>
                    <a:lnTo>
                      <a:pt x="254724" y="417232"/>
                    </a:lnTo>
                    <a:lnTo>
                      <a:pt x="257248" y="466442"/>
                    </a:lnTo>
                    <a:lnTo>
                      <a:pt x="279539" y="936248"/>
                    </a:lnTo>
                    <a:cubicBezTo>
                      <a:pt x="218553" y="910171"/>
                      <a:pt x="136957" y="925733"/>
                      <a:pt x="74709" y="981252"/>
                    </a:cubicBezTo>
                    <a:cubicBezTo>
                      <a:pt x="-6466" y="1053174"/>
                      <a:pt x="-24131" y="1165473"/>
                      <a:pt x="34752" y="1231507"/>
                    </a:cubicBezTo>
                    <a:cubicBezTo>
                      <a:pt x="93636" y="1297540"/>
                      <a:pt x="207197" y="1292914"/>
                      <a:pt x="287951" y="1220992"/>
                    </a:cubicBezTo>
                    <a:cubicBezTo>
                      <a:pt x="353564" y="1162529"/>
                      <a:pt x="377959" y="1077568"/>
                      <a:pt x="353144" y="1011955"/>
                    </a:cubicBezTo>
                    <a:lnTo>
                      <a:pt x="327487" y="465600"/>
                    </a:lnTo>
                    <a:lnTo>
                      <a:pt x="842298" y="288109"/>
                    </a:lnTo>
                    <a:lnTo>
                      <a:pt x="865010" y="769271"/>
                    </a:lnTo>
                    <a:cubicBezTo>
                      <a:pt x="803603" y="740671"/>
                      <a:pt x="719483" y="755391"/>
                      <a:pt x="655553" y="812172"/>
                    </a:cubicBezTo>
                    <a:cubicBezTo>
                      <a:pt x="574378" y="884094"/>
                      <a:pt x="556712" y="996393"/>
                      <a:pt x="615596" y="1062427"/>
                    </a:cubicBezTo>
                    <a:cubicBezTo>
                      <a:pt x="674479" y="1128461"/>
                      <a:pt x="788041" y="1123834"/>
                      <a:pt x="868795" y="1051912"/>
                    </a:cubicBezTo>
                    <a:cubicBezTo>
                      <a:pt x="928940" y="998496"/>
                      <a:pt x="954176" y="923209"/>
                      <a:pt x="939035" y="86054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1067" name="Graphic 837">
              <a:extLst>
                <a:ext uri="{FF2B5EF4-FFF2-40B4-BE49-F238E27FC236}">
                  <a16:creationId xmlns="" xmlns:a16="http://schemas.microsoft.com/office/drawing/2014/main" id="{48C0670C-DE04-47FD-8173-85829F8B6C75}"/>
                </a:ext>
              </a:extLst>
            </p:cNvPr>
            <p:cNvGrpSpPr/>
            <p:nvPr/>
          </p:nvGrpSpPr>
          <p:grpSpPr>
            <a:xfrm>
              <a:off x="5681545" y="3873218"/>
              <a:ext cx="837945" cy="1376978"/>
              <a:chOff x="5681545" y="3873218"/>
              <a:chExt cx="837945" cy="1376978"/>
            </a:xfrm>
          </p:grpSpPr>
          <p:sp>
            <p:nvSpPr>
              <p:cNvPr id="1068" name="Freeform: Shape 1067">
                <a:extLst>
                  <a:ext uri="{FF2B5EF4-FFF2-40B4-BE49-F238E27FC236}">
                    <a16:creationId xmlns="" xmlns:a16="http://schemas.microsoft.com/office/drawing/2014/main" id="{A0207808-27B7-4D80-812E-B0AF2B706F34}"/>
                  </a:ext>
                </a:extLst>
              </p:cNvPr>
              <p:cNvSpPr/>
              <p:nvPr/>
            </p:nvSpPr>
            <p:spPr>
              <a:xfrm>
                <a:off x="5765690" y="4018744"/>
                <a:ext cx="753799" cy="1231452"/>
              </a:xfrm>
              <a:custGeom>
                <a:avLst/>
                <a:gdLst>
                  <a:gd name="connsiteX0" fmla="*/ 34579 w 753799"/>
                  <a:gd name="connsiteY0" fmla="*/ 1184821 h 1231452"/>
                  <a:gd name="connsiteX1" fmla="*/ 287779 w 753799"/>
                  <a:gd name="connsiteY1" fmla="*/ 1174306 h 1231452"/>
                  <a:gd name="connsiteX2" fmla="*/ 352971 w 753799"/>
                  <a:gd name="connsiteY2" fmla="*/ 965269 h 1231452"/>
                  <a:gd name="connsiteX3" fmla="*/ 327735 w 753799"/>
                  <a:gd name="connsiteY3" fmla="*/ 418914 h 1231452"/>
                  <a:gd name="connsiteX4" fmla="*/ 753800 w 753799"/>
                  <a:gd name="connsiteY4" fmla="*/ 266238 h 1231452"/>
                  <a:gd name="connsiteX5" fmla="*/ 751276 w 753799"/>
                  <a:gd name="connsiteY5" fmla="*/ 0 h 1231452"/>
                  <a:gd name="connsiteX6" fmla="*/ 246981 w 753799"/>
                  <a:gd name="connsiteY6" fmla="*/ 187165 h 1231452"/>
                  <a:gd name="connsiteX7" fmla="*/ 255393 w 753799"/>
                  <a:gd name="connsiteY7" fmla="*/ 370125 h 1231452"/>
                  <a:gd name="connsiteX8" fmla="*/ 257916 w 753799"/>
                  <a:gd name="connsiteY8" fmla="*/ 419335 h 1231452"/>
                  <a:gd name="connsiteX9" fmla="*/ 280208 w 753799"/>
                  <a:gd name="connsiteY9" fmla="*/ 889141 h 1231452"/>
                  <a:gd name="connsiteX10" fmla="*/ 75377 w 753799"/>
                  <a:gd name="connsiteY10" fmla="*/ 934145 h 1231452"/>
                  <a:gd name="connsiteX11" fmla="*/ 34579 w 753799"/>
                  <a:gd name="connsiteY11" fmla="*/ 1184821 h 1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799" h="1231452">
                    <a:moveTo>
                      <a:pt x="34579" y="1184821"/>
                    </a:moveTo>
                    <a:cubicBezTo>
                      <a:pt x="93463" y="1250854"/>
                      <a:pt x="207024" y="1246228"/>
                      <a:pt x="287779" y="1174306"/>
                    </a:cubicBezTo>
                    <a:cubicBezTo>
                      <a:pt x="353812" y="1115843"/>
                      <a:pt x="377786" y="1030882"/>
                      <a:pt x="352971" y="965269"/>
                    </a:cubicBezTo>
                    <a:lnTo>
                      <a:pt x="327735" y="418914"/>
                    </a:lnTo>
                    <a:lnTo>
                      <a:pt x="753800" y="266238"/>
                    </a:lnTo>
                    <a:lnTo>
                      <a:pt x="751276" y="0"/>
                    </a:lnTo>
                    <a:lnTo>
                      <a:pt x="246981" y="187165"/>
                    </a:lnTo>
                    <a:lnTo>
                      <a:pt x="255393" y="370125"/>
                    </a:lnTo>
                    <a:lnTo>
                      <a:pt x="257916" y="419335"/>
                    </a:lnTo>
                    <a:lnTo>
                      <a:pt x="280208" y="889141"/>
                    </a:lnTo>
                    <a:cubicBezTo>
                      <a:pt x="219221" y="863064"/>
                      <a:pt x="137626" y="878626"/>
                      <a:pt x="75377" y="934145"/>
                    </a:cubicBezTo>
                    <a:cubicBezTo>
                      <a:pt x="-6218" y="1006488"/>
                      <a:pt x="-24304" y="1118366"/>
                      <a:pt x="34579" y="1184821"/>
                    </a:cubicBezTo>
                    <a:close/>
                  </a:path>
                </a:pathLst>
              </a:custGeom>
              <a:solidFill>
                <a:srgbClr val="DC755A">
                  <a:alpha val="43000"/>
                </a:srgbClr>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1069" name="Freeform: Shape 1068">
                <a:extLst>
                  <a:ext uri="{FF2B5EF4-FFF2-40B4-BE49-F238E27FC236}">
                    <a16:creationId xmlns="" xmlns:a16="http://schemas.microsoft.com/office/drawing/2014/main" id="{35E365B2-E932-47B3-BA06-7215BF7D51A9}"/>
                  </a:ext>
                </a:extLst>
              </p:cNvPr>
              <p:cNvSpPr/>
              <p:nvPr/>
            </p:nvSpPr>
            <p:spPr>
              <a:xfrm>
                <a:off x="5681545" y="3873218"/>
                <a:ext cx="753825" cy="1231031"/>
              </a:xfrm>
              <a:custGeom>
                <a:avLst/>
                <a:gdLst>
                  <a:gd name="connsiteX0" fmla="*/ 34606 w 753825"/>
                  <a:gd name="connsiteY0" fmla="*/ 1184400 h 1231031"/>
                  <a:gd name="connsiteX1" fmla="*/ 287805 w 753825"/>
                  <a:gd name="connsiteY1" fmla="*/ 1173885 h 1231031"/>
                  <a:gd name="connsiteX2" fmla="*/ 352997 w 753825"/>
                  <a:gd name="connsiteY2" fmla="*/ 964848 h 1231031"/>
                  <a:gd name="connsiteX3" fmla="*/ 327761 w 753825"/>
                  <a:gd name="connsiteY3" fmla="*/ 418914 h 1231031"/>
                  <a:gd name="connsiteX4" fmla="*/ 753826 w 753825"/>
                  <a:gd name="connsiteY4" fmla="*/ 266238 h 1231031"/>
                  <a:gd name="connsiteX5" fmla="*/ 751302 w 753825"/>
                  <a:gd name="connsiteY5" fmla="*/ 0 h 1231031"/>
                  <a:gd name="connsiteX6" fmla="*/ 247007 w 753825"/>
                  <a:gd name="connsiteY6" fmla="*/ 186745 h 1231031"/>
                  <a:gd name="connsiteX7" fmla="*/ 255419 w 753825"/>
                  <a:gd name="connsiteY7" fmla="*/ 369704 h 1231031"/>
                  <a:gd name="connsiteX8" fmla="*/ 257942 w 753825"/>
                  <a:gd name="connsiteY8" fmla="*/ 418914 h 1231031"/>
                  <a:gd name="connsiteX9" fmla="*/ 280234 w 753825"/>
                  <a:gd name="connsiteY9" fmla="*/ 888721 h 1231031"/>
                  <a:gd name="connsiteX10" fmla="*/ 74983 w 753825"/>
                  <a:gd name="connsiteY10" fmla="*/ 934145 h 1231031"/>
                  <a:gd name="connsiteX11" fmla="*/ 34606 w 753825"/>
                  <a:gd name="connsiteY11" fmla="*/ 1184400 h 12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25" h="1231031">
                    <a:moveTo>
                      <a:pt x="34606" y="1184400"/>
                    </a:moveTo>
                    <a:cubicBezTo>
                      <a:pt x="93489" y="1250434"/>
                      <a:pt x="207050" y="1245807"/>
                      <a:pt x="287805" y="1173885"/>
                    </a:cubicBezTo>
                    <a:cubicBezTo>
                      <a:pt x="353838" y="1115422"/>
                      <a:pt x="377812" y="1030462"/>
                      <a:pt x="352997" y="964848"/>
                    </a:cubicBezTo>
                    <a:lnTo>
                      <a:pt x="327761" y="418914"/>
                    </a:lnTo>
                    <a:lnTo>
                      <a:pt x="753826" y="266238"/>
                    </a:lnTo>
                    <a:lnTo>
                      <a:pt x="751302" y="0"/>
                    </a:lnTo>
                    <a:lnTo>
                      <a:pt x="247007" y="186745"/>
                    </a:lnTo>
                    <a:lnTo>
                      <a:pt x="255419" y="369704"/>
                    </a:lnTo>
                    <a:lnTo>
                      <a:pt x="257942" y="418914"/>
                    </a:lnTo>
                    <a:lnTo>
                      <a:pt x="280234" y="888721"/>
                    </a:lnTo>
                    <a:cubicBezTo>
                      <a:pt x="218827" y="863064"/>
                      <a:pt x="137231" y="878626"/>
                      <a:pt x="74983" y="934145"/>
                    </a:cubicBezTo>
                    <a:cubicBezTo>
                      <a:pt x="-6192" y="1006067"/>
                      <a:pt x="-24278" y="1118366"/>
                      <a:pt x="34606" y="1184400"/>
                    </a:cubicBezTo>
                    <a:close/>
                  </a:path>
                </a:pathLst>
              </a:custGeom>
              <a:solidFill>
                <a:srgbClr val="D75903"/>
              </a:solidFill>
              <a:ln w="420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sp>
        <p:nvSpPr>
          <p:cNvPr id="19719" name="Graphic 19325">
            <a:extLst>
              <a:ext uri="{FF2B5EF4-FFF2-40B4-BE49-F238E27FC236}">
                <a16:creationId xmlns="" xmlns:a16="http://schemas.microsoft.com/office/drawing/2014/main" id="{076BFB6E-8AA9-41EA-B47A-E86D43AF214F}"/>
              </a:ext>
            </a:extLst>
          </p:cNvPr>
          <p:cNvSpPr/>
          <p:nvPr/>
        </p:nvSpPr>
        <p:spPr>
          <a:xfrm>
            <a:off x="11220997" y="270674"/>
            <a:ext cx="450166" cy="401523"/>
          </a:xfrm>
          <a:custGeom>
            <a:avLst/>
            <a:gdLst>
              <a:gd name="connsiteX0" fmla="*/ 146880 w 205159"/>
              <a:gd name="connsiteY0" fmla="*/ 9822 h 208179"/>
              <a:gd name="connsiteX1" fmla="*/ 148976 w 205159"/>
              <a:gd name="connsiteY1" fmla="*/ 64971 h 208179"/>
              <a:gd name="connsiteX2" fmla="*/ 153738 w 205159"/>
              <a:gd name="connsiteY2" fmla="*/ 73163 h 208179"/>
              <a:gd name="connsiteX3" fmla="*/ 200411 w 205159"/>
              <a:gd name="connsiteY3" fmla="*/ 102690 h 208179"/>
              <a:gd name="connsiteX4" fmla="*/ 198506 w 205159"/>
              <a:gd name="connsiteY4" fmla="*/ 120883 h 208179"/>
              <a:gd name="connsiteX5" fmla="*/ 146690 w 205159"/>
              <a:gd name="connsiteY5" fmla="*/ 139933 h 208179"/>
              <a:gd name="connsiteX6" fmla="*/ 140308 w 205159"/>
              <a:gd name="connsiteY6" fmla="*/ 146982 h 208179"/>
              <a:gd name="connsiteX7" fmla="*/ 126687 w 205159"/>
              <a:gd name="connsiteY7" fmla="*/ 200512 h 208179"/>
              <a:gd name="connsiteX8" fmla="*/ 108780 w 205159"/>
              <a:gd name="connsiteY8" fmla="*/ 204322 h 208179"/>
              <a:gd name="connsiteX9" fmla="*/ 74586 w 205159"/>
              <a:gd name="connsiteY9" fmla="*/ 160888 h 208179"/>
              <a:gd name="connsiteX10" fmla="*/ 65918 w 205159"/>
              <a:gd name="connsiteY10" fmla="*/ 156983 h 208179"/>
              <a:gd name="connsiteX11" fmla="*/ 10863 w 205159"/>
              <a:gd name="connsiteY11" fmla="*/ 160507 h 208179"/>
              <a:gd name="connsiteX12" fmla="*/ 1719 w 205159"/>
              <a:gd name="connsiteY12" fmla="*/ 144696 h 208179"/>
              <a:gd name="connsiteX13" fmla="*/ 32390 w 205159"/>
              <a:gd name="connsiteY13" fmla="*/ 98785 h 208179"/>
              <a:gd name="connsiteX14" fmla="*/ 33438 w 205159"/>
              <a:gd name="connsiteY14" fmla="*/ 89355 h 208179"/>
              <a:gd name="connsiteX15" fmla="*/ 13054 w 205159"/>
              <a:gd name="connsiteY15" fmla="*/ 38111 h 208179"/>
              <a:gd name="connsiteX16" fmla="*/ 25341 w 205159"/>
              <a:gd name="connsiteY16" fmla="*/ 24585 h 208179"/>
              <a:gd name="connsiteX17" fmla="*/ 78491 w 205159"/>
              <a:gd name="connsiteY17" fmla="*/ 39635 h 208179"/>
              <a:gd name="connsiteX18" fmla="*/ 87730 w 205159"/>
              <a:gd name="connsiteY18" fmla="*/ 37635 h 208179"/>
              <a:gd name="connsiteX19" fmla="*/ 130212 w 205159"/>
              <a:gd name="connsiteY19" fmla="*/ 2392 h 208179"/>
              <a:gd name="connsiteX20" fmla="*/ 146880 w 205159"/>
              <a:gd name="connsiteY20" fmla="*/ 9822 h 2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159" h="208179">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nvGrpSpPr>
          <p:cNvPr id="292" name="Graphic 876">
            <a:extLst>
              <a:ext uri="{FF2B5EF4-FFF2-40B4-BE49-F238E27FC236}">
                <a16:creationId xmlns="" xmlns:a16="http://schemas.microsoft.com/office/drawing/2014/main" id="{7A2089B7-881F-4BB2-9150-0E870759F876}"/>
              </a:ext>
            </a:extLst>
          </p:cNvPr>
          <p:cNvGrpSpPr/>
          <p:nvPr/>
        </p:nvGrpSpPr>
        <p:grpSpPr>
          <a:xfrm rot="219574">
            <a:off x="11003028" y="6164201"/>
            <a:ext cx="1136114" cy="732937"/>
            <a:chOff x="-380835" y="371217"/>
            <a:chExt cx="1182052" cy="823912"/>
          </a:xfrm>
        </p:grpSpPr>
        <p:grpSp>
          <p:nvGrpSpPr>
            <p:cNvPr id="293" name="Graphic 876">
              <a:extLst>
                <a:ext uri="{FF2B5EF4-FFF2-40B4-BE49-F238E27FC236}">
                  <a16:creationId xmlns="" xmlns:a16="http://schemas.microsoft.com/office/drawing/2014/main" id="{007F61F4-9845-4B4E-AB2C-52F810DA1526}"/>
                </a:ext>
              </a:extLst>
            </p:cNvPr>
            <p:cNvGrpSpPr/>
            <p:nvPr/>
          </p:nvGrpSpPr>
          <p:grpSpPr>
            <a:xfrm>
              <a:off x="-276917" y="371217"/>
              <a:ext cx="1078134" cy="565413"/>
              <a:chOff x="-276917" y="371217"/>
              <a:chExt cx="1078134" cy="565413"/>
            </a:xfrm>
          </p:grpSpPr>
          <p:sp>
            <p:nvSpPr>
              <p:cNvPr id="297" name="Freeform: Shape 380">
                <a:extLst>
                  <a:ext uri="{FF2B5EF4-FFF2-40B4-BE49-F238E27FC236}">
                    <a16:creationId xmlns="" xmlns:a16="http://schemas.microsoft.com/office/drawing/2014/main" id="{D36DF30A-C074-4395-9280-20BD0D399D31}"/>
                  </a:ext>
                </a:extLst>
              </p:cNvPr>
              <p:cNvSpPr/>
              <p:nvPr/>
            </p:nvSpPr>
            <p:spPr>
              <a:xfrm>
                <a:off x="-3264" y="496851"/>
                <a:ext cx="599598" cy="439778"/>
              </a:xfrm>
              <a:custGeom>
                <a:avLst/>
                <a:gdLst>
                  <a:gd name="connsiteX0" fmla="*/ 510254 w 599598"/>
                  <a:gd name="connsiteY0" fmla="*/ 0 h 439778"/>
                  <a:gd name="connsiteX1" fmla="*/ 0 w 599598"/>
                  <a:gd name="connsiteY1" fmla="*/ 174403 h 439778"/>
                  <a:gd name="connsiteX2" fmla="*/ 90106 w 599598"/>
                  <a:gd name="connsiteY2" fmla="*/ 434054 h 439778"/>
                  <a:gd name="connsiteX3" fmla="*/ 599599 w 599598"/>
                  <a:gd name="connsiteY3" fmla="*/ 257270 h 439778"/>
                  <a:gd name="connsiteX4" fmla="*/ 510254 w 599598"/>
                  <a:gd name="connsiteY4" fmla="*/ 0 h 43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98" h="439778">
                    <a:moveTo>
                      <a:pt x="510254" y="0"/>
                    </a:moveTo>
                    <a:lnTo>
                      <a:pt x="0" y="174403"/>
                    </a:lnTo>
                    <a:lnTo>
                      <a:pt x="90106" y="434054"/>
                    </a:lnTo>
                    <a:cubicBezTo>
                      <a:pt x="278511" y="460439"/>
                      <a:pt x="468059" y="394621"/>
                      <a:pt x="599599" y="257270"/>
                    </a:cubicBezTo>
                    <a:lnTo>
                      <a:pt x="510254" y="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298" name="Freeform: Shape 381">
                <a:extLst>
                  <a:ext uri="{FF2B5EF4-FFF2-40B4-BE49-F238E27FC236}">
                    <a16:creationId xmlns="" xmlns:a16="http://schemas.microsoft.com/office/drawing/2014/main" id="{DF34787E-2C2F-44C6-B5F6-2BEA5AA79251}"/>
                  </a:ext>
                </a:extLst>
              </p:cNvPr>
              <p:cNvSpPr/>
              <p:nvPr/>
            </p:nvSpPr>
            <p:spPr>
              <a:xfrm>
                <a:off x="-276917" y="371217"/>
                <a:ext cx="1078134" cy="458057"/>
              </a:xfrm>
              <a:custGeom>
                <a:avLst/>
                <a:gdLst>
                  <a:gd name="connsiteX0" fmla="*/ 1078135 w 1078134"/>
                  <a:gd name="connsiteY0" fmla="*/ 41910 h 458057"/>
                  <a:gd name="connsiteX1" fmla="*/ 618554 w 1078134"/>
                  <a:gd name="connsiteY1" fmla="*/ 458057 h 458057"/>
                  <a:gd name="connsiteX2" fmla="*/ 0 w 1078134"/>
                  <a:gd name="connsiteY2" fmla="*/ 416147 h 458057"/>
                  <a:gd name="connsiteX3" fmla="*/ 64294 w 1078134"/>
                  <a:gd name="connsiteY3" fmla="*/ 357950 h 458057"/>
                  <a:gd name="connsiteX4" fmla="*/ 98965 w 1078134"/>
                  <a:gd name="connsiteY4" fmla="*/ 326517 h 458057"/>
                  <a:gd name="connsiteX5" fmla="*/ 459581 w 1078134"/>
                  <a:gd name="connsiteY5" fmla="*/ 0 h 458057"/>
                  <a:gd name="connsiteX6" fmla="*/ 944975 w 1078134"/>
                  <a:gd name="connsiteY6" fmla="*/ 32957 h 458057"/>
                  <a:gd name="connsiteX7" fmla="*/ 991553 w 1078134"/>
                  <a:gd name="connsiteY7" fmla="*/ 36100 h 45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134" h="458057">
                    <a:moveTo>
                      <a:pt x="1078135" y="41910"/>
                    </a:moveTo>
                    <a:lnTo>
                      <a:pt x="618554" y="458057"/>
                    </a:lnTo>
                    <a:lnTo>
                      <a:pt x="0" y="416147"/>
                    </a:lnTo>
                    <a:lnTo>
                      <a:pt x="64294" y="357950"/>
                    </a:lnTo>
                    <a:lnTo>
                      <a:pt x="98965" y="326517"/>
                    </a:lnTo>
                    <a:lnTo>
                      <a:pt x="459581" y="0"/>
                    </a:lnTo>
                    <a:lnTo>
                      <a:pt x="944975" y="32957"/>
                    </a:lnTo>
                    <a:lnTo>
                      <a:pt x="991553" y="36100"/>
                    </a:lnTo>
                    <a:close/>
                  </a:path>
                </a:pathLst>
              </a:custGeom>
              <a:solidFill>
                <a:srgbClr val="3D4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299" name="Freeform: Shape 382">
                <a:extLst>
                  <a:ext uri="{FF2B5EF4-FFF2-40B4-BE49-F238E27FC236}">
                    <a16:creationId xmlns="" xmlns:a16="http://schemas.microsoft.com/office/drawing/2014/main" id="{BD41349B-9382-4562-A2EB-0B030B473C21}"/>
                  </a:ext>
                </a:extLst>
              </p:cNvPr>
              <p:cNvSpPr/>
              <p:nvPr/>
            </p:nvSpPr>
            <p:spPr>
              <a:xfrm>
                <a:off x="-212623" y="371217"/>
                <a:ext cx="927258" cy="393954"/>
              </a:xfrm>
              <a:custGeom>
                <a:avLst/>
                <a:gdLst>
                  <a:gd name="connsiteX0" fmla="*/ 927259 w 927258"/>
                  <a:gd name="connsiteY0" fmla="*/ 36100 h 393954"/>
                  <a:gd name="connsiteX1" fmla="*/ 531971 w 927258"/>
                  <a:gd name="connsiteY1" fmla="*/ 393954 h 393954"/>
                  <a:gd name="connsiteX2" fmla="*/ 0 w 927258"/>
                  <a:gd name="connsiteY2" fmla="*/ 357950 h 393954"/>
                  <a:gd name="connsiteX3" fmla="*/ 34671 w 927258"/>
                  <a:gd name="connsiteY3" fmla="*/ 326517 h 393954"/>
                  <a:gd name="connsiteX4" fmla="*/ 395288 w 927258"/>
                  <a:gd name="connsiteY4" fmla="*/ 0 h 393954"/>
                  <a:gd name="connsiteX5" fmla="*/ 880682 w 927258"/>
                  <a:gd name="connsiteY5" fmla="*/ 32957 h 39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58" h="393954">
                    <a:moveTo>
                      <a:pt x="927259" y="36100"/>
                    </a:moveTo>
                    <a:lnTo>
                      <a:pt x="531971" y="393954"/>
                    </a:lnTo>
                    <a:lnTo>
                      <a:pt x="0" y="357950"/>
                    </a:lnTo>
                    <a:lnTo>
                      <a:pt x="34671" y="326517"/>
                    </a:lnTo>
                    <a:lnTo>
                      <a:pt x="395288" y="0"/>
                    </a:lnTo>
                    <a:lnTo>
                      <a:pt x="880682" y="32957"/>
                    </a:lnTo>
                    <a:close/>
                  </a:path>
                </a:pathLst>
              </a:custGeom>
              <a:solidFill>
                <a:srgbClr val="484D5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nvGrpSpPr>
            <p:cNvPr id="294" name="Graphic 876">
              <a:extLst>
                <a:ext uri="{FF2B5EF4-FFF2-40B4-BE49-F238E27FC236}">
                  <a16:creationId xmlns="" xmlns:a16="http://schemas.microsoft.com/office/drawing/2014/main" id="{0651C3C4-664C-436D-A1A7-06A32D979200}"/>
                </a:ext>
              </a:extLst>
            </p:cNvPr>
            <p:cNvGrpSpPr/>
            <p:nvPr/>
          </p:nvGrpSpPr>
          <p:grpSpPr>
            <a:xfrm>
              <a:off x="-380835" y="555811"/>
              <a:ext cx="644461" cy="639318"/>
              <a:chOff x="-380835" y="555811"/>
              <a:chExt cx="644461" cy="639318"/>
            </a:xfrm>
            <a:solidFill>
              <a:srgbClr val="FFD524"/>
            </a:solidFill>
          </p:grpSpPr>
          <p:sp>
            <p:nvSpPr>
              <p:cNvPr id="295" name="Freeform: Shape 378">
                <a:extLst>
                  <a:ext uri="{FF2B5EF4-FFF2-40B4-BE49-F238E27FC236}">
                    <a16:creationId xmlns="" xmlns:a16="http://schemas.microsoft.com/office/drawing/2014/main" id="{AD5EABB7-B2A6-4BF4-B019-6B0F21500B96}"/>
                  </a:ext>
                </a:extLst>
              </p:cNvPr>
              <p:cNvSpPr/>
              <p:nvPr/>
            </p:nvSpPr>
            <p:spPr>
              <a:xfrm>
                <a:off x="-321494" y="555811"/>
                <a:ext cx="585120" cy="588168"/>
              </a:xfrm>
              <a:custGeom>
                <a:avLst/>
                <a:gdLst>
                  <a:gd name="connsiteX0" fmla="*/ 24956 w 585120"/>
                  <a:gd name="connsiteY0" fmla="*/ 588169 h 588168"/>
                  <a:gd name="connsiteX1" fmla="*/ 0 w 585120"/>
                  <a:gd name="connsiteY1" fmla="*/ 585883 h 588168"/>
                  <a:gd name="connsiteX2" fmla="*/ 32766 w 585120"/>
                  <a:gd name="connsiteY2" fmla="*/ 222790 h 588168"/>
                  <a:gd name="connsiteX3" fmla="*/ 575596 w 585120"/>
                  <a:gd name="connsiteY3" fmla="*/ 0 h 588168"/>
                  <a:gd name="connsiteX4" fmla="*/ 585121 w 585120"/>
                  <a:gd name="connsiteY4" fmla="*/ 23241 h 588168"/>
                  <a:gd name="connsiteX5" fmla="*/ 56388 w 585120"/>
                  <a:gd name="connsiteY5" fmla="*/ 240221 h 5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20" h="588168">
                    <a:moveTo>
                      <a:pt x="24956" y="588169"/>
                    </a:moveTo>
                    <a:lnTo>
                      <a:pt x="0" y="585883"/>
                    </a:lnTo>
                    <a:lnTo>
                      <a:pt x="32766" y="222790"/>
                    </a:lnTo>
                    <a:lnTo>
                      <a:pt x="575596" y="0"/>
                    </a:lnTo>
                    <a:lnTo>
                      <a:pt x="585121" y="23241"/>
                    </a:lnTo>
                    <a:lnTo>
                      <a:pt x="56388" y="240221"/>
                    </a:ln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sp>
            <p:nvSpPr>
              <p:cNvPr id="296" name="Freeform: Shape 379">
                <a:extLst>
                  <a:ext uri="{FF2B5EF4-FFF2-40B4-BE49-F238E27FC236}">
                    <a16:creationId xmlns="" xmlns:a16="http://schemas.microsoft.com/office/drawing/2014/main" id="{218B0A24-83E5-4CE7-BED0-853DA2EE3382}"/>
                  </a:ext>
                </a:extLst>
              </p:cNvPr>
              <p:cNvSpPr/>
              <p:nvPr/>
            </p:nvSpPr>
            <p:spPr>
              <a:xfrm>
                <a:off x="-380835" y="1007010"/>
                <a:ext cx="121695" cy="188118"/>
              </a:xfrm>
              <a:custGeom>
                <a:avLst/>
                <a:gdLst>
                  <a:gd name="connsiteX0" fmla="*/ 85058 w 121695"/>
                  <a:gd name="connsiteY0" fmla="*/ 1619 h 188118"/>
                  <a:gd name="connsiteX1" fmla="*/ 79915 w 121695"/>
                  <a:gd name="connsiteY1" fmla="*/ 0 h 188118"/>
                  <a:gd name="connsiteX2" fmla="*/ 0 w 121695"/>
                  <a:gd name="connsiteY2" fmla="*/ 170783 h 188118"/>
                  <a:gd name="connsiteX3" fmla="*/ 111824 w 121695"/>
                  <a:gd name="connsiteY3" fmla="*/ 188119 h 188118"/>
                  <a:gd name="connsiteX4" fmla="*/ 85058 w 121695"/>
                  <a:gd name="connsiteY4" fmla="*/ 1619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5" h="188118">
                    <a:moveTo>
                      <a:pt x="85058" y="1619"/>
                    </a:moveTo>
                    <a:lnTo>
                      <a:pt x="79915" y="0"/>
                    </a:lnTo>
                    <a:cubicBezTo>
                      <a:pt x="64484" y="5810"/>
                      <a:pt x="10573" y="35814"/>
                      <a:pt x="0" y="170783"/>
                    </a:cubicBezTo>
                    <a:lnTo>
                      <a:pt x="111824" y="188119"/>
                    </a:lnTo>
                    <a:cubicBezTo>
                      <a:pt x="140684" y="56483"/>
                      <a:pt x="98393" y="12002"/>
                      <a:pt x="85058" y="1619"/>
                    </a:cubicBezTo>
                    <a:close/>
                  </a:path>
                </a:pathLst>
              </a:custGeom>
              <a:solidFill>
                <a:srgbClr val="FFD52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Times New Roman" panose="02020603050405020304" pitchFamily="18" charset="0"/>
                  <a:cs typeface="Cordia New" panose="020B0304020202020204" pitchFamily="34" charset="-34"/>
                </a:endParaRPr>
              </a:p>
            </p:txBody>
          </p:sp>
        </p:grpSp>
      </p:grpSp>
      <p:pic>
        <p:nvPicPr>
          <p:cNvPr id="8" name="Picture 7">
            <a:extLst>
              <a:ext uri="{FF2B5EF4-FFF2-40B4-BE49-F238E27FC236}">
                <a16:creationId xmlns="" xmlns:a16="http://schemas.microsoft.com/office/drawing/2014/main" id="{D6A294FA-5A73-4D9F-9F7C-5EF599C5B47D}"/>
              </a:ext>
            </a:extLst>
          </p:cNvPr>
          <p:cNvPicPr>
            <a:picLocks noChangeAspect="1"/>
          </p:cNvPicPr>
          <p:nvPr/>
        </p:nvPicPr>
        <p:blipFill>
          <a:blip r:embed="rId2"/>
          <a:stretch>
            <a:fillRect/>
          </a:stretch>
        </p:blipFill>
        <p:spPr>
          <a:xfrm>
            <a:off x="1238374" y="270674"/>
            <a:ext cx="3725512" cy="2392223"/>
          </a:xfrm>
          <a:prstGeom prst="rect">
            <a:avLst/>
          </a:prstGeom>
        </p:spPr>
      </p:pic>
      <p:sp>
        <p:nvSpPr>
          <p:cNvPr id="10" name="TextBox 9">
            <a:extLst>
              <a:ext uri="{FF2B5EF4-FFF2-40B4-BE49-F238E27FC236}">
                <a16:creationId xmlns="" xmlns:a16="http://schemas.microsoft.com/office/drawing/2014/main" id="{E63391C0-E370-4640-8C9C-18C3EBDD5783}"/>
              </a:ext>
            </a:extLst>
          </p:cNvPr>
          <p:cNvSpPr txBox="1"/>
          <p:nvPr/>
        </p:nvSpPr>
        <p:spPr>
          <a:xfrm>
            <a:off x="783845" y="3307566"/>
            <a:ext cx="4399477" cy="584775"/>
          </a:xfrm>
          <a:prstGeom prst="rect">
            <a:avLst/>
          </a:prstGeom>
          <a:noFill/>
        </p:spPr>
        <p:txBody>
          <a:bodyPr wrap="square" rtlCol="0">
            <a:spAutoFit/>
          </a:bodyPr>
          <a:lstStyle/>
          <a:p>
            <a:pPr algn="ctr"/>
            <a:r>
              <a:rPr lang="pl-PL" sz="3200" b="1" dirty="0">
                <a:solidFill>
                  <a:srgbClr val="FF0000"/>
                </a:solidFill>
                <a:latin typeface="Times New Roman" panose="02020603050405020304" pitchFamily="18" charset="0"/>
                <a:cs typeface="Times New Roman" panose="02020603050405020304" pitchFamily="18" charset="0"/>
              </a:rPr>
              <a:t>Hình tam giác ABC có</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77" name="TextBox 276">
            <a:extLst>
              <a:ext uri="{FF2B5EF4-FFF2-40B4-BE49-F238E27FC236}">
                <a16:creationId xmlns="" xmlns:a16="http://schemas.microsoft.com/office/drawing/2014/main" id="{1A9384B6-254A-4F31-AB0F-9B5C692C05AF}"/>
              </a:ext>
            </a:extLst>
          </p:cNvPr>
          <p:cNvSpPr txBox="1"/>
          <p:nvPr/>
        </p:nvSpPr>
        <p:spPr>
          <a:xfrm>
            <a:off x="1077100" y="4059905"/>
            <a:ext cx="4200536"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3 </a:t>
            </a:r>
            <a:r>
              <a:rPr lang="fr-FR" sz="3200" dirty="0" err="1">
                <a:latin typeface="Times New Roman" panose="02020603050405020304" pitchFamily="18" charset="0"/>
                <a:cs typeface="Times New Roman" panose="02020603050405020304" pitchFamily="18" charset="0"/>
              </a:rPr>
              <a:t>đỉnh</a:t>
            </a:r>
            <a:r>
              <a:rPr lang="fr-FR" sz="3200" dirty="0">
                <a:latin typeface="Times New Roman" panose="02020603050405020304" pitchFamily="18" charset="0"/>
                <a:cs typeface="Times New Roman" panose="02020603050405020304" pitchFamily="18" charset="0"/>
              </a:rPr>
              <a:t> là: </a:t>
            </a:r>
            <a:r>
              <a:rPr lang="fr-FR" sz="3200" dirty="0">
                <a:solidFill>
                  <a:srgbClr val="FF0000"/>
                </a:solidFill>
                <a:latin typeface="Times New Roman" panose="02020603050405020304" pitchFamily="18" charset="0"/>
                <a:cs typeface="Times New Roman" panose="02020603050405020304" pitchFamily="18" charset="0"/>
              </a:rPr>
              <a:t>A, B, 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78" name="TextBox 277">
            <a:extLst>
              <a:ext uri="{FF2B5EF4-FFF2-40B4-BE49-F238E27FC236}">
                <a16:creationId xmlns="" xmlns:a16="http://schemas.microsoft.com/office/drawing/2014/main" id="{E76A88F6-D8C1-4433-9D45-7E7383AE8E90}"/>
              </a:ext>
            </a:extLst>
          </p:cNvPr>
          <p:cNvSpPr txBox="1"/>
          <p:nvPr/>
        </p:nvSpPr>
        <p:spPr>
          <a:xfrm>
            <a:off x="1007599" y="4780318"/>
            <a:ext cx="4200536"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3 </a:t>
            </a:r>
            <a:r>
              <a:rPr lang="fr-FR" sz="3200" dirty="0" err="1">
                <a:latin typeface="Times New Roman" panose="02020603050405020304" pitchFamily="18" charset="0"/>
                <a:cs typeface="Times New Roman" panose="02020603050405020304" pitchFamily="18" charset="0"/>
              </a:rPr>
              <a:t>cạnh</a:t>
            </a:r>
            <a:r>
              <a:rPr lang="fr-FR" sz="3200" dirty="0">
                <a:latin typeface="Times New Roman" panose="02020603050405020304" pitchFamily="18" charset="0"/>
                <a:cs typeface="Times New Roman" panose="02020603050405020304" pitchFamily="18" charset="0"/>
              </a:rPr>
              <a:t> là: </a:t>
            </a:r>
            <a:r>
              <a:rPr lang="fr-FR" sz="3200" dirty="0">
                <a:solidFill>
                  <a:srgbClr val="FF0000"/>
                </a:solidFill>
                <a:latin typeface="Times New Roman" panose="02020603050405020304" pitchFamily="18" charset="0"/>
                <a:cs typeface="Times New Roman" panose="02020603050405020304" pitchFamily="18" charset="0"/>
              </a:rPr>
              <a:t>AB, BC, CA</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79" name="TextBox 278">
            <a:extLst>
              <a:ext uri="{FF2B5EF4-FFF2-40B4-BE49-F238E27FC236}">
                <a16:creationId xmlns="" xmlns:a16="http://schemas.microsoft.com/office/drawing/2014/main" id="{194AAED9-2D80-46A6-A737-67503F8CE5BF}"/>
              </a:ext>
            </a:extLst>
          </p:cNvPr>
          <p:cNvSpPr txBox="1"/>
          <p:nvPr/>
        </p:nvSpPr>
        <p:spPr>
          <a:xfrm>
            <a:off x="992502" y="5439099"/>
            <a:ext cx="4200536" cy="107721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3 </a:t>
            </a:r>
            <a:r>
              <a:rPr lang="fr-FR" sz="3200" dirty="0" err="1">
                <a:latin typeface="Times New Roman" panose="02020603050405020304" pitchFamily="18" charset="0"/>
                <a:cs typeface="Times New Roman" panose="02020603050405020304" pitchFamily="18" charset="0"/>
              </a:rPr>
              <a:t>góc</a:t>
            </a:r>
            <a:r>
              <a:rPr lang="fr-FR" sz="3200" dirty="0">
                <a:latin typeface="Times New Roman" panose="02020603050405020304" pitchFamily="18" charset="0"/>
                <a:cs typeface="Times New Roman" panose="02020603050405020304" pitchFamily="18" charset="0"/>
              </a:rPr>
              <a:t> là: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A,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B,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FEA6216B-8A61-42BB-A1FE-C13AB03D5F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158448" y="270674"/>
            <a:ext cx="3725512" cy="2392223"/>
          </a:xfrm>
          <a:prstGeom prst="rect">
            <a:avLst/>
          </a:prstGeom>
        </p:spPr>
      </p:pic>
      <p:sp>
        <p:nvSpPr>
          <p:cNvPr id="283" name="TextBox 282">
            <a:extLst>
              <a:ext uri="{FF2B5EF4-FFF2-40B4-BE49-F238E27FC236}">
                <a16:creationId xmlns="" xmlns:a16="http://schemas.microsoft.com/office/drawing/2014/main" id="{600A5537-F334-4626-B630-4A37D148C2B3}"/>
              </a:ext>
            </a:extLst>
          </p:cNvPr>
          <p:cNvSpPr txBox="1"/>
          <p:nvPr/>
        </p:nvSpPr>
        <p:spPr>
          <a:xfrm>
            <a:off x="6688183" y="3194680"/>
            <a:ext cx="4618850" cy="584775"/>
          </a:xfrm>
          <a:prstGeom prst="rect">
            <a:avLst/>
          </a:prstGeom>
          <a:noFill/>
        </p:spPr>
        <p:txBody>
          <a:bodyPr wrap="square" rtlCol="0">
            <a:spAutoFit/>
          </a:bodyPr>
          <a:lstStyle/>
          <a:p>
            <a:pPr algn="ctr"/>
            <a:r>
              <a:rPr lang="pl-PL" sz="3200" b="1" dirty="0">
                <a:solidFill>
                  <a:srgbClr val="FF0000"/>
                </a:solidFill>
                <a:latin typeface="Times New Roman" panose="02020603050405020304" pitchFamily="18" charset="0"/>
                <a:cs typeface="Times New Roman" panose="02020603050405020304" pitchFamily="18" charset="0"/>
              </a:rPr>
              <a:t>Hình tứ giác MNPQ có</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84" name="TextBox 283">
            <a:extLst>
              <a:ext uri="{FF2B5EF4-FFF2-40B4-BE49-F238E27FC236}">
                <a16:creationId xmlns="" xmlns:a16="http://schemas.microsoft.com/office/drawing/2014/main" id="{9EEC7E90-CBEC-45D9-AD2D-CCBC7B01CE58}"/>
              </a:ext>
            </a:extLst>
          </p:cNvPr>
          <p:cNvSpPr txBox="1"/>
          <p:nvPr/>
        </p:nvSpPr>
        <p:spPr>
          <a:xfrm>
            <a:off x="6377011" y="3837390"/>
            <a:ext cx="1822275"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4 </a:t>
            </a:r>
            <a:r>
              <a:rPr lang="fr-FR" sz="3200" dirty="0" err="1">
                <a:latin typeface="Times New Roman" panose="02020603050405020304" pitchFamily="18" charset="0"/>
                <a:cs typeface="Times New Roman" panose="02020603050405020304" pitchFamily="18" charset="0"/>
              </a:rPr>
              <a:t>đỉnh</a:t>
            </a:r>
            <a:r>
              <a:rPr lang="fr-FR" sz="3200" dirty="0">
                <a:latin typeface="Times New Roman" panose="02020603050405020304" pitchFamily="18" charset="0"/>
                <a:cs typeface="Times New Roman" panose="02020603050405020304" pitchFamily="18" charset="0"/>
              </a:rPr>
              <a:t> là:</a:t>
            </a:r>
            <a:endParaRPr lang="en-US" sz="3200" dirty="0">
              <a:latin typeface="Times New Roman" panose="02020603050405020304" pitchFamily="18" charset="0"/>
              <a:cs typeface="Times New Roman" panose="02020603050405020304" pitchFamily="18" charset="0"/>
            </a:endParaRPr>
          </a:p>
        </p:txBody>
      </p:sp>
      <p:sp>
        <p:nvSpPr>
          <p:cNvPr id="285" name="TextBox 284">
            <a:extLst>
              <a:ext uri="{FF2B5EF4-FFF2-40B4-BE49-F238E27FC236}">
                <a16:creationId xmlns="" xmlns:a16="http://schemas.microsoft.com/office/drawing/2014/main" id="{2EF7DB53-D669-450F-92AB-E0137E035BCE}"/>
              </a:ext>
            </a:extLst>
          </p:cNvPr>
          <p:cNvSpPr txBox="1"/>
          <p:nvPr/>
        </p:nvSpPr>
        <p:spPr>
          <a:xfrm>
            <a:off x="6377011" y="4412712"/>
            <a:ext cx="1822275"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4 </a:t>
            </a:r>
            <a:r>
              <a:rPr lang="fr-FR" sz="3200" dirty="0" err="1">
                <a:latin typeface="Times New Roman" panose="02020603050405020304" pitchFamily="18" charset="0"/>
                <a:cs typeface="Times New Roman" panose="02020603050405020304" pitchFamily="18" charset="0"/>
              </a:rPr>
              <a:t>cạnh</a:t>
            </a:r>
            <a:r>
              <a:rPr lang="fr-FR" sz="3200" dirty="0">
                <a:latin typeface="Times New Roman" panose="02020603050405020304" pitchFamily="18" charset="0"/>
                <a:cs typeface="Times New Roman" panose="02020603050405020304" pitchFamily="18" charset="0"/>
              </a:rPr>
              <a:t> là:</a:t>
            </a:r>
            <a:endParaRPr lang="en-US" sz="3200" dirty="0">
              <a:latin typeface="Times New Roman" panose="02020603050405020304" pitchFamily="18" charset="0"/>
              <a:cs typeface="Times New Roman" panose="02020603050405020304" pitchFamily="18" charset="0"/>
            </a:endParaRPr>
          </a:p>
        </p:txBody>
      </p:sp>
      <p:sp>
        <p:nvSpPr>
          <p:cNvPr id="286" name="TextBox 285">
            <a:extLst>
              <a:ext uri="{FF2B5EF4-FFF2-40B4-BE49-F238E27FC236}">
                <a16:creationId xmlns="" xmlns:a16="http://schemas.microsoft.com/office/drawing/2014/main" id="{825C3472-9580-4E33-B444-8160A58A40DC}"/>
              </a:ext>
            </a:extLst>
          </p:cNvPr>
          <p:cNvSpPr txBox="1"/>
          <p:nvPr/>
        </p:nvSpPr>
        <p:spPr>
          <a:xfrm>
            <a:off x="6393968" y="4968289"/>
            <a:ext cx="1626630" cy="58477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4 </a:t>
            </a:r>
            <a:r>
              <a:rPr lang="fr-FR" sz="3200" dirty="0" err="1">
                <a:latin typeface="Times New Roman" panose="02020603050405020304" pitchFamily="18" charset="0"/>
                <a:cs typeface="Times New Roman" panose="02020603050405020304" pitchFamily="18" charset="0"/>
              </a:rPr>
              <a:t>góc</a:t>
            </a:r>
            <a:r>
              <a:rPr lang="fr-FR" sz="3200" dirty="0">
                <a:latin typeface="Times New Roman" panose="02020603050405020304" pitchFamily="18" charset="0"/>
                <a:cs typeface="Times New Roman" panose="02020603050405020304" pitchFamily="18" charset="0"/>
              </a:rPr>
              <a:t> là:</a:t>
            </a:r>
            <a:endParaRPr lang="en-US" sz="3200" dirty="0">
              <a:latin typeface="Times New Roman" panose="02020603050405020304" pitchFamily="18" charset="0"/>
              <a:cs typeface="Times New Roman" panose="02020603050405020304" pitchFamily="18" charset="0"/>
            </a:endParaRPr>
          </a:p>
        </p:txBody>
      </p:sp>
      <p:sp>
        <p:nvSpPr>
          <p:cNvPr id="91" name="TextBox 283">
            <a:extLst>
              <a:ext uri="{FF2B5EF4-FFF2-40B4-BE49-F238E27FC236}">
                <a16:creationId xmlns="" xmlns:a16="http://schemas.microsoft.com/office/drawing/2014/main" id="{C2FBA317-C2D4-4213-B215-9610CCD47AF8}"/>
              </a:ext>
            </a:extLst>
          </p:cNvPr>
          <p:cNvSpPr txBox="1"/>
          <p:nvPr/>
        </p:nvSpPr>
        <p:spPr>
          <a:xfrm>
            <a:off x="8559284" y="3837389"/>
            <a:ext cx="2080040" cy="584775"/>
          </a:xfrm>
          <a:prstGeom prst="rect">
            <a:avLst/>
          </a:prstGeom>
          <a:noFill/>
        </p:spPr>
        <p:txBody>
          <a:bodyPr wrap="square" rtlCol="0">
            <a:spAutoFit/>
          </a:bodyPr>
          <a:lstStyle/>
          <a:p>
            <a:r>
              <a:rPr lang="fr-FR" sz="3200" dirty="0">
                <a:solidFill>
                  <a:srgbClr val="FF0000"/>
                </a:solidFill>
                <a:latin typeface="Times New Roman" panose="02020603050405020304" pitchFamily="18" charset="0"/>
                <a:cs typeface="Times New Roman" panose="02020603050405020304" pitchFamily="18" charset="0"/>
              </a:rPr>
              <a:t>M, N, P, Q</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2" name="TextBox 284">
            <a:extLst>
              <a:ext uri="{FF2B5EF4-FFF2-40B4-BE49-F238E27FC236}">
                <a16:creationId xmlns="" xmlns:a16="http://schemas.microsoft.com/office/drawing/2014/main" id="{5C1619E3-DE5A-4AB1-B921-518B677EAC64}"/>
              </a:ext>
            </a:extLst>
          </p:cNvPr>
          <p:cNvSpPr txBox="1"/>
          <p:nvPr/>
        </p:nvSpPr>
        <p:spPr>
          <a:xfrm>
            <a:off x="8199286" y="4388584"/>
            <a:ext cx="3355364" cy="584775"/>
          </a:xfrm>
          <a:prstGeom prst="rect">
            <a:avLst/>
          </a:prstGeom>
          <a:noFill/>
        </p:spPr>
        <p:txBody>
          <a:bodyPr wrap="square" rtlCol="0">
            <a:spAutoFit/>
          </a:bodyPr>
          <a:lstStyle/>
          <a:p>
            <a:r>
              <a:rPr lang="fr-FR" sz="3200" dirty="0">
                <a:solidFill>
                  <a:srgbClr val="FF0000"/>
                </a:solidFill>
                <a:latin typeface="Times New Roman" panose="02020603050405020304" pitchFamily="18" charset="0"/>
                <a:cs typeface="Times New Roman" panose="02020603050405020304" pitchFamily="18" charset="0"/>
              </a:rPr>
              <a:t>MN, NP, PQ, QM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3" name="TextBox 285">
            <a:extLst>
              <a:ext uri="{FF2B5EF4-FFF2-40B4-BE49-F238E27FC236}">
                <a16:creationId xmlns="" xmlns:a16="http://schemas.microsoft.com/office/drawing/2014/main" id="{D8D9F27D-488A-4FF5-AAE0-BE7BDC91CF24}"/>
              </a:ext>
            </a:extLst>
          </p:cNvPr>
          <p:cNvSpPr txBox="1"/>
          <p:nvPr/>
        </p:nvSpPr>
        <p:spPr>
          <a:xfrm>
            <a:off x="6184959" y="5569184"/>
            <a:ext cx="5417575" cy="1077218"/>
          </a:xfrm>
          <a:prstGeom prst="rect">
            <a:avLst/>
          </a:prstGeom>
          <a:noFill/>
        </p:spPr>
        <p:txBody>
          <a:bodyPr wrap="square" rtlCol="0">
            <a:spAutoFit/>
          </a:bodyPr>
          <a:lstStyle/>
          <a:p>
            <a:pPr algn="just"/>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M,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N,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P, </a:t>
            </a:r>
            <a:r>
              <a:rPr lang="fr-FR" sz="3200" dirty="0" err="1">
                <a:solidFill>
                  <a:srgbClr val="FF0000"/>
                </a:solidFill>
                <a:latin typeface="Times New Roman" panose="02020603050405020304" pitchFamily="18" charset="0"/>
                <a:cs typeface="Times New Roman" panose="02020603050405020304" pitchFamily="18" charset="0"/>
              </a:rPr>
              <a:t>góc</a:t>
            </a:r>
            <a:r>
              <a:rPr lang="fr-FR" sz="3200" dirty="0">
                <a:solidFill>
                  <a:srgbClr val="FF0000"/>
                </a:solidFill>
                <a:latin typeface="Times New Roman" panose="02020603050405020304" pitchFamily="18" charset="0"/>
                <a:cs typeface="Times New Roman" panose="02020603050405020304" pitchFamily="18" charset="0"/>
              </a:rPr>
              <a:t> </a:t>
            </a:r>
            <a:r>
              <a:rPr lang="fr-FR" sz="3200" dirty="0" err="1">
                <a:solidFill>
                  <a:srgbClr val="FF0000"/>
                </a:solidFill>
                <a:latin typeface="Times New Roman" panose="02020603050405020304" pitchFamily="18" charset="0"/>
                <a:cs typeface="Times New Roman" panose="02020603050405020304" pitchFamily="18" charset="0"/>
              </a:rPr>
              <a:t>đỉnh</a:t>
            </a:r>
            <a:r>
              <a:rPr lang="fr-FR" sz="3200" dirty="0">
                <a:solidFill>
                  <a:srgbClr val="FF0000"/>
                </a:solidFill>
                <a:latin typeface="Times New Roman" panose="02020603050405020304" pitchFamily="18" charset="0"/>
                <a:cs typeface="Times New Roman" panose="02020603050405020304" pitchFamily="18" charset="0"/>
              </a:rPr>
              <a:t> Q.</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68483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7">
                                            <p:txEl>
                                              <p:pRg st="0" end="0"/>
                                            </p:txEl>
                                          </p:spTgt>
                                        </p:tgtEl>
                                        <p:attrNameLst>
                                          <p:attrName>style.visibility</p:attrName>
                                        </p:attrNameLst>
                                      </p:cBhvr>
                                      <p:to>
                                        <p:strVal val="visible"/>
                                      </p:to>
                                    </p:set>
                                    <p:animEffect transition="in" filter="barn(inVertical)">
                                      <p:cBhvr>
                                        <p:cTn id="17" dur="500"/>
                                        <p:tgtEl>
                                          <p:spTgt spid="27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8">
                                            <p:txEl>
                                              <p:pRg st="0" end="0"/>
                                            </p:txEl>
                                          </p:spTgt>
                                        </p:tgtEl>
                                        <p:attrNameLst>
                                          <p:attrName>style.visibility</p:attrName>
                                        </p:attrNameLst>
                                      </p:cBhvr>
                                      <p:to>
                                        <p:strVal val="visible"/>
                                      </p:to>
                                    </p:set>
                                    <p:animEffect transition="in" filter="barn(inVertical)">
                                      <p:cBhvr>
                                        <p:cTn id="22" dur="500"/>
                                        <p:tgtEl>
                                          <p:spTgt spid="27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9">
                                            <p:txEl>
                                              <p:pRg st="0" end="0"/>
                                            </p:txEl>
                                          </p:spTgt>
                                        </p:tgtEl>
                                        <p:attrNameLst>
                                          <p:attrName>style.visibility</p:attrName>
                                        </p:attrNameLst>
                                      </p:cBhvr>
                                      <p:to>
                                        <p:strVal val="visible"/>
                                      </p:to>
                                    </p:set>
                                    <p:animEffect transition="in" filter="barn(inVertical)">
                                      <p:cBhvr>
                                        <p:cTn id="27" dur="500"/>
                                        <p:tgtEl>
                                          <p:spTgt spid="2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3">
                                            <p:txEl>
                                              <p:pRg st="0" end="0"/>
                                            </p:txEl>
                                          </p:spTgt>
                                        </p:tgtEl>
                                        <p:attrNameLst>
                                          <p:attrName>style.visibility</p:attrName>
                                        </p:attrNameLst>
                                      </p:cBhvr>
                                      <p:to>
                                        <p:strVal val="visible"/>
                                      </p:to>
                                    </p:set>
                                    <p:animEffect transition="in" filter="barn(inVertical)">
                                      <p:cBhvr>
                                        <p:cTn id="37" dur="500"/>
                                        <p:tgtEl>
                                          <p:spTgt spid="28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4">
                                            <p:txEl>
                                              <p:pRg st="0" end="0"/>
                                            </p:txEl>
                                          </p:spTgt>
                                        </p:tgtEl>
                                        <p:attrNameLst>
                                          <p:attrName>style.visibility</p:attrName>
                                        </p:attrNameLst>
                                      </p:cBhvr>
                                      <p:to>
                                        <p:strVal val="visible"/>
                                      </p:to>
                                    </p:set>
                                    <p:animEffect transition="in" filter="barn(inVertical)">
                                      <p:cBhvr>
                                        <p:cTn id="42" dur="500"/>
                                        <p:tgtEl>
                                          <p:spTgt spid="28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1">
                                            <p:txEl>
                                              <p:pRg st="0" end="0"/>
                                            </p:txEl>
                                          </p:spTgt>
                                        </p:tgtEl>
                                        <p:attrNameLst>
                                          <p:attrName>style.visibility</p:attrName>
                                        </p:attrNameLst>
                                      </p:cBhvr>
                                      <p:to>
                                        <p:strVal val="visible"/>
                                      </p:to>
                                    </p:set>
                                    <p:animEffect transition="in" filter="barn(inVertical)">
                                      <p:cBhvr>
                                        <p:cTn id="47" dur="500"/>
                                        <p:tgtEl>
                                          <p:spTgt spid="9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5">
                                            <p:txEl>
                                              <p:pRg st="0" end="0"/>
                                            </p:txEl>
                                          </p:spTgt>
                                        </p:tgtEl>
                                        <p:attrNameLst>
                                          <p:attrName>style.visibility</p:attrName>
                                        </p:attrNameLst>
                                      </p:cBhvr>
                                      <p:to>
                                        <p:strVal val="visible"/>
                                      </p:to>
                                    </p:set>
                                    <p:animEffect transition="in" filter="barn(inVertical)">
                                      <p:cBhvr>
                                        <p:cTn id="52" dur="500"/>
                                        <p:tgtEl>
                                          <p:spTgt spid="28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92">
                                            <p:txEl>
                                              <p:pRg st="0" end="0"/>
                                            </p:txEl>
                                          </p:spTgt>
                                        </p:tgtEl>
                                        <p:attrNameLst>
                                          <p:attrName>style.visibility</p:attrName>
                                        </p:attrNameLst>
                                      </p:cBhvr>
                                      <p:to>
                                        <p:strVal val="visible"/>
                                      </p:to>
                                    </p:set>
                                    <p:animEffect transition="in" filter="barn(inVertical)">
                                      <p:cBhvr>
                                        <p:cTn id="57" dur="500"/>
                                        <p:tgtEl>
                                          <p:spTgt spid="9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86">
                                            <p:txEl>
                                              <p:pRg st="0" end="0"/>
                                            </p:txEl>
                                          </p:spTgt>
                                        </p:tgtEl>
                                        <p:attrNameLst>
                                          <p:attrName>style.visibility</p:attrName>
                                        </p:attrNameLst>
                                      </p:cBhvr>
                                      <p:to>
                                        <p:strVal val="visible"/>
                                      </p:to>
                                    </p:set>
                                    <p:animEffect transition="in" filter="barn(inVertical)">
                                      <p:cBhvr>
                                        <p:cTn id="62" dur="500"/>
                                        <p:tgtEl>
                                          <p:spTgt spid="28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3">
                                            <p:txEl>
                                              <p:pRg st="0" end="0"/>
                                            </p:txEl>
                                          </p:spTgt>
                                        </p:tgtEl>
                                        <p:attrNameLst>
                                          <p:attrName>style.visibility</p:attrName>
                                        </p:attrNameLst>
                                      </p:cBhvr>
                                      <p:to>
                                        <p:strVal val="visible"/>
                                      </p:to>
                                    </p:set>
                                    <p:animEffect transition="in" filter="barn(inVertical)">
                                      <p:cBhvr>
                                        <p:cTn id="67"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ó sợi">
  <a:themeElements>
    <a:clrScheme name="Bó sợi">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ó sợi">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ó sợi">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1420</TotalTime>
  <Words>676</Words>
  <Application>Microsoft Office PowerPoint</Application>
  <PresentationFormat>Custom</PresentationFormat>
  <Paragraphs>111</Paragraphs>
  <Slides>30</Slides>
  <Notes>1</Notes>
  <HiddenSlides>0</HiddenSlides>
  <MMClips>4</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Bó sợi</vt:lpstr>
      <vt:lpstr>Thiết kế Tùy chỉnh</vt:lpstr>
      <vt:lpstr>PowerPoint Presentation</vt:lpstr>
      <vt:lpstr>PowerPoint Presentation</vt:lpstr>
      <vt:lpstr>  Bạn hãy cho biết hình dưới là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120</cp:revision>
  <dcterms:created xsi:type="dcterms:W3CDTF">2022-07-12T02:58:51Z</dcterms:created>
  <dcterms:modified xsi:type="dcterms:W3CDTF">2023-12-10T14:25:15Z</dcterms:modified>
</cp:coreProperties>
</file>