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25"/>
  </p:notesMasterIdLst>
  <p:sldIdLst>
    <p:sldId id="370" r:id="rId3"/>
    <p:sldId id="347" r:id="rId4"/>
    <p:sldId id="426" r:id="rId5"/>
    <p:sldId id="431" r:id="rId6"/>
    <p:sldId id="419" r:id="rId7"/>
    <p:sldId id="412" r:id="rId8"/>
    <p:sldId id="413" r:id="rId9"/>
    <p:sldId id="420" r:id="rId10"/>
    <p:sldId id="421" r:id="rId11"/>
    <p:sldId id="422" r:id="rId12"/>
    <p:sldId id="396" r:id="rId13"/>
    <p:sldId id="400" r:id="rId14"/>
    <p:sldId id="397" r:id="rId15"/>
    <p:sldId id="398" r:id="rId16"/>
    <p:sldId id="399" r:id="rId17"/>
    <p:sldId id="365" r:id="rId18"/>
    <p:sldId id="363" r:id="rId19"/>
    <p:sldId id="364" r:id="rId20"/>
    <p:sldId id="423" r:id="rId21"/>
    <p:sldId id="379" r:id="rId22"/>
    <p:sldId id="42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E11F69"/>
    <a:srgbClr val="FF00FF"/>
    <a:srgbClr val="E8A2C0"/>
    <a:srgbClr val="F298D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9879" autoAdjust="0"/>
  </p:normalViewPr>
  <p:slideViewPr>
    <p:cSldViewPr snapToGrid="0">
      <p:cViewPr varScale="1">
        <p:scale>
          <a:sx n="80" d="100"/>
          <a:sy n="80" d="100"/>
        </p:scale>
        <p:origin x="633" y="51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38744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8" y="3168110"/>
            <a:ext cx="11176746" cy="20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13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53C1C-2913-68EE-2F23-28A5DD71E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3883" y="1436798"/>
            <a:ext cx="4213510" cy="2591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787" y="1550567"/>
            <a:ext cx="885728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Tìm hiểu bài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8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9964" y="1588464"/>
            <a:ext cx="11111949" cy="3330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ai,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với</a:t>
            </a:r>
            <a:r>
              <a:rPr lang="en-US" sz="3600" b="1" i="1" dirty="0"/>
              <a:t> ai,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thơ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hoặc</a:t>
            </a:r>
            <a:r>
              <a:rPr lang="en-US" sz="3600" b="1" dirty="0"/>
              <a:t> </a:t>
            </a:r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con,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ru</a:t>
            </a:r>
            <a:r>
              <a:rPr lang="en-US" sz="3600" b="1" dirty="0"/>
              <a:t> con </a:t>
            </a:r>
            <a:r>
              <a:rPr lang="en-US" sz="3600" b="1" dirty="0" err="1"/>
              <a:t>ngủ</a:t>
            </a:r>
            <a:r>
              <a:rPr lang="en-US" sz="3600" b="1" dirty="0"/>
              <a:t>.</a:t>
            </a:r>
          </a:p>
          <a:p>
            <a:pPr algn="just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100900" y="1111978"/>
            <a:ext cx="12025936" cy="48682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Tìm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hình</a:t>
            </a:r>
            <a:r>
              <a:rPr lang="en-US" sz="3600" b="1" i="1" dirty="0"/>
              <a:t> </a:t>
            </a:r>
            <a:r>
              <a:rPr lang="en-US" sz="3600" b="1" i="1" dirty="0" err="1"/>
              <a:t>ảnh</a:t>
            </a:r>
            <a:r>
              <a:rPr lang="en-US" sz="3600" b="1" i="1" dirty="0"/>
              <a:t> </a:t>
            </a:r>
            <a:r>
              <a:rPr lang="en-US" sz="3600" b="1" i="1" dirty="0" err="1"/>
              <a:t>trong</a:t>
            </a:r>
            <a:r>
              <a:rPr lang="en-US" sz="3600" b="1" i="1" dirty="0"/>
              <a:t>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lên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gắn</a:t>
            </a:r>
            <a:r>
              <a:rPr lang="en-US" sz="3600" b="1" i="1" dirty="0"/>
              <a:t> </a:t>
            </a:r>
            <a:r>
              <a:rPr lang="en-US" sz="3600" b="1" i="1" dirty="0" err="1"/>
              <a:t>bó</a:t>
            </a:r>
            <a:r>
              <a:rPr lang="en-US" sz="3600" b="1" i="1" dirty="0"/>
              <a:t> </a:t>
            </a:r>
            <a:r>
              <a:rPr lang="en-US" sz="3600" b="1" i="1" dirty="0" err="1"/>
              <a:t>giữa</a:t>
            </a:r>
            <a:r>
              <a:rPr lang="en-US" sz="3600" b="1" i="1" dirty="0"/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sự</a:t>
            </a:r>
            <a:r>
              <a:rPr lang="en-US" sz="3600" b="1" i="1" dirty="0"/>
              <a:t> </a:t>
            </a:r>
            <a:r>
              <a:rPr lang="en-US" sz="3600" b="1" i="1" dirty="0" err="1"/>
              <a:t>vật</a:t>
            </a:r>
            <a:r>
              <a:rPr lang="en-US" sz="3600" b="1" i="1" dirty="0"/>
              <a:t>, </a:t>
            </a:r>
            <a:r>
              <a:rPr lang="en-US" sz="3600" b="1" i="1" dirty="0" err="1"/>
              <a:t>hiện</a:t>
            </a:r>
            <a:r>
              <a:rPr lang="en-US" sz="3600" b="1" i="1" dirty="0"/>
              <a:t> </a:t>
            </a:r>
            <a:r>
              <a:rPr lang="en-US" sz="3600" b="1" i="1" dirty="0" err="1"/>
              <a:t>tượng</a:t>
            </a:r>
            <a:r>
              <a:rPr lang="en-US" sz="3600" b="1" i="1" dirty="0"/>
              <a:t> </a:t>
            </a:r>
            <a:r>
              <a:rPr lang="en-US" sz="3600" b="1" i="1" dirty="0" err="1"/>
              <a:t>tự</a:t>
            </a:r>
            <a:r>
              <a:rPr lang="en-US" sz="3600" b="1" i="1" dirty="0"/>
              <a:t> </a:t>
            </a:r>
            <a:r>
              <a:rPr lang="en-US" sz="3600" b="1" i="1" dirty="0" err="1"/>
              <a:t>nhiên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/>
              <a:t>	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con </a:t>
            </a:r>
            <a:r>
              <a:rPr lang="en-US" sz="3600" b="1" i="1" dirty="0" err="1">
                <a:solidFill>
                  <a:srgbClr val="7030A0"/>
                </a:solidFill>
              </a:rPr>
              <a:t>ong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hoa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cá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nước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chim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trời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ngôi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sao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đêm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lúa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mùa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vàng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núi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sông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biển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i="1" dirty="0" err="1">
                <a:solidFill>
                  <a:srgbClr val="7030A0"/>
                </a:solidFill>
              </a:rPr>
              <a:t>tre</a:t>
            </a:r>
            <a:r>
              <a:rPr lang="en-US" sz="3600" b="1" i="1" dirty="0">
                <a:solidFill>
                  <a:srgbClr val="7030A0"/>
                </a:solidFill>
              </a:rPr>
              <a:t> –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.</a:t>
            </a:r>
            <a:endParaRPr lang="en-US" sz="3600" b="1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endParaRPr lang="en-GB" altLang="en-US" sz="30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388106" y="1557991"/>
            <a:ext cx="11435665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3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thế</a:t>
            </a:r>
            <a:r>
              <a:rPr lang="en-US" sz="3600" b="1" i="1" dirty="0"/>
              <a:t> </a:t>
            </a:r>
            <a:r>
              <a:rPr lang="en-US" sz="3600" b="1" i="1" dirty="0" err="1"/>
              <a:t>nào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hai</a:t>
            </a:r>
            <a:r>
              <a:rPr lang="en-US" sz="3600" b="1" i="1" dirty="0"/>
              <a:t> </a:t>
            </a:r>
            <a:r>
              <a:rPr lang="en-US" sz="3600" b="1" i="1" dirty="0" err="1"/>
              <a:t>dòng</a:t>
            </a:r>
            <a:r>
              <a:rPr lang="en-US" sz="3600" b="1" i="1" dirty="0"/>
              <a:t> </a:t>
            </a:r>
            <a:r>
              <a:rPr lang="en-US" sz="3600" b="1" i="1" dirty="0" err="1"/>
              <a:t>thơ</a:t>
            </a:r>
            <a:r>
              <a:rPr lang="en-US" sz="3600" b="1" i="1" dirty="0"/>
              <a:t> “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người</a:t>
            </a:r>
            <a:r>
              <a:rPr lang="en-US" sz="3600" b="1" i="1" dirty="0"/>
              <a:t> -</a:t>
            </a:r>
            <a:r>
              <a:rPr lang="en-US" sz="3600" b="1" i="1" dirty="0" err="1"/>
              <a:t>đâu</a:t>
            </a:r>
            <a:r>
              <a:rPr lang="en-US" sz="3600" b="1" i="1" dirty="0"/>
              <a:t> </a:t>
            </a:r>
            <a:r>
              <a:rPr lang="en-US" sz="3600" b="1" i="1" dirty="0" err="1"/>
              <a:t>phải</a:t>
            </a:r>
            <a:r>
              <a:rPr lang="en-US" sz="3600" b="1" i="1" dirty="0"/>
              <a:t> </a:t>
            </a:r>
            <a:r>
              <a:rPr lang="en-US" sz="3600" b="1" i="1" dirty="0" err="1"/>
              <a:t>nhân</a:t>
            </a:r>
            <a:r>
              <a:rPr lang="en-US" sz="3600" b="1" i="1" dirty="0"/>
              <a:t> </a:t>
            </a:r>
            <a:r>
              <a:rPr lang="en-US" sz="3600" b="1" i="1" dirty="0" err="1"/>
              <a:t>gian</a:t>
            </a:r>
            <a:r>
              <a:rPr lang="en-US" sz="3600" b="1" i="1" dirty="0"/>
              <a:t>/ </a:t>
            </a:r>
            <a:r>
              <a:rPr lang="en-US" sz="3600" b="1" i="1" dirty="0" err="1"/>
              <a:t>Sống</a:t>
            </a:r>
            <a:r>
              <a:rPr lang="en-US" sz="3600" b="1" i="1" dirty="0"/>
              <a:t> </a:t>
            </a:r>
            <a:r>
              <a:rPr lang="en-US" sz="3600" b="1" i="1" dirty="0" err="1"/>
              <a:t>chăng</a:t>
            </a:r>
            <a:r>
              <a:rPr lang="en-US" sz="3600" b="1" i="1" dirty="0"/>
              <a:t>, </a:t>
            </a:r>
            <a:r>
              <a:rPr lang="en-US" sz="3600" b="1" i="1" dirty="0" err="1"/>
              <a:t>một</a:t>
            </a:r>
            <a:r>
              <a:rPr lang="en-US" sz="3600" b="1" i="1" dirty="0"/>
              <a:t> </a:t>
            </a:r>
            <a:r>
              <a:rPr lang="en-US" sz="3600" b="1" i="1" dirty="0" err="1"/>
              <a:t>đốm</a:t>
            </a:r>
            <a:r>
              <a:rPr lang="en-US" sz="3600" b="1" i="1" dirty="0"/>
              <a:t> </a:t>
            </a:r>
            <a:r>
              <a:rPr lang="en-US" sz="3600" b="1" i="1" dirty="0" err="1"/>
              <a:t>lửa</a:t>
            </a:r>
            <a:r>
              <a:rPr lang="en-US" sz="3600" b="1" i="1" dirty="0"/>
              <a:t> </a:t>
            </a:r>
            <a:r>
              <a:rPr lang="en-US" sz="3600" b="1" i="1" dirty="0" err="1"/>
              <a:t>tàn</a:t>
            </a:r>
            <a:r>
              <a:rPr lang="en-US" sz="3600" b="1" i="1" dirty="0"/>
              <a:t> </a:t>
            </a:r>
            <a:r>
              <a:rPr lang="en-US" sz="3600" b="1" i="1" dirty="0" err="1"/>
              <a:t>mà</a:t>
            </a:r>
            <a:r>
              <a:rPr lang="en-US" sz="3600" b="1" i="1" dirty="0"/>
              <a:t> </a:t>
            </a:r>
            <a:r>
              <a:rPr lang="en-US" sz="3600" b="1" i="1" dirty="0" err="1"/>
              <a:t>thôi</a:t>
            </a:r>
            <a:r>
              <a:rPr lang="en-US" sz="3600" b="1" i="1" dirty="0"/>
              <a:t>”?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thơ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nói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dirty="0" err="1">
                <a:solidFill>
                  <a:srgbClr val="7030A0"/>
                </a:solidFill>
              </a:rPr>
              <a:t>Chỉ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đơn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lẻ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cũng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giống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như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đốm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lửa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chứ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không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to, </a:t>
            </a:r>
            <a:r>
              <a:rPr lang="en-US" sz="3600" b="1" dirty="0" err="1">
                <a:solidFill>
                  <a:srgbClr val="7030A0"/>
                </a:solidFill>
              </a:rPr>
              <a:t>cháy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; </a:t>
            </a:r>
            <a:r>
              <a:rPr lang="en-US" sz="3600" b="1" dirty="0" err="1">
                <a:solidFill>
                  <a:srgbClr val="7030A0"/>
                </a:solidFill>
              </a:rPr>
              <a:t>chính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vậy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mọi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người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đoàn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kết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với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nhau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mạnh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8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511179" y="479499"/>
            <a:ext cx="1118952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4</a:t>
            </a:r>
            <a:r>
              <a:rPr lang="en-US" alt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thương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yêu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và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niềm</a:t>
            </a:r>
            <a:r>
              <a:rPr lang="en-US" sz="3600" b="1" i="1" dirty="0">
                <a:solidFill>
                  <a:srgbClr val="C00000"/>
                </a:solidFill>
              </a:rPr>
              <a:t> hi </a:t>
            </a:r>
            <a:r>
              <a:rPr lang="en-US" sz="3600" b="1" i="1" dirty="0" err="1">
                <a:solidFill>
                  <a:srgbClr val="C00000"/>
                </a:solidFill>
              </a:rPr>
              <a:t>vọng</a:t>
            </a:r>
            <a:r>
              <a:rPr lang="en-US" sz="3600" b="1" i="1" dirty="0">
                <a:solidFill>
                  <a:srgbClr val="C00000"/>
                </a:solidFill>
              </a:rPr>
              <a:t> cha </a:t>
            </a:r>
            <a:r>
              <a:rPr lang="en-US" sz="3600" b="1" i="1" dirty="0" err="1">
                <a:solidFill>
                  <a:srgbClr val="C00000"/>
                </a:solidFill>
              </a:rPr>
              <a:t>mẹ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dành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cho</a:t>
            </a:r>
            <a:r>
              <a:rPr lang="en-US" sz="3600" b="1" i="1" dirty="0">
                <a:solidFill>
                  <a:srgbClr val="C00000"/>
                </a:solidFill>
              </a:rPr>
              <a:t> con  </a:t>
            </a:r>
            <a:r>
              <a:rPr lang="en-US" sz="3600" b="1" i="1" dirty="0" err="1">
                <a:solidFill>
                  <a:srgbClr val="C00000"/>
                </a:solidFill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thể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hiện</a:t>
            </a:r>
            <a:r>
              <a:rPr lang="en-US" sz="3600" b="1" i="1" dirty="0">
                <a:solidFill>
                  <a:srgbClr val="C00000"/>
                </a:solidFill>
              </a:rPr>
              <a:t> qua </a:t>
            </a:r>
            <a:r>
              <a:rPr lang="en-US" sz="3600" b="1" i="1" dirty="0" err="1">
                <a:solidFill>
                  <a:srgbClr val="C00000"/>
                </a:solidFill>
              </a:rPr>
              <a:t>những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hình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ảnh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nào</a:t>
            </a:r>
            <a:r>
              <a:rPr lang="en-US" sz="3600" b="1" i="1" dirty="0">
                <a:solidFill>
                  <a:srgbClr val="C00000"/>
                </a:solidFill>
              </a:rPr>
              <a:t>?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sz="3600" b="1" dirty="0">
              <a:solidFill>
                <a:srgbClr val="7030A0"/>
              </a:solidFill>
            </a:endParaRPr>
          </a:p>
          <a:p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Tình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và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niềm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cha </a:t>
            </a:r>
            <a:r>
              <a:rPr lang="en-US" sz="3600" b="1" dirty="0" err="1">
                <a:solidFill>
                  <a:srgbClr val="7030A0"/>
                </a:solidFill>
              </a:rPr>
              <a:t>mẹ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qua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ảnh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gần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gũi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vừa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mang</a:t>
            </a:r>
            <a:r>
              <a:rPr lang="en-US" sz="3600" b="1" dirty="0">
                <a:solidFill>
                  <a:srgbClr val="7030A0"/>
                </a:solidFill>
              </a:rPr>
              <a:t> ý </a:t>
            </a:r>
            <a:r>
              <a:rPr lang="en-US" sz="3600" b="1" dirty="0" err="1">
                <a:solidFill>
                  <a:srgbClr val="7030A0"/>
                </a:solidFill>
              </a:rPr>
              <a:t>nghĩa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sắc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i="1" dirty="0">
                <a:solidFill>
                  <a:srgbClr val="7030A0"/>
                </a:solidFill>
              </a:rPr>
              <a:t>Tre </a:t>
            </a:r>
            <a:r>
              <a:rPr lang="en-US" sz="3600" b="1" i="1" dirty="0" err="1">
                <a:solidFill>
                  <a:srgbClr val="7030A0"/>
                </a:solidFill>
              </a:rPr>
              <a:t>già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yêu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lấy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măng</a:t>
            </a:r>
            <a:r>
              <a:rPr lang="en-US" sz="3600" b="1" i="1" dirty="0">
                <a:solidFill>
                  <a:srgbClr val="7030A0"/>
                </a:solidFill>
              </a:rPr>
              <a:t> non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thương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yêu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che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chở</a:t>
            </a:r>
            <a:r>
              <a:rPr lang="en-US" sz="3600" b="1" dirty="0">
                <a:solidFill>
                  <a:srgbClr val="7030A0"/>
                </a:solidFill>
              </a:rPr>
              <a:t>); </a:t>
            </a:r>
            <a:r>
              <a:rPr lang="en-US" sz="3600" b="1" i="1" dirty="0" err="1">
                <a:solidFill>
                  <a:srgbClr val="7030A0"/>
                </a:solidFill>
              </a:rPr>
              <a:t>Các</a:t>
            </a:r>
            <a:r>
              <a:rPr lang="en-US" sz="3600" b="1" i="1" dirty="0">
                <a:solidFill>
                  <a:srgbClr val="7030A0"/>
                </a:solidFill>
              </a:rPr>
              <a:t> con </a:t>
            </a:r>
            <a:r>
              <a:rPr lang="en-US" sz="3600" b="1" i="1" dirty="0" err="1">
                <a:solidFill>
                  <a:srgbClr val="7030A0"/>
                </a:solidFill>
              </a:rPr>
              <a:t>ôm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cả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hai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tay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đất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</a:rPr>
              <a:t>tròn</a:t>
            </a:r>
            <a:r>
              <a:rPr lang="en-US" sz="3600" b="1" i="1" dirty="0">
                <a:solidFill>
                  <a:srgbClr val="7030A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vọng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về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lớn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lao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kì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diệu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mà</a:t>
            </a:r>
            <a:r>
              <a:rPr lang="en-US" sz="3600" b="1" dirty="0">
                <a:solidFill>
                  <a:srgbClr val="7030A0"/>
                </a:solidFill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</a:rPr>
              <a:t>sẽ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thực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được</a:t>
            </a:r>
            <a:r>
              <a:rPr lang="en-US" sz="3600" b="1" dirty="0">
                <a:solidFill>
                  <a:srgbClr val="7030A0"/>
                </a:solidFill>
              </a:rPr>
              <a:t>).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8A49B676-7384-77A7-B00E-65FD0168CC0B}"/>
              </a:ext>
            </a:extLst>
          </p:cNvPr>
          <p:cNvSpPr txBox="1"/>
          <p:nvPr/>
        </p:nvSpPr>
        <p:spPr>
          <a:xfrm>
            <a:off x="65741" y="1723629"/>
            <a:ext cx="12023977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5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Chủ</a:t>
            </a:r>
            <a:r>
              <a:rPr lang="en-US" sz="3600" b="1" i="1" dirty="0"/>
              <a:t> </a:t>
            </a:r>
            <a:r>
              <a:rPr lang="en-US" sz="3600" b="1" i="1" dirty="0" err="1"/>
              <a:t>đề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</a:t>
            </a:r>
            <a:r>
              <a:rPr lang="en-US" sz="3600" b="1" i="1" dirty="0" err="1"/>
              <a:t>câu</a:t>
            </a:r>
            <a:r>
              <a:rPr lang="en-US" sz="3600" b="1" i="1" dirty="0"/>
              <a:t> </a:t>
            </a:r>
            <a:r>
              <a:rPr lang="en-US" sz="3600" b="1" i="1" dirty="0" err="1"/>
              <a:t>chuyện</a:t>
            </a:r>
            <a:r>
              <a:rPr lang="en-US" sz="3600" b="1" i="1" dirty="0"/>
              <a:t> “</a:t>
            </a:r>
            <a:r>
              <a:rPr lang="en-US" sz="3600" b="1" i="1" dirty="0" err="1"/>
              <a:t>Cây</a:t>
            </a:r>
            <a:r>
              <a:rPr lang="en-US" sz="3600" b="1" i="1" dirty="0"/>
              <a:t> </a:t>
            </a:r>
            <a:r>
              <a:rPr lang="en-US" sz="3600" b="1" i="1" dirty="0" err="1"/>
              <a:t>phượng</a:t>
            </a:r>
            <a:r>
              <a:rPr lang="en-US" sz="3600" b="1" i="1" dirty="0"/>
              <a:t> </a:t>
            </a:r>
            <a:r>
              <a:rPr lang="en-US" sz="3600" b="1" i="1" dirty="0" err="1"/>
              <a:t>xóm</a:t>
            </a:r>
            <a:r>
              <a:rPr lang="en-US" sz="3600" b="1" i="1" dirty="0"/>
              <a:t> </a:t>
            </a:r>
            <a:r>
              <a:rPr lang="en-US" sz="3600" b="1" i="1" dirty="0" err="1"/>
              <a:t>Đông</a:t>
            </a:r>
            <a:r>
              <a:rPr lang="en-US" sz="3600" b="1" i="1" dirty="0"/>
              <a:t>”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chuyện</a:t>
            </a:r>
            <a:r>
              <a:rPr lang="en-US" sz="3600" b="1" dirty="0">
                <a:solidFill>
                  <a:srgbClr val="7030A0"/>
                </a:solidFill>
              </a:rPr>
              <a:t> ca </a:t>
            </a:r>
            <a:r>
              <a:rPr lang="en-US" sz="3600" b="1" dirty="0" err="1">
                <a:solidFill>
                  <a:srgbClr val="7030A0"/>
                </a:solidFill>
              </a:rPr>
              <a:t>ngợi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cụ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Tạo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sinh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ích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cá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nhân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góp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tốt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đẹp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đồng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226875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7300" h="1249779" fill="none" extrusionOk="0">
                  <a:moveTo>
                    <a:pt x="0" y="208300"/>
                  </a:moveTo>
                  <a:cubicBezTo>
                    <a:pt x="39708" y="113448"/>
                    <a:pt x="63410" y="18485"/>
                    <a:pt x="252596" y="0"/>
                  </a:cubicBezTo>
                  <a:cubicBezTo>
                    <a:pt x="398615" y="-16732"/>
                    <a:pt x="675269" y="21501"/>
                    <a:pt x="977883" y="0"/>
                  </a:cubicBezTo>
                  <a:lnTo>
                    <a:pt x="977883" y="0"/>
                  </a:lnTo>
                  <a:cubicBezTo>
                    <a:pt x="1151417" y="-1229"/>
                    <a:pt x="2171273" y="122052"/>
                    <a:pt x="2444708" y="0"/>
                  </a:cubicBezTo>
                  <a:cubicBezTo>
                    <a:pt x="2891957" y="-185111"/>
                    <a:pt x="4867880" y="262992"/>
                    <a:pt x="5614703" y="0"/>
                  </a:cubicBezTo>
                  <a:cubicBezTo>
                    <a:pt x="5769902" y="22927"/>
                    <a:pt x="5860501" y="94148"/>
                    <a:pt x="5867300" y="208300"/>
                  </a:cubicBezTo>
                  <a:cubicBezTo>
                    <a:pt x="5863009" y="261530"/>
                    <a:pt x="5874129" y="615193"/>
                    <a:pt x="5867300" y="729037"/>
                  </a:cubicBezTo>
                  <a:lnTo>
                    <a:pt x="5867300" y="729037"/>
                  </a:lnTo>
                  <a:cubicBezTo>
                    <a:pt x="5886657" y="779328"/>
                    <a:pt x="5850921" y="999118"/>
                    <a:pt x="5867300" y="1041483"/>
                  </a:cubicBezTo>
                  <a:lnTo>
                    <a:pt x="5867300" y="1041477"/>
                  </a:lnTo>
                  <a:cubicBezTo>
                    <a:pt x="5830880" y="1114157"/>
                    <a:pt x="5737673" y="1301425"/>
                    <a:pt x="5614703" y="1249779"/>
                  </a:cubicBezTo>
                  <a:cubicBezTo>
                    <a:pt x="4331119" y="1555998"/>
                    <a:pt x="3452802" y="1327467"/>
                    <a:pt x="2444708" y="1249779"/>
                  </a:cubicBezTo>
                  <a:cubicBezTo>
                    <a:pt x="1889643" y="1192612"/>
                    <a:pt x="1304229" y="1167064"/>
                    <a:pt x="977883" y="1249779"/>
                  </a:cubicBezTo>
                  <a:lnTo>
                    <a:pt x="977883" y="1249779"/>
                  </a:lnTo>
                  <a:cubicBezTo>
                    <a:pt x="620895" y="1211699"/>
                    <a:pt x="514699" y="1219012"/>
                    <a:pt x="252596" y="1249779"/>
                  </a:cubicBezTo>
                  <a:cubicBezTo>
                    <a:pt x="62359" y="1249582"/>
                    <a:pt x="16292" y="1123851"/>
                    <a:pt x="0" y="1041477"/>
                  </a:cubicBezTo>
                  <a:lnTo>
                    <a:pt x="0" y="1041483"/>
                  </a:lnTo>
                  <a:cubicBezTo>
                    <a:pt x="-116978" y="989793"/>
                    <a:pt x="-258840" y="917364"/>
                    <a:pt x="-295242" y="838488"/>
                  </a:cubicBezTo>
                  <a:cubicBezTo>
                    <a:pt x="-234631" y="830451"/>
                    <a:pt x="-29581" y="744845"/>
                    <a:pt x="0" y="729037"/>
                  </a:cubicBezTo>
                  <a:cubicBezTo>
                    <a:pt x="-57927" y="506658"/>
                    <a:pt x="57001" y="342222"/>
                    <a:pt x="0" y="208300"/>
                  </a:cubicBezTo>
                  <a:close/>
                </a:path>
                <a:path w="5867300" h="1249779" stroke="0" extrusionOk="0">
                  <a:moveTo>
                    <a:pt x="0" y="208300"/>
                  </a:moveTo>
                  <a:cubicBezTo>
                    <a:pt x="17" y="77455"/>
                    <a:pt x="147337" y="14299"/>
                    <a:pt x="252596" y="0"/>
                  </a:cubicBezTo>
                  <a:cubicBezTo>
                    <a:pt x="374442" y="22832"/>
                    <a:pt x="822583" y="-13626"/>
                    <a:pt x="977883" y="0"/>
                  </a:cubicBezTo>
                  <a:lnTo>
                    <a:pt x="977883" y="0"/>
                  </a:lnTo>
                  <a:cubicBezTo>
                    <a:pt x="1354786" y="-68789"/>
                    <a:pt x="2282489" y="85553"/>
                    <a:pt x="2444708" y="0"/>
                  </a:cubicBezTo>
                  <a:cubicBezTo>
                    <a:pt x="3138439" y="-210019"/>
                    <a:pt x="4994652" y="-12459"/>
                    <a:pt x="5614703" y="0"/>
                  </a:cubicBezTo>
                  <a:cubicBezTo>
                    <a:pt x="5768326" y="852"/>
                    <a:pt x="5829865" y="84647"/>
                    <a:pt x="5867300" y="208300"/>
                  </a:cubicBezTo>
                  <a:cubicBezTo>
                    <a:pt x="5863281" y="278144"/>
                    <a:pt x="5867239" y="621491"/>
                    <a:pt x="5867300" y="729037"/>
                  </a:cubicBezTo>
                  <a:lnTo>
                    <a:pt x="5867300" y="729037"/>
                  </a:lnTo>
                  <a:cubicBezTo>
                    <a:pt x="5870146" y="802649"/>
                    <a:pt x="5850862" y="922861"/>
                    <a:pt x="5867300" y="1041483"/>
                  </a:cubicBezTo>
                  <a:lnTo>
                    <a:pt x="5867300" y="1041477"/>
                  </a:lnTo>
                  <a:cubicBezTo>
                    <a:pt x="5832785" y="1170868"/>
                    <a:pt x="5762358" y="1276432"/>
                    <a:pt x="5614703" y="1249779"/>
                  </a:cubicBezTo>
                  <a:cubicBezTo>
                    <a:pt x="4860825" y="1340229"/>
                    <a:pt x="2822350" y="1220169"/>
                    <a:pt x="2444708" y="1249779"/>
                  </a:cubicBezTo>
                  <a:cubicBezTo>
                    <a:pt x="1690224" y="1382099"/>
                    <a:pt x="1414996" y="1362263"/>
                    <a:pt x="977883" y="1249779"/>
                  </a:cubicBezTo>
                  <a:lnTo>
                    <a:pt x="977883" y="1249779"/>
                  </a:lnTo>
                  <a:cubicBezTo>
                    <a:pt x="741082" y="1339314"/>
                    <a:pt x="399268" y="1263868"/>
                    <a:pt x="252596" y="1249779"/>
                  </a:cubicBezTo>
                  <a:cubicBezTo>
                    <a:pt x="109763" y="1269246"/>
                    <a:pt x="25394" y="1149669"/>
                    <a:pt x="0" y="1041477"/>
                  </a:cubicBezTo>
                  <a:lnTo>
                    <a:pt x="0" y="1041483"/>
                  </a:lnTo>
                  <a:cubicBezTo>
                    <a:pt x="-76708" y="984363"/>
                    <a:pt x="-149651" y="921639"/>
                    <a:pt x="-295242" y="838488"/>
                  </a:cubicBezTo>
                  <a:cubicBezTo>
                    <a:pt x="-248561" y="849726"/>
                    <a:pt x="-124245" y="773468"/>
                    <a:pt x="0" y="729037"/>
                  </a:cubicBezTo>
                  <a:cubicBezTo>
                    <a:pt x="30980" y="560982"/>
                    <a:pt x="-5636" y="302090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4724" y="118253"/>
                    <a:pt x="99687" y="8257"/>
                    <a:pt x="252596" y="0"/>
                  </a:cubicBezTo>
                  <a:cubicBezTo>
                    <a:pt x="440800" y="-68759"/>
                    <a:pt x="661935" y="25630"/>
                    <a:pt x="977883" y="0"/>
                  </a:cubicBezTo>
                  <a:lnTo>
                    <a:pt x="977883" y="0"/>
                  </a:lnTo>
                  <a:cubicBezTo>
                    <a:pt x="1209224" y="96940"/>
                    <a:pt x="2083721" y="32871"/>
                    <a:pt x="2444708" y="0"/>
                  </a:cubicBezTo>
                  <a:cubicBezTo>
                    <a:pt x="2834500" y="-224064"/>
                    <a:pt x="4960838" y="103304"/>
                    <a:pt x="5614703" y="0"/>
                  </a:cubicBezTo>
                  <a:cubicBezTo>
                    <a:pt x="5777993" y="1665"/>
                    <a:pt x="5887420" y="104666"/>
                    <a:pt x="5867300" y="208300"/>
                  </a:cubicBezTo>
                  <a:cubicBezTo>
                    <a:pt x="5851909" y="252220"/>
                    <a:pt x="5844841" y="658479"/>
                    <a:pt x="5867300" y="729037"/>
                  </a:cubicBezTo>
                  <a:lnTo>
                    <a:pt x="5867300" y="729037"/>
                  </a:lnTo>
                  <a:cubicBezTo>
                    <a:pt x="5886237" y="777263"/>
                    <a:pt x="5847983" y="991863"/>
                    <a:pt x="5867300" y="1041483"/>
                  </a:cubicBezTo>
                  <a:lnTo>
                    <a:pt x="5867300" y="1041477"/>
                  </a:lnTo>
                  <a:cubicBezTo>
                    <a:pt x="5863947" y="1141943"/>
                    <a:pt x="5726590" y="1265040"/>
                    <a:pt x="5614703" y="1249779"/>
                  </a:cubicBezTo>
                  <a:cubicBezTo>
                    <a:pt x="4372053" y="1289870"/>
                    <a:pt x="3450128" y="1235651"/>
                    <a:pt x="2444708" y="1249779"/>
                  </a:cubicBezTo>
                  <a:cubicBezTo>
                    <a:pt x="1959085" y="1155756"/>
                    <a:pt x="1314870" y="1136596"/>
                    <a:pt x="977883" y="1249779"/>
                  </a:cubicBezTo>
                  <a:lnTo>
                    <a:pt x="977883" y="1249779"/>
                  </a:lnTo>
                  <a:cubicBezTo>
                    <a:pt x="673581" y="1207711"/>
                    <a:pt x="487071" y="1248711"/>
                    <a:pt x="252596" y="1249779"/>
                  </a:cubicBezTo>
                  <a:cubicBezTo>
                    <a:pt x="83909" y="1245206"/>
                    <a:pt x="10283" y="1139385"/>
                    <a:pt x="0" y="1041477"/>
                  </a:cubicBezTo>
                  <a:lnTo>
                    <a:pt x="0" y="1041483"/>
                  </a:lnTo>
                  <a:cubicBezTo>
                    <a:pt x="-129207" y="987776"/>
                    <a:pt x="-240493" y="911696"/>
                    <a:pt x="-295242" y="838488"/>
                  </a:cubicBezTo>
                  <a:cubicBezTo>
                    <a:pt x="-224601" y="832662"/>
                    <a:pt x="-36414" y="740341"/>
                    <a:pt x="0" y="729037"/>
                  </a:cubicBezTo>
                  <a:cubicBezTo>
                    <a:pt x="-44561" y="539976"/>
                    <a:pt x="33636" y="345852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20326" y="106222"/>
                    <a:pt x="97222" y="367"/>
                    <a:pt x="252596" y="0"/>
                  </a:cubicBezTo>
                  <a:cubicBezTo>
                    <a:pt x="448200" y="-51152"/>
                    <a:pt x="664689" y="40311"/>
                    <a:pt x="977883" y="0"/>
                  </a:cubicBezTo>
                  <a:lnTo>
                    <a:pt x="977883" y="0"/>
                  </a:lnTo>
                  <a:cubicBezTo>
                    <a:pt x="1205329" y="44744"/>
                    <a:pt x="2129432" y="46187"/>
                    <a:pt x="2444708" y="0"/>
                  </a:cubicBezTo>
                  <a:cubicBezTo>
                    <a:pt x="2948001" y="-257316"/>
                    <a:pt x="4861648" y="117221"/>
                    <a:pt x="5614703" y="0"/>
                  </a:cubicBezTo>
                  <a:cubicBezTo>
                    <a:pt x="5756038" y="-4820"/>
                    <a:pt x="5870436" y="87755"/>
                    <a:pt x="5867300" y="208300"/>
                  </a:cubicBezTo>
                  <a:cubicBezTo>
                    <a:pt x="5855897" y="246152"/>
                    <a:pt x="5860710" y="638750"/>
                    <a:pt x="5867300" y="729037"/>
                  </a:cubicBezTo>
                  <a:lnTo>
                    <a:pt x="5867300" y="729037"/>
                  </a:lnTo>
                  <a:cubicBezTo>
                    <a:pt x="5888082" y="775691"/>
                    <a:pt x="5851086" y="992111"/>
                    <a:pt x="5867300" y="1041483"/>
                  </a:cubicBezTo>
                  <a:lnTo>
                    <a:pt x="5867300" y="1041477"/>
                  </a:lnTo>
                  <a:cubicBezTo>
                    <a:pt x="5844546" y="1128548"/>
                    <a:pt x="5733399" y="1286418"/>
                    <a:pt x="5614703" y="1249779"/>
                  </a:cubicBezTo>
                  <a:cubicBezTo>
                    <a:pt x="4385138" y="1234134"/>
                    <a:pt x="3553453" y="1173313"/>
                    <a:pt x="2444708" y="1249779"/>
                  </a:cubicBezTo>
                  <a:cubicBezTo>
                    <a:pt x="1913886" y="1191602"/>
                    <a:pt x="1299634" y="1163498"/>
                    <a:pt x="977883" y="1249779"/>
                  </a:cubicBezTo>
                  <a:lnTo>
                    <a:pt x="977883" y="1249779"/>
                  </a:lnTo>
                  <a:cubicBezTo>
                    <a:pt x="638387" y="1219201"/>
                    <a:pt x="496071" y="1227318"/>
                    <a:pt x="252596" y="1249779"/>
                  </a:cubicBezTo>
                  <a:cubicBezTo>
                    <a:pt x="72303" y="1247318"/>
                    <a:pt x="18694" y="1137467"/>
                    <a:pt x="0" y="1041477"/>
                  </a:cubicBezTo>
                  <a:lnTo>
                    <a:pt x="0" y="1041483"/>
                  </a:lnTo>
                  <a:cubicBezTo>
                    <a:pt x="-124368" y="988919"/>
                    <a:pt x="-250714" y="910733"/>
                    <a:pt x="-295242" y="838488"/>
                  </a:cubicBezTo>
                  <a:cubicBezTo>
                    <a:pt x="-233598" y="830009"/>
                    <a:pt x="-30450" y="737252"/>
                    <a:pt x="0" y="729037"/>
                  </a:cubicBezTo>
                  <a:cubicBezTo>
                    <a:pt x="-72782" y="525530"/>
                    <a:pt x="48639" y="344109"/>
                    <a:pt x="0" y="2083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200026" y="2433194"/>
              <a:ext cx="5651938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- 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257430" y="2279908"/>
            <a:ext cx="10694732" cy="1666372"/>
          </a:xfrm>
          <a:custGeom>
            <a:avLst/>
            <a:gdLst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94732" h="1666372" fill="none" extrusionOk="0">
                <a:moveTo>
                  <a:pt x="0" y="277734"/>
                </a:moveTo>
                <a:cubicBezTo>
                  <a:pt x="-11930" y="112670"/>
                  <a:pt x="167262" y="31877"/>
                  <a:pt x="401382" y="0"/>
                </a:cubicBezTo>
                <a:cubicBezTo>
                  <a:pt x="3205060" y="111074"/>
                  <a:pt x="3915828" y="325534"/>
                  <a:pt x="6238594" y="0"/>
                </a:cubicBezTo>
                <a:lnTo>
                  <a:pt x="6238594" y="0"/>
                </a:lnTo>
                <a:cubicBezTo>
                  <a:pt x="7186848" y="-52310"/>
                  <a:pt x="7551875" y="14428"/>
                  <a:pt x="8912276" y="0"/>
                </a:cubicBezTo>
                <a:cubicBezTo>
                  <a:pt x="9193093" y="-34295"/>
                  <a:pt x="9837929" y="-2860"/>
                  <a:pt x="10293349" y="0"/>
                </a:cubicBezTo>
                <a:cubicBezTo>
                  <a:pt x="10550493" y="8194"/>
                  <a:pt x="10690310" y="156029"/>
                  <a:pt x="10694732" y="277734"/>
                </a:cubicBezTo>
                <a:cubicBezTo>
                  <a:pt x="10653566" y="334964"/>
                  <a:pt x="10669223" y="868147"/>
                  <a:pt x="10694732" y="972050"/>
                </a:cubicBezTo>
                <a:lnTo>
                  <a:pt x="10694732" y="972050"/>
                </a:lnTo>
                <a:cubicBezTo>
                  <a:pt x="10698351" y="1067048"/>
                  <a:pt x="10677155" y="1334080"/>
                  <a:pt x="10694732" y="1388643"/>
                </a:cubicBezTo>
                <a:cubicBezTo>
                  <a:pt x="10694730" y="1388640"/>
                  <a:pt x="10694732" y="1388638"/>
                  <a:pt x="10694732" y="1388636"/>
                </a:cubicBezTo>
                <a:cubicBezTo>
                  <a:pt x="10651989" y="1480897"/>
                  <a:pt x="10550898" y="1641663"/>
                  <a:pt x="10293349" y="1666372"/>
                </a:cubicBezTo>
                <a:cubicBezTo>
                  <a:pt x="9824670" y="1698029"/>
                  <a:pt x="9584518" y="1551626"/>
                  <a:pt x="8912276" y="1666372"/>
                </a:cubicBezTo>
                <a:cubicBezTo>
                  <a:pt x="8529029" y="1911026"/>
                  <a:pt x="7468895" y="2266597"/>
                  <a:pt x="7001840" y="2199277"/>
                </a:cubicBezTo>
                <a:cubicBezTo>
                  <a:pt x="6795886" y="2065817"/>
                  <a:pt x="6567689" y="1944363"/>
                  <a:pt x="6238594" y="1666372"/>
                </a:cubicBezTo>
                <a:cubicBezTo>
                  <a:pt x="4899988" y="1542389"/>
                  <a:pt x="2102546" y="1710311"/>
                  <a:pt x="401382" y="1666372"/>
                </a:cubicBezTo>
                <a:cubicBezTo>
                  <a:pt x="196491" y="1616300"/>
                  <a:pt x="-842" y="1600775"/>
                  <a:pt x="0" y="1388636"/>
                </a:cubicBezTo>
                <a:cubicBezTo>
                  <a:pt x="2" y="1388637"/>
                  <a:pt x="0" y="1388640"/>
                  <a:pt x="0" y="1388643"/>
                </a:cubicBezTo>
                <a:cubicBezTo>
                  <a:pt x="-63555" y="1179835"/>
                  <a:pt x="-35029" y="1090375"/>
                  <a:pt x="0" y="972050"/>
                </a:cubicBezTo>
                <a:lnTo>
                  <a:pt x="0" y="972050"/>
                </a:lnTo>
                <a:cubicBezTo>
                  <a:pt x="-69129" y="695826"/>
                  <a:pt x="88970" y="443848"/>
                  <a:pt x="0" y="277734"/>
                </a:cubicBezTo>
                <a:close/>
              </a:path>
              <a:path w="10694732" h="1666372" stroke="0" extrusionOk="0">
                <a:moveTo>
                  <a:pt x="0" y="277734"/>
                </a:moveTo>
                <a:cubicBezTo>
                  <a:pt x="27547" y="153379"/>
                  <a:pt x="154884" y="-24005"/>
                  <a:pt x="401382" y="0"/>
                </a:cubicBezTo>
                <a:cubicBezTo>
                  <a:pt x="2756471" y="304502"/>
                  <a:pt x="3543461" y="-83964"/>
                  <a:pt x="6238594" y="0"/>
                </a:cubicBezTo>
                <a:lnTo>
                  <a:pt x="6238594" y="0"/>
                </a:lnTo>
                <a:cubicBezTo>
                  <a:pt x="6829312" y="-109458"/>
                  <a:pt x="8472928" y="-1610"/>
                  <a:pt x="8912276" y="0"/>
                </a:cubicBezTo>
                <a:cubicBezTo>
                  <a:pt x="9233738" y="-15901"/>
                  <a:pt x="9773263" y="111479"/>
                  <a:pt x="10293349" y="0"/>
                </a:cubicBezTo>
                <a:cubicBezTo>
                  <a:pt x="10518955" y="11983"/>
                  <a:pt x="10697836" y="107756"/>
                  <a:pt x="10694732" y="277734"/>
                </a:cubicBezTo>
                <a:cubicBezTo>
                  <a:pt x="10659351" y="366016"/>
                  <a:pt x="10702626" y="857102"/>
                  <a:pt x="10694732" y="972050"/>
                </a:cubicBezTo>
                <a:lnTo>
                  <a:pt x="10694732" y="972050"/>
                </a:lnTo>
                <a:cubicBezTo>
                  <a:pt x="10729345" y="1123905"/>
                  <a:pt x="10612320" y="1227143"/>
                  <a:pt x="10694732" y="1388643"/>
                </a:cubicBezTo>
                <a:cubicBezTo>
                  <a:pt x="10694732" y="1388643"/>
                  <a:pt x="10694732" y="1388638"/>
                  <a:pt x="10694732" y="1388636"/>
                </a:cubicBezTo>
                <a:cubicBezTo>
                  <a:pt x="10695779" y="1571165"/>
                  <a:pt x="10493116" y="1662958"/>
                  <a:pt x="10293349" y="1666372"/>
                </a:cubicBezTo>
                <a:cubicBezTo>
                  <a:pt x="9643094" y="1771695"/>
                  <a:pt x="9215939" y="1668091"/>
                  <a:pt x="8912276" y="1666372"/>
                </a:cubicBezTo>
                <a:cubicBezTo>
                  <a:pt x="8161369" y="1960536"/>
                  <a:pt x="7918402" y="2072901"/>
                  <a:pt x="7001840" y="2199277"/>
                </a:cubicBezTo>
                <a:cubicBezTo>
                  <a:pt x="6654738" y="2052973"/>
                  <a:pt x="6532753" y="1887589"/>
                  <a:pt x="6238594" y="1666372"/>
                </a:cubicBezTo>
                <a:cubicBezTo>
                  <a:pt x="4420204" y="1443900"/>
                  <a:pt x="1758000" y="1605342"/>
                  <a:pt x="401382" y="1666372"/>
                </a:cubicBezTo>
                <a:cubicBezTo>
                  <a:pt x="130762" y="1677503"/>
                  <a:pt x="14888" y="1527686"/>
                  <a:pt x="0" y="1388636"/>
                </a:cubicBezTo>
                <a:lnTo>
                  <a:pt x="0" y="1388643"/>
                </a:lnTo>
                <a:cubicBezTo>
                  <a:pt x="39894" y="1217790"/>
                  <a:pt x="-834" y="1067720"/>
                  <a:pt x="0" y="972050"/>
                </a:cubicBezTo>
                <a:lnTo>
                  <a:pt x="0" y="972050"/>
                </a:lnTo>
                <a:cubicBezTo>
                  <a:pt x="69179" y="729604"/>
                  <a:pt x="-38128" y="390991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7161" y="109151"/>
                  <a:pt x="145126" y="1572"/>
                  <a:pt x="401382" y="0"/>
                </a:cubicBezTo>
                <a:cubicBezTo>
                  <a:pt x="3209403" y="141040"/>
                  <a:pt x="3948964" y="160288"/>
                  <a:pt x="6238594" y="0"/>
                </a:cubicBezTo>
                <a:lnTo>
                  <a:pt x="6238594" y="0"/>
                </a:lnTo>
                <a:cubicBezTo>
                  <a:pt x="7226387" y="-39267"/>
                  <a:pt x="7713192" y="-78229"/>
                  <a:pt x="8912276" y="0"/>
                </a:cubicBezTo>
                <a:cubicBezTo>
                  <a:pt x="9121076" y="-63234"/>
                  <a:pt x="9767198" y="34839"/>
                  <a:pt x="10293349" y="0"/>
                </a:cubicBezTo>
                <a:cubicBezTo>
                  <a:pt x="10540413" y="-15611"/>
                  <a:pt x="10741757" y="97031"/>
                  <a:pt x="10694732" y="277734"/>
                </a:cubicBezTo>
                <a:cubicBezTo>
                  <a:pt x="10684479" y="329729"/>
                  <a:pt x="10671617" y="890585"/>
                  <a:pt x="10694732" y="972050"/>
                </a:cubicBezTo>
                <a:lnTo>
                  <a:pt x="10694732" y="972050"/>
                </a:lnTo>
                <a:cubicBezTo>
                  <a:pt x="10726960" y="1045524"/>
                  <a:pt x="10662768" y="1311265"/>
                  <a:pt x="10694732" y="1388643"/>
                </a:cubicBezTo>
                <a:lnTo>
                  <a:pt x="10694732" y="1388636"/>
                </a:lnTo>
                <a:cubicBezTo>
                  <a:pt x="10667502" y="1500056"/>
                  <a:pt x="10563167" y="1717206"/>
                  <a:pt x="10293349" y="1666372"/>
                </a:cubicBezTo>
                <a:cubicBezTo>
                  <a:pt x="9934292" y="1682933"/>
                  <a:pt x="9533965" y="1626008"/>
                  <a:pt x="8912276" y="1666372"/>
                </a:cubicBezTo>
                <a:cubicBezTo>
                  <a:pt x="8570343" y="1808108"/>
                  <a:pt x="7546848" y="2179685"/>
                  <a:pt x="7001840" y="2199277"/>
                </a:cubicBezTo>
                <a:cubicBezTo>
                  <a:pt x="6910632" y="2067769"/>
                  <a:pt x="6600628" y="1929778"/>
                  <a:pt x="6238594" y="1666372"/>
                </a:cubicBezTo>
                <a:cubicBezTo>
                  <a:pt x="4707432" y="1688495"/>
                  <a:pt x="1974940" y="1717737"/>
                  <a:pt x="401382" y="1666372"/>
                </a:cubicBezTo>
                <a:cubicBezTo>
                  <a:pt x="178412" y="1653670"/>
                  <a:pt x="-11108" y="1519201"/>
                  <a:pt x="0" y="1388636"/>
                </a:cubicBezTo>
                <a:cubicBezTo>
                  <a:pt x="-1" y="1388639"/>
                  <a:pt x="0" y="1388641"/>
                  <a:pt x="0" y="1388643"/>
                </a:cubicBezTo>
                <a:cubicBezTo>
                  <a:pt x="-41301" y="1172515"/>
                  <a:pt x="-33962" y="1073344"/>
                  <a:pt x="0" y="972050"/>
                </a:cubicBezTo>
                <a:lnTo>
                  <a:pt x="0" y="972050"/>
                </a:lnTo>
                <a:cubicBezTo>
                  <a:pt x="-57741" y="745271"/>
                  <a:pt x="69474" y="473504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1331" y="159637"/>
                  <a:pt x="179581" y="20707"/>
                  <a:pt x="401382" y="0"/>
                </a:cubicBezTo>
                <a:cubicBezTo>
                  <a:pt x="3112264" y="157539"/>
                  <a:pt x="3876373" y="441864"/>
                  <a:pt x="6238594" y="0"/>
                </a:cubicBezTo>
                <a:lnTo>
                  <a:pt x="6238594" y="0"/>
                </a:lnTo>
                <a:cubicBezTo>
                  <a:pt x="7185111" y="-33904"/>
                  <a:pt x="7632247" y="-30411"/>
                  <a:pt x="8912276" y="0"/>
                </a:cubicBezTo>
                <a:cubicBezTo>
                  <a:pt x="9217293" y="-66963"/>
                  <a:pt x="9814865" y="11892"/>
                  <a:pt x="10293349" y="0"/>
                </a:cubicBezTo>
                <a:cubicBezTo>
                  <a:pt x="10529937" y="-8743"/>
                  <a:pt x="10698407" y="143326"/>
                  <a:pt x="10694732" y="277734"/>
                </a:cubicBezTo>
                <a:cubicBezTo>
                  <a:pt x="10657330" y="331376"/>
                  <a:pt x="10665642" y="878368"/>
                  <a:pt x="10694732" y="972050"/>
                </a:cubicBezTo>
                <a:lnTo>
                  <a:pt x="10694732" y="972050"/>
                </a:lnTo>
                <a:cubicBezTo>
                  <a:pt x="10701586" y="1055605"/>
                  <a:pt x="10674659" y="1334172"/>
                  <a:pt x="10694732" y="1388643"/>
                </a:cubicBezTo>
                <a:cubicBezTo>
                  <a:pt x="10694731" y="1388640"/>
                  <a:pt x="10694732" y="1388637"/>
                  <a:pt x="10694732" y="1388636"/>
                </a:cubicBezTo>
                <a:cubicBezTo>
                  <a:pt x="10665343" y="1473633"/>
                  <a:pt x="10532782" y="1666953"/>
                  <a:pt x="10293349" y="1666372"/>
                </a:cubicBezTo>
                <a:cubicBezTo>
                  <a:pt x="9850215" y="1668033"/>
                  <a:pt x="9545812" y="1587941"/>
                  <a:pt x="8912276" y="1666372"/>
                </a:cubicBezTo>
                <a:cubicBezTo>
                  <a:pt x="8555022" y="1829565"/>
                  <a:pt x="7478153" y="2215604"/>
                  <a:pt x="7001840" y="2199277"/>
                </a:cubicBezTo>
                <a:cubicBezTo>
                  <a:pt x="6838588" y="2050348"/>
                  <a:pt x="6540306" y="1923550"/>
                  <a:pt x="6238594" y="1666372"/>
                </a:cubicBezTo>
                <a:cubicBezTo>
                  <a:pt x="4835762" y="1696709"/>
                  <a:pt x="2228745" y="1580147"/>
                  <a:pt x="401382" y="1666372"/>
                </a:cubicBezTo>
                <a:cubicBezTo>
                  <a:pt x="184836" y="1635780"/>
                  <a:pt x="-15263" y="1561452"/>
                  <a:pt x="0" y="1388636"/>
                </a:cubicBezTo>
                <a:cubicBezTo>
                  <a:pt x="1" y="1388638"/>
                  <a:pt x="-1" y="1388639"/>
                  <a:pt x="0" y="1388643"/>
                </a:cubicBezTo>
                <a:cubicBezTo>
                  <a:pt x="-40961" y="1190622"/>
                  <a:pt x="-53065" y="1093514"/>
                  <a:pt x="0" y="972050"/>
                </a:cubicBezTo>
                <a:lnTo>
                  <a:pt x="0" y="972050"/>
                </a:lnTo>
                <a:cubicBezTo>
                  <a:pt x="-77867" y="705390"/>
                  <a:pt x="90370" y="440973"/>
                  <a:pt x="0" y="277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694732" h="2487211" fill="none" extrusionOk="0">
                        <a:moveTo>
                          <a:pt x="0" y="414544"/>
                        </a:moveTo>
                        <a:cubicBezTo>
                          <a:pt x="18084" y="195515"/>
                          <a:pt x="165983" y="44634"/>
                          <a:pt x="401382" y="0"/>
                        </a:cubicBezTo>
                        <a:cubicBezTo>
                          <a:pt x="3056840" y="293948"/>
                          <a:pt x="3949306" y="43091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62595" y="-135752"/>
                          <a:pt x="7646202" y="1845"/>
                          <a:pt x="8912276" y="0"/>
                        </a:cubicBezTo>
                        <a:cubicBezTo>
                          <a:pt x="9185390" y="-49569"/>
                          <a:pt x="9823277" y="24920"/>
                          <a:pt x="10293349" y="0"/>
                        </a:cubicBezTo>
                        <a:cubicBezTo>
                          <a:pt x="10538374" y="16633"/>
                          <a:pt x="10690363" y="223236"/>
                          <a:pt x="10694732" y="414544"/>
                        </a:cubicBezTo>
                        <a:cubicBezTo>
                          <a:pt x="10657095" y="506560"/>
                          <a:pt x="10670987" y="1287217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00759" y="1576455"/>
                          <a:pt x="10673493" y="1978377"/>
                          <a:pt x="10694732" y="2072676"/>
                        </a:cubicBezTo>
                        <a:cubicBezTo>
                          <a:pt x="10694731" y="2072672"/>
                          <a:pt x="10694732" y="2072667"/>
                          <a:pt x="10694732" y="2072666"/>
                        </a:cubicBezTo>
                        <a:cubicBezTo>
                          <a:pt x="10661523" y="2246544"/>
                          <a:pt x="10527059" y="2488357"/>
                          <a:pt x="10293349" y="2487211"/>
                        </a:cubicBezTo>
                        <a:cubicBezTo>
                          <a:pt x="9877559" y="2534796"/>
                          <a:pt x="9571192" y="2356740"/>
                          <a:pt x="8912276" y="2487211"/>
                        </a:cubicBezTo>
                        <a:cubicBezTo>
                          <a:pt x="8534762" y="2732358"/>
                          <a:pt x="7507268" y="3321460"/>
                          <a:pt x="7001840" y="3282620"/>
                        </a:cubicBezTo>
                        <a:cubicBezTo>
                          <a:pt x="6870233" y="3103405"/>
                          <a:pt x="6521496" y="2877647"/>
                          <a:pt x="6238594" y="2487211"/>
                        </a:cubicBezTo>
                        <a:cubicBezTo>
                          <a:pt x="5060557" y="2457865"/>
                          <a:pt x="2007127" y="2617066"/>
                          <a:pt x="401382" y="2487211"/>
                        </a:cubicBezTo>
                        <a:cubicBezTo>
                          <a:pt x="190597" y="2447384"/>
                          <a:pt x="-17305" y="2342163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56977" y="1764172"/>
                          <a:pt x="-34970" y="1621309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5463" y="1040755"/>
                          <a:pt x="74982" y="679689"/>
                          <a:pt x="0" y="414544"/>
                        </a:cubicBezTo>
                        <a:close/>
                      </a:path>
                      <a:path w="10694732" h="2487211" stroke="0" extrusionOk="0">
                        <a:moveTo>
                          <a:pt x="0" y="414544"/>
                        </a:moveTo>
                        <a:cubicBezTo>
                          <a:pt x="21709" y="223279"/>
                          <a:pt x="193162" y="-26298"/>
                          <a:pt x="401382" y="0"/>
                        </a:cubicBezTo>
                        <a:cubicBezTo>
                          <a:pt x="2730364" y="420196"/>
                          <a:pt x="3526947" y="-68190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6857643" y="-119189"/>
                          <a:pt x="8419695" y="-72626"/>
                          <a:pt x="8912276" y="0"/>
                        </a:cubicBezTo>
                        <a:cubicBezTo>
                          <a:pt x="9274749" y="-45217"/>
                          <a:pt x="9709440" y="89790"/>
                          <a:pt x="10293349" y="0"/>
                        </a:cubicBezTo>
                        <a:cubicBezTo>
                          <a:pt x="10513472" y="-2884"/>
                          <a:pt x="10698687" y="174300"/>
                          <a:pt x="10694732" y="414544"/>
                        </a:cubicBezTo>
                        <a:cubicBezTo>
                          <a:pt x="10662352" y="535805"/>
                          <a:pt x="10687114" y="1274915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25832" y="1643016"/>
                          <a:pt x="10619732" y="1824492"/>
                          <a:pt x="10694732" y="2072676"/>
                        </a:cubicBezTo>
                        <a:cubicBezTo>
                          <a:pt x="10694732" y="2072674"/>
                          <a:pt x="10694731" y="2072668"/>
                          <a:pt x="10694732" y="2072666"/>
                        </a:cubicBezTo>
                        <a:cubicBezTo>
                          <a:pt x="10706541" y="2304618"/>
                          <a:pt x="10488555" y="2490975"/>
                          <a:pt x="10293349" y="2487211"/>
                        </a:cubicBezTo>
                        <a:cubicBezTo>
                          <a:pt x="9649370" y="2607768"/>
                          <a:pt x="9216529" y="2474124"/>
                          <a:pt x="8912276" y="2487211"/>
                        </a:cubicBezTo>
                        <a:cubicBezTo>
                          <a:pt x="8167218" y="2893743"/>
                          <a:pt x="7898677" y="3049027"/>
                          <a:pt x="7001840" y="3282620"/>
                        </a:cubicBezTo>
                        <a:cubicBezTo>
                          <a:pt x="6661718" y="3034505"/>
                          <a:pt x="6539384" y="2789036"/>
                          <a:pt x="6238594" y="2487211"/>
                        </a:cubicBezTo>
                        <a:cubicBezTo>
                          <a:pt x="4549226" y="2343941"/>
                          <a:pt x="1765781" y="2488435"/>
                          <a:pt x="401382" y="2487211"/>
                        </a:cubicBezTo>
                        <a:cubicBezTo>
                          <a:pt x="148948" y="2494669"/>
                          <a:pt x="21739" y="2278118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34667" y="1832744"/>
                          <a:pt x="5572" y="1599816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1559" y="1098278"/>
                          <a:pt x="-53087" y="564009"/>
                          <a:pt x="0" y="414544"/>
                        </a:cubicBezTo>
                        <a:close/>
                      </a:path>
                      <a:path w="10694732" h="2487211" fill="none" stroke="0" extrusionOk="0">
                        <a:moveTo>
                          <a:pt x="0" y="414544"/>
                        </a:moveTo>
                        <a:cubicBezTo>
                          <a:pt x="9444" y="219016"/>
                          <a:pt x="166343" y="267"/>
                          <a:pt x="401382" y="0"/>
                        </a:cubicBezTo>
                        <a:cubicBezTo>
                          <a:pt x="3105029" y="253710"/>
                          <a:pt x="4046161" y="33806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44539" y="-135562"/>
                          <a:pt x="7726158" y="-119969"/>
                          <a:pt x="8912276" y="0"/>
                        </a:cubicBezTo>
                        <a:cubicBezTo>
                          <a:pt x="9138202" y="-59227"/>
                          <a:pt x="9763674" y="23820"/>
                          <a:pt x="10293349" y="0"/>
                        </a:cubicBezTo>
                        <a:cubicBezTo>
                          <a:pt x="10513889" y="-11086"/>
                          <a:pt x="10714737" y="167525"/>
                          <a:pt x="10694732" y="414544"/>
                        </a:cubicBezTo>
                        <a:cubicBezTo>
                          <a:pt x="10671205" y="504219"/>
                          <a:pt x="10666889" y="1298591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17900" y="1548134"/>
                          <a:pt x="10669321" y="1971012"/>
                          <a:pt x="10694732" y="2072676"/>
                        </a:cubicBezTo>
                        <a:cubicBezTo>
                          <a:pt x="10694733" y="2072674"/>
                          <a:pt x="10694732" y="2072670"/>
                          <a:pt x="10694732" y="2072666"/>
                        </a:cubicBezTo>
                        <a:cubicBezTo>
                          <a:pt x="10675698" y="2234338"/>
                          <a:pt x="10537758" y="2506804"/>
                          <a:pt x="10293349" y="2487211"/>
                        </a:cubicBezTo>
                        <a:cubicBezTo>
                          <a:pt x="9871489" y="2477173"/>
                          <a:pt x="9523954" y="2412331"/>
                          <a:pt x="8912276" y="2487211"/>
                        </a:cubicBezTo>
                        <a:cubicBezTo>
                          <a:pt x="8585667" y="2618959"/>
                          <a:pt x="7530038" y="3233046"/>
                          <a:pt x="7001840" y="3282620"/>
                        </a:cubicBezTo>
                        <a:cubicBezTo>
                          <a:pt x="6853323" y="3059091"/>
                          <a:pt x="6550215" y="2862506"/>
                          <a:pt x="6238594" y="2487211"/>
                        </a:cubicBezTo>
                        <a:cubicBezTo>
                          <a:pt x="4825429" y="2551876"/>
                          <a:pt x="1993509" y="2573353"/>
                          <a:pt x="401382" y="2487211"/>
                        </a:cubicBezTo>
                        <a:cubicBezTo>
                          <a:pt x="153553" y="2474360"/>
                          <a:pt x="-18295" y="2305746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9292" y="1772887"/>
                          <a:pt x="-39141" y="1607077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2127" y="1065837"/>
                          <a:pt x="73365" y="676797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257430" y="2371477"/>
            <a:ext cx="1045824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</a:rPr>
              <a:t>Từ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quan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hệ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một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vật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hiện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tượng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tác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giả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muốn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gửi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tới</a:t>
            </a:r>
            <a:r>
              <a:rPr lang="en-US" sz="3600" b="1" dirty="0">
                <a:solidFill>
                  <a:srgbClr val="C00000"/>
                </a:solidFill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</a:rPr>
              <a:t>người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khuyên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đoàn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kết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yêu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thương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sự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gắn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bó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hoà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quyện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giữa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nhân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cộng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đồng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4" y="1585374"/>
            <a:ext cx="11403106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NÂNG CAO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CD45923D-D2AD-13C2-8B75-C48F7F92AB06}"/>
              </a:ext>
            </a:extLst>
          </p:cNvPr>
          <p:cNvSpPr/>
          <p:nvPr/>
        </p:nvSpPr>
        <p:spPr>
          <a:xfrm>
            <a:off x="3255700" y="2093367"/>
            <a:ext cx="8475318" cy="2287386"/>
          </a:xfrm>
          <a:custGeom>
            <a:avLst/>
            <a:gdLst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  <a:gd name="connsiteX0" fmla="*/ 0 w 8475318"/>
              <a:gd name="connsiteY0" fmla="*/ 381238 h 2287386"/>
              <a:gd name="connsiteX1" fmla="*/ 318085 w 8475318"/>
              <a:gd name="connsiteY1" fmla="*/ 0 h 2287386"/>
              <a:gd name="connsiteX2" fmla="*/ 4943936 w 8475318"/>
              <a:gd name="connsiteY2" fmla="*/ 0 h 2287386"/>
              <a:gd name="connsiteX3" fmla="*/ 4943936 w 8475318"/>
              <a:gd name="connsiteY3" fmla="*/ 0 h 2287386"/>
              <a:gd name="connsiteX4" fmla="*/ 7062765 w 8475318"/>
              <a:gd name="connsiteY4" fmla="*/ 0 h 2287386"/>
              <a:gd name="connsiteX5" fmla="*/ 8157232 w 8475318"/>
              <a:gd name="connsiteY5" fmla="*/ 0 h 2287386"/>
              <a:gd name="connsiteX6" fmla="*/ 8475318 w 8475318"/>
              <a:gd name="connsiteY6" fmla="*/ 381238 h 2287386"/>
              <a:gd name="connsiteX7" fmla="*/ 8475318 w 8475318"/>
              <a:gd name="connsiteY7" fmla="*/ 1334308 h 2287386"/>
              <a:gd name="connsiteX8" fmla="*/ 8475318 w 8475318"/>
              <a:gd name="connsiteY8" fmla="*/ 1334308 h 2287386"/>
              <a:gd name="connsiteX9" fmla="*/ 8475318 w 8475318"/>
              <a:gd name="connsiteY9" fmla="*/ 1906154 h 2287386"/>
              <a:gd name="connsiteX10" fmla="*/ 8475318 w 8475318"/>
              <a:gd name="connsiteY10" fmla="*/ 1906145 h 2287386"/>
              <a:gd name="connsiteX11" fmla="*/ 8157232 w 8475318"/>
              <a:gd name="connsiteY11" fmla="*/ 2287386 h 2287386"/>
              <a:gd name="connsiteX12" fmla="*/ 7062765 w 8475318"/>
              <a:gd name="connsiteY12" fmla="*/ 2287386 h 2287386"/>
              <a:gd name="connsiteX13" fmla="*/ 5548789 w 8475318"/>
              <a:gd name="connsiteY13" fmla="*/ 3018890 h 2287386"/>
              <a:gd name="connsiteX14" fmla="*/ 4943936 w 8475318"/>
              <a:gd name="connsiteY14" fmla="*/ 2287386 h 2287386"/>
              <a:gd name="connsiteX15" fmla="*/ 318085 w 8475318"/>
              <a:gd name="connsiteY15" fmla="*/ 2287386 h 2287386"/>
              <a:gd name="connsiteX16" fmla="*/ 0 w 8475318"/>
              <a:gd name="connsiteY16" fmla="*/ 1906145 h 2287386"/>
              <a:gd name="connsiteX17" fmla="*/ 0 w 8475318"/>
              <a:gd name="connsiteY17" fmla="*/ 1906154 h 2287386"/>
              <a:gd name="connsiteX18" fmla="*/ 0 w 8475318"/>
              <a:gd name="connsiteY18" fmla="*/ 1334308 h 2287386"/>
              <a:gd name="connsiteX19" fmla="*/ 0 w 8475318"/>
              <a:gd name="connsiteY19" fmla="*/ 1334308 h 2287386"/>
              <a:gd name="connsiteX20" fmla="*/ 0 w 8475318"/>
              <a:gd name="connsiteY20" fmla="*/ 381238 h 2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5318" h="2287386" fill="none" extrusionOk="0">
                <a:moveTo>
                  <a:pt x="0" y="381238"/>
                </a:moveTo>
                <a:cubicBezTo>
                  <a:pt x="38395" y="200521"/>
                  <a:pt x="106765" y="16982"/>
                  <a:pt x="318085" y="0"/>
                </a:cubicBezTo>
                <a:cubicBezTo>
                  <a:pt x="2216444" y="468824"/>
                  <a:pt x="3276691" y="197655"/>
                  <a:pt x="4943936" y="0"/>
                </a:cubicBezTo>
                <a:lnTo>
                  <a:pt x="4943936" y="0"/>
                </a:lnTo>
                <a:cubicBezTo>
                  <a:pt x="5552001" y="-284035"/>
                  <a:pt x="6239229" y="122930"/>
                  <a:pt x="7062765" y="0"/>
                </a:cubicBezTo>
                <a:cubicBezTo>
                  <a:pt x="7310456" y="-104789"/>
                  <a:pt x="7706931" y="144514"/>
                  <a:pt x="8157232" y="0"/>
                </a:cubicBezTo>
                <a:cubicBezTo>
                  <a:pt x="8368433" y="72419"/>
                  <a:pt x="8441298" y="177318"/>
                  <a:pt x="8475318" y="381238"/>
                </a:cubicBezTo>
                <a:cubicBezTo>
                  <a:pt x="8466396" y="479545"/>
                  <a:pt x="8472698" y="1147041"/>
                  <a:pt x="8475318" y="1334308"/>
                </a:cubicBezTo>
                <a:lnTo>
                  <a:pt x="8475318" y="1334308"/>
                </a:lnTo>
                <a:cubicBezTo>
                  <a:pt x="8508304" y="1424433"/>
                  <a:pt x="8454666" y="1831897"/>
                  <a:pt x="8475318" y="1906154"/>
                </a:cubicBezTo>
                <a:lnTo>
                  <a:pt x="8475318" y="1906145"/>
                </a:lnTo>
                <a:cubicBezTo>
                  <a:pt x="8442524" y="2068876"/>
                  <a:pt x="8315411" y="2359317"/>
                  <a:pt x="8157232" y="2287386"/>
                </a:cubicBezTo>
                <a:cubicBezTo>
                  <a:pt x="7841624" y="2478690"/>
                  <a:pt x="7607717" y="2338688"/>
                  <a:pt x="7062765" y="2287386"/>
                </a:cubicBezTo>
                <a:cubicBezTo>
                  <a:pt x="6689582" y="2391800"/>
                  <a:pt x="5932061" y="3149819"/>
                  <a:pt x="5548789" y="3018890"/>
                </a:cubicBezTo>
                <a:cubicBezTo>
                  <a:pt x="5458688" y="2806853"/>
                  <a:pt x="5203858" y="2582097"/>
                  <a:pt x="4943936" y="2287386"/>
                </a:cubicBezTo>
                <a:cubicBezTo>
                  <a:pt x="3832719" y="2287753"/>
                  <a:pt x="1571354" y="2118807"/>
                  <a:pt x="318085" y="2287386"/>
                </a:cubicBezTo>
                <a:cubicBezTo>
                  <a:pt x="138899" y="2339779"/>
                  <a:pt x="-33775" y="2164991"/>
                  <a:pt x="0" y="1906145"/>
                </a:cubicBezTo>
                <a:lnTo>
                  <a:pt x="0" y="1906154"/>
                </a:lnTo>
                <a:cubicBezTo>
                  <a:pt x="-75279" y="1616347"/>
                  <a:pt x="2830" y="1491209"/>
                  <a:pt x="0" y="1334308"/>
                </a:cubicBezTo>
                <a:lnTo>
                  <a:pt x="0" y="1334308"/>
                </a:lnTo>
                <a:cubicBezTo>
                  <a:pt x="-63797" y="940885"/>
                  <a:pt x="58987" y="633767"/>
                  <a:pt x="0" y="381238"/>
                </a:cubicBezTo>
                <a:close/>
              </a:path>
              <a:path w="8475318" h="2287386" stroke="0" extrusionOk="0">
                <a:moveTo>
                  <a:pt x="0" y="381238"/>
                </a:moveTo>
                <a:cubicBezTo>
                  <a:pt x="-132" y="134926"/>
                  <a:pt x="182913" y="13971"/>
                  <a:pt x="318085" y="0"/>
                </a:cubicBezTo>
                <a:cubicBezTo>
                  <a:pt x="2229005" y="51414"/>
                  <a:pt x="2965966" y="28511"/>
                  <a:pt x="4943936" y="0"/>
                </a:cubicBezTo>
                <a:lnTo>
                  <a:pt x="4943936" y="0"/>
                </a:lnTo>
                <a:cubicBezTo>
                  <a:pt x="5332121" y="-145846"/>
                  <a:pt x="6658708" y="-15834"/>
                  <a:pt x="7062765" y="0"/>
                </a:cubicBezTo>
                <a:cubicBezTo>
                  <a:pt x="7317896" y="-91720"/>
                  <a:pt x="7707964" y="42368"/>
                  <a:pt x="8157232" y="0"/>
                </a:cubicBezTo>
                <a:cubicBezTo>
                  <a:pt x="8348799" y="-260"/>
                  <a:pt x="8468780" y="165153"/>
                  <a:pt x="8475318" y="381238"/>
                </a:cubicBezTo>
                <a:cubicBezTo>
                  <a:pt x="8481451" y="516449"/>
                  <a:pt x="8479110" y="1129189"/>
                  <a:pt x="8475318" y="1334308"/>
                </a:cubicBezTo>
                <a:lnTo>
                  <a:pt x="8475318" y="1334308"/>
                </a:lnTo>
                <a:cubicBezTo>
                  <a:pt x="8476779" y="1471860"/>
                  <a:pt x="8445548" y="1678984"/>
                  <a:pt x="8475318" y="1906154"/>
                </a:cubicBezTo>
                <a:lnTo>
                  <a:pt x="8475318" y="1906145"/>
                </a:lnTo>
                <a:cubicBezTo>
                  <a:pt x="8448740" y="2135543"/>
                  <a:pt x="8337858" y="2324768"/>
                  <a:pt x="8157232" y="2287386"/>
                </a:cubicBezTo>
                <a:cubicBezTo>
                  <a:pt x="7682987" y="2447568"/>
                  <a:pt x="7300290" y="2179422"/>
                  <a:pt x="7062765" y="2287386"/>
                </a:cubicBezTo>
                <a:cubicBezTo>
                  <a:pt x="6472284" y="2651844"/>
                  <a:pt x="6261028" y="2792016"/>
                  <a:pt x="5548789" y="3018890"/>
                </a:cubicBezTo>
                <a:cubicBezTo>
                  <a:pt x="5293234" y="2793530"/>
                  <a:pt x="5164560" y="2551328"/>
                  <a:pt x="4943936" y="2287386"/>
                </a:cubicBezTo>
                <a:cubicBezTo>
                  <a:pt x="3724149" y="2433517"/>
                  <a:pt x="1641047" y="2458635"/>
                  <a:pt x="318085" y="2287386"/>
                </a:cubicBezTo>
                <a:cubicBezTo>
                  <a:pt x="108003" y="2326931"/>
                  <a:pt x="43164" y="2065425"/>
                  <a:pt x="0" y="1906145"/>
                </a:cubicBezTo>
                <a:lnTo>
                  <a:pt x="0" y="1906154"/>
                </a:lnTo>
                <a:cubicBezTo>
                  <a:pt x="13558" y="1711296"/>
                  <a:pt x="-11142" y="1492796"/>
                  <a:pt x="0" y="1334308"/>
                </a:cubicBezTo>
                <a:lnTo>
                  <a:pt x="0" y="1334308"/>
                </a:lnTo>
                <a:cubicBezTo>
                  <a:pt x="33721" y="1048143"/>
                  <a:pt x="-13195" y="538493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-3494" y="243317"/>
                  <a:pt x="128362" y="9570"/>
                  <a:pt x="318085" y="0"/>
                </a:cubicBezTo>
                <a:cubicBezTo>
                  <a:pt x="2463804" y="77765"/>
                  <a:pt x="3149900" y="416148"/>
                  <a:pt x="4943936" y="0"/>
                </a:cubicBezTo>
                <a:lnTo>
                  <a:pt x="4943936" y="0"/>
                </a:lnTo>
                <a:cubicBezTo>
                  <a:pt x="5616042" y="-140386"/>
                  <a:pt x="6066148" y="-110363"/>
                  <a:pt x="7062765" y="0"/>
                </a:cubicBezTo>
                <a:cubicBezTo>
                  <a:pt x="7276550" y="-128734"/>
                  <a:pt x="7654646" y="-49623"/>
                  <a:pt x="8157232" y="0"/>
                </a:cubicBezTo>
                <a:cubicBezTo>
                  <a:pt x="8350386" y="-2373"/>
                  <a:pt x="8494309" y="180950"/>
                  <a:pt x="8475318" y="381238"/>
                </a:cubicBezTo>
                <a:cubicBezTo>
                  <a:pt x="8455821" y="438175"/>
                  <a:pt x="8436698" y="1188433"/>
                  <a:pt x="8475318" y="1334308"/>
                </a:cubicBezTo>
                <a:lnTo>
                  <a:pt x="8475318" y="1334308"/>
                </a:lnTo>
                <a:cubicBezTo>
                  <a:pt x="8497115" y="1420497"/>
                  <a:pt x="8447217" y="1819564"/>
                  <a:pt x="8475318" y="1906154"/>
                </a:cubicBezTo>
                <a:lnTo>
                  <a:pt x="8475318" y="1906145"/>
                </a:lnTo>
                <a:cubicBezTo>
                  <a:pt x="8488891" y="2100589"/>
                  <a:pt x="8288958" y="2314975"/>
                  <a:pt x="8157232" y="2287386"/>
                </a:cubicBezTo>
                <a:cubicBezTo>
                  <a:pt x="7852110" y="2210432"/>
                  <a:pt x="7595693" y="2255112"/>
                  <a:pt x="7062765" y="2287386"/>
                </a:cubicBezTo>
                <a:cubicBezTo>
                  <a:pt x="6764935" y="2319206"/>
                  <a:pt x="6005999" y="2987300"/>
                  <a:pt x="5548789" y="3018890"/>
                </a:cubicBezTo>
                <a:cubicBezTo>
                  <a:pt x="5537400" y="2839118"/>
                  <a:pt x="5123552" y="2644533"/>
                  <a:pt x="4943936" y="2287386"/>
                </a:cubicBezTo>
                <a:cubicBezTo>
                  <a:pt x="4026899" y="2211510"/>
                  <a:pt x="1388726" y="2275180"/>
                  <a:pt x="318085" y="2287386"/>
                </a:cubicBezTo>
                <a:cubicBezTo>
                  <a:pt x="115480" y="2301900"/>
                  <a:pt x="9289" y="2149124"/>
                  <a:pt x="0" y="1906145"/>
                </a:cubicBezTo>
                <a:lnTo>
                  <a:pt x="0" y="1906154"/>
                </a:lnTo>
                <a:cubicBezTo>
                  <a:pt x="-42223" y="1618361"/>
                  <a:pt x="-23674" y="1473578"/>
                  <a:pt x="0" y="1334308"/>
                </a:cubicBezTo>
                <a:lnTo>
                  <a:pt x="0" y="1334308"/>
                </a:lnTo>
                <a:cubicBezTo>
                  <a:pt x="-50743" y="1003768"/>
                  <a:pt x="45215" y="649108"/>
                  <a:pt x="0" y="381238"/>
                </a:cubicBezTo>
                <a:close/>
              </a:path>
              <a:path w="8475318" h="2287386" fill="none" stroke="0" extrusionOk="0">
                <a:moveTo>
                  <a:pt x="0" y="381238"/>
                </a:moveTo>
                <a:cubicBezTo>
                  <a:pt x="15420" y="231973"/>
                  <a:pt x="134915" y="-54"/>
                  <a:pt x="318085" y="0"/>
                </a:cubicBezTo>
                <a:cubicBezTo>
                  <a:pt x="2407042" y="335739"/>
                  <a:pt x="3188440" y="365366"/>
                  <a:pt x="4943936" y="0"/>
                </a:cubicBezTo>
                <a:lnTo>
                  <a:pt x="4943936" y="0"/>
                </a:lnTo>
                <a:cubicBezTo>
                  <a:pt x="5602264" y="-173136"/>
                  <a:pt x="6148332" y="-33901"/>
                  <a:pt x="7062765" y="0"/>
                </a:cubicBezTo>
                <a:cubicBezTo>
                  <a:pt x="7329560" y="-143055"/>
                  <a:pt x="7706821" y="97487"/>
                  <a:pt x="8157232" y="0"/>
                </a:cubicBezTo>
                <a:cubicBezTo>
                  <a:pt x="8342207" y="22425"/>
                  <a:pt x="8464219" y="168383"/>
                  <a:pt x="8475318" y="381238"/>
                </a:cubicBezTo>
                <a:cubicBezTo>
                  <a:pt x="8461068" y="470488"/>
                  <a:pt x="8467032" y="1156047"/>
                  <a:pt x="8475318" y="1334308"/>
                </a:cubicBezTo>
                <a:lnTo>
                  <a:pt x="8475318" y="1334308"/>
                </a:lnTo>
                <a:cubicBezTo>
                  <a:pt x="8493513" y="1427449"/>
                  <a:pt x="8456598" y="1837043"/>
                  <a:pt x="8475318" y="1906154"/>
                </a:cubicBezTo>
                <a:lnTo>
                  <a:pt x="8475318" y="1906145"/>
                </a:lnTo>
                <a:cubicBezTo>
                  <a:pt x="8469818" y="2082130"/>
                  <a:pt x="8298483" y="2340962"/>
                  <a:pt x="8157232" y="2287386"/>
                </a:cubicBezTo>
                <a:cubicBezTo>
                  <a:pt x="7855190" y="2402765"/>
                  <a:pt x="7606762" y="2283831"/>
                  <a:pt x="7062765" y="2287386"/>
                </a:cubicBezTo>
                <a:cubicBezTo>
                  <a:pt x="6670382" y="2345139"/>
                  <a:pt x="5961800" y="3084568"/>
                  <a:pt x="5548789" y="3018890"/>
                </a:cubicBezTo>
                <a:cubicBezTo>
                  <a:pt x="5476610" y="2836301"/>
                  <a:pt x="5162530" y="2617928"/>
                  <a:pt x="4943936" y="2287386"/>
                </a:cubicBezTo>
                <a:cubicBezTo>
                  <a:pt x="3938545" y="2277952"/>
                  <a:pt x="1712197" y="2137218"/>
                  <a:pt x="318085" y="2287386"/>
                </a:cubicBezTo>
                <a:cubicBezTo>
                  <a:pt x="137958" y="2298154"/>
                  <a:pt x="-8258" y="2143615"/>
                  <a:pt x="0" y="1906145"/>
                </a:cubicBezTo>
                <a:lnTo>
                  <a:pt x="0" y="1906154"/>
                </a:lnTo>
                <a:cubicBezTo>
                  <a:pt x="-54955" y="1618211"/>
                  <a:pt x="-8131" y="1470074"/>
                  <a:pt x="0" y="1334308"/>
                </a:cubicBezTo>
                <a:lnTo>
                  <a:pt x="0" y="1334308"/>
                </a:lnTo>
                <a:cubicBezTo>
                  <a:pt x="-70455" y="969134"/>
                  <a:pt x="48109" y="629260"/>
                  <a:pt x="0" y="38123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75318" h="1303462" fill="none" extrusionOk="0">
                        <a:moveTo>
                          <a:pt x="0" y="217248"/>
                        </a:moveTo>
                        <a:cubicBezTo>
                          <a:pt x="34915" y="113193"/>
                          <a:pt x="114065" y="8005"/>
                          <a:pt x="318085" y="0"/>
                        </a:cubicBezTo>
                        <a:cubicBezTo>
                          <a:pt x="2258476" y="251501"/>
                          <a:pt x="3261554" y="120707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560553" y="-158882"/>
                          <a:pt x="6171140" y="10157"/>
                          <a:pt x="7062765" y="0"/>
                        </a:cubicBezTo>
                        <a:cubicBezTo>
                          <a:pt x="7272736" y="-47262"/>
                          <a:pt x="7735034" y="64732"/>
                          <a:pt x="8157232" y="0"/>
                        </a:cubicBezTo>
                        <a:cubicBezTo>
                          <a:pt x="8352954" y="27214"/>
                          <a:pt x="8455202" y="99936"/>
                          <a:pt x="8475318" y="217248"/>
                        </a:cubicBezTo>
                        <a:cubicBezTo>
                          <a:pt x="8460779" y="273719"/>
                          <a:pt x="8467907" y="6572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2246" y="813937"/>
                          <a:pt x="8454738" y="1038916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4447" y="1187453"/>
                          <a:pt x="8323251" y="1329903"/>
                          <a:pt x="8157232" y="1303462"/>
                        </a:cubicBezTo>
                        <a:cubicBezTo>
                          <a:pt x="7851248" y="1387736"/>
                          <a:pt x="7584702" y="1301845"/>
                          <a:pt x="7062765" y="1303462"/>
                        </a:cubicBezTo>
                        <a:cubicBezTo>
                          <a:pt x="6716382" y="1365341"/>
                          <a:pt x="5972214" y="1755634"/>
                          <a:pt x="5548789" y="1720308"/>
                        </a:cubicBezTo>
                        <a:cubicBezTo>
                          <a:pt x="5470400" y="1616444"/>
                          <a:pt x="5168477" y="1492949"/>
                          <a:pt x="4943936" y="1303462"/>
                        </a:cubicBezTo>
                        <a:cubicBezTo>
                          <a:pt x="3949834" y="1303953"/>
                          <a:pt x="1543076" y="1240451"/>
                          <a:pt x="318085" y="1303462"/>
                        </a:cubicBezTo>
                        <a:cubicBezTo>
                          <a:pt x="141930" y="1309095"/>
                          <a:pt x="-28918" y="1230737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51348" y="923528"/>
                          <a:pt x="-12289" y="8467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0744" y="544696"/>
                          <a:pt x="49553" y="363577"/>
                          <a:pt x="0" y="217248"/>
                        </a:cubicBezTo>
                        <a:close/>
                      </a:path>
                      <a:path w="8475318" h="1303462" stroke="0" extrusionOk="0">
                        <a:moveTo>
                          <a:pt x="0" y="217248"/>
                        </a:moveTo>
                        <a:cubicBezTo>
                          <a:pt x="-593" y="77931"/>
                          <a:pt x="173806" y="-1995"/>
                          <a:pt x="318085" y="0"/>
                        </a:cubicBezTo>
                        <a:cubicBezTo>
                          <a:pt x="2168601" y="63296"/>
                          <a:pt x="2861417" y="-3889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400850" y="-70498"/>
                          <a:pt x="6659316" y="-33201"/>
                          <a:pt x="7062765" y="0"/>
                        </a:cubicBezTo>
                        <a:cubicBezTo>
                          <a:pt x="7365761" y="-41438"/>
                          <a:pt x="7693992" y="30704"/>
                          <a:pt x="8157232" y="0"/>
                        </a:cubicBezTo>
                        <a:cubicBezTo>
                          <a:pt x="8339143" y="-3718"/>
                          <a:pt x="8475934" y="94792"/>
                          <a:pt x="8475318" y="217248"/>
                        </a:cubicBezTo>
                        <a:cubicBezTo>
                          <a:pt x="8459311" y="283192"/>
                          <a:pt x="8470808" y="65443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3059" y="848431"/>
                          <a:pt x="8443667" y="955818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9144" y="1214854"/>
                          <a:pt x="8317640" y="1315500"/>
                          <a:pt x="8157232" y="1303462"/>
                        </a:cubicBezTo>
                        <a:cubicBezTo>
                          <a:pt x="7666043" y="1370237"/>
                          <a:pt x="7304596" y="1267951"/>
                          <a:pt x="7062765" y="1303462"/>
                        </a:cubicBezTo>
                        <a:cubicBezTo>
                          <a:pt x="6476882" y="1505001"/>
                          <a:pt x="6255700" y="1590449"/>
                          <a:pt x="5548789" y="1720308"/>
                        </a:cubicBezTo>
                        <a:cubicBezTo>
                          <a:pt x="5291248" y="1584440"/>
                          <a:pt x="5173181" y="1450703"/>
                          <a:pt x="4943936" y="1303462"/>
                        </a:cubicBezTo>
                        <a:cubicBezTo>
                          <a:pt x="3707351" y="1356298"/>
                          <a:pt x="1514286" y="1422654"/>
                          <a:pt x="318085" y="1303462"/>
                        </a:cubicBezTo>
                        <a:cubicBezTo>
                          <a:pt x="120268" y="1308380"/>
                          <a:pt x="29355" y="1187218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17163" y="967142"/>
                          <a:pt x="-10405" y="8432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39259" y="585522"/>
                          <a:pt x="-17923" y="302745"/>
                          <a:pt x="0" y="217248"/>
                        </a:cubicBezTo>
                        <a:close/>
                      </a:path>
                      <a:path w="8475318" h="1303462" fill="none" stroke="0" extrusionOk="0">
                        <a:moveTo>
                          <a:pt x="0" y="217248"/>
                        </a:moveTo>
                        <a:cubicBezTo>
                          <a:pt x="3599" y="127114"/>
                          <a:pt x="135310" y="-5891"/>
                          <a:pt x="318085" y="0"/>
                        </a:cubicBezTo>
                        <a:cubicBezTo>
                          <a:pt x="2517795" y="74476"/>
                          <a:pt x="3159944" y="282635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647675" y="-86080"/>
                          <a:pt x="6131747" y="-70540"/>
                          <a:pt x="7062765" y="0"/>
                        </a:cubicBezTo>
                        <a:cubicBezTo>
                          <a:pt x="7264771" y="-60383"/>
                          <a:pt x="7718251" y="-4979"/>
                          <a:pt x="8157232" y="0"/>
                        </a:cubicBezTo>
                        <a:cubicBezTo>
                          <a:pt x="8338394" y="1059"/>
                          <a:pt x="8476457" y="94192"/>
                          <a:pt x="8475318" y="217248"/>
                        </a:cubicBezTo>
                        <a:cubicBezTo>
                          <a:pt x="8456705" y="257984"/>
                          <a:pt x="8456575" y="6764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1629" y="810334"/>
                          <a:pt x="8456038" y="1040299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66957" y="1189143"/>
                          <a:pt x="8321565" y="1316105"/>
                          <a:pt x="8157232" y="1303462"/>
                        </a:cubicBezTo>
                        <a:cubicBezTo>
                          <a:pt x="7870943" y="1274369"/>
                          <a:pt x="7587169" y="1259044"/>
                          <a:pt x="7062765" y="1303462"/>
                        </a:cubicBezTo>
                        <a:cubicBezTo>
                          <a:pt x="6728541" y="1327993"/>
                          <a:pt x="5975378" y="1712127"/>
                          <a:pt x="5548789" y="1720308"/>
                        </a:cubicBezTo>
                        <a:cubicBezTo>
                          <a:pt x="5506728" y="1628511"/>
                          <a:pt x="5117660" y="1492382"/>
                          <a:pt x="4943936" y="1303462"/>
                        </a:cubicBezTo>
                        <a:cubicBezTo>
                          <a:pt x="3963559" y="1227110"/>
                          <a:pt x="1514388" y="1397743"/>
                          <a:pt x="318085" y="1303462"/>
                        </a:cubicBezTo>
                        <a:cubicBezTo>
                          <a:pt x="131661" y="1308243"/>
                          <a:pt x="-7080" y="1210831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48365" y="920922"/>
                          <a:pt x="-26676" y="838040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2638" y="555880"/>
                          <a:pt x="26241" y="361132"/>
                          <a:pt x="0" y="2172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3065928" y="2314193"/>
            <a:ext cx="8665089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4A808-4758-B10C-1140-00F6D6968ADE}"/>
              </a:ext>
            </a:extLst>
          </p:cNvPr>
          <p:cNvGrpSpPr/>
          <p:nvPr/>
        </p:nvGrpSpPr>
        <p:grpSpPr>
          <a:xfrm>
            <a:off x="118250" y="266628"/>
            <a:ext cx="7086600" cy="1303462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Speech Bubble: Rectangle with Corners Rounded 6">
              <a:extLst>
                <a:ext uri="{FF2B5EF4-FFF2-40B4-BE49-F238E27FC236}">
                  <a16:creationId xmlns:a16="http://schemas.microsoft.com/office/drawing/2014/main" id="{48A382D9-656B-980E-8A7E-AEC3262930D7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3471" y="106789"/>
                    <a:pt x="48867" y="19088"/>
                    <a:pt x="208300" y="0"/>
                  </a:cubicBezTo>
                  <a:cubicBezTo>
                    <a:pt x="1446306" y="249638"/>
                    <a:pt x="2260580" y="-3831"/>
                    <a:pt x="3237573" y="0"/>
                  </a:cubicBezTo>
                  <a:lnTo>
                    <a:pt x="3237573" y="0"/>
                  </a:lnTo>
                  <a:cubicBezTo>
                    <a:pt x="3681962" y="-113861"/>
                    <a:pt x="4054789" y="26798"/>
                    <a:pt x="4625105" y="0"/>
                  </a:cubicBezTo>
                  <a:cubicBezTo>
                    <a:pt x="4768675" y="-44003"/>
                    <a:pt x="5076827" y="38379"/>
                    <a:pt x="5341824" y="0"/>
                  </a:cubicBezTo>
                  <a:cubicBezTo>
                    <a:pt x="5469086" y="19741"/>
                    <a:pt x="5536935" y="95320"/>
                    <a:pt x="5550126" y="208300"/>
                  </a:cubicBezTo>
                  <a:cubicBezTo>
                    <a:pt x="5544277" y="262080"/>
                    <a:pt x="5548698" y="627354"/>
                    <a:pt x="5550126" y="729037"/>
                  </a:cubicBezTo>
                  <a:lnTo>
                    <a:pt x="5550126" y="729037"/>
                  </a:lnTo>
                  <a:cubicBezTo>
                    <a:pt x="5566118" y="779446"/>
                    <a:pt x="5536618" y="998212"/>
                    <a:pt x="5550126" y="1041482"/>
                  </a:cubicBezTo>
                  <a:lnTo>
                    <a:pt x="5550126" y="1041477"/>
                  </a:lnTo>
                  <a:cubicBezTo>
                    <a:pt x="5525430" y="1124964"/>
                    <a:pt x="5444608" y="1291836"/>
                    <a:pt x="5341824" y="1249779"/>
                  </a:cubicBezTo>
                  <a:cubicBezTo>
                    <a:pt x="5140164" y="1324979"/>
                    <a:pt x="4968445" y="1243860"/>
                    <a:pt x="4625105" y="1249779"/>
                  </a:cubicBezTo>
                  <a:cubicBezTo>
                    <a:pt x="4386869" y="1309396"/>
                    <a:pt x="3888714" y="1711944"/>
                    <a:pt x="3633666" y="1649457"/>
                  </a:cubicBezTo>
                  <a:cubicBezTo>
                    <a:pt x="3568695" y="1514129"/>
                    <a:pt x="3408700" y="1408974"/>
                    <a:pt x="3237573" y="1249779"/>
                  </a:cubicBezTo>
                  <a:cubicBezTo>
                    <a:pt x="2424593" y="1249610"/>
                    <a:pt x="1046903" y="1140962"/>
                    <a:pt x="208300" y="1249779"/>
                  </a:cubicBezTo>
                  <a:cubicBezTo>
                    <a:pt x="89817" y="1302200"/>
                    <a:pt x="-26592" y="1187787"/>
                    <a:pt x="0" y="1041477"/>
                  </a:cubicBezTo>
                  <a:lnTo>
                    <a:pt x="0" y="1041482"/>
                  </a:lnTo>
                  <a:cubicBezTo>
                    <a:pt x="-36536" y="885185"/>
                    <a:pt x="1987" y="814208"/>
                    <a:pt x="0" y="729037"/>
                  </a:cubicBezTo>
                  <a:lnTo>
                    <a:pt x="0" y="729037"/>
                  </a:lnTo>
                  <a:cubicBezTo>
                    <a:pt x="-60235" y="499741"/>
                    <a:pt x="50970" y="342294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268" y="86447"/>
                    <a:pt x="116905" y="2875"/>
                    <a:pt x="208300" y="0"/>
                  </a:cubicBezTo>
                  <a:cubicBezTo>
                    <a:pt x="1451000" y="45578"/>
                    <a:pt x="1930381" y="14857"/>
                    <a:pt x="3237573" y="0"/>
                  </a:cubicBezTo>
                  <a:lnTo>
                    <a:pt x="3237573" y="0"/>
                  </a:lnTo>
                  <a:cubicBezTo>
                    <a:pt x="3495163" y="-80159"/>
                    <a:pt x="4360648" y="-13677"/>
                    <a:pt x="4625105" y="0"/>
                  </a:cubicBezTo>
                  <a:cubicBezTo>
                    <a:pt x="4804969" y="-45252"/>
                    <a:pt x="5072366" y="793"/>
                    <a:pt x="5341824" y="0"/>
                  </a:cubicBezTo>
                  <a:cubicBezTo>
                    <a:pt x="5465394" y="-3261"/>
                    <a:pt x="5521383" y="85882"/>
                    <a:pt x="5550126" y="208300"/>
                  </a:cubicBezTo>
                  <a:cubicBezTo>
                    <a:pt x="5543849" y="273623"/>
                    <a:pt x="5550042" y="622879"/>
                    <a:pt x="5550126" y="729037"/>
                  </a:cubicBezTo>
                  <a:lnTo>
                    <a:pt x="5550126" y="729037"/>
                  </a:lnTo>
                  <a:cubicBezTo>
                    <a:pt x="5540696" y="790565"/>
                    <a:pt x="5540877" y="926270"/>
                    <a:pt x="5550126" y="1041482"/>
                  </a:cubicBezTo>
                  <a:lnTo>
                    <a:pt x="5550126" y="1041477"/>
                  </a:lnTo>
                  <a:cubicBezTo>
                    <a:pt x="5535035" y="1164764"/>
                    <a:pt x="5462726" y="1274579"/>
                    <a:pt x="5341824" y="1249779"/>
                  </a:cubicBezTo>
                  <a:cubicBezTo>
                    <a:pt x="5025004" y="1319515"/>
                    <a:pt x="4779885" y="1176561"/>
                    <a:pt x="4625105" y="1249779"/>
                  </a:cubicBezTo>
                  <a:cubicBezTo>
                    <a:pt x="4232178" y="1464952"/>
                    <a:pt x="4131830" y="1532570"/>
                    <a:pt x="3633666" y="1649457"/>
                  </a:cubicBezTo>
                  <a:cubicBezTo>
                    <a:pt x="3468024" y="1536562"/>
                    <a:pt x="3365790" y="1403405"/>
                    <a:pt x="3237573" y="1249779"/>
                  </a:cubicBezTo>
                  <a:cubicBezTo>
                    <a:pt x="2478221" y="1461447"/>
                    <a:pt x="1050551" y="1351738"/>
                    <a:pt x="208300" y="1249779"/>
                  </a:cubicBezTo>
                  <a:cubicBezTo>
                    <a:pt x="71180" y="1275718"/>
                    <a:pt x="26146" y="1128659"/>
                    <a:pt x="0" y="1041477"/>
                  </a:cubicBezTo>
                  <a:lnTo>
                    <a:pt x="0" y="1041482"/>
                  </a:lnTo>
                  <a:cubicBezTo>
                    <a:pt x="7870" y="941326"/>
                    <a:pt x="-7240" y="814229"/>
                    <a:pt x="0" y="729037"/>
                  </a:cubicBezTo>
                  <a:lnTo>
                    <a:pt x="0" y="729037"/>
                  </a:lnTo>
                  <a:cubicBezTo>
                    <a:pt x="24233" y="565536"/>
                    <a:pt x="-9377" y="291911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107" y="132654"/>
                    <a:pt x="85921" y="1348"/>
                    <a:pt x="208300" y="0"/>
                  </a:cubicBezTo>
                  <a:cubicBezTo>
                    <a:pt x="1543881" y="88363"/>
                    <a:pt x="2073379" y="220570"/>
                    <a:pt x="3237573" y="0"/>
                  </a:cubicBezTo>
                  <a:lnTo>
                    <a:pt x="3237573" y="0"/>
                  </a:lnTo>
                  <a:cubicBezTo>
                    <a:pt x="3667442" y="-57975"/>
                    <a:pt x="3977053" y="-47026"/>
                    <a:pt x="4625105" y="0"/>
                  </a:cubicBezTo>
                  <a:cubicBezTo>
                    <a:pt x="4789344" y="-107188"/>
                    <a:pt x="5044099" y="-6823"/>
                    <a:pt x="5341824" y="0"/>
                  </a:cubicBezTo>
                  <a:cubicBezTo>
                    <a:pt x="5460504" y="-1841"/>
                    <a:pt x="5564406" y="97192"/>
                    <a:pt x="5550126" y="208300"/>
                  </a:cubicBezTo>
                  <a:cubicBezTo>
                    <a:pt x="5537484" y="251957"/>
                    <a:pt x="5522691" y="658074"/>
                    <a:pt x="5550126" y="729037"/>
                  </a:cubicBezTo>
                  <a:lnTo>
                    <a:pt x="5550126" y="729037"/>
                  </a:lnTo>
                  <a:cubicBezTo>
                    <a:pt x="5561777" y="778877"/>
                    <a:pt x="5529776" y="990729"/>
                    <a:pt x="5550126" y="1041482"/>
                  </a:cubicBezTo>
                  <a:lnTo>
                    <a:pt x="5550126" y="1041477"/>
                  </a:lnTo>
                  <a:cubicBezTo>
                    <a:pt x="5559086" y="1141324"/>
                    <a:pt x="5432566" y="1266958"/>
                    <a:pt x="5341824" y="1249779"/>
                  </a:cubicBezTo>
                  <a:cubicBezTo>
                    <a:pt x="5152276" y="1224510"/>
                    <a:pt x="4986308" y="1226803"/>
                    <a:pt x="4625105" y="1249779"/>
                  </a:cubicBezTo>
                  <a:cubicBezTo>
                    <a:pt x="4424288" y="1274431"/>
                    <a:pt x="3932504" y="1625965"/>
                    <a:pt x="3633666" y="1649457"/>
                  </a:cubicBezTo>
                  <a:cubicBezTo>
                    <a:pt x="3604541" y="1558025"/>
                    <a:pt x="3373715" y="1455601"/>
                    <a:pt x="3237573" y="1249779"/>
                  </a:cubicBezTo>
                  <a:cubicBezTo>
                    <a:pt x="2562097" y="1148518"/>
                    <a:pt x="957053" y="1319715"/>
                    <a:pt x="208300" y="1249779"/>
                  </a:cubicBezTo>
                  <a:cubicBezTo>
                    <a:pt x="71023" y="1258301"/>
                    <a:pt x="2049" y="1171891"/>
                    <a:pt x="0" y="1041477"/>
                  </a:cubicBezTo>
                  <a:lnTo>
                    <a:pt x="0" y="1041482"/>
                  </a:lnTo>
                  <a:cubicBezTo>
                    <a:pt x="-34368" y="880566"/>
                    <a:pt x="-10187" y="806188"/>
                    <a:pt x="0" y="729037"/>
                  </a:cubicBezTo>
                  <a:lnTo>
                    <a:pt x="0" y="729037"/>
                  </a:lnTo>
                  <a:cubicBezTo>
                    <a:pt x="-33667" y="543544"/>
                    <a:pt x="32471" y="343714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8857" y="119769"/>
                    <a:pt x="69584" y="8702"/>
                    <a:pt x="208300" y="0"/>
                  </a:cubicBezTo>
                  <a:cubicBezTo>
                    <a:pt x="1579338" y="156831"/>
                    <a:pt x="2166357" y="100574"/>
                    <a:pt x="3237573" y="0"/>
                  </a:cubicBezTo>
                  <a:lnTo>
                    <a:pt x="3237573" y="0"/>
                  </a:lnTo>
                  <a:cubicBezTo>
                    <a:pt x="3697439" y="-85444"/>
                    <a:pt x="4035075" y="-5996"/>
                    <a:pt x="4625105" y="0"/>
                  </a:cubicBezTo>
                  <a:cubicBezTo>
                    <a:pt x="4773187" y="-54381"/>
                    <a:pt x="5074550" y="23517"/>
                    <a:pt x="5341824" y="0"/>
                  </a:cubicBezTo>
                  <a:cubicBezTo>
                    <a:pt x="5461950" y="6992"/>
                    <a:pt x="5552724" y="85730"/>
                    <a:pt x="5550126" y="208300"/>
                  </a:cubicBezTo>
                  <a:cubicBezTo>
                    <a:pt x="5539230" y="254444"/>
                    <a:pt x="5542498" y="641006"/>
                    <a:pt x="5550126" y="729037"/>
                  </a:cubicBezTo>
                  <a:lnTo>
                    <a:pt x="5550126" y="729037"/>
                  </a:lnTo>
                  <a:cubicBezTo>
                    <a:pt x="5570020" y="775370"/>
                    <a:pt x="5537395" y="999122"/>
                    <a:pt x="5550126" y="1041482"/>
                  </a:cubicBezTo>
                  <a:lnTo>
                    <a:pt x="5550126" y="1041477"/>
                  </a:lnTo>
                  <a:cubicBezTo>
                    <a:pt x="5543376" y="1136980"/>
                    <a:pt x="5435121" y="1276332"/>
                    <a:pt x="5341824" y="1249779"/>
                  </a:cubicBezTo>
                  <a:cubicBezTo>
                    <a:pt x="5143964" y="1306175"/>
                    <a:pt x="5001618" y="1232840"/>
                    <a:pt x="4625105" y="1249779"/>
                  </a:cubicBezTo>
                  <a:cubicBezTo>
                    <a:pt x="4404549" y="1297604"/>
                    <a:pt x="3867770" y="1684902"/>
                    <a:pt x="3633666" y="1649457"/>
                  </a:cubicBezTo>
                  <a:cubicBezTo>
                    <a:pt x="3595866" y="1533425"/>
                    <a:pt x="3351954" y="1431394"/>
                    <a:pt x="3237573" y="1249779"/>
                  </a:cubicBezTo>
                  <a:cubicBezTo>
                    <a:pt x="2541434" y="1230616"/>
                    <a:pt x="1052468" y="1204125"/>
                    <a:pt x="208300" y="1249779"/>
                  </a:cubicBezTo>
                  <a:cubicBezTo>
                    <a:pt x="87583" y="1275622"/>
                    <a:pt x="-1331" y="1167164"/>
                    <a:pt x="0" y="1041477"/>
                  </a:cubicBezTo>
                  <a:lnTo>
                    <a:pt x="0" y="1041482"/>
                  </a:lnTo>
                  <a:cubicBezTo>
                    <a:pt x="-47915" y="876574"/>
                    <a:pt x="-8981" y="796686"/>
                    <a:pt x="0" y="729037"/>
                  </a:cubicBezTo>
                  <a:lnTo>
                    <a:pt x="0" y="729037"/>
                  </a:lnTo>
                  <a:cubicBezTo>
                    <a:pt x="-47053" y="517958"/>
                    <a:pt x="22837" y="327015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303462" fill="none" extrusionOk="0">
                          <a:moveTo>
                            <a:pt x="0" y="217248"/>
                          </a:moveTo>
                          <a:cubicBezTo>
                            <a:pt x="23157" y="108365"/>
                            <a:pt x="79276" y="14364"/>
                            <a:pt x="265966" y="0"/>
                          </a:cubicBezTo>
                          <a:cubicBezTo>
                            <a:pt x="1885988" y="239381"/>
                            <a:pt x="2783869" y="74385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08429" y="-115178"/>
                            <a:pt x="5156295" y="1464"/>
                            <a:pt x="5905500" y="0"/>
                          </a:cubicBezTo>
                          <a:cubicBezTo>
                            <a:pt x="6073867" y="-38819"/>
                            <a:pt x="6492638" y="30716"/>
                            <a:pt x="6820633" y="0"/>
                          </a:cubicBezTo>
                          <a:cubicBezTo>
                            <a:pt x="6976322" y="11735"/>
                            <a:pt x="7075082" y="98807"/>
                            <a:pt x="7086600" y="217248"/>
                          </a:cubicBezTo>
                          <a:cubicBezTo>
                            <a:pt x="7072374" y="274115"/>
                            <a:pt x="7081017" y="658402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103334" y="813659"/>
                            <a:pt x="7069402" y="1036283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68173" y="1186692"/>
                            <a:pt x="6959728" y="1326430"/>
                            <a:pt x="6820633" y="1303462"/>
                          </a:cubicBezTo>
                          <a:cubicBezTo>
                            <a:pt x="6567430" y="1366105"/>
                            <a:pt x="6338566" y="1287061"/>
                            <a:pt x="5905500" y="1303462"/>
                          </a:cubicBezTo>
                          <a:cubicBezTo>
                            <a:pt x="5643451" y="1371002"/>
                            <a:pt x="4997526" y="1740215"/>
                            <a:pt x="4639596" y="1720308"/>
                          </a:cubicBezTo>
                          <a:cubicBezTo>
                            <a:pt x="4566830" y="1600329"/>
                            <a:pt x="4314715" y="1502349"/>
                            <a:pt x="4133850" y="1303462"/>
                          </a:cubicBezTo>
                          <a:cubicBezTo>
                            <a:pt x="3272403" y="1303894"/>
                            <a:pt x="1291423" y="1265869"/>
                            <a:pt x="265966" y="1303462"/>
                          </a:cubicBezTo>
                          <a:cubicBezTo>
                            <a:pt x="117186" y="1329443"/>
                            <a:pt x="-30149" y="123546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4362" y="923545"/>
                            <a:pt x="-15662" y="843901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48838" y="536105"/>
                            <a:pt x="34638" y="368220"/>
                            <a:pt x="0" y="217248"/>
                          </a:cubicBezTo>
                          <a:close/>
                        </a:path>
                        <a:path w="7086600" h="1303462" stroke="0" extrusionOk="0">
                          <a:moveTo>
                            <a:pt x="0" y="217248"/>
                          </a:moveTo>
                          <a:cubicBezTo>
                            <a:pt x="-5915" y="104087"/>
                            <a:pt x="146656" y="-1097"/>
                            <a:pt x="265966" y="0"/>
                          </a:cubicBezTo>
                          <a:cubicBezTo>
                            <a:pt x="1815606" y="77454"/>
                            <a:pt x="2447509" y="1072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93824" y="-75428"/>
                            <a:pt x="5567970" y="-22148"/>
                            <a:pt x="5905500" y="0"/>
                          </a:cubicBezTo>
                          <a:cubicBezTo>
                            <a:pt x="6165294" y="-37423"/>
                            <a:pt x="6448834" y="19503"/>
                            <a:pt x="6820633" y="0"/>
                          </a:cubicBezTo>
                          <a:cubicBezTo>
                            <a:pt x="6962915" y="-11613"/>
                            <a:pt x="7079429" y="93595"/>
                            <a:pt x="7086600" y="217248"/>
                          </a:cubicBezTo>
                          <a:cubicBezTo>
                            <a:pt x="7069213" y="278637"/>
                            <a:pt x="7082881" y="656473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1664" y="839124"/>
                            <a:pt x="7065876" y="959621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75493" y="1212455"/>
                            <a:pt x="6966400" y="1323676"/>
                            <a:pt x="6820633" y="1303462"/>
                          </a:cubicBezTo>
                          <a:cubicBezTo>
                            <a:pt x="6404475" y="1352084"/>
                            <a:pt x="6106264" y="1254236"/>
                            <a:pt x="5905500" y="1303462"/>
                          </a:cubicBezTo>
                          <a:cubicBezTo>
                            <a:pt x="5413019" y="1510208"/>
                            <a:pt x="5262992" y="1596438"/>
                            <a:pt x="4639596" y="1720308"/>
                          </a:cubicBezTo>
                          <a:cubicBezTo>
                            <a:pt x="4423921" y="1580109"/>
                            <a:pt x="4320085" y="1451830"/>
                            <a:pt x="4133850" y="1303462"/>
                          </a:cubicBezTo>
                          <a:cubicBezTo>
                            <a:pt x="3122829" y="1416558"/>
                            <a:pt x="1243531" y="1433708"/>
                            <a:pt x="265966" y="1303462"/>
                          </a:cubicBezTo>
                          <a:cubicBezTo>
                            <a:pt x="95174" y="1321687"/>
                            <a:pt x="31264" y="11793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12096" y="975218"/>
                            <a:pt x="-8776" y="842410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33240" y="582833"/>
                            <a:pt x="-17648" y="297371"/>
                            <a:pt x="0" y="217248"/>
                          </a:cubicBezTo>
                          <a:close/>
                        </a:path>
                        <a:path w="7086600" h="1303462" fill="none" stroke="0" extrusionOk="0">
                          <a:moveTo>
                            <a:pt x="0" y="217248"/>
                          </a:moveTo>
                          <a:cubicBezTo>
                            <a:pt x="5891" y="118343"/>
                            <a:pt x="111398" y="-2551"/>
                            <a:pt x="265966" y="0"/>
                          </a:cubicBezTo>
                          <a:cubicBezTo>
                            <a:pt x="2032703" y="141342"/>
                            <a:pt x="2649918" y="246619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9025" y="-73224"/>
                            <a:pt x="5128306" y="-57447"/>
                            <a:pt x="5905500" y="0"/>
                          </a:cubicBezTo>
                          <a:cubicBezTo>
                            <a:pt x="6087056" y="-67343"/>
                            <a:pt x="6449267" y="-2506"/>
                            <a:pt x="6820633" y="0"/>
                          </a:cubicBezTo>
                          <a:cubicBezTo>
                            <a:pt x="6970426" y="-1418"/>
                            <a:pt x="7091413" y="91753"/>
                            <a:pt x="7086600" y="217248"/>
                          </a:cubicBezTo>
                          <a:cubicBezTo>
                            <a:pt x="7070829" y="267760"/>
                            <a:pt x="7067509" y="685486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7430" y="813250"/>
                            <a:pt x="7070476" y="1038770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93178" y="1187847"/>
                            <a:pt x="6940757" y="1320803"/>
                            <a:pt x="6820633" y="1303462"/>
                          </a:cubicBezTo>
                          <a:cubicBezTo>
                            <a:pt x="6581592" y="1280455"/>
                            <a:pt x="6361916" y="1258570"/>
                            <a:pt x="5905500" y="1303462"/>
                          </a:cubicBezTo>
                          <a:cubicBezTo>
                            <a:pt x="5625674" y="1335074"/>
                            <a:pt x="4965426" y="1721429"/>
                            <a:pt x="4639596" y="1720308"/>
                          </a:cubicBezTo>
                          <a:cubicBezTo>
                            <a:pt x="4593593" y="1629335"/>
                            <a:pt x="4303303" y="1502573"/>
                            <a:pt x="4133850" y="1303462"/>
                          </a:cubicBezTo>
                          <a:cubicBezTo>
                            <a:pt x="3253268" y="1184280"/>
                            <a:pt x="1246320" y="1404487"/>
                            <a:pt x="265966" y="1303462"/>
                          </a:cubicBezTo>
                          <a:cubicBezTo>
                            <a:pt x="92696" y="1311729"/>
                            <a:pt x="-5662" y="12121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6278" y="917664"/>
                            <a:pt x="-21174" y="834283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39423" y="556736"/>
                            <a:pt x="18695" y="343411"/>
                            <a:pt x="0" y="2172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745968-5B11-96F4-4E91-D1916F9F8A7D}"/>
                </a:ext>
              </a:extLst>
            </p:cNvPr>
            <p:cNvSpPr txBox="1"/>
            <p:nvPr/>
          </p:nvSpPr>
          <p:spPr>
            <a:xfrm>
              <a:off x="-555497" y="1966739"/>
              <a:ext cx="5318022" cy="10328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khổ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thơ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1, 2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161" y="685828"/>
            <a:ext cx="8857280" cy="13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Thi đọc diễn cảm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F5638-482B-E1EB-109E-E2D3A132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38" y="3020458"/>
            <a:ext cx="7620660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1586784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489061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249421" y="2447440"/>
            <a:ext cx="11693158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3600" b="1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/>
              <a:t>Em </a:t>
            </a:r>
            <a:r>
              <a:rPr lang="en-US" sz="3600" b="1" i="1" dirty="0" err="1"/>
              <a:t>hiểu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điều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qua </a:t>
            </a:r>
            <a:r>
              <a:rPr lang="en-US" sz="3600" b="1" i="1" dirty="0" err="1"/>
              <a:t>bài</a:t>
            </a:r>
            <a:r>
              <a:rPr lang="en-US" sz="3600" b="1" i="1" dirty="0"/>
              <a:t> </a:t>
            </a:r>
            <a:r>
              <a:rPr lang="en-US" sz="3600" b="1" i="1" dirty="0" err="1"/>
              <a:t>học</a:t>
            </a:r>
            <a:r>
              <a:rPr lang="en-US" sz="3600" b="1" i="1" dirty="0"/>
              <a:t> </a:t>
            </a:r>
            <a:r>
              <a:rPr lang="en-US" sz="3600" b="1" i="1" dirty="0" err="1"/>
              <a:t>hôm</a:t>
            </a:r>
            <a:r>
              <a:rPr lang="en-US" sz="3600" b="1" i="1" dirty="0"/>
              <a:t> nay?</a:t>
            </a:r>
            <a:endParaRPr lang="en-US" sz="3600" b="1" dirty="0"/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en-US" sz="36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1D4BB530-B22F-B631-9AF6-9439A0F20D18}"/>
              </a:ext>
            </a:extLst>
          </p:cNvPr>
          <p:cNvSpPr txBox="1"/>
          <p:nvPr/>
        </p:nvSpPr>
        <p:spPr>
          <a:xfrm>
            <a:off x="98332" y="4104642"/>
            <a:ext cx="1164543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altLang="en-GB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3F6F795-6CFF-1D4A-6E6D-DE6E9B31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227" y="104261"/>
            <a:ext cx="7665156" cy="364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thư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71FCD79-439D-E584-8A54-89639604D2DE}"/>
              </a:ext>
            </a:extLst>
          </p:cNvPr>
          <p:cNvSpPr txBox="1"/>
          <p:nvPr/>
        </p:nvSpPr>
        <p:spPr>
          <a:xfrm>
            <a:off x="98332" y="5566260"/>
            <a:ext cx="116454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altLang="en-GB" sz="36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660F63D-42E1-BBA5-7322-B7818E3F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23074895-F413-E2A0-AAE4-92A6CC12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82" y="5733620"/>
            <a:ext cx="11073577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ru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242A3-0EF9-59D5-C54E-FB79C564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081" y="0"/>
            <a:ext cx="6169404" cy="58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827" y="1550567"/>
            <a:ext cx="7665156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370" y="493143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3B10CC8B-5F7C-DDF0-A24C-75673EA30E0F}"/>
              </a:ext>
            </a:extLst>
          </p:cNvPr>
          <p:cNvSpPr/>
          <p:nvPr/>
        </p:nvSpPr>
        <p:spPr>
          <a:xfrm>
            <a:off x="1538805" y="2118657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đốm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lửa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0B68D6F-7609-BD84-B1CA-BD937D930382}"/>
              </a:ext>
            </a:extLst>
          </p:cNvPr>
          <p:cNvSpPr/>
          <p:nvPr/>
        </p:nvSpPr>
        <p:spPr>
          <a:xfrm>
            <a:off x="4133637" y="3368073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chắt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chiu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6687650" y="4645982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9" y="513320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Giải nghĩa từ khó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CEC00-CB43-ACA5-8CBE-E326CD3A704C}"/>
              </a:ext>
            </a:extLst>
          </p:cNvPr>
          <p:cNvSpPr txBox="1"/>
          <p:nvPr/>
        </p:nvSpPr>
        <p:spPr>
          <a:xfrm>
            <a:off x="139954" y="1889996"/>
            <a:ext cx="238631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9EC6D-F484-C824-E2C5-25D9F8CAEDBC}"/>
              </a:ext>
            </a:extLst>
          </p:cNvPr>
          <p:cNvSpPr txBox="1"/>
          <p:nvPr/>
        </p:nvSpPr>
        <p:spPr>
          <a:xfrm>
            <a:off x="2399305" y="2119023"/>
            <a:ext cx="9663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tổ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chức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hướng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B9575-62DB-0BA0-F740-58D61355F182}"/>
              </a:ext>
            </a:extLst>
          </p:cNvPr>
          <p:cNvSpPr txBox="1"/>
          <p:nvPr/>
        </p:nvSpPr>
        <p:spPr>
          <a:xfrm>
            <a:off x="2636036" y="2953000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l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oài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nghĩa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F0450-C117-D443-2EC5-7E785CF86A50}"/>
              </a:ext>
            </a:extLst>
          </p:cNvPr>
          <p:cNvSpPr txBox="1"/>
          <p:nvPr/>
        </p:nvSpPr>
        <p:spPr>
          <a:xfrm>
            <a:off x="2228102" y="4814773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cha (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địa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phương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)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34EB1-7243-5012-7096-421F29971F32}"/>
              </a:ext>
            </a:extLst>
          </p:cNvPr>
          <p:cNvSpPr txBox="1"/>
          <p:nvPr/>
        </p:nvSpPr>
        <p:spPr>
          <a:xfrm>
            <a:off x="123988" y="5005915"/>
            <a:ext cx="361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62181-D588-485A-3169-8524A39557F0}"/>
              </a:ext>
            </a:extLst>
          </p:cNvPr>
          <p:cNvSpPr txBox="1"/>
          <p:nvPr/>
        </p:nvSpPr>
        <p:spPr>
          <a:xfrm>
            <a:off x="114756" y="2930289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gian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F05B3-BB58-CCBE-4078-43E1BA9CC668}"/>
              </a:ext>
            </a:extLst>
          </p:cNvPr>
          <p:cNvSpPr txBox="1"/>
          <p:nvPr/>
        </p:nvSpPr>
        <p:spPr>
          <a:xfrm>
            <a:off x="123988" y="3825465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Chắt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444FE-55E1-9471-9ADE-3FDA0B2EDBF4}"/>
              </a:ext>
            </a:extLst>
          </p:cNvPr>
          <p:cNvSpPr txBox="1"/>
          <p:nvPr/>
        </p:nvSpPr>
        <p:spPr>
          <a:xfrm>
            <a:off x="2526269" y="3872531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chút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nâng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niu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99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415" y="-63554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KHỔ THƠ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97C1DF-FEBD-1BCA-5CCD-647C02F10EF3}"/>
              </a:ext>
            </a:extLst>
          </p:cNvPr>
          <p:cNvGrpSpPr/>
          <p:nvPr/>
        </p:nvGrpSpPr>
        <p:grpSpPr>
          <a:xfrm>
            <a:off x="167544" y="1167320"/>
            <a:ext cx="11753284" cy="731520"/>
            <a:chOff x="5753100" y="1905000"/>
            <a:chExt cx="4876464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9553BDB-4DBC-5E99-E843-749F18466F7A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67A672-E78F-2E5B-1E4F-63454F28C778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17D01-BD2C-3EF9-CAA0-3740D7D295C7}"/>
              </a:ext>
            </a:extLst>
          </p:cNvPr>
          <p:cNvGrpSpPr/>
          <p:nvPr/>
        </p:nvGrpSpPr>
        <p:grpSpPr>
          <a:xfrm>
            <a:off x="183309" y="2485361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02EE91B3-DF4F-309D-3D40-2CC9033573C0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8DABD-510B-1DAD-1A0C-AC7B460D5187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6A69DE-8167-37E1-1CAA-ECAC410ECCF4}"/>
              </a:ext>
            </a:extLst>
          </p:cNvPr>
          <p:cNvGrpSpPr/>
          <p:nvPr/>
        </p:nvGrpSpPr>
        <p:grpSpPr>
          <a:xfrm>
            <a:off x="115730" y="3796424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6C64A28-2DDE-E7F7-96DE-392603D5DE34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08040-5544-1155-888F-3B2A1846E25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B17E8F-DEE8-C09D-8662-DF39F0A88CA4}"/>
              </a:ext>
            </a:extLst>
          </p:cNvPr>
          <p:cNvGrpSpPr/>
          <p:nvPr/>
        </p:nvGrpSpPr>
        <p:grpSpPr>
          <a:xfrm>
            <a:off x="198615" y="5159740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68E4001-28EC-C63C-B5D2-340CAABC9396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D66D9-0DBC-F5A9-F67C-75604C4BE7E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6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03" y="734037"/>
            <a:ext cx="8576441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THEO NHÓM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F464680-90FC-7CC1-640B-8BD8B697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4" y="1905000"/>
            <a:ext cx="3404056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3600520" y="2267607"/>
            <a:ext cx="8328152" cy="2824655"/>
          </a:xfrm>
          <a:custGeom>
            <a:avLst/>
            <a:gdLst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4087051 w 8328152"/>
              <a:gd name="connsiteY17" fmla="*/ 2824655 h 2824655"/>
              <a:gd name="connsiteX18" fmla="*/ 3615279 w 8328152"/>
              <a:gd name="connsiteY18" fmla="*/ 2824655 h 2824655"/>
              <a:gd name="connsiteX19" fmla="*/ 2719872 w 8328152"/>
              <a:gd name="connsiteY19" fmla="*/ 2824655 h 2824655"/>
              <a:gd name="connsiteX20" fmla="*/ 1824467 w 8328152"/>
              <a:gd name="connsiteY20" fmla="*/ 2824655 h 2824655"/>
              <a:gd name="connsiteX21" fmla="*/ 794270 w 8328152"/>
              <a:gd name="connsiteY21" fmla="*/ 2824655 h 2824655"/>
              <a:gd name="connsiteX22" fmla="*/ 0 w 8328152"/>
              <a:gd name="connsiteY22" fmla="*/ 2254865 h 2824655"/>
              <a:gd name="connsiteX23" fmla="*/ 0 w 8328152"/>
              <a:gd name="connsiteY23" fmla="*/ 1693173 h 2824655"/>
              <a:gd name="connsiteX24" fmla="*/ 0 w 8328152"/>
              <a:gd name="connsiteY24" fmla="*/ 1097779 h 2824655"/>
              <a:gd name="connsiteX25" fmla="*/ 0 w 8328152"/>
              <a:gd name="connsiteY25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824467 w 8328152"/>
              <a:gd name="connsiteY2" fmla="*/ 0 h 2824655"/>
              <a:gd name="connsiteX3" fmla="*/ 2652477 w 8328152"/>
              <a:gd name="connsiteY3" fmla="*/ 0 h 2824655"/>
              <a:gd name="connsiteX4" fmla="*/ 3480486 w 8328152"/>
              <a:gd name="connsiteY4" fmla="*/ 0 h 2824655"/>
              <a:gd name="connsiteX5" fmla="*/ 4510684 w 8328152"/>
              <a:gd name="connsiteY5" fmla="*/ 0 h 2824655"/>
              <a:gd name="connsiteX6" fmla="*/ 5406089 w 8328152"/>
              <a:gd name="connsiteY6" fmla="*/ 0 h 2824655"/>
              <a:gd name="connsiteX7" fmla="*/ 6503684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097779 h 2824655"/>
              <a:gd name="connsiteX11" fmla="*/ 8328152 w 8328152"/>
              <a:gd name="connsiteY11" fmla="*/ 1693173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773267 w 8328152"/>
              <a:gd name="connsiteY14" fmla="*/ 2824655 h 2824655"/>
              <a:gd name="connsiteX15" fmla="*/ 5675674 w 8328152"/>
              <a:gd name="connsiteY15" fmla="*/ 2824655 h 2824655"/>
              <a:gd name="connsiteX16" fmla="*/ 4780269 w 8328152"/>
              <a:gd name="connsiteY16" fmla="*/ 2824655 h 2824655"/>
              <a:gd name="connsiteX17" fmla="*/ 3884863 w 8328152"/>
              <a:gd name="connsiteY17" fmla="*/ 2824655 h 2824655"/>
              <a:gd name="connsiteX18" fmla="*/ 2787269 w 8328152"/>
              <a:gd name="connsiteY18" fmla="*/ 2824655 h 2824655"/>
              <a:gd name="connsiteX19" fmla="*/ 1757072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148332 h 2824655"/>
              <a:gd name="connsiteX24" fmla="*/ 0 w 8328152"/>
              <a:gd name="connsiteY24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3615279 w 8328152"/>
              <a:gd name="connsiteY17" fmla="*/ 2824655 h 2824655"/>
              <a:gd name="connsiteX18" fmla="*/ 2719872 w 8328152"/>
              <a:gd name="connsiteY18" fmla="*/ 2824655 h 2824655"/>
              <a:gd name="connsiteX19" fmla="*/ 1824467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097779 h 2824655"/>
              <a:gd name="connsiteX24" fmla="*/ 0 w 8328152"/>
              <a:gd name="connsiteY24" fmla="*/ 569789 h 28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28152" h="2824655" fill="none" extrusionOk="0">
                <a:moveTo>
                  <a:pt x="0" y="569789"/>
                </a:moveTo>
                <a:cubicBezTo>
                  <a:pt x="39348" y="233944"/>
                  <a:pt x="382938" y="28481"/>
                  <a:pt x="794270" y="0"/>
                </a:cubicBezTo>
                <a:cubicBezTo>
                  <a:pt x="1040769" y="1422"/>
                  <a:pt x="1444198" y="-12643"/>
                  <a:pt x="1757072" y="0"/>
                </a:cubicBezTo>
                <a:cubicBezTo>
                  <a:pt x="2119653" y="23080"/>
                  <a:pt x="2194318" y="22234"/>
                  <a:pt x="2585081" y="0"/>
                </a:cubicBezTo>
                <a:cubicBezTo>
                  <a:pt x="2979472" y="-37518"/>
                  <a:pt x="3122971" y="55112"/>
                  <a:pt x="3413091" y="0"/>
                </a:cubicBezTo>
                <a:cubicBezTo>
                  <a:pt x="3772337" y="-24429"/>
                  <a:pt x="4197602" y="48373"/>
                  <a:pt x="4443288" y="0"/>
                </a:cubicBezTo>
                <a:cubicBezTo>
                  <a:pt x="4666497" y="5915"/>
                  <a:pt x="5010282" y="-39465"/>
                  <a:pt x="5203901" y="0"/>
                </a:cubicBezTo>
                <a:cubicBezTo>
                  <a:pt x="5310510" y="9967"/>
                  <a:pt x="5735140" y="-49105"/>
                  <a:pt x="6031910" y="0"/>
                </a:cubicBezTo>
                <a:cubicBezTo>
                  <a:pt x="6261049" y="-96973"/>
                  <a:pt x="7185236" y="31892"/>
                  <a:pt x="7533881" y="0"/>
                </a:cubicBezTo>
                <a:cubicBezTo>
                  <a:pt x="7967092" y="-73230"/>
                  <a:pt x="8221313" y="250204"/>
                  <a:pt x="8328152" y="569789"/>
                </a:cubicBezTo>
                <a:cubicBezTo>
                  <a:pt x="8360801" y="848341"/>
                  <a:pt x="8343091" y="938631"/>
                  <a:pt x="8328152" y="1148332"/>
                </a:cubicBezTo>
                <a:cubicBezTo>
                  <a:pt x="8284957" y="1342879"/>
                  <a:pt x="8349048" y="1469200"/>
                  <a:pt x="8328152" y="1710024"/>
                </a:cubicBezTo>
                <a:cubicBezTo>
                  <a:pt x="8272569" y="1957337"/>
                  <a:pt x="8353163" y="2054537"/>
                  <a:pt x="8328152" y="2254865"/>
                </a:cubicBezTo>
                <a:cubicBezTo>
                  <a:pt x="8358363" y="2590354"/>
                  <a:pt x="7986183" y="2773184"/>
                  <a:pt x="7533881" y="2824655"/>
                </a:cubicBezTo>
                <a:cubicBezTo>
                  <a:pt x="7095033" y="2803473"/>
                  <a:pt x="6944375" y="2834681"/>
                  <a:pt x="6571079" y="2824655"/>
                </a:cubicBezTo>
                <a:cubicBezTo>
                  <a:pt x="6142160" y="2777586"/>
                  <a:pt x="5891133" y="2828464"/>
                  <a:pt x="5608279" y="2824655"/>
                </a:cubicBezTo>
                <a:cubicBezTo>
                  <a:pt x="5242598" y="2829321"/>
                  <a:pt x="5063828" y="2862330"/>
                  <a:pt x="4578079" y="2824655"/>
                </a:cubicBezTo>
                <a:cubicBezTo>
                  <a:pt x="4367870" y="2841948"/>
                  <a:pt x="4235937" y="2824366"/>
                  <a:pt x="4087051" y="2824655"/>
                </a:cubicBezTo>
                <a:cubicBezTo>
                  <a:pt x="3938165" y="2824944"/>
                  <a:pt x="3769784" y="2812042"/>
                  <a:pt x="3615279" y="2824655"/>
                </a:cubicBezTo>
                <a:cubicBezTo>
                  <a:pt x="3370020" y="2869440"/>
                  <a:pt x="2923854" y="2833505"/>
                  <a:pt x="2719872" y="2824655"/>
                </a:cubicBezTo>
                <a:cubicBezTo>
                  <a:pt x="2526738" y="2795309"/>
                  <a:pt x="2116541" y="2820746"/>
                  <a:pt x="1824467" y="2824655"/>
                </a:cubicBezTo>
                <a:cubicBezTo>
                  <a:pt x="1621500" y="2843217"/>
                  <a:pt x="1297657" y="2876649"/>
                  <a:pt x="794270" y="2824655"/>
                </a:cubicBezTo>
                <a:cubicBezTo>
                  <a:pt x="419219" y="2752048"/>
                  <a:pt x="150068" y="2564796"/>
                  <a:pt x="0" y="2254865"/>
                </a:cubicBezTo>
                <a:cubicBezTo>
                  <a:pt x="73058" y="2064459"/>
                  <a:pt x="-32795" y="1885641"/>
                  <a:pt x="0" y="1693173"/>
                </a:cubicBezTo>
                <a:cubicBezTo>
                  <a:pt x="51761" y="1499237"/>
                  <a:pt x="21350" y="1318373"/>
                  <a:pt x="0" y="1097779"/>
                </a:cubicBezTo>
                <a:cubicBezTo>
                  <a:pt x="-10103" y="860248"/>
                  <a:pt x="-65887" y="703058"/>
                  <a:pt x="0" y="569789"/>
                </a:cubicBezTo>
                <a:close/>
              </a:path>
              <a:path w="8328152" h="2824655" stroke="0" extrusionOk="0">
                <a:moveTo>
                  <a:pt x="0" y="569789"/>
                </a:moveTo>
                <a:cubicBezTo>
                  <a:pt x="32550" y="207208"/>
                  <a:pt x="411602" y="-106709"/>
                  <a:pt x="794270" y="0"/>
                </a:cubicBezTo>
                <a:cubicBezTo>
                  <a:pt x="1080818" y="-23663"/>
                  <a:pt x="1600010" y="-24450"/>
                  <a:pt x="1824467" y="0"/>
                </a:cubicBezTo>
                <a:cubicBezTo>
                  <a:pt x="2025499" y="-10540"/>
                  <a:pt x="2359770" y="-50547"/>
                  <a:pt x="2652477" y="0"/>
                </a:cubicBezTo>
                <a:cubicBezTo>
                  <a:pt x="2939049" y="46615"/>
                  <a:pt x="3278929" y="-4422"/>
                  <a:pt x="3480486" y="0"/>
                </a:cubicBezTo>
                <a:cubicBezTo>
                  <a:pt x="3650321" y="-2480"/>
                  <a:pt x="4176160" y="50788"/>
                  <a:pt x="4510684" y="0"/>
                </a:cubicBezTo>
                <a:cubicBezTo>
                  <a:pt x="4846424" y="47079"/>
                  <a:pt x="5146990" y="-9021"/>
                  <a:pt x="5406089" y="0"/>
                </a:cubicBezTo>
                <a:cubicBezTo>
                  <a:pt x="5678159" y="38923"/>
                  <a:pt x="6250332" y="-5555"/>
                  <a:pt x="6503684" y="0"/>
                </a:cubicBezTo>
                <a:cubicBezTo>
                  <a:pt x="6796718" y="39747"/>
                  <a:pt x="7196392" y="33125"/>
                  <a:pt x="7533881" y="0"/>
                </a:cubicBezTo>
                <a:cubicBezTo>
                  <a:pt x="7893363" y="-35320"/>
                  <a:pt x="8404216" y="251005"/>
                  <a:pt x="8328152" y="569789"/>
                </a:cubicBezTo>
                <a:cubicBezTo>
                  <a:pt x="8349373" y="739371"/>
                  <a:pt x="8293966" y="955731"/>
                  <a:pt x="8328152" y="1097779"/>
                </a:cubicBezTo>
                <a:cubicBezTo>
                  <a:pt x="8369185" y="1179594"/>
                  <a:pt x="8279851" y="1520158"/>
                  <a:pt x="8328152" y="1693173"/>
                </a:cubicBezTo>
                <a:cubicBezTo>
                  <a:pt x="8367880" y="1929393"/>
                  <a:pt x="8311002" y="1993392"/>
                  <a:pt x="8328152" y="2254865"/>
                </a:cubicBezTo>
                <a:cubicBezTo>
                  <a:pt x="8288666" y="2492034"/>
                  <a:pt x="7864805" y="2817090"/>
                  <a:pt x="7533881" y="2824655"/>
                </a:cubicBezTo>
                <a:cubicBezTo>
                  <a:pt x="7407275" y="2794670"/>
                  <a:pt x="6944113" y="2824820"/>
                  <a:pt x="6773267" y="2824655"/>
                </a:cubicBezTo>
                <a:cubicBezTo>
                  <a:pt x="6502511" y="2837463"/>
                  <a:pt x="6094395" y="2943199"/>
                  <a:pt x="5675674" y="2824655"/>
                </a:cubicBezTo>
                <a:cubicBezTo>
                  <a:pt x="5277896" y="2783228"/>
                  <a:pt x="5115180" y="2790458"/>
                  <a:pt x="4780269" y="2824655"/>
                </a:cubicBezTo>
                <a:cubicBezTo>
                  <a:pt x="4458226" y="2865360"/>
                  <a:pt x="4130174" y="2865860"/>
                  <a:pt x="3884863" y="2824655"/>
                </a:cubicBezTo>
                <a:cubicBezTo>
                  <a:pt x="3655472" y="2778052"/>
                  <a:pt x="3352160" y="2819681"/>
                  <a:pt x="2787269" y="2824655"/>
                </a:cubicBezTo>
                <a:cubicBezTo>
                  <a:pt x="2253170" y="2824698"/>
                  <a:pt x="2261146" y="2856477"/>
                  <a:pt x="1757072" y="2824655"/>
                </a:cubicBezTo>
                <a:cubicBezTo>
                  <a:pt x="1259354" y="2775843"/>
                  <a:pt x="963305" y="2888989"/>
                  <a:pt x="794270" y="2824655"/>
                </a:cubicBezTo>
                <a:cubicBezTo>
                  <a:pt x="349231" y="2856638"/>
                  <a:pt x="21487" y="2615462"/>
                  <a:pt x="0" y="2254865"/>
                </a:cubicBezTo>
                <a:cubicBezTo>
                  <a:pt x="26158" y="2076045"/>
                  <a:pt x="-38850" y="2007877"/>
                  <a:pt x="0" y="1693173"/>
                </a:cubicBezTo>
                <a:cubicBezTo>
                  <a:pt x="20228" y="1417003"/>
                  <a:pt x="9367" y="1420099"/>
                  <a:pt x="0" y="1148332"/>
                </a:cubicBezTo>
                <a:cubicBezTo>
                  <a:pt x="19149" y="873715"/>
                  <a:pt x="-7371" y="723358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38725" y="159982"/>
                  <a:pt x="439060" y="63655"/>
                  <a:pt x="794270" y="0"/>
                </a:cubicBezTo>
                <a:cubicBezTo>
                  <a:pt x="952342" y="26690"/>
                  <a:pt x="1292970" y="65929"/>
                  <a:pt x="1757072" y="0"/>
                </a:cubicBezTo>
                <a:cubicBezTo>
                  <a:pt x="2140175" y="24277"/>
                  <a:pt x="2178992" y="17902"/>
                  <a:pt x="2585081" y="0"/>
                </a:cubicBezTo>
                <a:cubicBezTo>
                  <a:pt x="2955155" y="-29975"/>
                  <a:pt x="3159843" y="-23132"/>
                  <a:pt x="3413091" y="0"/>
                </a:cubicBezTo>
                <a:cubicBezTo>
                  <a:pt x="3716066" y="-38169"/>
                  <a:pt x="4175284" y="18409"/>
                  <a:pt x="4443288" y="0"/>
                </a:cubicBezTo>
                <a:cubicBezTo>
                  <a:pt x="4674852" y="-31985"/>
                  <a:pt x="4935955" y="8330"/>
                  <a:pt x="5203901" y="0"/>
                </a:cubicBezTo>
                <a:cubicBezTo>
                  <a:pt x="5404689" y="-37822"/>
                  <a:pt x="5676511" y="4000"/>
                  <a:pt x="6031910" y="0"/>
                </a:cubicBezTo>
                <a:cubicBezTo>
                  <a:pt x="6356614" y="12569"/>
                  <a:pt x="7155231" y="58223"/>
                  <a:pt x="7533881" y="0"/>
                </a:cubicBezTo>
                <a:cubicBezTo>
                  <a:pt x="7860323" y="-92878"/>
                  <a:pt x="8348631" y="114970"/>
                  <a:pt x="8328152" y="569789"/>
                </a:cubicBezTo>
                <a:cubicBezTo>
                  <a:pt x="8365807" y="824271"/>
                  <a:pt x="8364497" y="960661"/>
                  <a:pt x="8328152" y="1148332"/>
                </a:cubicBezTo>
                <a:cubicBezTo>
                  <a:pt x="8295270" y="1366683"/>
                  <a:pt x="8320351" y="1458750"/>
                  <a:pt x="8328152" y="1710024"/>
                </a:cubicBezTo>
                <a:cubicBezTo>
                  <a:pt x="8315866" y="1911040"/>
                  <a:pt x="8338339" y="2046506"/>
                  <a:pt x="8328152" y="2254865"/>
                </a:cubicBezTo>
                <a:cubicBezTo>
                  <a:pt x="8403580" y="2619570"/>
                  <a:pt x="7955678" y="2792289"/>
                  <a:pt x="7533881" y="2824655"/>
                </a:cubicBezTo>
                <a:cubicBezTo>
                  <a:pt x="7111656" y="2794513"/>
                  <a:pt x="6951716" y="2861564"/>
                  <a:pt x="6571079" y="2824655"/>
                </a:cubicBezTo>
                <a:cubicBezTo>
                  <a:pt x="6239828" y="2814278"/>
                  <a:pt x="5967986" y="2807967"/>
                  <a:pt x="5608279" y="2824655"/>
                </a:cubicBezTo>
                <a:cubicBezTo>
                  <a:pt x="5246935" y="2789326"/>
                  <a:pt x="5075208" y="2759309"/>
                  <a:pt x="4578079" y="2824655"/>
                </a:cubicBezTo>
                <a:cubicBezTo>
                  <a:pt x="4069808" y="2843111"/>
                  <a:pt x="3879450" y="2762236"/>
                  <a:pt x="3615279" y="2824655"/>
                </a:cubicBezTo>
                <a:cubicBezTo>
                  <a:pt x="3418027" y="2872627"/>
                  <a:pt x="2902209" y="2787470"/>
                  <a:pt x="2719872" y="2824655"/>
                </a:cubicBezTo>
                <a:cubicBezTo>
                  <a:pt x="2553154" y="2818691"/>
                  <a:pt x="2049007" y="2813330"/>
                  <a:pt x="1824467" y="2824655"/>
                </a:cubicBezTo>
                <a:cubicBezTo>
                  <a:pt x="1582564" y="2817349"/>
                  <a:pt x="1243877" y="2808535"/>
                  <a:pt x="794270" y="2824655"/>
                </a:cubicBezTo>
                <a:cubicBezTo>
                  <a:pt x="368247" y="2809403"/>
                  <a:pt x="160929" y="2569111"/>
                  <a:pt x="0" y="2254865"/>
                </a:cubicBezTo>
                <a:cubicBezTo>
                  <a:pt x="49842" y="2031358"/>
                  <a:pt x="18907" y="1850553"/>
                  <a:pt x="0" y="1693173"/>
                </a:cubicBezTo>
                <a:cubicBezTo>
                  <a:pt x="14163" y="1537523"/>
                  <a:pt x="43405" y="1279071"/>
                  <a:pt x="0" y="1097779"/>
                </a:cubicBezTo>
                <a:cubicBezTo>
                  <a:pt x="-12541" y="890969"/>
                  <a:pt x="-87416" y="701880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18976" y="315204"/>
                  <a:pt x="362263" y="12209"/>
                  <a:pt x="794270" y="0"/>
                </a:cubicBezTo>
                <a:cubicBezTo>
                  <a:pt x="974412" y="11908"/>
                  <a:pt x="1358671" y="39341"/>
                  <a:pt x="1757072" y="0"/>
                </a:cubicBezTo>
                <a:cubicBezTo>
                  <a:pt x="2135450" y="17458"/>
                  <a:pt x="2188731" y="18658"/>
                  <a:pt x="2585081" y="0"/>
                </a:cubicBezTo>
                <a:cubicBezTo>
                  <a:pt x="2947574" y="-26483"/>
                  <a:pt x="3149066" y="27443"/>
                  <a:pt x="3413091" y="0"/>
                </a:cubicBezTo>
                <a:cubicBezTo>
                  <a:pt x="3794668" y="-61438"/>
                  <a:pt x="4222111" y="19425"/>
                  <a:pt x="4443288" y="0"/>
                </a:cubicBezTo>
                <a:cubicBezTo>
                  <a:pt x="4677310" y="-36209"/>
                  <a:pt x="4976752" y="24192"/>
                  <a:pt x="5203901" y="0"/>
                </a:cubicBezTo>
                <a:cubicBezTo>
                  <a:pt x="5390748" y="-8182"/>
                  <a:pt x="5716221" y="-22950"/>
                  <a:pt x="6031910" y="0"/>
                </a:cubicBezTo>
                <a:cubicBezTo>
                  <a:pt x="6280241" y="-51091"/>
                  <a:pt x="7165629" y="-4126"/>
                  <a:pt x="7533881" y="0"/>
                </a:cubicBezTo>
                <a:cubicBezTo>
                  <a:pt x="7893821" y="-121327"/>
                  <a:pt x="8307460" y="207650"/>
                  <a:pt x="8328152" y="569789"/>
                </a:cubicBezTo>
                <a:cubicBezTo>
                  <a:pt x="8371767" y="844531"/>
                  <a:pt x="8363723" y="947543"/>
                  <a:pt x="8328152" y="1148332"/>
                </a:cubicBezTo>
                <a:cubicBezTo>
                  <a:pt x="8285759" y="1340917"/>
                  <a:pt x="8338618" y="1449563"/>
                  <a:pt x="8328152" y="1710024"/>
                </a:cubicBezTo>
                <a:cubicBezTo>
                  <a:pt x="8296692" y="1946952"/>
                  <a:pt x="8342616" y="2074512"/>
                  <a:pt x="8328152" y="2254865"/>
                </a:cubicBezTo>
                <a:cubicBezTo>
                  <a:pt x="8419192" y="2549663"/>
                  <a:pt x="7966202" y="2878453"/>
                  <a:pt x="7533881" y="2824655"/>
                </a:cubicBezTo>
                <a:cubicBezTo>
                  <a:pt x="7085816" y="2836116"/>
                  <a:pt x="6960117" y="2816548"/>
                  <a:pt x="6571079" y="2824655"/>
                </a:cubicBezTo>
                <a:cubicBezTo>
                  <a:pt x="6215399" y="2793509"/>
                  <a:pt x="5877828" y="2828896"/>
                  <a:pt x="5608279" y="2824655"/>
                </a:cubicBezTo>
                <a:cubicBezTo>
                  <a:pt x="5231413" y="2817730"/>
                  <a:pt x="5076120" y="2817388"/>
                  <a:pt x="4578079" y="2824655"/>
                </a:cubicBezTo>
                <a:cubicBezTo>
                  <a:pt x="4439762" y="2816887"/>
                  <a:pt x="4334447" y="2828725"/>
                  <a:pt x="4096679" y="2824655"/>
                </a:cubicBezTo>
                <a:cubicBezTo>
                  <a:pt x="3858911" y="2820585"/>
                  <a:pt x="3854107" y="2823681"/>
                  <a:pt x="3615279" y="2824655"/>
                </a:cubicBezTo>
                <a:cubicBezTo>
                  <a:pt x="3420145" y="2907406"/>
                  <a:pt x="2870717" y="2784509"/>
                  <a:pt x="2719872" y="2824655"/>
                </a:cubicBezTo>
                <a:cubicBezTo>
                  <a:pt x="2497749" y="2852911"/>
                  <a:pt x="2106317" y="2869281"/>
                  <a:pt x="1824467" y="2824655"/>
                </a:cubicBezTo>
                <a:cubicBezTo>
                  <a:pt x="1572885" y="2824028"/>
                  <a:pt x="1351006" y="2832104"/>
                  <a:pt x="794270" y="2824655"/>
                </a:cubicBezTo>
                <a:cubicBezTo>
                  <a:pt x="390477" y="2727333"/>
                  <a:pt x="187159" y="2603443"/>
                  <a:pt x="0" y="2254865"/>
                </a:cubicBezTo>
                <a:cubicBezTo>
                  <a:pt x="29330" y="2068534"/>
                  <a:pt x="-48324" y="1858279"/>
                  <a:pt x="0" y="1693173"/>
                </a:cubicBezTo>
                <a:cubicBezTo>
                  <a:pt x="26033" y="1564725"/>
                  <a:pt x="9379" y="1339113"/>
                  <a:pt x="0" y="1097779"/>
                </a:cubicBezTo>
                <a:cubicBezTo>
                  <a:pt x="-24929" y="902948"/>
                  <a:pt x="-55586" y="692444"/>
                  <a:pt x="0" y="569789"/>
                </a:cubicBezTo>
                <a:close/>
              </a:path>
            </a:pathLst>
          </a:custGeom>
          <a:solidFill>
            <a:srgbClr val="FFFF00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394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1071</TotalTime>
  <Words>616</Words>
  <Application>Microsoft Office PowerPoint</Application>
  <PresentationFormat>Widescreen</PresentationFormat>
  <Paragraphs>58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UTM Avo</vt:lpstr>
      <vt:lpstr>UTM Azuki</vt:lpstr>
      <vt:lpstr>UTM Bebas</vt:lpstr>
      <vt:lpstr>UTM Bienvenue</vt:lpstr>
      <vt:lpstr>UTM LinotypeZapfino KT</vt:lpstr>
      <vt:lpstr>UTM Ong Do Tre</vt:lpstr>
      <vt:lpstr>UTM Showcard</vt:lpstr>
      <vt:lpstr>UVF Salome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107</cp:revision>
  <dcterms:created xsi:type="dcterms:W3CDTF">2023-03-05T01:12:00Z</dcterms:created>
  <dcterms:modified xsi:type="dcterms:W3CDTF">2024-07-09T12:59:29Z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