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1" r:id="rId2"/>
    <p:sldId id="282" r:id="rId3"/>
    <p:sldId id="292" r:id="rId4"/>
    <p:sldId id="295" r:id="rId5"/>
    <p:sldId id="291" r:id="rId6"/>
    <p:sldId id="289" r:id="rId7"/>
    <p:sldId id="293" r:id="rId8"/>
    <p:sldId id="287" r:id="rId9"/>
    <p:sldId id="294" r:id="rId10"/>
    <p:sldId id="268" r:id="rId11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67" y="-101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75519" y="4343401"/>
            <a:ext cx="14020799" cy="24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43: 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TÍNH GIÁ TRỊ CỦA BIỂU THỨC SỐ (TIẾP THEO)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601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9236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4E42B252-ECFF-26FC-9601-13EC36E06CC7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5BF6366D-C312-D338-9974-66A3F16CD300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E3612A83-0AD2-0BA7-5D24-AF1FCB6F284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9063743-2656-DFC6-FEA2-2DB214BABF77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35EDB70F-F1DC-DC3B-7F65-01BAF6725A6B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67146E8C-8BD6-ADFC-8ABB-74B774B4E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919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43: TÍNH GIÁ TRỊ CỦA BIỂU THỨC SỐ (TIẾP THEO)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2185DE0-4FB2-AAAA-09C8-E31730BD6A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5719" y="1676400"/>
            <a:ext cx="12649200" cy="7467600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D89D9B90-37D0-5F0C-A8C7-4F65526DE981}"/>
              </a:ext>
            </a:extLst>
          </p:cNvPr>
          <p:cNvSpPr/>
          <p:nvPr/>
        </p:nvSpPr>
        <p:spPr>
          <a:xfrm>
            <a:off x="5236910" y="5791200"/>
            <a:ext cx="3285393" cy="381000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C60D978F-CCE4-BEBF-DE0A-92F250832988}"/>
              </a:ext>
            </a:extLst>
          </p:cNvPr>
          <p:cNvSpPr/>
          <p:nvPr/>
        </p:nvSpPr>
        <p:spPr>
          <a:xfrm>
            <a:off x="9281319" y="7467600"/>
            <a:ext cx="2895600" cy="4572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906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4E42B252-ECFF-26FC-9601-13EC36E06CC7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5BF6366D-C312-D338-9974-66A3F16CD300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E3612A83-0AD2-0BA7-5D24-AF1FCB6F284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9063743-2656-DFC6-FEA2-2DB214BABF77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35EDB70F-F1DC-DC3B-7F65-01BAF6725A6B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67146E8C-8BD6-ADFC-8ABB-74B774B4E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919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43: TÍNH GIÁ TRỊ CỦA BIỂU THỨC SỐ (TIẾP THEO)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A4B0104-94E6-ACFB-85E5-3642007F8C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519" y="1493118"/>
            <a:ext cx="13846432" cy="248154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ECFF9623-EA85-83DA-DBC0-4B06655D2D7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8552" b="49970"/>
          <a:stretch/>
        </p:blipFill>
        <p:spPr>
          <a:xfrm>
            <a:off x="1737519" y="3766852"/>
            <a:ext cx="5486400" cy="248154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E5733729-4249-8AB8-70B1-56A5580BC93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550" t="52979" r="55039" b="18972"/>
          <a:stretch/>
        </p:blipFill>
        <p:spPr>
          <a:xfrm>
            <a:off x="1664303" y="6477000"/>
            <a:ext cx="6474016" cy="129480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326D7188-9A94-3FC5-1D09-963D08E8221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75" t="80414" r="50000" b="1338"/>
          <a:stretch/>
        </p:blipFill>
        <p:spPr>
          <a:xfrm>
            <a:off x="1832769" y="7716465"/>
            <a:ext cx="5295900" cy="1107685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A1660E01-DDC6-C849-DB87-4FB4C1004695}"/>
              </a:ext>
            </a:extLst>
          </p:cNvPr>
          <p:cNvCxnSpPr/>
          <p:nvPr/>
        </p:nvCxnSpPr>
        <p:spPr>
          <a:xfrm>
            <a:off x="7982952" y="4953000"/>
            <a:ext cx="0" cy="3797734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E08661B2-18E4-070F-646B-79812C19C7D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1443" t="11695" r="7201" b="43917"/>
          <a:stretch/>
        </p:blipFill>
        <p:spPr>
          <a:xfrm>
            <a:off x="8138319" y="4396942"/>
            <a:ext cx="5486400" cy="221241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xmlns="" id="{D1FE5C73-C2C2-918F-6C02-5AB8EE80512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2212" t="53183" r="3358" b="15968"/>
          <a:stretch/>
        </p:blipFill>
        <p:spPr>
          <a:xfrm>
            <a:off x="8078203" y="6477000"/>
            <a:ext cx="5752098" cy="1537621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xmlns="" id="{F5098BBA-FBAA-538C-2D8E-687DDC8C896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3438" t="80414"/>
          <a:stretch/>
        </p:blipFill>
        <p:spPr>
          <a:xfrm>
            <a:off x="8236537" y="7880820"/>
            <a:ext cx="5335001" cy="931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333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4E42B252-ECFF-26FC-9601-13EC36E06CC7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5BF6366D-C312-D338-9974-66A3F16CD300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E3612A83-0AD2-0BA7-5D24-AF1FCB6F284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9063743-2656-DFC6-FEA2-2DB214BABF77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35EDB70F-F1DC-DC3B-7F65-01BAF6725A6B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67146E8C-8BD6-ADFC-8ABB-74B774B4E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919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43: TÍNH GIÁ TRỊ CỦA BIỂU THỨC SỐ (TIẾP THEO)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28D6380-1FEE-7D3A-8788-AAF800AB6810}"/>
              </a:ext>
            </a:extLst>
          </p:cNvPr>
          <p:cNvSpPr txBox="1"/>
          <p:nvPr/>
        </p:nvSpPr>
        <p:spPr>
          <a:xfrm>
            <a:off x="823119" y="2057400"/>
            <a:ext cx="84809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1: </a:t>
            </a:r>
            <a:r>
              <a:rPr lang="en-US" sz="36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6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4EB4AE4-B0F0-EEF5-3B52-85607F6ABBFC}"/>
              </a:ext>
            </a:extLst>
          </p:cNvPr>
          <p:cNvSpPr txBox="1"/>
          <p:nvPr/>
        </p:nvSpPr>
        <p:spPr>
          <a:xfrm>
            <a:off x="969710" y="2895600"/>
            <a:ext cx="386964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a) 7 + 43 x 2 </a:t>
            </a:r>
          </a:p>
          <a:p>
            <a:pPr algn="just"/>
            <a:r>
              <a:rPr lang="pt-BR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b) 8 + 15 : 3 </a:t>
            </a:r>
          </a:p>
          <a:p>
            <a:pPr algn="just"/>
            <a:r>
              <a:rPr lang="pt-BR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c) 312 x 2 – 5 </a:t>
            </a:r>
          </a:p>
          <a:p>
            <a:pPr algn="just"/>
            <a:r>
              <a:rPr lang="pt-BR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d) 900 : 3 – 20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DB140A50-F907-D1CF-DF3B-E59703FDB127}"/>
              </a:ext>
            </a:extLst>
          </p:cNvPr>
          <p:cNvSpPr txBox="1"/>
          <p:nvPr/>
        </p:nvSpPr>
        <p:spPr>
          <a:xfrm>
            <a:off x="3576911" y="3439685"/>
            <a:ext cx="2057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t-BR" sz="360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pt-BR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pt-BR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pt-BR" sz="360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D21FF836-0173-0B05-B00E-4FF588118E59}"/>
              </a:ext>
            </a:extLst>
          </p:cNvPr>
          <p:cNvSpPr txBox="1"/>
          <p:nvPr/>
        </p:nvSpPr>
        <p:spPr>
          <a:xfrm>
            <a:off x="5405710" y="3439685"/>
            <a:ext cx="1295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t-BR" sz="360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024895F1-BB34-D3A1-E283-2A98B0409E84}"/>
              </a:ext>
            </a:extLst>
          </p:cNvPr>
          <p:cNvSpPr txBox="1"/>
          <p:nvPr/>
        </p:nvSpPr>
        <p:spPr>
          <a:xfrm>
            <a:off x="3670968" y="2938572"/>
            <a:ext cx="21753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t-BR" sz="360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7 +86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49804C5A-0309-E4FB-94AB-6FD82455F284}"/>
              </a:ext>
            </a:extLst>
          </p:cNvPr>
          <p:cNvSpPr txBox="1"/>
          <p:nvPr/>
        </p:nvSpPr>
        <p:spPr>
          <a:xfrm>
            <a:off x="5222478" y="2915294"/>
            <a:ext cx="12477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t-BR" sz="360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93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7D389EA9-9178-EC3F-9E40-CD7009C5F024}"/>
              </a:ext>
            </a:extLst>
          </p:cNvPr>
          <p:cNvSpPr txBox="1"/>
          <p:nvPr/>
        </p:nvSpPr>
        <p:spPr>
          <a:xfrm>
            <a:off x="3974240" y="3979545"/>
            <a:ext cx="26429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624 – 5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B8C4461D-9B70-4708-05AE-12C79B460B4C}"/>
              </a:ext>
            </a:extLst>
          </p:cNvPr>
          <p:cNvSpPr txBox="1"/>
          <p:nvPr/>
        </p:nvSpPr>
        <p:spPr>
          <a:xfrm>
            <a:off x="5928519" y="3979545"/>
            <a:ext cx="23286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619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DD1C734E-8403-A745-184D-BF326B8C8F0B}"/>
              </a:ext>
            </a:extLst>
          </p:cNvPr>
          <p:cNvSpPr txBox="1"/>
          <p:nvPr/>
        </p:nvSpPr>
        <p:spPr>
          <a:xfrm>
            <a:off x="3947319" y="4544230"/>
            <a:ext cx="23651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300 – 20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14374D90-85AD-921D-3A79-3219BA870A8F}"/>
              </a:ext>
            </a:extLst>
          </p:cNvPr>
          <p:cNvSpPr txBox="1"/>
          <p:nvPr/>
        </p:nvSpPr>
        <p:spPr>
          <a:xfrm>
            <a:off x="6233319" y="4572000"/>
            <a:ext cx="1676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280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15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19" grpId="0"/>
      <p:bldP spid="21" grpId="0"/>
      <p:bldP spid="23" grpId="0"/>
      <p:bldP spid="25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4E42B252-ECFF-26FC-9601-13EC36E06CC7}"/>
              </a:ext>
            </a:extLst>
          </p:cNvPr>
          <p:cNvGrpSpPr/>
          <p:nvPr/>
        </p:nvGrpSpPr>
        <p:grpSpPr>
          <a:xfrm>
            <a:off x="5295084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5BF6366D-C312-D338-9974-66A3F16CD300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E3612A83-0AD2-0BA7-5D24-AF1FCB6F284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9063743-2656-DFC6-FEA2-2DB214BABF77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35EDB70F-F1DC-DC3B-7F65-01BAF6725A6B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67146E8C-8BD6-ADFC-8ABB-74B774B4E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3093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43: TÍNH GIÁ TRỊ CỦA BIỂU THỨC SỐ (TIẾP THEO)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A9F4BC3-AE2B-B459-88DD-C6F59F128158}"/>
              </a:ext>
            </a:extLst>
          </p:cNvPr>
          <p:cNvSpPr txBox="1"/>
          <p:nvPr/>
        </p:nvSpPr>
        <p:spPr>
          <a:xfrm>
            <a:off x="537369" y="1676400"/>
            <a:ext cx="121729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2: </a:t>
            </a:r>
            <a:r>
              <a:rPr lang="en-US" sz="36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 smtClean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bông</a:t>
            </a:r>
            <a:r>
              <a:rPr lang="en-US" sz="3600" i="0" dirty="0" smtClean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 smtClean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3600" i="0" dirty="0" smtClean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 smtClean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600" i="0" dirty="0" smtClean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6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09275E3-A33E-35D4-39CC-63AFC859A8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0771" y="2322731"/>
            <a:ext cx="3016907" cy="139035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EE1B92CE-9613-388B-E5F1-E9E0A3F0F4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5870" y="2186955"/>
            <a:ext cx="3001027" cy="16120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1CB24385-D323-48A2-E59C-CE654F9F8B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58236" y="2254843"/>
            <a:ext cx="3080420" cy="16120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65F5A724-440D-FED3-687F-D3BD1E88F3E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-7476" r="85079"/>
          <a:stretch/>
        </p:blipFill>
        <p:spPr>
          <a:xfrm>
            <a:off x="1996085" y="3676516"/>
            <a:ext cx="2153980" cy="235811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B8FA7B49-540A-6BBF-927C-4049582AC0B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5914" t="-7476" r="69165"/>
          <a:stretch/>
        </p:blipFill>
        <p:spPr>
          <a:xfrm>
            <a:off x="3559754" y="3731699"/>
            <a:ext cx="2153980" cy="235811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xmlns="" id="{A5E9C1A4-8BAA-4E2F-AD12-44E44536CA8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5072" t="-6067" r="50007"/>
          <a:stretch/>
        </p:blipFill>
        <p:spPr>
          <a:xfrm>
            <a:off x="5938407" y="3814853"/>
            <a:ext cx="2153982" cy="232720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F1206AAF-D9AB-9A77-9E05-994879886A8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3740" t="10693" r="34301"/>
          <a:stretch/>
        </p:blipFill>
        <p:spPr>
          <a:xfrm>
            <a:off x="7960294" y="4106045"/>
            <a:ext cx="1726306" cy="1959481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xmlns="" id="{1FE36C4A-6CA3-907A-BAAE-819C7B40AF0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1439" t="-6201" r="14927" b="-1"/>
          <a:stretch/>
        </p:blipFill>
        <p:spPr>
          <a:xfrm>
            <a:off x="9969479" y="3745676"/>
            <a:ext cx="1968259" cy="2330157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xmlns="" id="{E88115D7-53E0-32FD-AE28-2DDFB328CD68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6366" t="6556"/>
          <a:stretch/>
        </p:blipFill>
        <p:spPr>
          <a:xfrm>
            <a:off x="11876052" y="4039545"/>
            <a:ext cx="1968261" cy="2050267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xmlns="" id="{2054BFF6-81DB-12CE-F07E-9140D93D6A2A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-836" t="8046" r="67575"/>
          <a:stretch/>
        </p:blipFill>
        <p:spPr>
          <a:xfrm>
            <a:off x="2708424" y="6072440"/>
            <a:ext cx="3586016" cy="161200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xmlns="" id="{4557E6A4-39E8-E100-0121-C0C33461644A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34953" t="8046" r="33722"/>
          <a:stretch/>
        </p:blipFill>
        <p:spPr>
          <a:xfrm>
            <a:off x="6449635" y="6125134"/>
            <a:ext cx="3377368" cy="16120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xmlns="" id="{89244CFA-EEE8-1303-9AB9-21AA9AE5393D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68674" t="8046"/>
          <a:stretch/>
        </p:blipFill>
        <p:spPr>
          <a:xfrm>
            <a:off x="10229323" y="6125134"/>
            <a:ext cx="3377370" cy="1612000"/>
          </a:xfrm>
          <a:prstGeom prst="rect">
            <a:avLst/>
          </a:prstGeom>
        </p:spPr>
      </p:pic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xmlns="" id="{E4A44CC9-312E-5648-99FF-AB3B565C6D3B}"/>
              </a:ext>
            </a:extLst>
          </p:cNvPr>
          <p:cNvCxnSpPr/>
          <p:nvPr/>
        </p:nvCxnSpPr>
        <p:spPr>
          <a:xfrm flipV="1">
            <a:off x="3337719" y="3713082"/>
            <a:ext cx="3962400" cy="8589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xmlns="" id="{20B5EE7A-318D-443A-7652-0C75617112BD}"/>
              </a:ext>
            </a:extLst>
          </p:cNvPr>
          <p:cNvCxnSpPr/>
          <p:nvPr/>
        </p:nvCxnSpPr>
        <p:spPr>
          <a:xfrm flipV="1">
            <a:off x="7280761" y="3767243"/>
            <a:ext cx="3962400" cy="8589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xmlns="" id="{4D8149B0-6B25-2031-3F3F-3856A050FBF6}"/>
              </a:ext>
            </a:extLst>
          </p:cNvPr>
          <p:cNvCxnSpPr>
            <a:cxnSpLocks/>
          </p:cNvCxnSpPr>
          <p:nvPr/>
        </p:nvCxnSpPr>
        <p:spPr>
          <a:xfrm flipH="1" flipV="1">
            <a:off x="5073734" y="3676516"/>
            <a:ext cx="7643150" cy="97105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xmlns="" id="{B0122561-8B1B-2D6D-A4F1-1CC102F17619}"/>
              </a:ext>
            </a:extLst>
          </p:cNvPr>
          <p:cNvCxnSpPr>
            <a:cxnSpLocks/>
          </p:cNvCxnSpPr>
          <p:nvPr/>
        </p:nvCxnSpPr>
        <p:spPr>
          <a:xfrm flipH="1">
            <a:off x="4367661" y="5307291"/>
            <a:ext cx="3852412" cy="9365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xmlns="" id="{C681613A-652B-B224-7747-EE64F10DF8AA}"/>
              </a:ext>
            </a:extLst>
          </p:cNvPr>
          <p:cNvCxnSpPr>
            <a:cxnSpLocks/>
          </p:cNvCxnSpPr>
          <p:nvPr/>
        </p:nvCxnSpPr>
        <p:spPr>
          <a:xfrm flipH="1">
            <a:off x="8375268" y="5465417"/>
            <a:ext cx="1899878" cy="9155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xmlns="" id="{0449EB1E-C8B8-22E1-F536-2A975011DDB3}"/>
              </a:ext>
            </a:extLst>
          </p:cNvPr>
          <p:cNvCxnSpPr>
            <a:cxnSpLocks/>
          </p:cNvCxnSpPr>
          <p:nvPr/>
        </p:nvCxnSpPr>
        <p:spPr>
          <a:xfrm>
            <a:off x="5382761" y="5189306"/>
            <a:ext cx="5227508" cy="156022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923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4E42B252-ECFF-26FC-9601-13EC36E06CC7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5BF6366D-C312-D338-9974-66A3F16CD300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E3612A83-0AD2-0BA7-5D24-AF1FCB6F284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9063743-2656-DFC6-FEA2-2DB214BABF77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35EDB70F-F1DC-DC3B-7F65-01BAF6725A6B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67146E8C-8BD6-ADFC-8ABB-74B774B4E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919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43: TÍNH GIÁ TRỊ CỦA BIỂU THỨC SỐ (TIẾP THEO)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AD30A4DB-0BE1-13E6-C0B7-04DE793BBD7A}"/>
              </a:ext>
            </a:extLst>
          </p:cNvPr>
          <p:cNvSpPr txBox="1"/>
          <p:nvPr/>
        </p:nvSpPr>
        <p:spPr>
          <a:xfrm>
            <a:off x="442119" y="1802011"/>
            <a:ext cx="149352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3: 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sửa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908A2751-03DA-3C27-EA3D-7C4E8F8E53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118" y="3410254"/>
            <a:ext cx="5410201" cy="321914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B356955D-0D6A-C66F-9695-04BD3CF20E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5728" y="3512647"/>
            <a:ext cx="5410201" cy="323591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65FD0286-8B81-EF53-3D80-9CA355966ECE}"/>
              </a:ext>
            </a:extLst>
          </p:cNvPr>
          <p:cNvSpPr txBox="1"/>
          <p:nvPr/>
        </p:nvSpPr>
        <p:spPr>
          <a:xfrm>
            <a:off x="5055445" y="6588052"/>
            <a:ext cx="750247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Các câu sai: a và d.</a:t>
            </a:r>
          </a:p>
          <a:p>
            <a:pPr algn="just"/>
            <a:r>
              <a:rPr lang="pt-BR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Sửa:</a:t>
            </a:r>
          </a:p>
          <a:p>
            <a:pPr algn="just"/>
            <a:r>
              <a:rPr lang="pt-BR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a) 50 + 50 x 8 = 50 + 400 = 450</a:t>
            </a:r>
          </a:p>
          <a:p>
            <a:pPr algn="just"/>
            <a:r>
              <a:rPr lang="pt-BR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d) 300 – 100 : 5 = 300 – 20 = 280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4624EB40-815E-86C0-39B5-2AEDD603B7A2}"/>
              </a:ext>
            </a:extLst>
          </p:cNvPr>
          <p:cNvSpPr txBox="1"/>
          <p:nvPr/>
        </p:nvSpPr>
        <p:spPr>
          <a:xfrm>
            <a:off x="6080919" y="3512647"/>
            <a:ext cx="914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0D997640-56B5-6057-F9C2-FA28C51DF87E}"/>
              </a:ext>
            </a:extLst>
          </p:cNvPr>
          <p:cNvSpPr txBox="1"/>
          <p:nvPr/>
        </p:nvSpPr>
        <p:spPr>
          <a:xfrm>
            <a:off x="15072519" y="5168806"/>
            <a:ext cx="914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</a:t>
            </a:r>
          </a:p>
        </p:txBody>
      </p:sp>
    </p:spTree>
    <p:extLst>
      <p:ext uri="{BB962C8B-B14F-4D97-AF65-F5344CB8AC3E}">
        <p14:creationId xmlns:p14="http://schemas.microsoft.com/office/powerpoint/2010/main" val="378492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BA6C134-9278-A008-2DBF-D60F601A915B}"/>
              </a:ext>
            </a:extLst>
          </p:cNvPr>
          <p:cNvSpPr txBox="1"/>
          <p:nvPr/>
        </p:nvSpPr>
        <p:spPr>
          <a:xfrm>
            <a:off x="594519" y="1828800"/>
            <a:ext cx="1462138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4: 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bao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thóc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cân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20 kg,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bao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ngô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cân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30 kg.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4 bao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thóc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1 bao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ngô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cân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bao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ki-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lô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-gam?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D5275FEB-AAB7-A13D-342A-3236B202FA39}"/>
              </a:ext>
            </a:extLst>
          </p:cNvPr>
          <p:cNvGrpSpPr/>
          <p:nvPr/>
        </p:nvGrpSpPr>
        <p:grpSpPr>
          <a:xfrm>
            <a:off x="5295084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8FA82314-2698-87BF-6762-5349E3205DA8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7A923432-231A-54E9-EF8B-3E344CDAE293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1F91EA48-AF6D-3364-B4E6-1F5555FDFA4D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82C787DE-16E7-7C78-83E0-7562FE3C995C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34D25F26-C3E4-4788-F0B5-20098B7B5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3093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43: TÍNH GIÁ TRỊ CỦA BIỂU THỨC SỐ (TIẾP THEO)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0661B7A8-2CC8-6486-6F23-C09F636FA1C3}"/>
              </a:ext>
            </a:extLst>
          </p:cNvPr>
          <p:cNvSpPr txBox="1"/>
          <p:nvPr/>
        </p:nvSpPr>
        <p:spPr>
          <a:xfrm>
            <a:off x="7610942" y="3699273"/>
            <a:ext cx="7604957" cy="4975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u="sng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 bao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thóc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cân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20 x 4 = 80 (kg)</a:t>
            </a:r>
          </a:p>
          <a:p>
            <a:pPr algn="just">
              <a:lnSpc>
                <a:spcPct val="150000"/>
              </a:lnSpc>
            </a:pP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 bao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thóc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1 bao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ngô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cân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80 + 30 = 110 (kg)</a:t>
            </a:r>
          </a:p>
          <a:p>
            <a:pPr algn="r">
              <a:lnSpc>
                <a:spcPct val="150000"/>
              </a:lnSpc>
            </a:pP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110 ki-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lô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-gam.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F921364-9EE9-EB21-C057-40E41815BA28}"/>
              </a:ext>
            </a:extLst>
          </p:cNvPr>
          <p:cNvSpPr txBox="1"/>
          <p:nvPr/>
        </p:nvSpPr>
        <p:spPr>
          <a:xfrm>
            <a:off x="1969524" y="3850154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u="sng" dirty="0" err="1">
                <a:latin typeface="Arial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69D35D1-5242-20C2-D44D-855A3B906E55}"/>
              </a:ext>
            </a:extLst>
          </p:cNvPr>
          <p:cNvSpPr txBox="1"/>
          <p:nvPr/>
        </p:nvSpPr>
        <p:spPr>
          <a:xfrm>
            <a:off x="365923" y="4970680"/>
            <a:ext cx="670559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 1 bao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thóc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20 kg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1 bao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ngô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30 kg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4 bao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thóc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1 bao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ngô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? kg.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71F7FE03-A052-2D5C-F276-23E25611C54C}"/>
              </a:ext>
            </a:extLst>
          </p:cNvPr>
          <p:cNvCxnSpPr/>
          <p:nvPr/>
        </p:nvCxnSpPr>
        <p:spPr>
          <a:xfrm>
            <a:off x="7515692" y="4572000"/>
            <a:ext cx="0" cy="432503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1749DDCD-8C7D-0649-D763-15EF95A82397}"/>
              </a:ext>
            </a:extLst>
          </p:cNvPr>
          <p:cNvCxnSpPr>
            <a:cxnSpLocks/>
          </p:cNvCxnSpPr>
          <p:nvPr/>
        </p:nvCxnSpPr>
        <p:spPr>
          <a:xfrm>
            <a:off x="3853093" y="2438400"/>
            <a:ext cx="400146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6C49CC3E-445E-18F6-32BD-004BC760CD25}"/>
              </a:ext>
            </a:extLst>
          </p:cNvPr>
          <p:cNvCxnSpPr>
            <a:cxnSpLocks/>
          </p:cNvCxnSpPr>
          <p:nvPr/>
        </p:nvCxnSpPr>
        <p:spPr>
          <a:xfrm>
            <a:off x="10043319" y="2438400"/>
            <a:ext cx="3733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6AC4BF8A-198A-B5EC-33D2-E5CC7B648747}"/>
              </a:ext>
            </a:extLst>
          </p:cNvPr>
          <p:cNvCxnSpPr>
            <a:cxnSpLocks/>
          </p:cNvCxnSpPr>
          <p:nvPr/>
        </p:nvCxnSpPr>
        <p:spPr>
          <a:xfrm>
            <a:off x="751912" y="3029129"/>
            <a:ext cx="1081540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450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8403DF3-B0CA-6CAD-71C3-904FA4121814}"/>
              </a:ext>
            </a:extLst>
          </p:cNvPr>
          <p:cNvSpPr txBox="1"/>
          <p:nvPr/>
        </p:nvSpPr>
        <p:spPr>
          <a:xfrm>
            <a:off x="213519" y="1849026"/>
            <a:ext cx="151638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5: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36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just">
              <a:buAutoNum type="alphaLcParenR"/>
            </a:pP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87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trừ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cộng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40</a:t>
            </a:r>
          </a:p>
          <a:p>
            <a:pPr algn="just"/>
            <a:endParaRPr lang="en-US" sz="36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36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3600" i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en-US" sz="3600" i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3600" i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3600" i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6 rồi</a:t>
            </a:r>
            <a:r>
              <a:rPr lang="en-US" sz="3600" i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trừ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D54C2174-44B2-6790-9600-94A0D2DBB906}"/>
              </a:ext>
            </a:extLst>
          </p:cNvPr>
          <p:cNvGrpSpPr/>
          <p:nvPr/>
        </p:nvGrpSpPr>
        <p:grpSpPr>
          <a:xfrm>
            <a:off x="5295084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36ACD159-E90E-E047-2CE7-8FF92BEDB171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CF24CF8B-4A0E-163F-C5B3-F77D1CD23279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0A80B88F-661C-7132-E0C2-63791DF65A23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21B61129-1BC2-E4E3-C43F-345EE6C1A043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1A3BD714-CEE3-1B5C-D8F8-4FBE359444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3093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43: TÍNH GIÁ TRỊ CỦA BIỂU THỨC SỐ (TIẾP THEO)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B3A5AB7D-0065-3A08-3D70-F77F518066A0}"/>
              </a:ext>
            </a:extLst>
          </p:cNvPr>
          <p:cNvSpPr txBox="1"/>
          <p:nvPr/>
        </p:nvSpPr>
        <p:spPr>
          <a:xfrm>
            <a:off x="198438" y="3733800"/>
            <a:ext cx="283448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87 – </a:t>
            </a:r>
            <a:r>
              <a:rPr lang="en-US" sz="360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en-US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+ 40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3CFB5C99-672F-E28F-20B7-89E632576100}"/>
              </a:ext>
            </a:extLst>
          </p:cNvPr>
          <p:cNvSpPr txBox="1"/>
          <p:nvPr/>
        </p:nvSpPr>
        <p:spPr>
          <a:xfrm>
            <a:off x="4704107" y="3733799"/>
            <a:ext cx="159520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120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37E785C4-B16B-B76F-BE49-FFE6D17BB755}"/>
              </a:ext>
            </a:extLst>
          </p:cNvPr>
          <p:cNvSpPr txBox="1"/>
          <p:nvPr/>
        </p:nvSpPr>
        <p:spPr>
          <a:xfrm>
            <a:off x="2682311" y="3742014"/>
            <a:ext cx="234156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80+ 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FC8EF2B1-D9E0-B0CC-3DE9-A0185D34F5BC}"/>
              </a:ext>
            </a:extLst>
          </p:cNvPr>
          <p:cNvSpPr txBox="1"/>
          <p:nvPr/>
        </p:nvSpPr>
        <p:spPr>
          <a:xfrm>
            <a:off x="246103" y="5526093"/>
            <a:ext cx="22534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7 x 6 – 2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CF387249-F758-9FF8-CA0A-2472CA59BFD9}"/>
              </a:ext>
            </a:extLst>
          </p:cNvPr>
          <p:cNvSpPr txBox="1"/>
          <p:nvPr/>
        </p:nvSpPr>
        <p:spPr>
          <a:xfrm>
            <a:off x="2194719" y="5527686"/>
            <a:ext cx="19335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42 – 2 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DB1D817E-F681-8D56-0C6F-3DF4A67E50E2}"/>
              </a:ext>
            </a:extLst>
          </p:cNvPr>
          <p:cNvSpPr txBox="1"/>
          <p:nvPr/>
        </p:nvSpPr>
        <p:spPr>
          <a:xfrm>
            <a:off x="4036608" y="5562600"/>
            <a:ext cx="12584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40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159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8" grpId="0"/>
      <p:bldP spid="20" grpId="0"/>
      <p:bldP spid="22" grpId="0"/>
      <p:bldP spid="2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1796</TotalTime>
  <Words>433</Words>
  <Application>Microsoft Office PowerPoint</Application>
  <PresentationFormat>Custom</PresentationFormat>
  <Paragraphs>73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227</cp:revision>
  <dcterms:created xsi:type="dcterms:W3CDTF">2022-07-10T01:37:20Z</dcterms:created>
  <dcterms:modified xsi:type="dcterms:W3CDTF">2022-08-20T14:09:41Z</dcterms:modified>
</cp:coreProperties>
</file>