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33"/>
  </p:notesMasterIdLst>
  <p:sldIdLst>
    <p:sldId id="274" r:id="rId3"/>
    <p:sldId id="443" r:id="rId4"/>
    <p:sldId id="444" r:id="rId5"/>
    <p:sldId id="445" r:id="rId6"/>
    <p:sldId id="432" r:id="rId7"/>
    <p:sldId id="480" r:id="rId8"/>
    <p:sldId id="446" r:id="rId9"/>
    <p:sldId id="450" r:id="rId10"/>
    <p:sldId id="488" r:id="rId11"/>
    <p:sldId id="577" r:id="rId12"/>
    <p:sldId id="578" r:id="rId13"/>
    <p:sldId id="579" r:id="rId14"/>
    <p:sldId id="580" r:id="rId15"/>
    <p:sldId id="447" r:id="rId16"/>
    <p:sldId id="456" r:id="rId17"/>
    <p:sldId id="475" r:id="rId18"/>
    <p:sldId id="581" r:id="rId19"/>
    <p:sldId id="582" r:id="rId20"/>
    <p:sldId id="583" r:id="rId21"/>
    <p:sldId id="448" r:id="rId22"/>
    <p:sldId id="584" r:id="rId23"/>
    <p:sldId id="469" r:id="rId24"/>
    <p:sldId id="585" r:id="rId25"/>
    <p:sldId id="586" r:id="rId26"/>
    <p:sldId id="587" r:id="rId27"/>
    <p:sldId id="588" r:id="rId28"/>
    <p:sldId id="589" r:id="rId29"/>
    <p:sldId id="590" r:id="rId30"/>
    <p:sldId id="591" r:id="rId31"/>
    <p:sldId id="311" r:id="rId32"/>
  </p:sldIdLst>
  <p:sldSz cx="9144000" cy="5143500" type="screen16x9"/>
  <p:notesSz cx="6858000" cy="9144000"/>
  <p:embeddedFontLst>
    <p:embeddedFont>
      <p:font typeface="Kirang Haerang" panose="020B0604020202020204" charset="-127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Comic Sans MS" panose="030F0702030302020204" pitchFamily="66" charset="0"/>
      <p:regular r:id="rId39"/>
      <p:bold r:id="rId40"/>
      <p:italic r:id="rId41"/>
      <p:boldItalic r:id="rId42"/>
    </p:embeddedFont>
    <p:embeddedFont>
      <p:font typeface="Nixie One" panose="020B0604020202020204" charset="0"/>
      <p:regular r:id="rId43"/>
    </p:embeddedFont>
    <p:embeddedFont>
      <p:font typeface="Nunito" panose="020B0604020202020204" charset="0"/>
      <p:regular r:id="rId44"/>
      <p:bold r:id="rId45"/>
      <p:italic r:id="rId46"/>
      <p:boldItalic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E4D9B6"/>
    <a:srgbClr val="C6E9F7"/>
    <a:srgbClr val="EC0089"/>
    <a:srgbClr val="FFD774"/>
    <a:srgbClr val="E0B07C"/>
    <a:srgbClr val="008448"/>
    <a:srgbClr val="F9C7CA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135" autoAdjust="0"/>
  </p:normalViewPr>
  <p:slideViewPr>
    <p:cSldViewPr snapToGrid="0">
      <p:cViewPr varScale="1">
        <p:scale>
          <a:sx n="141" d="100"/>
          <a:sy n="141" d="100"/>
        </p:scale>
        <p:origin x="108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510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8632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04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451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25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77249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208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lần 1 vào bông hoa để tới bức tranh tương ứng. Bông hoa được chọn sẽ biến mất.</a:t>
            </a:r>
          </a:p>
          <a:p>
            <a:r>
              <a:rPr lang="en-US"/>
              <a:t>Click vào tên đội để tính điểm. Mỗi lần click một bông hoa xuất hiện để tính điểm</a:t>
            </a:r>
          </a:p>
          <a:p>
            <a:r>
              <a:rPr lang="en-US"/>
              <a:t>Click vào mũi tên đến màn hình tuyên dương</a:t>
            </a:r>
          </a:p>
        </p:txBody>
      </p:sp>
    </p:spTree>
    <p:extLst>
      <p:ext uri="{BB962C8B-B14F-4D97-AF65-F5344CB8AC3E}">
        <p14:creationId xmlns:p14="http://schemas.microsoft.com/office/powerpoint/2010/main" val="37221895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7228166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12613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15632227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Click vào mũi tên để quay về </a:t>
            </a:r>
          </a:p>
        </p:txBody>
      </p:sp>
    </p:spTree>
    <p:extLst>
      <p:ext uri="{BB962C8B-B14F-4D97-AF65-F5344CB8AC3E}">
        <p14:creationId xmlns:p14="http://schemas.microsoft.com/office/powerpoint/2010/main" val="37017463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384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852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131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267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53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175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274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6996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770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984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0523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144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163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66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924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3301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7351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13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slide" Target="slide28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11" Type="http://schemas.openxmlformats.org/officeDocument/2006/relationships/image" Target="../media/image26.png"/><Relationship Id="rId5" Type="http://schemas.openxmlformats.org/officeDocument/2006/relationships/image" Target="../media/image23.png"/><Relationship Id="rId10" Type="http://schemas.openxmlformats.org/officeDocument/2006/relationships/slide" Target="slide27.xml"/><Relationship Id="rId4" Type="http://schemas.openxmlformats.org/officeDocument/2006/relationships/image" Target="../media/image22.jpeg"/><Relationship Id="rId9" Type="http://schemas.openxmlformats.org/officeDocument/2006/relationships/image" Target="../media/image25.png"/><Relationship Id="rId14" Type="http://schemas.openxmlformats.org/officeDocument/2006/relationships/slide" Target="slide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g"/><Relationship Id="rId4" Type="http://schemas.openxmlformats.org/officeDocument/2006/relationships/slide" Target="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g"/><Relationship Id="rId4" Type="http://schemas.openxmlformats.org/officeDocument/2006/relationships/slide" Target="slide2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g"/><Relationship Id="rId4" Type="http://schemas.openxmlformats.org/officeDocument/2006/relationships/slide" Target="slide2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g"/><Relationship Id="rId4" Type="http://schemas.openxmlformats.org/officeDocument/2006/relationships/slide" Target="slide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5705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902" t="184" r="50520" b="-184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34137" y="334472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160" end="2615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983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9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0641" t="3837" r="24781" b="-3837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88417" y="323042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881" end="14747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081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16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5826" t="2815" r="-404" b="-2815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522707" y="3241852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695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028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  <p:pic>
        <p:nvPicPr>
          <p:cNvPr id="6" name="Track 98">
            <a:hlinkClick r:id="" action="ppaction://media"/>
            <a:extLst>
              <a:ext uri="{FF2B5EF4-FFF2-40B4-BE49-F238E27FC236}">
                <a16:creationId xmlns:a16="http://schemas.microsoft.com/office/drawing/2014/main" id="{71FC5950-0C32-407E-9137-5407FFEDF63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147" end="0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F12D685-A059-4AB0-A146-2E2E7A39B78D}"/>
              </a:ext>
            </a:extLst>
          </p:cNvPr>
          <p:cNvSpPr txBox="1"/>
          <p:nvPr/>
        </p:nvSpPr>
        <p:spPr>
          <a:xfrm>
            <a:off x="1846836" y="296940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A34CE1-38D3-4E13-A99A-A6018DE8803C}"/>
              </a:ext>
            </a:extLst>
          </p:cNvPr>
          <p:cNvSpPr txBox="1"/>
          <p:nvPr/>
        </p:nvSpPr>
        <p:spPr>
          <a:xfrm>
            <a:off x="4159707" y="296940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CC5856-0F99-4925-AE13-4A614410C7F0}"/>
              </a:ext>
            </a:extLst>
          </p:cNvPr>
          <p:cNvSpPr txBox="1"/>
          <p:nvPr/>
        </p:nvSpPr>
        <p:spPr>
          <a:xfrm>
            <a:off x="6207539" y="2980834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46C3FE-B0D3-4F8A-8A4C-CEFC9D35A35A}"/>
              </a:ext>
            </a:extLst>
          </p:cNvPr>
          <p:cNvSpPr txBox="1"/>
          <p:nvPr/>
        </p:nvSpPr>
        <p:spPr>
          <a:xfrm>
            <a:off x="8577560" y="2957974"/>
            <a:ext cx="4122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sym typeface="Wingdings" panose="05000000000000000000" pitchFamily="2" charset="2"/>
              </a:rPr>
              <a:t>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903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1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3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82584" y="2301136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2.Read and circle.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A88115-F9D9-424F-B52A-42AC395786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circle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CF70073-C286-4758-8C6D-F002C15F3280}"/>
              </a:ext>
            </a:extLst>
          </p:cNvPr>
          <p:cNvGrpSpPr/>
          <p:nvPr/>
        </p:nvGrpSpPr>
        <p:grpSpPr>
          <a:xfrm>
            <a:off x="942658" y="819149"/>
            <a:ext cx="7277565" cy="3954732"/>
            <a:chOff x="942658" y="819149"/>
            <a:chExt cx="7277565" cy="395473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E5101D0-07D8-4B29-8A9E-F469D8AE78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2658" y="819150"/>
              <a:ext cx="3629342" cy="395473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70010C4-1CC5-4CC1-9E7D-10D4B8273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703516" y="819149"/>
              <a:ext cx="3516707" cy="3954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557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11480" y="3510013"/>
            <a:ext cx="8732520" cy="1009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1.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Ba Na Hills last weekend?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</a:t>
            </a:r>
            <a:r>
              <a:rPr lang="en-US" sz="2400" b="1">
                <a:latin typeface="Comic Sans MS" panose="030F0702030302020204" pitchFamily="66" charset="0"/>
              </a:rPr>
              <a:t>Yes, they did. / No, they didn’t.</a:t>
            </a:r>
            <a:r>
              <a:rPr lang="en-US" sz="2400">
                <a:latin typeface="Comic Sans MS" panose="030F0702030302020204" pitchFamily="66" charset="0"/>
              </a:rPr>
              <a:t> It was beautiful!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9546"/>
          <a:stretch/>
        </p:blipFill>
        <p:spPr>
          <a:xfrm>
            <a:off x="2209396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233743" y="4001823"/>
            <a:ext cx="227526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5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434340" y="3368185"/>
            <a:ext cx="859536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2.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your class go to Ho Tay Water Park?</a:t>
            </a:r>
          </a:p>
          <a:p>
            <a:pPr marL="571500" indent="-571500">
              <a:lnSpc>
                <a:spcPct val="130000"/>
              </a:lnSpc>
            </a:pPr>
            <a:r>
              <a:rPr lang="en-US" sz="2400">
                <a:latin typeface="Comic Sans MS" panose="030F0702030302020204" pitchFamily="66" charset="0"/>
              </a:rPr>
              <a:t>    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No, we </a:t>
            </a:r>
            <a:r>
              <a:rPr lang="en-US" sz="2400" b="1">
                <a:latin typeface="Comic Sans MS" panose="030F0702030302020204" pitchFamily="66" charset="0"/>
              </a:rPr>
              <a:t>don’t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didn’t</a:t>
            </a:r>
            <a:r>
              <a:rPr lang="en-US" sz="2400">
                <a:latin typeface="Comic Sans MS" panose="030F0702030302020204" pitchFamily="66" charset="0"/>
              </a:rPr>
              <a:t>. We went to </a:t>
            </a:r>
            <a:r>
              <a:rPr lang="en-US" sz="2400" b="1">
                <a:latin typeface="Comic Sans MS" panose="030F0702030302020204" pitchFamily="66" charset="0"/>
              </a:rPr>
              <a:t>Hoan Kiem Lake </a:t>
            </a:r>
            <a:r>
              <a:rPr lang="en-US" sz="2400">
                <a:latin typeface="Comic Sans MS" panose="030F0702030302020204" pitchFamily="66" charset="0"/>
              </a:rPr>
              <a:t>/ </a:t>
            </a:r>
            <a:r>
              <a:rPr lang="en-US" sz="2400" b="1">
                <a:latin typeface="Comic Sans MS" panose="030F0702030302020204" pitchFamily="66" charset="0"/>
              </a:rPr>
              <a:t>Thu Le Zoo</a:t>
            </a:r>
            <a:r>
              <a:rPr lang="en-US" sz="2400">
                <a:latin typeface="Comic Sans MS" panose="030F0702030302020204" pitchFamily="66" charset="0"/>
              </a:rPr>
              <a:t>.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0B46FDA-D078-4D4A-920B-23759FE895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762" t="49895" r="1762" b="-349"/>
          <a:stretch/>
        </p:blipFill>
        <p:spPr>
          <a:xfrm>
            <a:off x="2267165" y="871633"/>
            <a:ext cx="4541088" cy="2496552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356460" y="3872819"/>
            <a:ext cx="95265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9B385CC-B215-4890-8888-1C3C2480F07C}"/>
              </a:ext>
            </a:extLst>
          </p:cNvPr>
          <p:cNvSpPr/>
          <p:nvPr/>
        </p:nvSpPr>
        <p:spPr>
          <a:xfrm>
            <a:off x="6077783" y="3865981"/>
            <a:ext cx="25290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668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914400" y="3324177"/>
            <a:ext cx="7623810" cy="1489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400" b="1">
                <a:latin typeface="Comic Sans MS" panose="030F0702030302020204" pitchFamily="66" charset="0"/>
              </a:rPr>
              <a:t>3. </a:t>
            </a: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400">
                <a:latin typeface="Comic Sans MS" panose="030F0702030302020204" pitchFamily="66" charset="0"/>
              </a:rPr>
              <a:t>: Did they go to Hyde Park on the school trip last summer?</a:t>
            </a:r>
          </a:p>
          <a:p>
            <a:pPr marL="571500" indent="-114300">
              <a:lnSpc>
                <a:spcPct val="130000"/>
              </a:lnSpc>
            </a:pPr>
            <a:r>
              <a:rPr lang="en-US" sz="24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400">
                <a:latin typeface="Comic Sans MS" panose="030F0702030302020204" pitchFamily="66" charset="0"/>
              </a:rPr>
              <a:t>: Yes, they </a:t>
            </a:r>
            <a:r>
              <a:rPr lang="en-US" sz="2400" b="1">
                <a:latin typeface="Comic Sans MS" panose="030F0702030302020204" pitchFamily="66" charset="0"/>
              </a:rPr>
              <a:t>did</a:t>
            </a:r>
            <a:r>
              <a:rPr lang="en-US" sz="2400">
                <a:latin typeface="Comic Sans MS" panose="030F0702030302020204" pitchFamily="66" charset="0"/>
              </a:rPr>
              <a:t> / </a:t>
            </a:r>
            <a:r>
              <a:rPr lang="en-US" sz="2400" b="1">
                <a:latin typeface="Comic Sans MS" panose="030F0702030302020204" pitchFamily="66" charset="0"/>
              </a:rPr>
              <a:t>do</a:t>
            </a:r>
            <a:r>
              <a:rPr lang="en-US" sz="2400">
                <a:latin typeface="Comic Sans MS" panose="030F0702030302020204" pitchFamily="66" charset="0"/>
              </a:rPr>
              <a:t>. It was great!</a:t>
            </a:r>
            <a:endParaRPr lang="en-US" sz="24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3185010" y="4320696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2215"/>
          <a:stretch/>
        </p:blipFill>
        <p:spPr>
          <a:xfrm>
            <a:off x="2345563" y="874201"/>
            <a:ext cx="4452874" cy="2392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3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625812" y="0"/>
            <a:ext cx="389237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complete.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8ACBA06-2B5D-8EAE-49F3-A897FD926783}"/>
              </a:ext>
            </a:extLst>
          </p:cNvPr>
          <p:cNvSpPr txBox="1"/>
          <p:nvPr/>
        </p:nvSpPr>
        <p:spPr>
          <a:xfrm>
            <a:off x="835816" y="2999081"/>
            <a:ext cx="7645243" cy="18918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indent="-800100">
              <a:lnSpc>
                <a:spcPct val="130000"/>
              </a:lnSpc>
            </a:pPr>
            <a:r>
              <a:rPr lang="en-US" sz="2300" b="1">
                <a:latin typeface="Comic Sans MS" panose="030F0702030302020204" pitchFamily="66" charset="0"/>
              </a:rPr>
              <a:t>4. </a:t>
            </a: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A</a:t>
            </a:r>
            <a:r>
              <a:rPr lang="en-US" sz="2300">
                <a:latin typeface="Comic Sans MS" panose="030F0702030302020204" pitchFamily="66" charset="0"/>
              </a:rPr>
              <a:t>: </a:t>
            </a:r>
            <a:r>
              <a:rPr lang="en-US" sz="2300" b="1">
                <a:latin typeface="Comic Sans MS" panose="030F0702030302020204" pitchFamily="66" charset="0"/>
              </a:rPr>
              <a:t>Did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Do</a:t>
            </a:r>
            <a:r>
              <a:rPr lang="en-US" sz="2300">
                <a:latin typeface="Comic Sans MS" panose="030F0702030302020204" pitchFamily="66" charset="0"/>
              </a:rPr>
              <a:t> they go to the Opera House on the school trip last year? </a:t>
            </a:r>
          </a:p>
          <a:p>
            <a:pPr marL="800100" indent="-342900">
              <a:lnSpc>
                <a:spcPct val="130000"/>
              </a:lnSpc>
            </a:pPr>
            <a:r>
              <a:rPr lang="en-US" sz="2300">
                <a:solidFill>
                  <a:srgbClr val="FF0000"/>
                </a:solidFill>
                <a:latin typeface="Comic Sans MS" panose="030F0702030302020204" pitchFamily="66" charset="0"/>
              </a:rPr>
              <a:t>B</a:t>
            </a:r>
            <a:r>
              <a:rPr lang="en-US" sz="2300">
                <a:latin typeface="Comic Sans MS" panose="030F0702030302020204" pitchFamily="66" charset="0"/>
              </a:rPr>
              <a:t>: No, they didn’t. They went to </a:t>
            </a:r>
            <a:r>
              <a:rPr lang="en-US" sz="2300" b="1">
                <a:latin typeface="Comic Sans MS" panose="030F0702030302020204" pitchFamily="66" charset="0"/>
              </a:rPr>
              <a:t>Bai Dinh Pagoda</a:t>
            </a:r>
            <a:r>
              <a:rPr lang="en-US" sz="2300">
                <a:latin typeface="Comic Sans MS" panose="030F0702030302020204" pitchFamily="66" charset="0"/>
              </a:rPr>
              <a:t> / </a:t>
            </a:r>
            <a:r>
              <a:rPr lang="en-US" sz="2300" b="1">
                <a:latin typeface="Comic Sans MS" panose="030F0702030302020204" pitchFamily="66" charset="0"/>
              </a:rPr>
              <a:t>Ba Na Hills</a:t>
            </a:r>
            <a:r>
              <a:rPr lang="en-US" sz="2300">
                <a:latin typeface="Comic Sans MS" panose="030F0702030302020204" pitchFamily="66" charset="0"/>
              </a:rPr>
              <a:t>. </a:t>
            </a:r>
            <a:endParaRPr lang="en-US" sz="2300" dirty="0">
              <a:latin typeface="Comic Sans MS" panose="030F0702030302020204" pitchFamily="66" charset="0"/>
            </a:endParaRP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3DF6D375-7B06-4FBD-BCAD-468C6D52A8BD}"/>
              </a:ext>
            </a:extLst>
          </p:cNvPr>
          <p:cNvSpPr/>
          <p:nvPr/>
        </p:nvSpPr>
        <p:spPr>
          <a:xfrm>
            <a:off x="1710540" y="2999081"/>
            <a:ext cx="598320" cy="510390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  <a:gd name="connsiteX0" fmla="*/ 29261 w 2313587"/>
              <a:gd name="connsiteY0" fmla="*/ 178593 h 540088"/>
              <a:gd name="connsiteX1" fmla="*/ 235001 w 2313587"/>
              <a:gd name="connsiteY1" fmla="*/ 18573 h 540088"/>
              <a:gd name="connsiteX2" fmla="*/ 955091 w 2313587"/>
              <a:gd name="connsiteY2" fmla="*/ 7143 h 540088"/>
              <a:gd name="connsiteX3" fmla="*/ 1743761 w 2313587"/>
              <a:gd name="connsiteY3" fmla="*/ 52863 h 540088"/>
              <a:gd name="connsiteX4" fmla="*/ 2258111 w 2313587"/>
              <a:gd name="connsiteY4" fmla="*/ 144303 h 540088"/>
              <a:gd name="connsiteX5" fmla="*/ 2246681 w 2313587"/>
              <a:gd name="connsiteY5" fmla="*/ 498633 h 540088"/>
              <a:gd name="connsiteX6" fmla="*/ 1789481 w 2313587"/>
              <a:gd name="connsiteY6" fmla="*/ 532923 h 540088"/>
              <a:gd name="connsiteX7" fmla="*/ 555041 w 2313587"/>
              <a:gd name="connsiteY7" fmla="*/ 521493 h 540088"/>
              <a:gd name="connsiteX8" fmla="*/ 29261 w 2313587"/>
              <a:gd name="connsiteY8" fmla="*/ 407193 h 540088"/>
              <a:gd name="connsiteX9" fmla="*/ 114333 w 2313587"/>
              <a:gd name="connsiteY9" fmla="*/ 88164 h 540088"/>
              <a:gd name="connsiteX0" fmla="*/ 42959 w 2327285"/>
              <a:gd name="connsiteY0" fmla="*/ 178593 h 540088"/>
              <a:gd name="connsiteX1" fmla="*/ 248699 w 2327285"/>
              <a:gd name="connsiteY1" fmla="*/ 18573 h 540088"/>
              <a:gd name="connsiteX2" fmla="*/ 968789 w 2327285"/>
              <a:gd name="connsiteY2" fmla="*/ 7143 h 540088"/>
              <a:gd name="connsiteX3" fmla="*/ 1757459 w 2327285"/>
              <a:gd name="connsiteY3" fmla="*/ 52863 h 540088"/>
              <a:gd name="connsiteX4" fmla="*/ 2271809 w 2327285"/>
              <a:gd name="connsiteY4" fmla="*/ 144303 h 540088"/>
              <a:gd name="connsiteX5" fmla="*/ 2260379 w 2327285"/>
              <a:gd name="connsiteY5" fmla="*/ 498633 h 540088"/>
              <a:gd name="connsiteX6" fmla="*/ 1803179 w 2327285"/>
              <a:gd name="connsiteY6" fmla="*/ 532923 h 540088"/>
              <a:gd name="connsiteX7" fmla="*/ 568739 w 2327285"/>
              <a:gd name="connsiteY7" fmla="*/ 521493 h 540088"/>
              <a:gd name="connsiteX8" fmla="*/ 42959 w 2327285"/>
              <a:gd name="connsiteY8" fmla="*/ 407193 h 540088"/>
              <a:gd name="connsiteX9" fmla="*/ 72185 w 2327285"/>
              <a:gd name="connsiteY9" fmla="*/ 76228 h 540088"/>
              <a:gd name="connsiteX0" fmla="*/ 42959 w 2327285"/>
              <a:gd name="connsiteY0" fmla="*/ 171453 h 532948"/>
              <a:gd name="connsiteX1" fmla="*/ 360390 w 2327285"/>
              <a:gd name="connsiteY1" fmla="*/ 47239 h 532948"/>
              <a:gd name="connsiteX2" fmla="*/ 968789 w 2327285"/>
              <a:gd name="connsiteY2" fmla="*/ 3 h 532948"/>
              <a:gd name="connsiteX3" fmla="*/ 1757459 w 2327285"/>
              <a:gd name="connsiteY3" fmla="*/ 45723 h 532948"/>
              <a:gd name="connsiteX4" fmla="*/ 2271809 w 2327285"/>
              <a:gd name="connsiteY4" fmla="*/ 137163 h 532948"/>
              <a:gd name="connsiteX5" fmla="*/ 2260379 w 2327285"/>
              <a:gd name="connsiteY5" fmla="*/ 491493 h 532948"/>
              <a:gd name="connsiteX6" fmla="*/ 1803179 w 2327285"/>
              <a:gd name="connsiteY6" fmla="*/ 525783 h 532948"/>
              <a:gd name="connsiteX7" fmla="*/ 568739 w 2327285"/>
              <a:gd name="connsiteY7" fmla="*/ 514353 h 532948"/>
              <a:gd name="connsiteX8" fmla="*/ 42959 w 2327285"/>
              <a:gd name="connsiteY8" fmla="*/ 400053 h 532948"/>
              <a:gd name="connsiteX9" fmla="*/ 72185 w 2327285"/>
              <a:gd name="connsiteY9" fmla="*/ 69088 h 532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27285" h="532948">
                <a:moveTo>
                  <a:pt x="42959" y="171453"/>
                </a:moveTo>
                <a:cubicBezTo>
                  <a:pt x="68676" y="105730"/>
                  <a:pt x="206085" y="75814"/>
                  <a:pt x="360390" y="47239"/>
                </a:cubicBezTo>
                <a:cubicBezTo>
                  <a:pt x="514695" y="18664"/>
                  <a:pt x="735944" y="256"/>
                  <a:pt x="968789" y="3"/>
                </a:cubicBezTo>
                <a:cubicBezTo>
                  <a:pt x="1201634" y="-250"/>
                  <a:pt x="1540289" y="22863"/>
                  <a:pt x="1757459" y="45723"/>
                </a:cubicBezTo>
                <a:cubicBezTo>
                  <a:pt x="1974629" y="68583"/>
                  <a:pt x="2187989" y="62868"/>
                  <a:pt x="2271809" y="137163"/>
                </a:cubicBezTo>
                <a:cubicBezTo>
                  <a:pt x="2355629" y="211458"/>
                  <a:pt x="2338484" y="426723"/>
                  <a:pt x="2260379" y="491493"/>
                </a:cubicBezTo>
                <a:cubicBezTo>
                  <a:pt x="2182274" y="556263"/>
                  <a:pt x="1803179" y="525783"/>
                  <a:pt x="1803179" y="525783"/>
                </a:cubicBezTo>
                <a:lnTo>
                  <a:pt x="568739" y="514353"/>
                </a:lnTo>
                <a:cubicBezTo>
                  <a:pt x="275369" y="493398"/>
                  <a:pt x="121064" y="476253"/>
                  <a:pt x="42959" y="400053"/>
                </a:cubicBezTo>
                <a:cubicBezTo>
                  <a:pt x="-35146" y="323853"/>
                  <a:pt x="4557" y="202438"/>
                  <a:pt x="72185" y="69088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E228B-2CD0-4C90-B6E6-8F329FBCF3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0617" b="1598"/>
          <a:stretch/>
        </p:blipFill>
        <p:spPr>
          <a:xfrm>
            <a:off x="2459863" y="882989"/>
            <a:ext cx="3975227" cy="2136154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F11B007-6057-4504-B90E-207FCBECE937}"/>
              </a:ext>
            </a:extLst>
          </p:cNvPr>
          <p:cNvSpPr/>
          <p:nvPr/>
        </p:nvSpPr>
        <p:spPr>
          <a:xfrm>
            <a:off x="5760023" y="3945013"/>
            <a:ext cx="2366707" cy="540088"/>
          </a:xfrm>
          <a:custGeom>
            <a:avLst/>
            <a:gdLst>
              <a:gd name="connsiteX0" fmla="*/ 34987 w 2319313"/>
              <a:gd name="connsiteY0" fmla="*/ 178593 h 540088"/>
              <a:gd name="connsiteX1" fmla="*/ 240727 w 2319313"/>
              <a:gd name="connsiteY1" fmla="*/ 18573 h 540088"/>
              <a:gd name="connsiteX2" fmla="*/ 960817 w 2319313"/>
              <a:gd name="connsiteY2" fmla="*/ 7143 h 540088"/>
              <a:gd name="connsiteX3" fmla="*/ 1749487 w 2319313"/>
              <a:gd name="connsiteY3" fmla="*/ 52863 h 540088"/>
              <a:gd name="connsiteX4" fmla="*/ 2263837 w 2319313"/>
              <a:gd name="connsiteY4" fmla="*/ 144303 h 540088"/>
              <a:gd name="connsiteX5" fmla="*/ 2252407 w 2319313"/>
              <a:gd name="connsiteY5" fmla="*/ 498633 h 540088"/>
              <a:gd name="connsiteX6" fmla="*/ 1795207 w 2319313"/>
              <a:gd name="connsiteY6" fmla="*/ 532923 h 540088"/>
              <a:gd name="connsiteX7" fmla="*/ 560767 w 2319313"/>
              <a:gd name="connsiteY7" fmla="*/ 521493 h 540088"/>
              <a:gd name="connsiteX8" fmla="*/ 34987 w 2319313"/>
              <a:gd name="connsiteY8" fmla="*/ 407193 h 540088"/>
              <a:gd name="connsiteX9" fmla="*/ 92137 w 2319313"/>
              <a:gd name="connsiteY9" fmla="*/ 64293 h 540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319313" h="540088">
                <a:moveTo>
                  <a:pt x="34987" y="178593"/>
                </a:moveTo>
                <a:cubicBezTo>
                  <a:pt x="60704" y="112870"/>
                  <a:pt x="86422" y="47148"/>
                  <a:pt x="240727" y="18573"/>
                </a:cubicBezTo>
                <a:cubicBezTo>
                  <a:pt x="395032" y="-10002"/>
                  <a:pt x="709357" y="1428"/>
                  <a:pt x="960817" y="7143"/>
                </a:cubicBezTo>
                <a:cubicBezTo>
                  <a:pt x="1212277" y="12858"/>
                  <a:pt x="1532317" y="30003"/>
                  <a:pt x="1749487" y="52863"/>
                </a:cubicBezTo>
                <a:cubicBezTo>
                  <a:pt x="1966657" y="75723"/>
                  <a:pt x="2180017" y="70008"/>
                  <a:pt x="2263837" y="144303"/>
                </a:cubicBezTo>
                <a:cubicBezTo>
                  <a:pt x="2347657" y="218598"/>
                  <a:pt x="2330512" y="433863"/>
                  <a:pt x="2252407" y="498633"/>
                </a:cubicBezTo>
                <a:cubicBezTo>
                  <a:pt x="2174302" y="563403"/>
                  <a:pt x="1795207" y="532923"/>
                  <a:pt x="1795207" y="532923"/>
                </a:cubicBezTo>
                <a:lnTo>
                  <a:pt x="560767" y="521493"/>
                </a:lnTo>
                <a:cubicBezTo>
                  <a:pt x="267397" y="500538"/>
                  <a:pt x="113092" y="483393"/>
                  <a:pt x="34987" y="407193"/>
                </a:cubicBezTo>
                <a:cubicBezTo>
                  <a:pt x="-43118" y="330993"/>
                  <a:pt x="24509" y="197643"/>
                  <a:pt x="92137" y="64293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16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4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824964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10 </a:t>
            </a:r>
            <a:b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en-US" sz="4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Our school trip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65658" y="2800764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Lesson 1 - </a:t>
            </a: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573107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73777" y="2083949"/>
            <a:ext cx="7707085" cy="14585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3.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Listen, complete and sing.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790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B75AAB6E-8B5D-4634-AA0A-3528BE02DDE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157895" y="0"/>
            <a:ext cx="4828210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Listen, complete and sing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large stone building with a large face in the water&#10;&#10;Description automatically generated">
            <a:extLst>
              <a:ext uri="{FF2B5EF4-FFF2-40B4-BE49-F238E27FC236}">
                <a16:creationId xmlns:a16="http://schemas.microsoft.com/office/drawing/2014/main" id="{D705CCAC-65DA-402C-99B1-552C4782FBC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855"/>
          <a:stretch/>
        </p:blipFill>
        <p:spPr>
          <a:xfrm>
            <a:off x="4251367" y="1396490"/>
            <a:ext cx="4682292" cy="351989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2147AA-00D2-4CBA-A8E7-6206FD3A290E}"/>
              </a:ext>
            </a:extLst>
          </p:cNvPr>
          <p:cNvSpPr txBox="1"/>
          <p:nvPr/>
        </p:nvSpPr>
        <p:spPr>
          <a:xfrm>
            <a:off x="1745673" y="761957"/>
            <a:ext cx="5985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>
                <a:solidFill>
                  <a:srgbClr val="F99D1C"/>
                </a:solidFill>
                <a:effectLst/>
                <a:latin typeface="Comic Sans MS" panose="030F0702030302020204" pitchFamily="66" charset="0"/>
              </a:rPr>
              <a:t>Did they go to Suoi Tien Theme Park?</a:t>
            </a:r>
            <a:r>
              <a:rPr lang="en-US" sz="240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B9D2C81-3451-4326-9A04-F32CF4A473A0}"/>
              </a:ext>
            </a:extLst>
          </p:cNvPr>
          <p:cNvSpPr txBox="1"/>
          <p:nvPr/>
        </p:nvSpPr>
        <p:spPr>
          <a:xfrm>
            <a:off x="186590" y="1396490"/>
            <a:ext cx="3942607" cy="3170099"/>
          </a:xfrm>
          <a:custGeom>
            <a:avLst/>
            <a:gdLst>
              <a:gd name="connsiteX0" fmla="*/ 0 w 3942607"/>
              <a:gd name="connsiteY0" fmla="*/ 0 h 3170099"/>
              <a:gd name="connsiteX1" fmla="*/ 523804 w 3942607"/>
              <a:gd name="connsiteY1" fmla="*/ 0 h 3170099"/>
              <a:gd name="connsiteX2" fmla="*/ 1008181 w 3942607"/>
              <a:gd name="connsiteY2" fmla="*/ 0 h 3170099"/>
              <a:gd name="connsiteX3" fmla="*/ 1531984 w 3942607"/>
              <a:gd name="connsiteY3" fmla="*/ 0 h 3170099"/>
              <a:gd name="connsiteX4" fmla="*/ 2095214 w 3942607"/>
              <a:gd name="connsiteY4" fmla="*/ 0 h 3170099"/>
              <a:gd name="connsiteX5" fmla="*/ 2658444 w 3942607"/>
              <a:gd name="connsiteY5" fmla="*/ 0 h 3170099"/>
              <a:gd name="connsiteX6" fmla="*/ 3182247 w 3942607"/>
              <a:gd name="connsiteY6" fmla="*/ 0 h 3170099"/>
              <a:gd name="connsiteX7" fmla="*/ 3942607 w 3942607"/>
              <a:gd name="connsiteY7" fmla="*/ 0 h 3170099"/>
              <a:gd name="connsiteX8" fmla="*/ 3942607 w 3942607"/>
              <a:gd name="connsiteY8" fmla="*/ 591752 h 3170099"/>
              <a:gd name="connsiteX9" fmla="*/ 3942607 w 3942607"/>
              <a:gd name="connsiteY9" fmla="*/ 1151803 h 3170099"/>
              <a:gd name="connsiteX10" fmla="*/ 3942607 w 3942607"/>
              <a:gd name="connsiteY10" fmla="*/ 1743554 h 3170099"/>
              <a:gd name="connsiteX11" fmla="*/ 3942607 w 3942607"/>
              <a:gd name="connsiteY11" fmla="*/ 2303605 h 3170099"/>
              <a:gd name="connsiteX12" fmla="*/ 3942607 w 3942607"/>
              <a:gd name="connsiteY12" fmla="*/ 3170099 h 3170099"/>
              <a:gd name="connsiteX13" fmla="*/ 3497656 w 3942607"/>
              <a:gd name="connsiteY13" fmla="*/ 3170099 h 3170099"/>
              <a:gd name="connsiteX14" fmla="*/ 2934426 w 3942607"/>
              <a:gd name="connsiteY14" fmla="*/ 3170099 h 3170099"/>
              <a:gd name="connsiteX15" fmla="*/ 2292344 w 3942607"/>
              <a:gd name="connsiteY15" fmla="*/ 3170099 h 3170099"/>
              <a:gd name="connsiteX16" fmla="*/ 1847393 w 3942607"/>
              <a:gd name="connsiteY16" fmla="*/ 3170099 h 3170099"/>
              <a:gd name="connsiteX17" fmla="*/ 1244737 w 3942607"/>
              <a:gd name="connsiteY17" fmla="*/ 3170099 h 3170099"/>
              <a:gd name="connsiteX18" fmla="*/ 681508 w 3942607"/>
              <a:gd name="connsiteY18" fmla="*/ 3170099 h 3170099"/>
              <a:gd name="connsiteX19" fmla="*/ 0 w 3942607"/>
              <a:gd name="connsiteY19" fmla="*/ 3170099 h 3170099"/>
              <a:gd name="connsiteX20" fmla="*/ 0 w 3942607"/>
              <a:gd name="connsiteY20" fmla="*/ 2610048 h 3170099"/>
              <a:gd name="connsiteX21" fmla="*/ 0 w 3942607"/>
              <a:gd name="connsiteY21" fmla="*/ 2018296 h 3170099"/>
              <a:gd name="connsiteX22" fmla="*/ 0 w 3942607"/>
              <a:gd name="connsiteY22" fmla="*/ 1521648 h 3170099"/>
              <a:gd name="connsiteX23" fmla="*/ 0 w 3942607"/>
              <a:gd name="connsiteY23" fmla="*/ 929896 h 3170099"/>
              <a:gd name="connsiteX24" fmla="*/ 0 w 3942607"/>
              <a:gd name="connsiteY24" fmla="*/ 0 h 31700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3942607" h="3170099" fill="none" extrusionOk="0">
                <a:moveTo>
                  <a:pt x="0" y="0"/>
                </a:moveTo>
                <a:cubicBezTo>
                  <a:pt x="177822" y="-36043"/>
                  <a:pt x="404666" y="8911"/>
                  <a:pt x="523804" y="0"/>
                </a:cubicBezTo>
                <a:cubicBezTo>
                  <a:pt x="642942" y="-8911"/>
                  <a:pt x="901525" y="25809"/>
                  <a:pt x="1008181" y="0"/>
                </a:cubicBezTo>
                <a:cubicBezTo>
                  <a:pt x="1114837" y="-25809"/>
                  <a:pt x="1363584" y="45848"/>
                  <a:pt x="1531984" y="0"/>
                </a:cubicBezTo>
                <a:cubicBezTo>
                  <a:pt x="1700384" y="-45848"/>
                  <a:pt x="1909925" y="44639"/>
                  <a:pt x="2095214" y="0"/>
                </a:cubicBezTo>
                <a:cubicBezTo>
                  <a:pt x="2280503" y="-44639"/>
                  <a:pt x="2539997" y="2054"/>
                  <a:pt x="2658444" y="0"/>
                </a:cubicBezTo>
                <a:cubicBezTo>
                  <a:pt x="2776891" y="-2054"/>
                  <a:pt x="2954393" y="34498"/>
                  <a:pt x="3182247" y="0"/>
                </a:cubicBezTo>
                <a:cubicBezTo>
                  <a:pt x="3410101" y="-34498"/>
                  <a:pt x="3656909" y="26965"/>
                  <a:pt x="3942607" y="0"/>
                </a:cubicBezTo>
                <a:cubicBezTo>
                  <a:pt x="3951353" y="286703"/>
                  <a:pt x="3903207" y="381339"/>
                  <a:pt x="3942607" y="591752"/>
                </a:cubicBezTo>
                <a:cubicBezTo>
                  <a:pt x="3982007" y="802165"/>
                  <a:pt x="3891260" y="920831"/>
                  <a:pt x="3942607" y="1151803"/>
                </a:cubicBezTo>
                <a:cubicBezTo>
                  <a:pt x="3993954" y="1382775"/>
                  <a:pt x="3898472" y="1537398"/>
                  <a:pt x="3942607" y="1743554"/>
                </a:cubicBezTo>
                <a:cubicBezTo>
                  <a:pt x="3986742" y="1949710"/>
                  <a:pt x="3887682" y="2119048"/>
                  <a:pt x="3942607" y="2303605"/>
                </a:cubicBezTo>
                <a:cubicBezTo>
                  <a:pt x="3997532" y="2488162"/>
                  <a:pt x="3911696" y="2956177"/>
                  <a:pt x="3942607" y="3170099"/>
                </a:cubicBezTo>
                <a:cubicBezTo>
                  <a:pt x="3807416" y="3220474"/>
                  <a:pt x="3646830" y="3133500"/>
                  <a:pt x="3497656" y="3170099"/>
                </a:cubicBezTo>
                <a:cubicBezTo>
                  <a:pt x="3348482" y="3206698"/>
                  <a:pt x="3155337" y="3149696"/>
                  <a:pt x="2934426" y="3170099"/>
                </a:cubicBezTo>
                <a:cubicBezTo>
                  <a:pt x="2713515" y="3190502"/>
                  <a:pt x="2579631" y="3142031"/>
                  <a:pt x="2292344" y="3170099"/>
                </a:cubicBezTo>
                <a:cubicBezTo>
                  <a:pt x="2005057" y="3198167"/>
                  <a:pt x="1949699" y="3165388"/>
                  <a:pt x="1847393" y="3170099"/>
                </a:cubicBezTo>
                <a:cubicBezTo>
                  <a:pt x="1745087" y="3174810"/>
                  <a:pt x="1476970" y="3119281"/>
                  <a:pt x="1244737" y="3170099"/>
                </a:cubicBezTo>
                <a:cubicBezTo>
                  <a:pt x="1012504" y="3220917"/>
                  <a:pt x="894896" y="3140437"/>
                  <a:pt x="681508" y="3170099"/>
                </a:cubicBezTo>
                <a:cubicBezTo>
                  <a:pt x="468120" y="3199761"/>
                  <a:pt x="326106" y="3091069"/>
                  <a:pt x="0" y="3170099"/>
                </a:cubicBezTo>
                <a:cubicBezTo>
                  <a:pt x="-28438" y="2988344"/>
                  <a:pt x="28586" y="2867612"/>
                  <a:pt x="0" y="2610048"/>
                </a:cubicBezTo>
                <a:cubicBezTo>
                  <a:pt x="-28586" y="2352484"/>
                  <a:pt x="33858" y="2248066"/>
                  <a:pt x="0" y="2018296"/>
                </a:cubicBezTo>
                <a:cubicBezTo>
                  <a:pt x="-33858" y="1788526"/>
                  <a:pt x="27947" y="1767487"/>
                  <a:pt x="0" y="1521648"/>
                </a:cubicBezTo>
                <a:cubicBezTo>
                  <a:pt x="-27947" y="1275809"/>
                  <a:pt x="310" y="1122691"/>
                  <a:pt x="0" y="929896"/>
                </a:cubicBezTo>
                <a:cubicBezTo>
                  <a:pt x="-310" y="737101"/>
                  <a:pt x="96717" y="260138"/>
                  <a:pt x="0" y="0"/>
                </a:cubicBezTo>
                <a:close/>
              </a:path>
              <a:path w="3942607" h="3170099" stroke="0" extrusionOk="0">
                <a:moveTo>
                  <a:pt x="0" y="0"/>
                </a:moveTo>
                <a:cubicBezTo>
                  <a:pt x="138054" y="-50157"/>
                  <a:pt x="287496" y="7791"/>
                  <a:pt x="444951" y="0"/>
                </a:cubicBezTo>
                <a:cubicBezTo>
                  <a:pt x="602406" y="-7791"/>
                  <a:pt x="827495" y="19741"/>
                  <a:pt x="1047607" y="0"/>
                </a:cubicBezTo>
                <a:cubicBezTo>
                  <a:pt x="1267719" y="-19741"/>
                  <a:pt x="1558459" y="54102"/>
                  <a:pt x="1689689" y="0"/>
                </a:cubicBezTo>
                <a:cubicBezTo>
                  <a:pt x="1820919" y="-54102"/>
                  <a:pt x="2052115" y="55893"/>
                  <a:pt x="2174066" y="0"/>
                </a:cubicBezTo>
                <a:cubicBezTo>
                  <a:pt x="2296017" y="-55893"/>
                  <a:pt x="2621122" y="5067"/>
                  <a:pt x="2737296" y="0"/>
                </a:cubicBezTo>
                <a:cubicBezTo>
                  <a:pt x="2853470" y="-5067"/>
                  <a:pt x="3064647" y="13441"/>
                  <a:pt x="3300525" y="0"/>
                </a:cubicBezTo>
                <a:cubicBezTo>
                  <a:pt x="3536403" y="-13441"/>
                  <a:pt x="3687374" y="3972"/>
                  <a:pt x="3942607" y="0"/>
                </a:cubicBezTo>
                <a:cubicBezTo>
                  <a:pt x="3968174" y="121469"/>
                  <a:pt x="3937629" y="328237"/>
                  <a:pt x="3942607" y="496649"/>
                </a:cubicBezTo>
                <a:cubicBezTo>
                  <a:pt x="3947585" y="665061"/>
                  <a:pt x="3897780" y="802210"/>
                  <a:pt x="3942607" y="929896"/>
                </a:cubicBezTo>
                <a:cubicBezTo>
                  <a:pt x="3987434" y="1057582"/>
                  <a:pt x="3941337" y="1290406"/>
                  <a:pt x="3942607" y="1489947"/>
                </a:cubicBezTo>
                <a:cubicBezTo>
                  <a:pt x="3943877" y="1689488"/>
                  <a:pt x="3919301" y="1820930"/>
                  <a:pt x="3942607" y="1954894"/>
                </a:cubicBezTo>
                <a:cubicBezTo>
                  <a:pt x="3965913" y="2088858"/>
                  <a:pt x="3912494" y="2219677"/>
                  <a:pt x="3942607" y="2483244"/>
                </a:cubicBezTo>
                <a:cubicBezTo>
                  <a:pt x="3972720" y="2746811"/>
                  <a:pt x="3879961" y="2964195"/>
                  <a:pt x="3942607" y="3170099"/>
                </a:cubicBezTo>
                <a:cubicBezTo>
                  <a:pt x="3706677" y="3200386"/>
                  <a:pt x="3676268" y="3136234"/>
                  <a:pt x="3458230" y="3170099"/>
                </a:cubicBezTo>
                <a:cubicBezTo>
                  <a:pt x="3240192" y="3203964"/>
                  <a:pt x="3107323" y="3134565"/>
                  <a:pt x="2816148" y="3170099"/>
                </a:cubicBezTo>
                <a:cubicBezTo>
                  <a:pt x="2524973" y="3205633"/>
                  <a:pt x="2584031" y="3120913"/>
                  <a:pt x="2371196" y="3170099"/>
                </a:cubicBezTo>
                <a:cubicBezTo>
                  <a:pt x="2158361" y="3219285"/>
                  <a:pt x="1991688" y="3146469"/>
                  <a:pt x="1847393" y="3170099"/>
                </a:cubicBezTo>
                <a:cubicBezTo>
                  <a:pt x="1703098" y="3193729"/>
                  <a:pt x="1565176" y="3127313"/>
                  <a:pt x="1402442" y="3170099"/>
                </a:cubicBezTo>
                <a:cubicBezTo>
                  <a:pt x="1239708" y="3212885"/>
                  <a:pt x="1018209" y="3162622"/>
                  <a:pt x="760360" y="3170099"/>
                </a:cubicBezTo>
                <a:cubicBezTo>
                  <a:pt x="502511" y="3177576"/>
                  <a:pt x="225785" y="3119060"/>
                  <a:pt x="0" y="3170099"/>
                </a:cubicBezTo>
                <a:cubicBezTo>
                  <a:pt x="-3463" y="3051327"/>
                  <a:pt x="50569" y="2942828"/>
                  <a:pt x="0" y="2736852"/>
                </a:cubicBezTo>
                <a:cubicBezTo>
                  <a:pt x="-50569" y="2530876"/>
                  <a:pt x="13467" y="2348694"/>
                  <a:pt x="0" y="2208502"/>
                </a:cubicBezTo>
                <a:cubicBezTo>
                  <a:pt x="-13467" y="2068310"/>
                  <a:pt x="45982" y="1853317"/>
                  <a:pt x="0" y="1711853"/>
                </a:cubicBezTo>
                <a:cubicBezTo>
                  <a:pt x="-45982" y="1570389"/>
                  <a:pt x="24192" y="1353061"/>
                  <a:pt x="0" y="1215205"/>
                </a:cubicBezTo>
                <a:cubicBezTo>
                  <a:pt x="-24192" y="1077349"/>
                  <a:pt x="23830" y="860355"/>
                  <a:pt x="0" y="750257"/>
                </a:cubicBezTo>
                <a:cubicBezTo>
                  <a:pt x="-23830" y="640159"/>
                  <a:pt x="6884" y="332495"/>
                  <a:pt x="0" y="0"/>
                </a:cubicBezTo>
                <a:close/>
              </a:path>
            </a:pathLst>
          </a:custGeom>
          <a:solidFill>
            <a:schemeClr val="bg1">
              <a:lumMod val="20000"/>
              <a:lumOff val="80000"/>
            </a:schemeClr>
          </a:solidFill>
          <a:ln>
            <a:solidFill>
              <a:srgbClr val="00B0F0"/>
            </a:solidFill>
            <a:extLst>
              <a:ext uri="{C807C97D-BFC1-408E-A445-0C87EB9F89A2}">
                <ask:lineSketchStyleProps xmlns:ask="http://schemas.microsoft.com/office/drawing/2018/sketchyshapes" xmlns="" sd="263602865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just"/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Did they go to Suoi Tien Theme Park? Yes, they did. Yes, they did. Did they (1)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film there? No, they didn’t. No, they didn’t. Did they swim in the (2)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? Yes, they did. Yes, they did. Did they play (3) </a:t>
            </a:r>
            <a:r>
              <a:rPr lang="en-US" sz="1100" b="0" i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_________________ </a:t>
            </a:r>
            <a:r>
              <a:rPr lang="en-US" sz="2000" b="0" i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there? No, they didn’t. No, they didn’t.</a:t>
            </a:r>
            <a:r>
              <a:rPr lang="en-US" sz="2000"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11" name="Track 99">
            <a:hlinkClick r:id="" action="ppaction://media"/>
            <a:extLst>
              <a:ext uri="{FF2B5EF4-FFF2-40B4-BE49-F238E27FC236}">
                <a16:creationId xmlns:a16="http://schemas.microsoft.com/office/drawing/2014/main" id="{F8FC1E71-1E9A-4F92-A040-B833140942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71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247907" y="65923"/>
            <a:ext cx="609600" cy="6096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90D522CF-1873-41FC-B48A-A9B5EAD5612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3569708"/>
              </p:ext>
            </p:extLst>
          </p:nvPr>
        </p:nvGraphicFramePr>
        <p:xfrm>
          <a:off x="2260763" y="1992630"/>
          <a:ext cx="1162050" cy="396240"/>
        </p:xfrm>
        <a:graphic>
          <a:graphicData uri="http://schemas.openxmlformats.org/drawingml/2006/table">
            <a:tbl>
              <a:tblPr/>
              <a:tblGrid>
                <a:gridCol w="116205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watch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sp>
        <p:nvSpPr>
          <p:cNvPr id="14" name="Rectangle 1">
            <a:extLst>
              <a:ext uri="{FF2B5EF4-FFF2-40B4-BE49-F238E27FC236}">
                <a16:creationId xmlns:a16="http://schemas.microsoft.com/office/drawing/2014/main" id="{FF6E842B-8A5B-47FC-BE99-4EE75DB30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0975" y="27241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2F64FB25-877D-4265-BCA9-5A151DE10F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26883"/>
              </p:ext>
            </p:extLst>
          </p:nvPr>
        </p:nvGraphicFramePr>
        <p:xfrm>
          <a:off x="1332074" y="2894799"/>
          <a:ext cx="1874992" cy="396240"/>
        </p:xfrm>
        <a:graphic>
          <a:graphicData uri="http://schemas.openxmlformats.org/drawingml/2006/table">
            <a:tbl>
              <a:tblPr/>
              <a:tblGrid>
                <a:gridCol w="1874992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swimming pool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42140ED5-215D-4469-97B6-8A92581BBE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83309634"/>
              </p:ext>
            </p:extLst>
          </p:nvPr>
        </p:nvGraphicFramePr>
        <p:xfrm>
          <a:off x="2411196" y="3521144"/>
          <a:ext cx="1614600" cy="396240"/>
        </p:xfrm>
        <a:graphic>
          <a:graphicData uri="http://schemas.openxmlformats.org/drawingml/2006/table">
            <a:tbl>
              <a:tblPr/>
              <a:tblGrid>
                <a:gridCol w="1614600">
                  <a:extLst>
                    <a:ext uri="{9D8B030D-6E8A-4147-A177-3AD203B41FA5}">
                      <a16:colId xmlns:a16="http://schemas.microsoft.com/office/drawing/2014/main" val="46655834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000" b="0" i="0">
                          <a:solidFill>
                            <a:srgbClr val="FF0000"/>
                          </a:solidFill>
                          <a:effectLst/>
                          <a:latin typeface="Comic Sans MS" panose="030F0702030302020204" pitchFamily="66" charset="0"/>
                        </a:rPr>
                        <a:t>badminton</a:t>
                      </a:r>
                      <a:endParaRPr lang="en-US" sz="2000">
                        <a:solidFill>
                          <a:srgbClr val="FF0000"/>
                        </a:solidFill>
                        <a:effectLst/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9020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728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9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0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8DB0D80-388B-4589-A1FD-77ED841CD1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5C0CA1-DEEC-4904-B881-C7603155DED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23</a:t>
            </a:fld>
            <a:endParaRPr lang="en-US"/>
          </a:p>
        </p:txBody>
      </p:sp>
      <p:pic>
        <p:nvPicPr>
          <p:cNvPr id="1026" name="Picture 2" descr="cute flower cartoon 10818328 Vector Art at Vecteezy">
            <a:extLst>
              <a:ext uri="{FF2B5EF4-FFF2-40B4-BE49-F238E27FC236}">
                <a16:creationId xmlns:a16="http://schemas.microsoft.com/office/drawing/2014/main" id="{73A448CF-4E25-4891-A7DC-AC7B580D6E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2343150" y="74295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ute flower cartoon 10818328 Vector Art at Vecteezy">
            <a:extLst>
              <a:ext uri="{FF2B5EF4-FFF2-40B4-BE49-F238E27FC236}">
                <a16:creationId xmlns:a16="http://schemas.microsoft.com/office/drawing/2014/main" id="{193645A8-A013-4558-A6F9-6845568B00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1920240" y="320040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ute flower cartoon 10818328 Vector Art at Vecteezy">
            <a:extLst>
              <a:ext uri="{FF2B5EF4-FFF2-40B4-BE49-F238E27FC236}">
                <a16:creationId xmlns:a16="http://schemas.microsoft.com/office/drawing/2014/main" id="{6016B6F7-490D-49FD-AE7A-B5A76A400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5909310" y="28917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ute flower cartoon 10818328 Vector Art at Vecteezy">
            <a:extLst>
              <a:ext uri="{FF2B5EF4-FFF2-40B4-BE49-F238E27FC236}">
                <a16:creationId xmlns:a16="http://schemas.microsoft.com/office/drawing/2014/main" id="{A35D624E-6111-4E48-AF49-F7E663160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6377940" y="262890"/>
            <a:ext cx="18288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4A79F73-045D-457D-942A-75065837C8BD}"/>
              </a:ext>
            </a:extLst>
          </p:cNvPr>
          <p:cNvSpPr txBox="1"/>
          <p:nvPr/>
        </p:nvSpPr>
        <p:spPr>
          <a:xfrm>
            <a:off x="3403284" y="1854190"/>
            <a:ext cx="398335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Flower picking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Comic Sans MS" panose="030F0702030302020204" pitchFamily="66" charset="0"/>
              </a:rPr>
              <a:t>Game</a:t>
            </a:r>
            <a:endParaRPr lang="en-US" sz="4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7939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ree vector big tree isolated cartoon">
            <a:extLst>
              <a:ext uri="{FF2B5EF4-FFF2-40B4-BE49-F238E27FC236}">
                <a16:creationId xmlns:a16="http://schemas.microsoft.com/office/drawing/2014/main" id="{4B95A947-398A-4EB0-8CC5-16662B54A1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083" y="0"/>
            <a:ext cx="470058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Đội 1">
            <a:extLst>
              <a:ext uri="{FF2B5EF4-FFF2-40B4-BE49-F238E27FC236}">
                <a16:creationId xmlns:a16="http://schemas.microsoft.com/office/drawing/2014/main" id="{694A528C-FD9B-456D-92FE-829ADE11AA23}"/>
              </a:ext>
            </a:extLst>
          </p:cNvPr>
          <p:cNvGrpSpPr/>
          <p:nvPr/>
        </p:nvGrpSpPr>
        <p:grpSpPr>
          <a:xfrm>
            <a:off x="193630" y="248700"/>
            <a:ext cx="1187088" cy="1601202"/>
            <a:chOff x="-78074" y="0"/>
            <a:chExt cx="1377326" cy="160120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796253D-3BD3-4A89-BC73-6F0298CE186B}"/>
                </a:ext>
              </a:extLst>
            </p:cNvPr>
            <p:cNvSpPr/>
            <p:nvPr/>
          </p:nvSpPr>
          <p:spPr>
            <a:xfrm>
              <a:off x="0" y="1"/>
              <a:ext cx="1273332" cy="1601201"/>
            </a:xfrm>
            <a:custGeom>
              <a:avLst/>
              <a:gdLst>
                <a:gd name="connsiteX0" fmla="*/ 0 w 1273332"/>
                <a:gd name="connsiteY0" fmla="*/ 0 h 1601201"/>
                <a:gd name="connsiteX1" fmla="*/ 449911 w 1273332"/>
                <a:gd name="connsiteY1" fmla="*/ 0 h 1601201"/>
                <a:gd name="connsiteX2" fmla="*/ 848888 w 1273332"/>
                <a:gd name="connsiteY2" fmla="*/ 0 h 1601201"/>
                <a:gd name="connsiteX3" fmla="*/ 1273332 w 1273332"/>
                <a:gd name="connsiteY3" fmla="*/ 0 h 1601201"/>
                <a:gd name="connsiteX4" fmla="*/ 1273332 w 1273332"/>
                <a:gd name="connsiteY4" fmla="*/ 501710 h 1601201"/>
                <a:gd name="connsiteX5" fmla="*/ 1273332 w 1273332"/>
                <a:gd name="connsiteY5" fmla="*/ 1003419 h 1601201"/>
                <a:gd name="connsiteX6" fmla="*/ 1273332 w 1273332"/>
                <a:gd name="connsiteY6" fmla="*/ 1601201 h 1601201"/>
                <a:gd name="connsiteX7" fmla="*/ 874355 w 1273332"/>
                <a:gd name="connsiteY7" fmla="*/ 1601201 h 1601201"/>
                <a:gd name="connsiteX8" fmla="*/ 449911 w 1273332"/>
                <a:gd name="connsiteY8" fmla="*/ 1601201 h 1601201"/>
                <a:gd name="connsiteX9" fmla="*/ 0 w 1273332"/>
                <a:gd name="connsiteY9" fmla="*/ 1601201 h 1601201"/>
                <a:gd name="connsiteX10" fmla="*/ 0 w 1273332"/>
                <a:gd name="connsiteY10" fmla="*/ 1035443 h 1601201"/>
                <a:gd name="connsiteX11" fmla="*/ 0 w 1273332"/>
                <a:gd name="connsiteY11" fmla="*/ 549746 h 1601201"/>
                <a:gd name="connsiteX12" fmla="*/ 0 w 1273332"/>
                <a:gd name="connsiteY12" fmla="*/ 0 h 16012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3332" h="1601201" fill="none" extrusionOk="0">
                  <a:moveTo>
                    <a:pt x="0" y="0"/>
                  </a:moveTo>
                  <a:cubicBezTo>
                    <a:pt x="98831" y="-49546"/>
                    <a:pt x="323374" y="41173"/>
                    <a:pt x="449911" y="0"/>
                  </a:cubicBezTo>
                  <a:cubicBezTo>
                    <a:pt x="576448" y="-41173"/>
                    <a:pt x="713293" y="27089"/>
                    <a:pt x="848888" y="0"/>
                  </a:cubicBezTo>
                  <a:cubicBezTo>
                    <a:pt x="984483" y="-27089"/>
                    <a:pt x="1067324" y="23360"/>
                    <a:pt x="1273332" y="0"/>
                  </a:cubicBezTo>
                  <a:cubicBezTo>
                    <a:pt x="1318471" y="240288"/>
                    <a:pt x="1273232" y="372078"/>
                    <a:pt x="1273332" y="501710"/>
                  </a:cubicBezTo>
                  <a:cubicBezTo>
                    <a:pt x="1273432" y="631342"/>
                    <a:pt x="1235092" y="793590"/>
                    <a:pt x="1273332" y="1003419"/>
                  </a:cubicBezTo>
                  <a:cubicBezTo>
                    <a:pt x="1311572" y="1213248"/>
                    <a:pt x="1208041" y="1353086"/>
                    <a:pt x="1273332" y="1601201"/>
                  </a:cubicBezTo>
                  <a:cubicBezTo>
                    <a:pt x="1116478" y="1602661"/>
                    <a:pt x="965904" y="1590153"/>
                    <a:pt x="874355" y="1601201"/>
                  </a:cubicBezTo>
                  <a:cubicBezTo>
                    <a:pt x="782806" y="1612249"/>
                    <a:pt x="622129" y="1550754"/>
                    <a:pt x="449911" y="1601201"/>
                  </a:cubicBezTo>
                  <a:cubicBezTo>
                    <a:pt x="277693" y="1651648"/>
                    <a:pt x="182157" y="1560888"/>
                    <a:pt x="0" y="1601201"/>
                  </a:cubicBezTo>
                  <a:cubicBezTo>
                    <a:pt x="-1892" y="1399631"/>
                    <a:pt x="18962" y="1289367"/>
                    <a:pt x="0" y="1035443"/>
                  </a:cubicBezTo>
                  <a:cubicBezTo>
                    <a:pt x="-18962" y="781519"/>
                    <a:pt x="1064" y="737842"/>
                    <a:pt x="0" y="549746"/>
                  </a:cubicBezTo>
                  <a:cubicBezTo>
                    <a:pt x="-1064" y="361650"/>
                    <a:pt x="14778" y="233614"/>
                    <a:pt x="0" y="0"/>
                  </a:cubicBezTo>
                  <a:close/>
                </a:path>
                <a:path w="1273332" h="1601201" stroke="0" extrusionOk="0">
                  <a:moveTo>
                    <a:pt x="0" y="0"/>
                  </a:moveTo>
                  <a:cubicBezTo>
                    <a:pt x="188840" y="-4279"/>
                    <a:pt x="217289" y="44222"/>
                    <a:pt x="424444" y="0"/>
                  </a:cubicBezTo>
                  <a:cubicBezTo>
                    <a:pt x="631599" y="-44222"/>
                    <a:pt x="682932" y="32329"/>
                    <a:pt x="874355" y="0"/>
                  </a:cubicBezTo>
                  <a:cubicBezTo>
                    <a:pt x="1065778" y="-32329"/>
                    <a:pt x="1090860" y="40891"/>
                    <a:pt x="1273332" y="0"/>
                  </a:cubicBezTo>
                  <a:cubicBezTo>
                    <a:pt x="1328244" y="155625"/>
                    <a:pt x="1225902" y="342449"/>
                    <a:pt x="1273332" y="501710"/>
                  </a:cubicBezTo>
                  <a:cubicBezTo>
                    <a:pt x="1320762" y="660971"/>
                    <a:pt x="1251217" y="776785"/>
                    <a:pt x="1273332" y="987407"/>
                  </a:cubicBezTo>
                  <a:cubicBezTo>
                    <a:pt x="1295447" y="1198029"/>
                    <a:pt x="1227407" y="1351273"/>
                    <a:pt x="1273332" y="1601201"/>
                  </a:cubicBezTo>
                  <a:cubicBezTo>
                    <a:pt x="1084394" y="1617348"/>
                    <a:pt x="940695" y="1592564"/>
                    <a:pt x="848888" y="1601201"/>
                  </a:cubicBezTo>
                  <a:cubicBezTo>
                    <a:pt x="757081" y="1609838"/>
                    <a:pt x="617322" y="1583835"/>
                    <a:pt x="437177" y="1601201"/>
                  </a:cubicBezTo>
                  <a:cubicBezTo>
                    <a:pt x="257032" y="1618567"/>
                    <a:pt x="174264" y="1561719"/>
                    <a:pt x="0" y="1601201"/>
                  </a:cubicBezTo>
                  <a:cubicBezTo>
                    <a:pt x="-22657" y="1374670"/>
                    <a:pt x="3857" y="1325460"/>
                    <a:pt x="0" y="1099491"/>
                  </a:cubicBezTo>
                  <a:cubicBezTo>
                    <a:pt x="-3857" y="873522"/>
                    <a:pt x="16894" y="760895"/>
                    <a:pt x="0" y="597782"/>
                  </a:cubicBezTo>
                  <a:cubicBezTo>
                    <a:pt x="-16894" y="434669"/>
                    <a:pt x="2887" y="254825"/>
                    <a:pt x="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extLst>
                <a:ext uri="{C807C97D-BFC1-408E-A445-0C87EB9F89A2}">
                  <ask:lineSketchStyleProps xmlns:ask="http://schemas.microsoft.com/office/drawing/2018/sketchyshapes" xmlns="" sd="782294884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768;p43">
              <a:extLst>
                <a:ext uri="{FF2B5EF4-FFF2-40B4-BE49-F238E27FC236}">
                  <a16:creationId xmlns:a16="http://schemas.microsoft.com/office/drawing/2014/main" id="{1625F83B-EF88-420B-B2DC-6E197C84A55F}"/>
                </a:ext>
              </a:extLst>
            </p:cNvPr>
            <p:cNvSpPr txBox="1">
              <a:spLocks/>
            </p:cNvSpPr>
            <p:nvPr/>
          </p:nvSpPr>
          <p:spPr>
            <a:xfrm>
              <a:off x="-78074" y="0"/>
              <a:ext cx="1377326" cy="5210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1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EA8C7AF3-781D-47BA-8E9F-66C8FA162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09733" y="73275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3B42E9D1-8CAD-4730-8650-C4F573F17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18458" y="114262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7816A63D-BEBB-4758-98B1-5BD05432E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97168" y="725131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5E1C668E-5BB5-4E7A-BEFB-D1F2A92C3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283033" y="1135003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Đội 2">
            <a:extLst>
              <a:ext uri="{FF2B5EF4-FFF2-40B4-BE49-F238E27FC236}">
                <a16:creationId xmlns:a16="http://schemas.microsoft.com/office/drawing/2014/main" id="{A4AD9300-A2FA-4898-A420-2F72F3CD16E3}"/>
              </a:ext>
            </a:extLst>
          </p:cNvPr>
          <p:cNvGrpSpPr/>
          <p:nvPr/>
        </p:nvGrpSpPr>
        <p:grpSpPr>
          <a:xfrm>
            <a:off x="7763282" y="248700"/>
            <a:ext cx="1187088" cy="1506192"/>
            <a:chOff x="5147067" y="1969965"/>
            <a:chExt cx="1284039" cy="2090057"/>
          </a:xfrm>
          <a:solidFill>
            <a:srgbClr val="FFFFFF"/>
          </a:solidFill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591AAE6-F57F-4ED6-8C42-C635626A35FB}"/>
                </a:ext>
              </a:extLst>
            </p:cNvPr>
            <p:cNvSpPr/>
            <p:nvPr/>
          </p:nvSpPr>
          <p:spPr>
            <a:xfrm>
              <a:off x="5171232" y="1969965"/>
              <a:ext cx="1240998" cy="2090057"/>
            </a:xfrm>
            <a:custGeom>
              <a:avLst/>
              <a:gdLst>
                <a:gd name="connsiteX0" fmla="*/ 0 w 1240998"/>
                <a:gd name="connsiteY0" fmla="*/ 0 h 2090057"/>
                <a:gd name="connsiteX1" fmla="*/ 413666 w 1240998"/>
                <a:gd name="connsiteY1" fmla="*/ 0 h 2090057"/>
                <a:gd name="connsiteX2" fmla="*/ 839742 w 1240998"/>
                <a:gd name="connsiteY2" fmla="*/ 0 h 2090057"/>
                <a:gd name="connsiteX3" fmla="*/ 1240998 w 1240998"/>
                <a:gd name="connsiteY3" fmla="*/ 0 h 2090057"/>
                <a:gd name="connsiteX4" fmla="*/ 1240998 w 1240998"/>
                <a:gd name="connsiteY4" fmla="*/ 543415 h 2090057"/>
                <a:gd name="connsiteX5" fmla="*/ 1240998 w 1240998"/>
                <a:gd name="connsiteY5" fmla="*/ 1045029 h 2090057"/>
                <a:gd name="connsiteX6" fmla="*/ 1240998 w 1240998"/>
                <a:gd name="connsiteY6" fmla="*/ 1504841 h 2090057"/>
                <a:gd name="connsiteX7" fmla="*/ 1240998 w 1240998"/>
                <a:gd name="connsiteY7" fmla="*/ 2090057 h 2090057"/>
                <a:gd name="connsiteX8" fmla="*/ 852152 w 1240998"/>
                <a:gd name="connsiteY8" fmla="*/ 2090057 h 2090057"/>
                <a:gd name="connsiteX9" fmla="*/ 413666 w 1240998"/>
                <a:gd name="connsiteY9" fmla="*/ 2090057 h 2090057"/>
                <a:gd name="connsiteX10" fmla="*/ 0 w 1240998"/>
                <a:gd name="connsiteY10" fmla="*/ 2090057 h 2090057"/>
                <a:gd name="connsiteX11" fmla="*/ 0 w 1240998"/>
                <a:gd name="connsiteY11" fmla="*/ 1609344 h 2090057"/>
                <a:gd name="connsiteX12" fmla="*/ 0 w 1240998"/>
                <a:gd name="connsiteY12" fmla="*/ 1128631 h 2090057"/>
                <a:gd name="connsiteX13" fmla="*/ 0 w 1240998"/>
                <a:gd name="connsiteY13" fmla="*/ 647918 h 2090057"/>
                <a:gd name="connsiteX14" fmla="*/ 0 w 1240998"/>
                <a:gd name="connsiteY14" fmla="*/ 0 h 20900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40998" h="2090057" fill="none" extrusionOk="0">
                  <a:moveTo>
                    <a:pt x="0" y="0"/>
                  </a:moveTo>
                  <a:cubicBezTo>
                    <a:pt x="199884" y="-4293"/>
                    <a:pt x="285159" y="21501"/>
                    <a:pt x="413666" y="0"/>
                  </a:cubicBezTo>
                  <a:cubicBezTo>
                    <a:pt x="542173" y="-21501"/>
                    <a:pt x="687861" y="19279"/>
                    <a:pt x="839742" y="0"/>
                  </a:cubicBezTo>
                  <a:cubicBezTo>
                    <a:pt x="991623" y="-19279"/>
                    <a:pt x="1126875" y="32017"/>
                    <a:pt x="1240998" y="0"/>
                  </a:cubicBezTo>
                  <a:cubicBezTo>
                    <a:pt x="1256977" y="117177"/>
                    <a:pt x="1215628" y="349807"/>
                    <a:pt x="1240998" y="543415"/>
                  </a:cubicBezTo>
                  <a:cubicBezTo>
                    <a:pt x="1266368" y="737024"/>
                    <a:pt x="1220685" y="919107"/>
                    <a:pt x="1240998" y="1045029"/>
                  </a:cubicBezTo>
                  <a:cubicBezTo>
                    <a:pt x="1261311" y="1170951"/>
                    <a:pt x="1195441" y="1352586"/>
                    <a:pt x="1240998" y="1504841"/>
                  </a:cubicBezTo>
                  <a:cubicBezTo>
                    <a:pt x="1286555" y="1657096"/>
                    <a:pt x="1190530" y="1808303"/>
                    <a:pt x="1240998" y="2090057"/>
                  </a:cubicBezTo>
                  <a:cubicBezTo>
                    <a:pt x="1161887" y="2099463"/>
                    <a:pt x="1004312" y="2058392"/>
                    <a:pt x="852152" y="2090057"/>
                  </a:cubicBezTo>
                  <a:cubicBezTo>
                    <a:pt x="699992" y="2121722"/>
                    <a:pt x="506475" y="2048757"/>
                    <a:pt x="413666" y="2090057"/>
                  </a:cubicBezTo>
                  <a:cubicBezTo>
                    <a:pt x="320857" y="2131357"/>
                    <a:pt x="136885" y="2084585"/>
                    <a:pt x="0" y="2090057"/>
                  </a:cubicBezTo>
                  <a:cubicBezTo>
                    <a:pt x="-48938" y="1870851"/>
                    <a:pt x="11484" y="1732442"/>
                    <a:pt x="0" y="1609344"/>
                  </a:cubicBezTo>
                  <a:cubicBezTo>
                    <a:pt x="-11484" y="1486246"/>
                    <a:pt x="46490" y="1331434"/>
                    <a:pt x="0" y="1128631"/>
                  </a:cubicBezTo>
                  <a:cubicBezTo>
                    <a:pt x="-46490" y="925828"/>
                    <a:pt x="51285" y="854632"/>
                    <a:pt x="0" y="647918"/>
                  </a:cubicBezTo>
                  <a:cubicBezTo>
                    <a:pt x="-51285" y="441204"/>
                    <a:pt x="23472" y="314092"/>
                    <a:pt x="0" y="0"/>
                  </a:cubicBezTo>
                  <a:close/>
                </a:path>
                <a:path w="1240998" h="2090057" stroke="0" extrusionOk="0">
                  <a:moveTo>
                    <a:pt x="0" y="0"/>
                  </a:moveTo>
                  <a:cubicBezTo>
                    <a:pt x="185441" y="-15874"/>
                    <a:pt x="280450" y="32067"/>
                    <a:pt x="401256" y="0"/>
                  </a:cubicBezTo>
                  <a:cubicBezTo>
                    <a:pt x="522062" y="-32067"/>
                    <a:pt x="701688" y="21230"/>
                    <a:pt x="827332" y="0"/>
                  </a:cubicBezTo>
                  <a:cubicBezTo>
                    <a:pt x="952976" y="-21230"/>
                    <a:pt x="1055260" y="15064"/>
                    <a:pt x="1240998" y="0"/>
                  </a:cubicBezTo>
                  <a:cubicBezTo>
                    <a:pt x="1247451" y="200335"/>
                    <a:pt x="1213049" y="337736"/>
                    <a:pt x="1240998" y="480713"/>
                  </a:cubicBezTo>
                  <a:cubicBezTo>
                    <a:pt x="1268947" y="623690"/>
                    <a:pt x="1198644" y="800138"/>
                    <a:pt x="1240998" y="1024128"/>
                  </a:cubicBezTo>
                  <a:cubicBezTo>
                    <a:pt x="1283352" y="1248118"/>
                    <a:pt x="1191719" y="1426580"/>
                    <a:pt x="1240998" y="1588443"/>
                  </a:cubicBezTo>
                  <a:cubicBezTo>
                    <a:pt x="1290277" y="1750306"/>
                    <a:pt x="1191129" y="1914205"/>
                    <a:pt x="1240998" y="2090057"/>
                  </a:cubicBezTo>
                  <a:cubicBezTo>
                    <a:pt x="1032327" y="2093424"/>
                    <a:pt x="940986" y="2054645"/>
                    <a:pt x="802512" y="2090057"/>
                  </a:cubicBezTo>
                  <a:cubicBezTo>
                    <a:pt x="664038" y="2125469"/>
                    <a:pt x="540188" y="2073813"/>
                    <a:pt x="426076" y="2090057"/>
                  </a:cubicBezTo>
                  <a:cubicBezTo>
                    <a:pt x="311964" y="2106301"/>
                    <a:pt x="127924" y="2043794"/>
                    <a:pt x="0" y="2090057"/>
                  </a:cubicBezTo>
                  <a:cubicBezTo>
                    <a:pt x="-35580" y="1911122"/>
                    <a:pt x="22162" y="1847378"/>
                    <a:pt x="0" y="1630244"/>
                  </a:cubicBezTo>
                  <a:cubicBezTo>
                    <a:pt x="-22162" y="1413110"/>
                    <a:pt x="33679" y="1243475"/>
                    <a:pt x="0" y="1107730"/>
                  </a:cubicBezTo>
                  <a:cubicBezTo>
                    <a:pt x="-33679" y="971985"/>
                    <a:pt x="60558" y="675431"/>
                    <a:pt x="0" y="543415"/>
                  </a:cubicBezTo>
                  <a:cubicBezTo>
                    <a:pt x="-60558" y="411399"/>
                    <a:pt x="24956" y="215069"/>
                    <a:pt x="0" y="0"/>
                  </a:cubicBezTo>
                  <a:close/>
                </a:path>
              </a:pathLst>
            </a:custGeom>
            <a:grpFill/>
            <a:ln>
              <a:extLst>
                <a:ext uri="{C807C97D-BFC1-408E-A445-0C87EB9F89A2}">
                  <ask:lineSketchStyleProps xmlns:ask="http://schemas.microsoft.com/office/drawing/2018/sketchyshapes" xmlns="" sd="2671068205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05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7" name="Google Shape;1768;p43">
              <a:extLst>
                <a:ext uri="{FF2B5EF4-FFF2-40B4-BE49-F238E27FC236}">
                  <a16:creationId xmlns:a16="http://schemas.microsoft.com/office/drawing/2014/main" id="{FEF2E811-BFBF-4EAA-B8CE-6F8A2085A062}"/>
                </a:ext>
              </a:extLst>
            </p:cNvPr>
            <p:cNvSpPr txBox="1">
              <a:spLocks/>
            </p:cNvSpPr>
            <p:nvPr/>
          </p:nvSpPr>
          <p:spPr>
            <a:xfrm>
              <a:off x="5147067" y="1969965"/>
              <a:ext cx="1284039" cy="521029"/>
            </a:xfrm>
            <a:custGeom>
              <a:avLst/>
              <a:gdLst>
                <a:gd name="connsiteX0" fmla="*/ 0 w 1284039"/>
                <a:gd name="connsiteY0" fmla="*/ 0 h 521029"/>
                <a:gd name="connsiteX1" fmla="*/ 440853 w 1284039"/>
                <a:gd name="connsiteY1" fmla="*/ 0 h 521029"/>
                <a:gd name="connsiteX2" fmla="*/ 856026 w 1284039"/>
                <a:gd name="connsiteY2" fmla="*/ 0 h 521029"/>
                <a:gd name="connsiteX3" fmla="*/ 1284039 w 1284039"/>
                <a:gd name="connsiteY3" fmla="*/ 0 h 521029"/>
                <a:gd name="connsiteX4" fmla="*/ 1284039 w 1284039"/>
                <a:gd name="connsiteY4" fmla="*/ 521029 h 521029"/>
                <a:gd name="connsiteX5" fmla="*/ 856026 w 1284039"/>
                <a:gd name="connsiteY5" fmla="*/ 521029 h 521029"/>
                <a:gd name="connsiteX6" fmla="*/ 440853 w 1284039"/>
                <a:gd name="connsiteY6" fmla="*/ 521029 h 521029"/>
                <a:gd name="connsiteX7" fmla="*/ 0 w 1284039"/>
                <a:gd name="connsiteY7" fmla="*/ 521029 h 521029"/>
                <a:gd name="connsiteX8" fmla="*/ 0 w 1284039"/>
                <a:gd name="connsiteY8" fmla="*/ 0 h 5210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84039" h="521029" extrusionOk="0">
                  <a:moveTo>
                    <a:pt x="0" y="0"/>
                  </a:moveTo>
                  <a:cubicBezTo>
                    <a:pt x="210084" y="-38412"/>
                    <a:pt x="269073" y="43245"/>
                    <a:pt x="440853" y="0"/>
                  </a:cubicBezTo>
                  <a:cubicBezTo>
                    <a:pt x="612633" y="-43245"/>
                    <a:pt x="759086" y="37842"/>
                    <a:pt x="856026" y="0"/>
                  </a:cubicBezTo>
                  <a:cubicBezTo>
                    <a:pt x="952966" y="-37842"/>
                    <a:pt x="1164574" y="16607"/>
                    <a:pt x="1284039" y="0"/>
                  </a:cubicBezTo>
                  <a:cubicBezTo>
                    <a:pt x="1330877" y="247612"/>
                    <a:pt x="1229646" y="332999"/>
                    <a:pt x="1284039" y="521029"/>
                  </a:cubicBezTo>
                  <a:cubicBezTo>
                    <a:pt x="1136614" y="549003"/>
                    <a:pt x="1061330" y="516961"/>
                    <a:pt x="856026" y="521029"/>
                  </a:cubicBezTo>
                  <a:cubicBezTo>
                    <a:pt x="650722" y="525097"/>
                    <a:pt x="596713" y="481196"/>
                    <a:pt x="440853" y="521029"/>
                  </a:cubicBezTo>
                  <a:cubicBezTo>
                    <a:pt x="284993" y="560862"/>
                    <a:pt x="184806" y="481432"/>
                    <a:pt x="0" y="521029"/>
                  </a:cubicBezTo>
                  <a:cubicBezTo>
                    <a:pt x="-18627" y="290864"/>
                    <a:pt x="38582" y="220552"/>
                    <a:pt x="0" y="0"/>
                  </a:cubicBezTo>
                  <a:close/>
                </a:path>
              </a:pathLst>
            </a:custGeom>
            <a:noFill/>
            <a:ln>
              <a:solidFill>
                <a:schemeClr val="tx1"/>
              </a:solidFill>
              <a:extLst>
                <a:ext uri="{C807C97D-BFC1-408E-A445-0C87EB9F89A2}">
                  <ask:lineSketchStyleProps xmlns:ask="http://schemas.microsoft.com/office/drawing/2018/sketchyshapes" xmlns="" sd="3863375008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tabLst/>
                <a:defRPr/>
              </a:pPr>
              <a:r>
                <a:rPr kumimoji="0" lang="en-US" sz="1800" b="1" i="0" u="sng" strike="noStrike" kern="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  <a:cs typeface="Nixie One"/>
                  <a:sym typeface="Nixie One"/>
                </a:rPr>
                <a:t>Team 2</a:t>
              </a:r>
              <a:endParaRPr kumimoji="0" lang="en-US" sz="1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endParaRPr>
            </a:p>
          </p:txBody>
        </p: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7FF56778-A879-4CF7-917A-B7AFA3AE93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79280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5CB605B-409A-4F1B-BC33-611FD4B90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8388005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89972E44-74BD-4DB1-B132-D09AEE6F8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894904" y="730572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8CA7897E-ACDD-4767-9692-F1C676431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7903629" y="1140444"/>
            <a:ext cx="447353" cy="443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" descr="A yellow flower with a number in the middle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F760D9CC-1949-4F7D-B346-4E7944EC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7079" y="1657060"/>
            <a:ext cx="1354988" cy="1343904"/>
          </a:xfrm>
          <a:prstGeom prst="rect">
            <a:avLst/>
          </a:prstGeom>
        </p:spPr>
      </p:pic>
      <p:pic>
        <p:nvPicPr>
          <p:cNvPr id="5" name="2" descr="A yellow flower with a number on it&#10;&#10;Description automatically generated">
            <a:hlinkClick r:id="rId8" action="ppaction://hlinksldjump"/>
            <a:extLst>
              <a:ext uri="{FF2B5EF4-FFF2-40B4-BE49-F238E27FC236}">
                <a16:creationId xmlns:a16="http://schemas.microsoft.com/office/drawing/2014/main" id="{C1130730-6885-4027-BD3B-2C6D767403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8869" y="323700"/>
            <a:ext cx="1354988" cy="1343904"/>
          </a:xfrm>
          <a:prstGeom prst="rect">
            <a:avLst/>
          </a:prstGeom>
        </p:spPr>
      </p:pic>
      <p:pic>
        <p:nvPicPr>
          <p:cNvPr id="7" name="3" descr="A yellow flower with a number on it&#10;&#10;Description automatically generated">
            <a:hlinkClick r:id="rId10" action="ppaction://hlinksldjump"/>
            <a:extLst>
              <a:ext uri="{FF2B5EF4-FFF2-40B4-BE49-F238E27FC236}">
                <a16:creationId xmlns:a16="http://schemas.microsoft.com/office/drawing/2014/main" id="{D9EDF22B-8A3A-48BD-AAA9-A28843578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75380" y="2329012"/>
            <a:ext cx="1354988" cy="1343904"/>
          </a:xfrm>
          <a:prstGeom prst="rect">
            <a:avLst/>
          </a:prstGeom>
        </p:spPr>
      </p:pic>
      <p:pic>
        <p:nvPicPr>
          <p:cNvPr id="35" name="4" descr="A yellow flower with a number on it&#10;&#10;Description automatically generated">
            <a:hlinkClick r:id="rId12" action="ppaction://hlinksldjump"/>
            <a:extLst>
              <a:ext uri="{FF2B5EF4-FFF2-40B4-BE49-F238E27FC236}">
                <a16:creationId xmlns:a16="http://schemas.microsoft.com/office/drawing/2014/main" id="{079BB570-F056-442C-9F7F-F8125F64629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4481" y="1567152"/>
            <a:ext cx="1354988" cy="1341133"/>
          </a:xfrm>
          <a:prstGeom prst="rect">
            <a:avLst/>
          </a:prstGeom>
        </p:spPr>
      </p:pic>
      <p:sp>
        <p:nvSpPr>
          <p:cNvPr id="36" name="Arrow: Striped Right 35">
            <a:hlinkClick r:id="rId14" action="ppaction://hlinksldjump"/>
            <a:extLst>
              <a:ext uri="{FF2B5EF4-FFF2-40B4-BE49-F238E27FC236}">
                <a16:creationId xmlns:a16="http://schemas.microsoft.com/office/drawing/2014/main" id="{9C9F7FDA-2D10-446E-914F-55EE2444988E}"/>
              </a:ext>
            </a:extLst>
          </p:cNvPr>
          <p:cNvSpPr/>
          <p:nvPr/>
        </p:nvSpPr>
        <p:spPr>
          <a:xfrm>
            <a:off x="7894904" y="4083270"/>
            <a:ext cx="1187088" cy="811530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4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25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85862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26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825" b="5825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106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27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917" b="91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856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F1048-7A0E-4ED6-95CA-C9234E99C24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28</a:t>
            </a:fld>
            <a:endParaRPr lang="en-US"/>
          </a:p>
        </p:txBody>
      </p:sp>
      <p:sp>
        <p:nvSpPr>
          <p:cNvPr id="2" name="Arrow: Notched Right 1">
            <a:hlinkClick r:id="rId4" action="ppaction://hlinksldjump"/>
            <a:extLst>
              <a:ext uri="{FF2B5EF4-FFF2-40B4-BE49-F238E27FC236}">
                <a16:creationId xmlns:a16="http://schemas.microsoft.com/office/drawing/2014/main" id="{96290BC6-623A-4170-8325-4CD975B5AAEA}"/>
              </a:ext>
            </a:extLst>
          </p:cNvPr>
          <p:cNvSpPr/>
          <p:nvPr/>
        </p:nvSpPr>
        <p:spPr>
          <a:xfrm flipH="1">
            <a:off x="0" y="1965960"/>
            <a:ext cx="1211580" cy="914400"/>
          </a:xfrm>
          <a:prstGeom prst="notchedRightArrow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>
                <a:solidFill>
                  <a:srgbClr val="FF0000"/>
                </a:solidFill>
              </a:rPr>
              <a:t>Back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7D4CB9-180E-4081-B4D8-127AEDA9DB9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27" b="2527"/>
          <a:stretch/>
        </p:blipFill>
        <p:spPr>
          <a:xfrm>
            <a:off x="2550332" y="1455420"/>
            <a:ext cx="4043335" cy="22326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8C78B0C4-6CB6-479E-B632-A32770886F18}"/>
              </a:ext>
            </a:extLst>
          </p:cNvPr>
          <p:cNvGrpSpPr/>
          <p:nvPr/>
        </p:nvGrpSpPr>
        <p:grpSpPr>
          <a:xfrm>
            <a:off x="2103944" y="124952"/>
            <a:ext cx="3165285" cy="734213"/>
            <a:chOff x="2783203" y="770569"/>
            <a:chExt cx="5579525" cy="826075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id="{3D9C63A5-97FB-4E61-98B3-6C12ABFEA0F4}"/>
                </a:ext>
              </a:extLst>
            </p:cNvPr>
            <p:cNvSpPr/>
            <p:nvPr/>
          </p:nvSpPr>
          <p:spPr>
            <a:xfrm>
              <a:off x="2783205" y="770569"/>
              <a:ext cx="5398194" cy="826075"/>
            </a:xfrm>
            <a:prstGeom prst="wedgeRoundRectCallout">
              <a:avLst>
                <a:gd name="adj1" fmla="val -39472"/>
                <a:gd name="adj2" fmla="val 86594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663F523-4298-4AD2-81BF-686DADE52F28}"/>
                </a:ext>
              </a:extLst>
            </p:cNvPr>
            <p:cNvSpPr txBox="1"/>
            <p:nvPr/>
          </p:nvSpPr>
          <p:spPr>
            <a:xfrm>
              <a:off x="2783203" y="849393"/>
              <a:ext cx="5579525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Did you_____?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406F43F-D6F7-404A-94C5-B54751A486A7}"/>
              </a:ext>
            </a:extLst>
          </p:cNvPr>
          <p:cNvGrpSpPr/>
          <p:nvPr/>
        </p:nvGrpSpPr>
        <p:grpSpPr>
          <a:xfrm>
            <a:off x="5763949" y="124952"/>
            <a:ext cx="1322553" cy="734213"/>
            <a:chOff x="2783205" y="770569"/>
            <a:chExt cx="1329249" cy="826075"/>
          </a:xfrm>
        </p:grpSpPr>
        <p:sp>
          <p:nvSpPr>
            <p:cNvPr id="10" name="Speech Bubble: Rectangle with Corners Rounded 9">
              <a:extLst>
                <a:ext uri="{FF2B5EF4-FFF2-40B4-BE49-F238E27FC236}">
                  <a16:creationId xmlns:a16="http://schemas.microsoft.com/office/drawing/2014/main" id="{A07F5DA9-5B3F-40E4-BAB4-EE04F474AA91}"/>
                </a:ext>
              </a:extLst>
            </p:cNvPr>
            <p:cNvSpPr/>
            <p:nvPr/>
          </p:nvSpPr>
          <p:spPr>
            <a:xfrm>
              <a:off x="2783205" y="770569"/>
              <a:ext cx="1329249" cy="826075"/>
            </a:xfrm>
            <a:prstGeom prst="wedgeRoundRectCallout">
              <a:avLst>
                <a:gd name="adj1" fmla="val 56959"/>
                <a:gd name="adj2" fmla="val 78401"/>
                <a:gd name="adj3" fmla="val 16667"/>
              </a:avLst>
            </a:prstGeom>
            <a:solidFill>
              <a:srgbClr val="FFFFFF"/>
            </a:solidFill>
            <a:ln>
              <a:solidFill>
                <a:srgbClr val="00B0F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6F90FA7-C3D7-4BA8-A92D-DBB50CF8F016}"/>
                </a:ext>
              </a:extLst>
            </p:cNvPr>
            <p:cNvSpPr txBox="1"/>
            <p:nvPr/>
          </p:nvSpPr>
          <p:spPr>
            <a:xfrm>
              <a:off x="2783205" y="849394"/>
              <a:ext cx="1329249" cy="5943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n-US" sz="2800" kern="100">
                  <a:latin typeface="Comic Sans MS" panose="030F0702030302020204" pitchFamily="66" charset="0"/>
                  <a:ea typeface="Calibri" panose="020F0502020204030204" pitchFamily="34" charset="0"/>
                  <a:cs typeface="Times New Roman" panose="02020603050405020304" pitchFamily="18" charset="0"/>
                </a:rPr>
                <a:t>____.</a:t>
              </a:r>
              <a:endParaRPr lang="en-US" sz="2800" kern="100">
                <a:effectLst/>
                <a:latin typeface="Comic Sans MS" panose="030F0702030302020204" pitchFamily="66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455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7FAECE-39A9-4673-9A5D-0F1881A20BB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fld id="{52AF2F91-6C79-4775-9E01-5F8EDCA63F89}" type="slidenum">
              <a:rPr lang="en-US" smtClean="0"/>
              <a:t>29</a:t>
            </a:fld>
            <a:endParaRPr lang="en-US"/>
          </a:p>
        </p:txBody>
      </p:sp>
      <p:pic>
        <p:nvPicPr>
          <p:cNvPr id="5" name="Tieng vo tay">
            <a:hlinkClick r:id="" action="ppaction://media"/>
            <a:extLst>
              <a:ext uri="{FF2B5EF4-FFF2-40B4-BE49-F238E27FC236}">
                <a16:creationId xmlns:a16="http://schemas.microsoft.com/office/drawing/2014/main" id="{DAF5EAA8-75FB-4B97-92E4-5EE35C464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01150" y="1832610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0AF3001-DD48-4CDE-8189-57903E9363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295" y="41910"/>
            <a:ext cx="1905000" cy="2095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520D09-F847-4693-89EA-B02D0CEAEF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8975" y="0"/>
            <a:ext cx="1905000" cy="20955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BC306A-6B23-40D8-A83E-CFCC976A1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00" y="190500"/>
            <a:ext cx="1905000" cy="2095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64B958-225C-42D4-91F9-8682200D85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410" y="2659380"/>
            <a:ext cx="1905000" cy="2095500"/>
          </a:xfrm>
          <a:prstGeom prst="rect">
            <a:avLst/>
          </a:prstGeom>
        </p:spPr>
      </p:pic>
      <p:pic>
        <p:nvPicPr>
          <p:cNvPr id="1026" name="Picture 2" descr="Happy kindergarten children graduated from school">
            <a:extLst>
              <a:ext uri="{FF2B5EF4-FFF2-40B4-BE49-F238E27FC236}">
                <a16:creationId xmlns:a16="http://schemas.microsoft.com/office/drawing/2014/main" id="{C13A2340-E3F2-42D8-A281-CD2D64EE4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7795" y="209550"/>
            <a:ext cx="596265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F8A35F7-B170-49F2-ADD2-6891E0763D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50" y="2442210"/>
            <a:ext cx="19050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95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29913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29913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</a:t>
            </a:r>
            <a:r>
              <a:rPr lang="en-US" sz="2400" b="1">
                <a:solidFill>
                  <a:srgbClr val="0070C0"/>
                </a:solidFill>
                <a:latin typeface="Comic Sans MS" panose="030F0702030302020204" pitchFamily="66" charset="0"/>
              </a:rPr>
              <a:t>and circle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299137" y="1767357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 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Listen </a:t>
            </a:r>
            <a:r>
              <a:rPr lang="en-US" sz="2400" b="1" noProof="0">
                <a:solidFill>
                  <a:srgbClr val="0070C0"/>
                </a:solidFill>
                <a:latin typeface="Comic Sans MS" panose="030F0702030302020204" pitchFamily="66" charset="0"/>
              </a:rPr>
              <a:t>and tick or cross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299138" y="3333105"/>
            <a:ext cx="579330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3</a:t>
            </a: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. Listen,</a:t>
            </a:r>
            <a:r>
              <a:rPr kumimoji="0" lang="en-US" sz="2400" b="1" i="0" u="none" strike="noStrike" kern="0" cap="none" spc="0" normalizeH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 complete and sing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42036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42036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42036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42036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29913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42036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6D131A2-CB79-46CF-93F6-AE350A1613A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CC276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2273133" y="1068739"/>
            <a:ext cx="459773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GAME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CDA4D67-19C9-98C2-A61D-8B66ECDD6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9868029">
            <a:off x="721378" y="2142663"/>
            <a:ext cx="1993644" cy="1996417"/>
          </a:xfrm>
          <a:prstGeom prst="rect">
            <a:avLst/>
          </a:pr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88" y="2168769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68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F3A111-DA26-4F3C-ABAE-C5CDA944DD1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52AF2F91-6C79-4775-9E01-5F8EDCA63F8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2DEAFF-6706-4E21-AA52-AA44A2F44458}"/>
              </a:ext>
            </a:extLst>
          </p:cNvPr>
          <p:cNvSpPr txBox="1"/>
          <p:nvPr/>
        </p:nvSpPr>
        <p:spPr>
          <a:xfrm>
            <a:off x="3792849" y="251460"/>
            <a:ext cx="1741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Matching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DC91B63-EB62-42FA-8E01-E112500CE596}"/>
              </a:ext>
            </a:extLst>
          </p:cNvPr>
          <p:cNvGrpSpPr/>
          <p:nvPr/>
        </p:nvGrpSpPr>
        <p:grpSpPr>
          <a:xfrm>
            <a:off x="178898" y="893117"/>
            <a:ext cx="2109595" cy="1914525"/>
            <a:chOff x="178898" y="893117"/>
            <a:chExt cx="2109595" cy="1914525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C7BC0D67-170F-4A48-A377-4B46727256A3}"/>
                </a:ext>
              </a:extLst>
            </p:cNvPr>
            <p:cNvSpPr/>
            <p:nvPr/>
          </p:nvSpPr>
          <p:spPr>
            <a:xfrm>
              <a:off x="178898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77838E7-A017-4D01-BC59-3954AF22873C}"/>
                </a:ext>
              </a:extLst>
            </p:cNvPr>
            <p:cNvSpPr/>
            <p:nvPr/>
          </p:nvSpPr>
          <p:spPr>
            <a:xfrm>
              <a:off x="89788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1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DE9D80-8F14-473F-A13C-D7C936F6E6FD}"/>
              </a:ext>
            </a:extLst>
          </p:cNvPr>
          <p:cNvGrpSpPr/>
          <p:nvPr/>
        </p:nvGrpSpPr>
        <p:grpSpPr>
          <a:xfrm>
            <a:off x="2384057" y="893117"/>
            <a:ext cx="2109595" cy="1914525"/>
            <a:chOff x="2384057" y="893117"/>
            <a:chExt cx="2109595" cy="1914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673E1464-771F-4512-B9C2-E727ACA225D9}"/>
                </a:ext>
              </a:extLst>
            </p:cNvPr>
            <p:cNvSpPr/>
            <p:nvPr/>
          </p:nvSpPr>
          <p:spPr>
            <a:xfrm>
              <a:off x="2384057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FABB519-30C0-4E6C-91CB-D914B64E43AB}"/>
                </a:ext>
              </a:extLst>
            </p:cNvPr>
            <p:cNvSpPr/>
            <p:nvPr/>
          </p:nvSpPr>
          <p:spPr>
            <a:xfrm>
              <a:off x="3158819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2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5710CD3-AB26-43E0-ABB1-9E42A75BE7EE}"/>
              </a:ext>
            </a:extLst>
          </p:cNvPr>
          <p:cNvGrpSpPr/>
          <p:nvPr/>
        </p:nvGrpSpPr>
        <p:grpSpPr>
          <a:xfrm>
            <a:off x="4612076" y="893117"/>
            <a:ext cx="2109595" cy="1914525"/>
            <a:chOff x="4612076" y="893117"/>
            <a:chExt cx="2109595" cy="191452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8C6A5AD-3155-4422-BD63-FC067C734FD4}"/>
                </a:ext>
              </a:extLst>
            </p:cNvPr>
            <p:cNvSpPr/>
            <p:nvPr/>
          </p:nvSpPr>
          <p:spPr>
            <a:xfrm>
              <a:off x="4612076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E3764EA3-FFB4-43BA-A9AD-17C96C7BD733}"/>
                </a:ext>
              </a:extLst>
            </p:cNvPr>
            <p:cNvSpPr/>
            <p:nvPr/>
          </p:nvSpPr>
          <p:spPr>
            <a:xfrm>
              <a:off x="5386838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3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BF5AAEC-30ED-4028-84D2-D3952F3BF633}"/>
              </a:ext>
            </a:extLst>
          </p:cNvPr>
          <p:cNvGrpSpPr/>
          <p:nvPr/>
        </p:nvGrpSpPr>
        <p:grpSpPr>
          <a:xfrm>
            <a:off x="6851525" y="893117"/>
            <a:ext cx="2109595" cy="1914525"/>
            <a:chOff x="6851525" y="893117"/>
            <a:chExt cx="2109595" cy="1914525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4BA285F9-5B83-4147-ABD7-7CB8A3C385B2}"/>
                </a:ext>
              </a:extLst>
            </p:cNvPr>
            <p:cNvSpPr/>
            <p:nvPr/>
          </p:nvSpPr>
          <p:spPr>
            <a:xfrm>
              <a:off x="6851525" y="1173152"/>
              <a:ext cx="2109595" cy="1634490"/>
            </a:xfrm>
            <a:custGeom>
              <a:avLst/>
              <a:gdLst>
                <a:gd name="connsiteX0" fmla="*/ 0 w 2109595"/>
                <a:gd name="connsiteY0" fmla="*/ 272420 h 1634490"/>
                <a:gd name="connsiteX1" fmla="*/ 272420 w 2109595"/>
                <a:gd name="connsiteY1" fmla="*/ 0 h 1634490"/>
                <a:gd name="connsiteX2" fmla="*/ 825300 w 2109595"/>
                <a:gd name="connsiteY2" fmla="*/ 0 h 1634490"/>
                <a:gd name="connsiteX3" fmla="*/ 1299942 w 2109595"/>
                <a:gd name="connsiteY3" fmla="*/ 0 h 1634490"/>
                <a:gd name="connsiteX4" fmla="*/ 1837175 w 2109595"/>
                <a:gd name="connsiteY4" fmla="*/ 0 h 1634490"/>
                <a:gd name="connsiteX5" fmla="*/ 2109595 w 2109595"/>
                <a:gd name="connsiteY5" fmla="*/ 272420 h 1634490"/>
                <a:gd name="connsiteX6" fmla="*/ 2109595 w 2109595"/>
                <a:gd name="connsiteY6" fmla="*/ 839038 h 1634490"/>
                <a:gd name="connsiteX7" fmla="*/ 2109595 w 2109595"/>
                <a:gd name="connsiteY7" fmla="*/ 1362070 h 1634490"/>
                <a:gd name="connsiteX8" fmla="*/ 1837175 w 2109595"/>
                <a:gd name="connsiteY8" fmla="*/ 1634490 h 1634490"/>
                <a:gd name="connsiteX9" fmla="*/ 1331238 w 2109595"/>
                <a:gd name="connsiteY9" fmla="*/ 1634490 h 1634490"/>
                <a:gd name="connsiteX10" fmla="*/ 840948 w 2109595"/>
                <a:gd name="connsiteY10" fmla="*/ 1634490 h 1634490"/>
                <a:gd name="connsiteX11" fmla="*/ 272420 w 2109595"/>
                <a:gd name="connsiteY11" fmla="*/ 1634490 h 1634490"/>
                <a:gd name="connsiteX12" fmla="*/ 0 w 2109595"/>
                <a:gd name="connsiteY12" fmla="*/ 1362070 h 1634490"/>
                <a:gd name="connsiteX13" fmla="*/ 0 w 2109595"/>
                <a:gd name="connsiteY13" fmla="*/ 817245 h 1634490"/>
                <a:gd name="connsiteX14" fmla="*/ 0 w 2109595"/>
                <a:gd name="connsiteY14" fmla="*/ 272420 h 16344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109595" h="1634490" fill="none" extrusionOk="0">
                  <a:moveTo>
                    <a:pt x="0" y="272420"/>
                  </a:moveTo>
                  <a:cubicBezTo>
                    <a:pt x="35109" y="104966"/>
                    <a:pt x="106598" y="-9775"/>
                    <a:pt x="272420" y="0"/>
                  </a:cubicBezTo>
                  <a:cubicBezTo>
                    <a:pt x="517905" y="-9200"/>
                    <a:pt x="599005" y="53365"/>
                    <a:pt x="825300" y="0"/>
                  </a:cubicBezTo>
                  <a:cubicBezTo>
                    <a:pt x="1051595" y="-53365"/>
                    <a:pt x="1180371" y="55576"/>
                    <a:pt x="1299942" y="0"/>
                  </a:cubicBezTo>
                  <a:cubicBezTo>
                    <a:pt x="1419513" y="-55576"/>
                    <a:pt x="1684236" y="64234"/>
                    <a:pt x="1837175" y="0"/>
                  </a:cubicBezTo>
                  <a:cubicBezTo>
                    <a:pt x="2006302" y="-20051"/>
                    <a:pt x="2075216" y="111739"/>
                    <a:pt x="2109595" y="272420"/>
                  </a:cubicBezTo>
                  <a:cubicBezTo>
                    <a:pt x="2167691" y="526800"/>
                    <a:pt x="2098757" y="635197"/>
                    <a:pt x="2109595" y="839038"/>
                  </a:cubicBezTo>
                  <a:cubicBezTo>
                    <a:pt x="2120433" y="1042879"/>
                    <a:pt x="2062717" y="1124716"/>
                    <a:pt x="2109595" y="1362070"/>
                  </a:cubicBezTo>
                  <a:cubicBezTo>
                    <a:pt x="2120843" y="1506713"/>
                    <a:pt x="1980479" y="1655463"/>
                    <a:pt x="1837175" y="1634490"/>
                  </a:cubicBezTo>
                  <a:cubicBezTo>
                    <a:pt x="1699918" y="1647173"/>
                    <a:pt x="1448307" y="1605413"/>
                    <a:pt x="1331238" y="1634490"/>
                  </a:cubicBezTo>
                  <a:cubicBezTo>
                    <a:pt x="1214169" y="1663567"/>
                    <a:pt x="1042647" y="1624266"/>
                    <a:pt x="840948" y="1634490"/>
                  </a:cubicBezTo>
                  <a:cubicBezTo>
                    <a:pt x="639249" y="1644714"/>
                    <a:pt x="469355" y="1620514"/>
                    <a:pt x="272420" y="1634490"/>
                  </a:cubicBezTo>
                  <a:cubicBezTo>
                    <a:pt x="130787" y="1655256"/>
                    <a:pt x="26184" y="1496658"/>
                    <a:pt x="0" y="1362070"/>
                  </a:cubicBezTo>
                  <a:cubicBezTo>
                    <a:pt x="-57460" y="1118431"/>
                    <a:pt x="32498" y="961232"/>
                    <a:pt x="0" y="817245"/>
                  </a:cubicBezTo>
                  <a:cubicBezTo>
                    <a:pt x="-32498" y="673259"/>
                    <a:pt x="24582" y="387395"/>
                    <a:pt x="0" y="272420"/>
                  </a:cubicBezTo>
                  <a:close/>
                </a:path>
                <a:path w="2109595" h="1634490" stroke="0" extrusionOk="0">
                  <a:moveTo>
                    <a:pt x="0" y="272420"/>
                  </a:moveTo>
                  <a:cubicBezTo>
                    <a:pt x="12124" y="158193"/>
                    <a:pt x="129687" y="-9289"/>
                    <a:pt x="272420" y="0"/>
                  </a:cubicBezTo>
                  <a:cubicBezTo>
                    <a:pt x="444629" y="-217"/>
                    <a:pt x="668921" y="31846"/>
                    <a:pt x="825300" y="0"/>
                  </a:cubicBezTo>
                  <a:cubicBezTo>
                    <a:pt x="981679" y="-31846"/>
                    <a:pt x="1183113" y="36798"/>
                    <a:pt x="1331238" y="0"/>
                  </a:cubicBezTo>
                  <a:cubicBezTo>
                    <a:pt x="1479363" y="-36798"/>
                    <a:pt x="1614693" y="6989"/>
                    <a:pt x="1837175" y="0"/>
                  </a:cubicBezTo>
                  <a:cubicBezTo>
                    <a:pt x="1972281" y="-608"/>
                    <a:pt x="2102998" y="143877"/>
                    <a:pt x="2109595" y="272420"/>
                  </a:cubicBezTo>
                  <a:cubicBezTo>
                    <a:pt x="2117575" y="478942"/>
                    <a:pt x="2097352" y="607156"/>
                    <a:pt x="2109595" y="784555"/>
                  </a:cubicBezTo>
                  <a:cubicBezTo>
                    <a:pt x="2121838" y="961954"/>
                    <a:pt x="2071493" y="1140129"/>
                    <a:pt x="2109595" y="1362070"/>
                  </a:cubicBezTo>
                  <a:cubicBezTo>
                    <a:pt x="2111101" y="1494653"/>
                    <a:pt x="2015267" y="1616515"/>
                    <a:pt x="1837175" y="1634490"/>
                  </a:cubicBezTo>
                  <a:cubicBezTo>
                    <a:pt x="1612719" y="1670288"/>
                    <a:pt x="1478211" y="1579870"/>
                    <a:pt x="1331238" y="1634490"/>
                  </a:cubicBezTo>
                  <a:cubicBezTo>
                    <a:pt x="1184265" y="1689110"/>
                    <a:pt x="1043817" y="1577586"/>
                    <a:pt x="825300" y="1634490"/>
                  </a:cubicBezTo>
                  <a:cubicBezTo>
                    <a:pt x="606783" y="1691394"/>
                    <a:pt x="472677" y="1620876"/>
                    <a:pt x="272420" y="1634490"/>
                  </a:cubicBezTo>
                  <a:cubicBezTo>
                    <a:pt x="90330" y="1637050"/>
                    <a:pt x="2797" y="1528782"/>
                    <a:pt x="0" y="1362070"/>
                  </a:cubicBezTo>
                  <a:cubicBezTo>
                    <a:pt x="-1030" y="1120875"/>
                    <a:pt x="22738" y="957058"/>
                    <a:pt x="0" y="839038"/>
                  </a:cubicBezTo>
                  <a:cubicBezTo>
                    <a:pt x="-22738" y="721018"/>
                    <a:pt x="8789" y="529853"/>
                    <a:pt x="0" y="272420"/>
                  </a:cubicBezTo>
                  <a:close/>
                </a:path>
              </a:pathLst>
            </a:custGeom>
            <a:blipFill>
              <a:blip r:embed="rId7"/>
              <a:stretch>
                <a:fillRect/>
              </a:stretch>
            </a:blipFill>
            <a:ln>
              <a:solidFill>
                <a:srgbClr val="FFC000"/>
              </a:solidFill>
              <a:extLst>
                <a:ext uri="{C807C97D-BFC1-408E-A445-0C87EB9F89A2}">
                  <ask:lineSketchStyleProps xmlns:ask="http://schemas.microsoft.com/office/drawing/2018/sketchyshapes" xmlns="" sd="365901072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79F1BA-91F7-4DC2-B130-D44617138074}"/>
                </a:ext>
              </a:extLst>
            </p:cNvPr>
            <p:cNvSpPr/>
            <p:nvPr/>
          </p:nvSpPr>
          <p:spPr>
            <a:xfrm>
              <a:off x="7686042" y="893117"/>
              <a:ext cx="560070" cy="560070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4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79A17DB-F170-49C0-84A2-AD6F04AF8C99}"/>
              </a:ext>
            </a:extLst>
          </p:cNvPr>
          <p:cNvGrpSpPr/>
          <p:nvPr/>
        </p:nvGrpSpPr>
        <p:grpSpPr>
          <a:xfrm>
            <a:off x="757494" y="3362391"/>
            <a:ext cx="1645299" cy="1224799"/>
            <a:chOff x="643194" y="3127426"/>
            <a:chExt cx="1645299" cy="122479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AA93965-24BB-426F-9522-B6A82EE868C3}"/>
                </a:ext>
              </a:extLst>
            </p:cNvPr>
            <p:cNvSpPr/>
            <p:nvPr/>
          </p:nvSpPr>
          <p:spPr>
            <a:xfrm>
              <a:off x="643194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Hoan Kiem Lake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BFF1AE40-6CBE-4E2F-B1DF-543A577A4B3C}"/>
                </a:ext>
              </a:extLst>
            </p:cNvPr>
            <p:cNvSpPr/>
            <p:nvPr/>
          </p:nvSpPr>
          <p:spPr>
            <a:xfrm>
              <a:off x="1236595" y="3127426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a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C757DA6-7E1D-4021-8375-5F1ECBD53F75}"/>
              </a:ext>
            </a:extLst>
          </p:cNvPr>
          <p:cNvGrpSpPr/>
          <p:nvPr/>
        </p:nvGrpSpPr>
        <p:grpSpPr>
          <a:xfrm>
            <a:off x="2637159" y="3390317"/>
            <a:ext cx="1645299" cy="1196873"/>
            <a:chOff x="2522859" y="3155352"/>
            <a:chExt cx="1645299" cy="1196873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B09716A6-C589-46D9-974F-3EC978F6B7FA}"/>
                </a:ext>
              </a:extLst>
            </p:cNvPr>
            <p:cNvSpPr/>
            <p:nvPr/>
          </p:nvSpPr>
          <p:spPr>
            <a:xfrm>
              <a:off x="2522859" y="3486149"/>
              <a:ext cx="1645299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 Na Hills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47DE1E1-A6B8-47DC-9B01-05AF2F783248}"/>
                </a:ext>
              </a:extLst>
            </p:cNvPr>
            <p:cNvSpPr/>
            <p:nvPr/>
          </p:nvSpPr>
          <p:spPr>
            <a:xfrm>
              <a:off x="3116260" y="3155352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b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C06DF25C-3342-4F4F-A937-47CB542648E9}"/>
              </a:ext>
            </a:extLst>
          </p:cNvPr>
          <p:cNvGrpSpPr/>
          <p:nvPr/>
        </p:nvGrpSpPr>
        <p:grpSpPr>
          <a:xfrm>
            <a:off x="4516824" y="3380436"/>
            <a:ext cx="1645298" cy="1206754"/>
            <a:chOff x="4402524" y="3145471"/>
            <a:chExt cx="1645298" cy="1206754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CDA6BCD-D938-4C58-A6BB-7C23B6691EC1}"/>
                </a:ext>
              </a:extLst>
            </p:cNvPr>
            <p:cNvSpPr/>
            <p:nvPr/>
          </p:nvSpPr>
          <p:spPr>
            <a:xfrm>
              <a:off x="4402524" y="3486149"/>
              <a:ext cx="1645298" cy="866076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Bai Dinh Pagoda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5044E065-C5DE-41DC-89F0-2570633BE777}"/>
                </a:ext>
              </a:extLst>
            </p:cNvPr>
            <p:cNvSpPr/>
            <p:nvPr/>
          </p:nvSpPr>
          <p:spPr>
            <a:xfrm>
              <a:off x="5020356" y="3145471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>
                  <a:solidFill>
                    <a:srgbClr val="002060"/>
                  </a:solidFill>
                </a:rPr>
                <a:t>c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43D8F05B-B358-4328-AC13-06D5CA38AD11}"/>
              </a:ext>
            </a:extLst>
          </p:cNvPr>
          <p:cNvGrpSpPr/>
          <p:nvPr/>
        </p:nvGrpSpPr>
        <p:grpSpPr>
          <a:xfrm>
            <a:off x="6467386" y="3352509"/>
            <a:ext cx="1919120" cy="1234680"/>
            <a:chOff x="6353086" y="3117544"/>
            <a:chExt cx="1919120" cy="1234680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574A0ECC-1D3A-46BE-BB01-4B1B6411B674}"/>
                </a:ext>
              </a:extLst>
            </p:cNvPr>
            <p:cNvSpPr/>
            <p:nvPr/>
          </p:nvSpPr>
          <p:spPr>
            <a:xfrm>
              <a:off x="6353086" y="3486149"/>
              <a:ext cx="1919120" cy="866075"/>
            </a:xfrm>
            <a:prstGeom prst="round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>
                <a:defRPr/>
              </a:pPr>
              <a:r>
                <a:rPr lang="en-US" sz="2000">
                  <a:solidFill>
                    <a:srgbClr val="FFFFFF"/>
                  </a:solidFill>
                  <a:latin typeface="Comic Sans MS" panose="030F0702030302020204" pitchFamily="66" charset="0"/>
                </a:rPr>
                <a:t>Suoi Tien Theme Park</a:t>
              </a:r>
              <a:endParaRPr kumimoji="0" lang="en-US" sz="2000" b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mic Sans MS" panose="030F0702030302020204" pitchFamily="66" charset="0"/>
                <a:sym typeface="Arial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31A83FB6-C433-4B58-81D1-B641FC411492}"/>
                </a:ext>
              </a:extLst>
            </p:cNvPr>
            <p:cNvSpPr/>
            <p:nvPr/>
          </p:nvSpPr>
          <p:spPr>
            <a:xfrm>
              <a:off x="7083398" y="3117544"/>
              <a:ext cx="458495" cy="458495"/>
            </a:xfrm>
            <a:prstGeom prst="ellipse">
              <a:avLst/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002060"/>
                  </a:solidFill>
                </a:rPr>
                <a:t>d</a:t>
              </a:r>
            </a:p>
          </p:txBody>
        </p:sp>
      </p:grpSp>
      <p:cxnSp>
        <p:nvCxnSpPr>
          <p:cNvPr id="46" name="Connector: Curved 45">
            <a:extLst>
              <a:ext uri="{FF2B5EF4-FFF2-40B4-BE49-F238E27FC236}">
                <a16:creationId xmlns:a16="http://schemas.microsoft.com/office/drawing/2014/main" id="{1B617AB8-6D65-4273-A4BE-6E2C078DBD99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55416" y="1985924"/>
            <a:ext cx="582675" cy="2226112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Curved 52">
            <a:extLst>
              <a:ext uri="{FF2B5EF4-FFF2-40B4-BE49-F238E27FC236}">
                <a16:creationId xmlns:a16="http://schemas.microsoft.com/office/drawing/2014/main" id="{83FF80BF-9DBD-4094-B8C6-E58DB40169DF}"/>
              </a:ext>
            </a:extLst>
          </p:cNvPr>
          <p:cNvCxnSpPr>
            <a:cxnSpLocks/>
            <a:endCxn id="36" idx="6"/>
          </p:cNvCxnSpPr>
          <p:nvPr/>
        </p:nvCxnSpPr>
        <p:spPr>
          <a:xfrm rot="10800000" flipV="1">
            <a:off x="1809390" y="2825689"/>
            <a:ext cx="1650422" cy="765950"/>
          </a:xfrm>
          <a:prstGeom prst="curved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Curved 54">
            <a:extLst>
              <a:ext uri="{FF2B5EF4-FFF2-40B4-BE49-F238E27FC236}">
                <a16:creationId xmlns:a16="http://schemas.microsoft.com/office/drawing/2014/main" id="{0CEFC5EB-F781-4647-8350-1D50329754B5}"/>
              </a:ext>
            </a:extLst>
          </p:cNvPr>
          <p:cNvCxnSpPr>
            <a:cxnSpLocks/>
            <a:endCxn id="39" idx="2"/>
          </p:cNvCxnSpPr>
          <p:nvPr/>
        </p:nvCxnSpPr>
        <p:spPr>
          <a:xfrm>
            <a:off x="5666874" y="2825689"/>
            <a:ext cx="1530824" cy="756068"/>
          </a:xfrm>
          <a:prstGeom prst="curvedConnector3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49CD701C-B928-47B9-9823-88057C5A73A2}"/>
              </a:ext>
            </a:extLst>
          </p:cNvPr>
          <p:cNvCxnSpPr>
            <a:cxnSpLocks/>
            <a:endCxn id="38" idx="6"/>
          </p:cNvCxnSpPr>
          <p:nvPr/>
        </p:nvCxnSpPr>
        <p:spPr>
          <a:xfrm rot="10800000" flipV="1">
            <a:off x="5593152" y="2807642"/>
            <a:ext cx="2334861" cy="802042"/>
          </a:xfrm>
          <a:prstGeom prst="curved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052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63369" y="2151593"/>
            <a:ext cx="7478596" cy="13908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</a:t>
            </a:r>
          </a:p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Listen and tick or cross.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03683" y="387081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62DECCF-B0D4-42B5-B41A-47BA7C9BEA3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32F2B-59FE-47F9-B6AD-4F665E154E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000"/>
          <a:stretch/>
        </p:blipFill>
        <p:spPr>
          <a:xfrm>
            <a:off x="148616" y="1392808"/>
            <a:ext cx="4572000" cy="2076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75A4C1-9E52-41A8-9013-B2AB57540A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125" r="-1125"/>
          <a:stretch/>
        </p:blipFill>
        <p:spPr>
          <a:xfrm>
            <a:off x="4572000" y="1392808"/>
            <a:ext cx="4572000" cy="2076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7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F0A52E36-8D81-5AB4-2929-3D30FB069963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Listen </a:t>
            </a:r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and tick or cross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038C9AE-A92E-4804-8D4B-7DDD627747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-91" r="75513"/>
          <a:stretch/>
        </p:blipFill>
        <p:spPr>
          <a:xfrm>
            <a:off x="2926234" y="1003395"/>
            <a:ext cx="3223287" cy="297884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44EAC5-67DF-4DD8-AE4C-0BFB95AECB7A}"/>
              </a:ext>
            </a:extLst>
          </p:cNvPr>
          <p:cNvSpPr txBox="1"/>
          <p:nvPr/>
        </p:nvSpPr>
        <p:spPr>
          <a:xfrm>
            <a:off x="5419837" y="3367582"/>
            <a:ext cx="4667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Track 98">
            <a:hlinkClick r:id="" action="ppaction://media"/>
            <a:extLst>
              <a:ext uri="{FF2B5EF4-FFF2-40B4-BE49-F238E27FC236}">
                <a16:creationId xmlns:a16="http://schemas.microsoft.com/office/drawing/2014/main" id="{B44C605C-A724-4A08-97E0-8C6426DE8E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0516" end="42759.812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30440" y="943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93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89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9609</TotalTime>
  <Words>523</Words>
  <Application>Microsoft Office PowerPoint</Application>
  <PresentationFormat>On-screen Show (16:9)</PresentationFormat>
  <Paragraphs>106</Paragraphs>
  <Slides>30</Slides>
  <Notes>24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Kirang Haerang</vt:lpstr>
      <vt:lpstr>Calibri</vt:lpstr>
      <vt:lpstr>Nixie One</vt:lpstr>
      <vt:lpstr>Comic Sans MS</vt:lpstr>
      <vt:lpstr>Nunito</vt:lpstr>
      <vt:lpstr>Math Subject for Elementary - 1st Grade: Time by Slidesgo</vt:lpstr>
      <vt:lpstr>Office Theme</vt:lpstr>
      <vt:lpstr>PowerPoint Presentation</vt:lpstr>
      <vt:lpstr>Unit 10  Our school trip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Ngan-BanNgoaiNgu</cp:lastModifiedBy>
  <cp:revision>125</cp:revision>
  <dcterms:modified xsi:type="dcterms:W3CDTF">2024-10-17T04:15:08Z</dcterms:modified>
  <cp:category>9Slide.vn</cp:category>
</cp:coreProperties>
</file>