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64" r:id="rId6"/>
    <p:sldId id="260" r:id="rId7"/>
    <p:sldId id="265" r:id="rId8"/>
    <p:sldId id="259" r:id="rId9"/>
    <p:sldId id="261" r:id="rId10"/>
    <p:sldId id="262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97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8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6.png"/><Relationship Id="rId17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5" Type="http://schemas.openxmlformats.org/officeDocument/2006/relationships/image" Target="../media/image59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55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8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6.png"/><Relationship Id="rId17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5" Type="http://schemas.openxmlformats.org/officeDocument/2006/relationships/image" Target="../media/image59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55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2.svg"/><Relationship Id="rId18" Type="http://schemas.openxmlformats.org/officeDocument/2006/relationships/image" Target="../media/image6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4.png"/><Relationship Id="rId17" Type="http://schemas.openxmlformats.org/officeDocument/2006/relationships/image" Target="../media/image16.sv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3.png"/><Relationship Id="rId19" Type="http://schemas.openxmlformats.org/officeDocument/2006/relationships/image" Target="../media/image18.svg"/><Relationship Id="rId4" Type="http://schemas.openxmlformats.org/officeDocument/2006/relationships/image" Target="../media/image10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image" Target="../media/image24.svg"/><Relationship Id="rId10" Type="http://schemas.openxmlformats.org/officeDocument/2006/relationships/image" Target="../media/image18.svg"/><Relationship Id="rId4" Type="http://schemas.openxmlformats.org/officeDocument/2006/relationships/image" Target="../media/image18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1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2.png"/><Relationship Id="rId9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45.sv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2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45.svg"/><Relationship Id="rId10" Type="http://schemas.openxmlformats.org/officeDocument/2006/relationships/image" Target="../media/image26.png"/><Relationship Id="rId9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1.svg"/><Relationship Id="rId10" Type="http://schemas.openxmlformats.org/officeDocument/2006/relationships/image" Target="../media/image31.png"/><Relationship Id="rId9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7.svg"/><Relationship Id="rId7" Type="http://schemas.openxmlformats.org/officeDocument/2006/relationships/image" Target="../media/image22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641404" y="200706"/>
            <a:ext cx="4156364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52600" y="3483400"/>
            <a:ext cx="15240000" cy="438216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90763" y="4068679"/>
            <a:ext cx="14096999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21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1680" y="0"/>
            <a:ext cx="42943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667568" y="5524500"/>
            <a:ext cx="6824241" cy="50072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1221" y="6833526"/>
            <a:ext cx="3781304" cy="15125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200722" y="2680086"/>
            <a:ext cx="3379117" cy="13516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484455" y="8462917"/>
            <a:ext cx="4313825" cy="10004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4313825" cy="10004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043427">
            <a:off x="-368813" y="5786913"/>
            <a:ext cx="3654555" cy="442976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l="30481" t="57062" r="25076"/>
          <a:stretch>
            <a:fillRect/>
          </a:stretch>
        </p:blipFill>
        <p:spPr>
          <a:xfrm>
            <a:off x="2065511" y="2886043"/>
            <a:ext cx="617324" cy="7100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l="30481" t="57062" r="25076"/>
          <a:stretch>
            <a:fillRect/>
          </a:stretch>
        </p:blipFill>
        <p:spPr>
          <a:xfrm>
            <a:off x="3013482" y="3278250"/>
            <a:ext cx="617324" cy="7100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l="30481" t="57062" r="25076"/>
          <a:stretch>
            <a:fillRect/>
          </a:stretch>
        </p:blipFill>
        <p:spPr>
          <a:xfrm>
            <a:off x="2154697" y="3787739"/>
            <a:ext cx="617324" cy="71002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l="30481" t="57062" r="25076"/>
          <a:stretch>
            <a:fillRect/>
          </a:stretch>
        </p:blipFill>
        <p:spPr>
          <a:xfrm>
            <a:off x="15332705" y="6522475"/>
            <a:ext cx="617324" cy="7100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l="30481" t="57062" r="25076"/>
          <a:stretch>
            <a:fillRect/>
          </a:stretch>
        </p:blipFill>
        <p:spPr>
          <a:xfrm>
            <a:off x="14230772" y="7099198"/>
            <a:ext cx="617324" cy="71002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l="30481" t="57062" r="25076"/>
          <a:stretch>
            <a:fillRect/>
          </a:stretch>
        </p:blipFill>
        <p:spPr>
          <a:xfrm>
            <a:off x="15113102" y="7612513"/>
            <a:ext cx="617324" cy="7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20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641404" y="200706"/>
            <a:ext cx="4156364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52600" y="3483400"/>
            <a:ext cx="15240000" cy="438216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90763" y="4068679"/>
            <a:ext cx="14096999" cy="2835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21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ts val="11721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1680" y="0"/>
            <a:ext cx="42943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667568" y="5524500"/>
            <a:ext cx="6824241" cy="50072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1221" y="6833526"/>
            <a:ext cx="3781304" cy="15125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200722" y="2680086"/>
            <a:ext cx="3379117" cy="13516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484455" y="8462917"/>
            <a:ext cx="4313825" cy="10004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4313825" cy="10004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043427">
            <a:off x="-368813" y="5786913"/>
            <a:ext cx="3654555" cy="442976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l="30481" t="57062" r="25076"/>
          <a:stretch>
            <a:fillRect/>
          </a:stretch>
        </p:blipFill>
        <p:spPr>
          <a:xfrm>
            <a:off x="2065511" y="2886043"/>
            <a:ext cx="617324" cy="7100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l="30481" t="57062" r="25076"/>
          <a:stretch>
            <a:fillRect/>
          </a:stretch>
        </p:blipFill>
        <p:spPr>
          <a:xfrm>
            <a:off x="3013482" y="3278250"/>
            <a:ext cx="617324" cy="7100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l="30481" t="57062" r="25076"/>
          <a:stretch>
            <a:fillRect/>
          </a:stretch>
        </p:blipFill>
        <p:spPr>
          <a:xfrm>
            <a:off x="2154697" y="3787739"/>
            <a:ext cx="617324" cy="71002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l="30481" t="57062" r="25076"/>
          <a:stretch>
            <a:fillRect/>
          </a:stretch>
        </p:blipFill>
        <p:spPr>
          <a:xfrm>
            <a:off x="15332705" y="6522475"/>
            <a:ext cx="617324" cy="7100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l="30481" t="57062" r="25076"/>
          <a:stretch>
            <a:fillRect/>
          </a:stretch>
        </p:blipFill>
        <p:spPr>
          <a:xfrm>
            <a:off x="14230772" y="7099198"/>
            <a:ext cx="617324" cy="71002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l="30481" t="57062" r="25076"/>
          <a:stretch>
            <a:fillRect/>
          </a:stretch>
        </p:blipFill>
        <p:spPr>
          <a:xfrm>
            <a:off x="15113102" y="7612513"/>
            <a:ext cx="617324" cy="710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902875" y="-152184"/>
            <a:ext cx="2198276" cy="27914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17328" y="7366158"/>
            <a:ext cx="2695782" cy="25955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146188">
            <a:off x="16704362" y="2005028"/>
            <a:ext cx="1617913" cy="25938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554199" y="8803182"/>
            <a:ext cx="4744767" cy="14838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439745">
            <a:off x="13880834" y="-1204315"/>
            <a:ext cx="3873042" cy="25513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4408932">
            <a:off x="568457" y="-628073"/>
            <a:ext cx="3587215" cy="23630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2121982" y="1614682"/>
            <a:ext cx="3199354" cy="31673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967401" y="-80894"/>
            <a:ext cx="3182508" cy="31506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V="1">
            <a:off x="1" y="7366462"/>
            <a:ext cx="3048000" cy="292053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42090" y="4887371"/>
            <a:ext cx="17875473" cy="1678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907"/>
              </a:lnSpc>
            </a:pPr>
            <a:r>
              <a:rPr lang="en-US" sz="7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SÁCH BÁO VIẾT VỀ ÔNG BÀ</a:t>
            </a:r>
            <a:endParaRPr lang="en-US" sz="7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32955">
            <a:off x="14975567" y="2430980"/>
            <a:ext cx="1103426" cy="100825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17327" y="646711"/>
            <a:ext cx="4313825" cy="100041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4589958" y="9029700"/>
            <a:ext cx="3244081" cy="75232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 l="30481" t="57062" r="25076"/>
          <a:stretch>
            <a:fillRect/>
          </a:stretch>
        </p:blipFill>
        <p:spPr>
          <a:xfrm>
            <a:off x="2362064" y="2280814"/>
            <a:ext cx="971287" cy="111714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 l="30481" t="57062" r="25076"/>
          <a:stretch>
            <a:fillRect/>
          </a:stretch>
        </p:blipFill>
        <p:spPr>
          <a:xfrm>
            <a:off x="15907628" y="8069981"/>
            <a:ext cx="790748" cy="90949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 l="30481" t="57062" r="25076"/>
          <a:stretch>
            <a:fillRect/>
          </a:stretch>
        </p:blipFill>
        <p:spPr>
          <a:xfrm>
            <a:off x="1393743" y="2160295"/>
            <a:ext cx="790748" cy="90949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 l="30481" t="57062" r="25076"/>
          <a:stretch>
            <a:fillRect/>
          </a:stretch>
        </p:blipFill>
        <p:spPr>
          <a:xfrm>
            <a:off x="1204801" y="3179445"/>
            <a:ext cx="971287" cy="111714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 l="30481" t="57062" r="25076"/>
          <a:stretch>
            <a:fillRect/>
          </a:stretch>
        </p:blipFill>
        <p:spPr>
          <a:xfrm>
            <a:off x="16621110" y="7006437"/>
            <a:ext cx="971287" cy="1117144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5740305" y="2201722"/>
            <a:ext cx="6888141" cy="729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1"/>
              </a:lnSpc>
            </a:pP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40305" y="3777885"/>
            <a:ext cx="6888141" cy="729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1"/>
              </a:lnSpc>
            </a:pPr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6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0" y="6247232"/>
            <a:ext cx="4294383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3993617" y="0"/>
            <a:ext cx="42943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30481" t="57062" r="25076"/>
          <a:stretch>
            <a:fillRect/>
          </a:stretch>
        </p:blipFill>
        <p:spPr>
          <a:xfrm>
            <a:off x="1205682" y="635617"/>
            <a:ext cx="971287" cy="11171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30481" t="57062" r="25076"/>
          <a:stretch>
            <a:fillRect/>
          </a:stretch>
        </p:blipFill>
        <p:spPr>
          <a:xfrm>
            <a:off x="588358" y="1304283"/>
            <a:ext cx="617324" cy="71002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30481" t="57062" r="25076"/>
          <a:stretch>
            <a:fillRect/>
          </a:stretch>
        </p:blipFill>
        <p:spPr>
          <a:xfrm>
            <a:off x="588358" y="374068"/>
            <a:ext cx="617324" cy="7100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974175" y="9029700"/>
            <a:ext cx="4313825" cy="1000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67000" y="1084095"/>
            <a:ext cx="12605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022966"/>
            <a:ext cx="13250076" cy="4850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30481" t="57062" r="25076"/>
          <a:stretch>
            <a:fillRect/>
          </a:stretch>
        </p:blipFill>
        <p:spPr>
          <a:xfrm>
            <a:off x="1067324" y="168870"/>
            <a:ext cx="971287" cy="11171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30481" t="57062" r="25076"/>
          <a:stretch>
            <a:fillRect/>
          </a:stretch>
        </p:blipFill>
        <p:spPr>
          <a:xfrm>
            <a:off x="376241" y="203558"/>
            <a:ext cx="617324" cy="7100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30481" t="57062" r="25076"/>
          <a:stretch>
            <a:fillRect/>
          </a:stretch>
        </p:blipFill>
        <p:spPr>
          <a:xfrm>
            <a:off x="444387" y="1104900"/>
            <a:ext cx="617324" cy="7100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963400" y="7999337"/>
            <a:ext cx="7315200" cy="22876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05000" y="536393"/>
            <a:ext cx="1455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00" y="2844717"/>
            <a:ext cx="11049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</a:t>
            </a:r>
            <a:r>
              <a:rPr lang="en-US" sz="3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3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19800"/>
            <a:ext cx="5305425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30481" t="57062" r="25076"/>
          <a:stretch>
            <a:fillRect/>
          </a:stretch>
        </p:blipFill>
        <p:spPr>
          <a:xfrm>
            <a:off x="1067324" y="168870"/>
            <a:ext cx="971287" cy="11171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30481" t="57062" r="25076"/>
          <a:stretch>
            <a:fillRect/>
          </a:stretch>
        </p:blipFill>
        <p:spPr>
          <a:xfrm>
            <a:off x="376241" y="203558"/>
            <a:ext cx="617324" cy="7100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30481" t="57062" r="25076"/>
          <a:stretch>
            <a:fillRect/>
          </a:stretch>
        </p:blipFill>
        <p:spPr>
          <a:xfrm>
            <a:off x="444387" y="1104900"/>
            <a:ext cx="617324" cy="7100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268200" y="7999337"/>
            <a:ext cx="7315200" cy="22876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05000" y="536393"/>
            <a:ext cx="1455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5386" y="2843011"/>
            <a:ext cx="11049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</a:t>
            </a:r>
            <a:r>
              <a:rPr lang="en-US" sz="3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3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41" y="4381500"/>
            <a:ext cx="3819145" cy="577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5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5013" y="6185452"/>
            <a:ext cx="4816534" cy="44613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97127" y="130257"/>
            <a:ext cx="641476" cy="10822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V="1">
            <a:off x="13792200" y="-190500"/>
            <a:ext cx="4666717" cy="48048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984947" y="168032"/>
            <a:ext cx="619086" cy="104447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70163" y="0"/>
            <a:ext cx="15178986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68"/>
              </a:lnSpc>
            </a:pP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endParaRPr lang="en-US" sz="4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1155997"/>
            <a:ext cx="4495799" cy="868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 THẺ</a:t>
            </a:r>
          </a:p>
          <a:p>
            <a:pPr algn="just"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đun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</a:p>
          <a:p>
            <a:pPr algn="just"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>
              <a:lnSpc>
                <a:spcPct val="114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rạ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bùng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</a:p>
          <a:p>
            <a:pPr algn="just"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nhò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dập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4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Khói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bếp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thổi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khói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xòa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:”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  <a:p>
            <a:pPr algn="r">
              <a:lnSpc>
                <a:spcPct val="114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HOÀNG TÁ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" b="6625"/>
          <a:stretch/>
        </p:blipFill>
        <p:spPr>
          <a:xfrm>
            <a:off x="11272853" y="4421864"/>
            <a:ext cx="5795423" cy="44196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4304151" y="1179810"/>
            <a:ext cx="654398" cy="654398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97127" y="130257"/>
            <a:ext cx="641476" cy="10822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V="1">
            <a:off x="13792200" y="-190500"/>
            <a:ext cx="4666717" cy="48048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984947" y="168032"/>
            <a:ext cx="619086" cy="104447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70163" y="0"/>
            <a:ext cx="15178986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68"/>
              </a:lnSpc>
            </a:pP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endParaRPr lang="en-US" sz="4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5715585" y="1557531"/>
            <a:ext cx="6888141" cy="64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1"/>
              </a:lnSpc>
            </a:pP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4" t="6061" r="13829" b="7576"/>
          <a:stretch/>
        </p:blipFill>
        <p:spPr>
          <a:xfrm>
            <a:off x="787602" y="3009900"/>
            <a:ext cx="4063735" cy="434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50" y="2800350"/>
            <a:ext cx="4762500" cy="476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1" b="15200"/>
          <a:stretch/>
        </p:blipFill>
        <p:spPr>
          <a:xfrm>
            <a:off x="12231224" y="2820378"/>
            <a:ext cx="4762500" cy="4343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97763" y="7652691"/>
            <a:ext cx="5527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đun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112" y="7706062"/>
            <a:ext cx="5527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THỎ THẺ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53257" y="7562850"/>
            <a:ext cx="63184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RẠ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lợp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đun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nấu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-352890" y="4795219"/>
            <a:ext cx="5530204" cy="56939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V="1">
            <a:off x="12854786" y="-229568"/>
            <a:ext cx="5530204" cy="569390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992980">
            <a:off x="270358" y="6447688"/>
            <a:ext cx="5067000" cy="37052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992980" flipH="1" flipV="1">
            <a:off x="12798243" y="-497412"/>
            <a:ext cx="5067000" cy="3705243"/>
          </a:xfrm>
          <a:prstGeom prst="rect">
            <a:avLst/>
          </a:prstGeom>
        </p:spPr>
      </p:pic>
      <p:sp>
        <p:nvSpPr>
          <p:cNvPr id="16" name="TextBox 7"/>
          <p:cNvSpPr txBox="1"/>
          <p:nvPr/>
        </p:nvSpPr>
        <p:spPr>
          <a:xfrm>
            <a:off x="1426557" y="3094227"/>
            <a:ext cx="15178986" cy="2204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68"/>
              </a:lnSpc>
            </a:pP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837" y="5676900"/>
            <a:ext cx="4562102" cy="4356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151560" y="1511169"/>
            <a:ext cx="2464142" cy="23501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49944" y="1511169"/>
            <a:ext cx="2464142" cy="235017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645738" y="1266825"/>
            <a:ext cx="11144544" cy="1071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8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4159848" y="6172200"/>
            <a:ext cx="42943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-80297" y="6283943"/>
            <a:ext cx="429438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30481" t="57062" r="25076"/>
          <a:stretch>
            <a:fillRect/>
          </a:stretch>
        </p:blipFill>
        <p:spPr>
          <a:xfrm>
            <a:off x="15998378" y="7044820"/>
            <a:ext cx="617324" cy="7100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30481" t="57062" r="25076"/>
          <a:stretch>
            <a:fillRect/>
          </a:stretch>
        </p:blipFill>
        <p:spPr>
          <a:xfrm>
            <a:off x="803354" y="7399834"/>
            <a:ext cx="617324" cy="7100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30481" t="57062" r="25076"/>
          <a:stretch>
            <a:fillRect/>
          </a:stretch>
        </p:blipFill>
        <p:spPr>
          <a:xfrm>
            <a:off x="16953256" y="6108215"/>
            <a:ext cx="617324" cy="71002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30481" t="57062" r="25076"/>
          <a:stretch>
            <a:fillRect/>
          </a:stretch>
        </p:blipFill>
        <p:spPr>
          <a:xfrm>
            <a:off x="1758233" y="6463228"/>
            <a:ext cx="617324" cy="7100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30481" t="57062" r="25076"/>
          <a:stretch>
            <a:fillRect/>
          </a:stretch>
        </p:blipFill>
        <p:spPr>
          <a:xfrm>
            <a:off x="15689716" y="5573916"/>
            <a:ext cx="617324" cy="7100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30481" t="57062" r="25076"/>
          <a:stretch>
            <a:fillRect/>
          </a:stretch>
        </p:blipFill>
        <p:spPr>
          <a:xfrm>
            <a:off x="494692" y="5928930"/>
            <a:ext cx="617324" cy="710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346</Words>
  <Application>Microsoft Office PowerPoint</Application>
  <PresentationFormat>Custom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8</cp:revision>
  <dcterms:created xsi:type="dcterms:W3CDTF">2006-08-16T00:00:00Z</dcterms:created>
  <dcterms:modified xsi:type="dcterms:W3CDTF">2021-10-08T02:28:41Z</dcterms:modified>
  <dc:identifier>DAEsDt4166s</dc:identifier>
</cp:coreProperties>
</file>