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6" r:id="rId2"/>
    <p:sldId id="256" r:id="rId3"/>
    <p:sldId id="260" r:id="rId4"/>
    <p:sldId id="270" r:id="rId5"/>
    <p:sldId id="271" r:id="rId6"/>
    <p:sldId id="272" r:id="rId7"/>
    <p:sldId id="257" r:id="rId8"/>
    <p:sldId id="261" r:id="rId9"/>
    <p:sldId id="273" r:id="rId10"/>
    <p:sldId id="264" r:id="rId11"/>
    <p:sldId id="269" r:id="rId12"/>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89135-39A4-4D17-AADC-0F46449707CC}"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8FD41-D494-4C30-9710-C160436E196F}" type="slidenum">
              <a:rPr lang="en-US" smtClean="0"/>
              <a:t>‹#›</a:t>
            </a:fld>
            <a:endParaRPr lang="en-US"/>
          </a:p>
        </p:txBody>
      </p:sp>
    </p:spTree>
    <p:extLst>
      <p:ext uri="{BB962C8B-B14F-4D97-AF65-F5344CB8AC3E}">
        <p14:creationId xmlns:p14="http://schemas.microsoft.com/office/powerpoint/2010/main" val="1467106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8FD41-D494-4C30-9710-C160436E196F}" type="slidenum">
              <a:rPr lang="en-US" smtClean="0"/>
              <a:t>9</a:t>
            </a:fld>
            <a:endParaRPr lang="en-US"/>
          </a:p>
        </p:txBody>
      </p:sp>
    </p:spTree>
    <p:extLst>
      <p:ext uri="{BB962C8B-B14F-4D97-AF65-F5344CB8AC3E}">
        <p14:creationId xmlns:p14="http://schemas.microsoft.com/office/powerpoint/2010/main" val="7150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714386" y="5676900"/>
            <a:ext cx="7085374" cy="3533830"/>
          </a:xfrm>
          <a:prstGeom prst="rect">
            <a:avLst/>
          </a:prstGeom>
        </p:spPr>
      </p:pic>
      <p:sp>
        <p:nvSpPr>
          <p:cNvPr id="5" name="TextBox 5"/>
          <p:cNvSpPr txBox="1"/>
          <p:nvPr/>
        </p:nvSpPr>
        <p:spPr>
          <a:xfrm>
            <a:off x="2254099" y="1934175"/>
            <a:ext cx="13905691" cy="3118674"/>
          </a:xfrm>
          <a:prstGeom prst="rect">
            <a:avLst/>
          </a:prstGeom>
        </p:spPr>
        <p:txBody>
          <a:bodyPr wrap="square" lIns="0" tIns="0" rIns="0" bIns="0" rtlCol="0" anchor="t">
            <a:spAutoFit/>
          </a:bodyPr>
          <a:lstStyle/>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241452"/>
              </a:solidFill>
              <a:latin typeface="Arial" panose="020B0604020202020204" pitchFamily="34" charset="0"/>
              <a:cs typeface="Arial" panose="020B0604020202020204" pitchFamily="34" charset="0"/>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2057400" y="1562100"/>
            <a:ext cx="13944600" cy="7049078"/>
            <a:chOff x="0" y="0"/>
            <a:chExt cx="2510304" cy="1867847"/>
          </a:xfrm>
        </p:grpSpPr>
        <p:sp>
          <p:nvSpPr>
            <p:cNvPr id="7" name="Freeform 7"/>
            <p:cNvSpPr/>
            <p:nvPr/>
          </p:nvSpPr>
          <p:spPr>
            <a:xfrm>
              <a:off x="0" y="0"/>
              <a:ext cx="2510304" cy="1867847"/>
            </a:xfrm>
            <a:custGeom>
              <a:avLst/>
              <a:gdLst/>
              <a:ahLst/>
              <a:cxnLst/>
              <a:rect l="l" t="t" r="r" b="b"/>
              <a:pathLst>
                <a:path w="2510304" h="1867847">
                  <a:moveTo>
                    <a:pt x="2385844" y="1867847"/>
                  </a:moveTo>
                  <a:lnTo>
                    <a:pt x="124460" y="1867847"/>
                  </a:lnTo>
                  <a:cubicBezTo>
                    <a:pt x="55880" y="1867847"/>
                    <a:pt x="0" y="1811967"/>
                    <a:pt x="0" y="1743387"/>
                  </a:cubicBezTo>
                  <a:lnTo>
                    <a:pt x="0" y="124460"/>
                  </a:lnTo>
                  <a:cubicBezTo>
                    <a:pt x="0" y="55880"/>
                    <a:pt x="55880" y="0"/>
                    <a:pt x="124460" y="0"/>
                  </a:cubicBezTo>
                  <a:lnTo>
                    <a:pt x="2385844" y="0"/>
                  </a:lnTo>
                  <a:cubicBezTo>
                    <a:pt x="2454424" y="0"/>
                    <a:pt x="2510304" y="55880"/>
                    <a:pt x="2510304" y="124460"/>
                  </a:cubicBezTo>
                  <a:lnTo>
                    <a:pt x="2510304" y="1743387"/>
                  </a:lnTo>
                  <a:cubicBezTo>
                    <a:pt x="2510304" y="1811967"/>
                    <a:pt x="2454424" y="1867847"/>
                    <a:pt x="2385844" y="1867847"/>
                  </a:cubicBezTo>
                  <a:close/>
                </a:path>
              </a:pathLst>
            </a:custGeom>
            <a:solidFill>
              <a:srgbClr val="FFFFFF"/>
            </a:solidFill>
          </p:spPr>
        </p:sp>
      </p:grpSp>
      <p:sp>
        <p:nvSpPr>
          <p:cNvPr id="14" name="TextBox 14"/>
          <p:cNvSpPr txBox="1"/>
          <p:nvPr/>
        </p:nvSpPr>
        <p:spPr>
          <a:xfrm>
            <a:off x="4648200" y="2598312"/>
            <a:ext cx="8229600" cy="590803"/>
          </a:xfrm>
          <a:prstGeom prst="rect">
            <a:avLst/>
          </a:prstGeom>
        </p:spPr>
        <p:txBody>
          <a:bodyPr wrap="square" lIns="0" tIns="0" rIns="0" bIns="0" rtlCol="0" anchor="t">
            <a:spAutoFit/>
          </a:bodyPr>
          <a:lstStyle/>
          <a:p>
            <a:pPr algn="ctr">
              <a:lnSpc>
                <a:spcPts val="4160"/>
              </a:lnSpc>
            </a:pPr>
            <a:endParaRPr lang="en-US" sz="6400" b="1" dirty="0">
              <a:solidFill>
                <a:srgbClr val="241452"/>
              </a:solidFill>
              <a:latin typeface="Arial" panose="020B0604020202020204" pitchFamily="34" charset="0"/>
              <a:cs typeface="Arial" panose="020B0604020202020204" pitchFamily="34" charset="0"/>
            </a:endParaRPr>
          </a:p>
        </p:txBody>
      </p:sp>
      <p:grpSp>
        <p:nvGrpSpPr>
          <p:cNvPr id="16" name="Group 16"/>
          <p:cNvGrpSpPr/>
          <p:nvPr/>
        </p:nvGrpSpPr>
        <p:grpSpPr>
          <a:xfrm>
            <a:off x="16002000" y="9182100"/>
            <a:ext cx="589479" cy="195074"/>
            <a:chOff x="0" y="0"/>
            <a:chExt cx="1297145" cy="429260"/>
          </a:xfrm>
        </p:grpSpPr>
        <p:sp>
          <p:nvSpPr>
            <p:cNvPr id="17" name="Freeform 17"/>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8" name="Rectangle 7"/>
          <p:cNvSpPr/>
          <p:nvPr/>
        </p:nvSpPr>
        <p:spPr>
          <a:xfrm>
            <a:off x="2895600" y="1747760"/>
            <a:ext cx="12649200" cy="6186309"/>
          </a:xfrm>
          <a:prstGeom prst="rect">
            <a:avLst/>
          </a:prstGeom>
        </p:spPr>
        <p:txBody>
          <a:bodyPr wrap="square">
            <a:spAutoFit/>
          </a:bodyPr>
          <a:lstStyle/>
          <a:p>
            <a:r>
              <a:rPr lang="en-US" sz="4400" dirty="0" smtClean="0">
                <a:solidFill>
                  <a:srgbClr val="000000"/>
                </a:solidFill>
                <a:latin typeface="Open Sans"/>
              </a:rPr>
              <a:t>      </a:t>
            </a:r>
            <a:r>
              <a:rPr lang="en-US" sz="4400" dirty="0" err="1" smtClean="0">
                <a:solidFill>
                  <a:srgbClr val="000000"/>
                </a:solidFill>
                <a:latin typeface="Open Sans"/>
              </a:rPr>
              <a:t>Trong</a:t>
            </a:r>
            <a:r>
              <a:rPr lang="en-US" sz="4400" dirty="0" smtClean="0">
                <a:solidFill>
                  <a:srgbClr val="000000"/>
                </a:solidFill>
                <a:latin typeface="Open Sans"/>
              </a:rPr>
              <a:t> </a:t>
            </a:r>
            <a:r>
              <a:rPr lang="en-US" sz="4400" dirty="0" err="1" smtClean="0">
                <a:solidFill>
                  <a:srgbClr val="000000"/>
                </a:solidFill>
                <a:latin typeface="Open Sans"/>
              </a:rPr>
              <a:t>gia</a:t>
            </a:r>
            <a:r>
              <a:rPr lang="en-US" sz="4400" dirty="0" smtClean="0">
                <a:solidFill>
                  <a:srgbClr val="000000"/>
                </a:solidFill>
                <a:latin typeface="Open Sans"/>
              </a:rPr>
              <a:t> </a:t>
            </a:r>
            <a:r>
              <a:rPr lang="en-US" sz="4400" dirty="0" err="1" smtClean="0">
                <a:solidFill>
                  <a:srgbClr val="000000"/>
                </a:solidFill>
                <a:latin typeface="Open Sans"/>
              </a:rPr>
              <a:t>đình</a:t>
            </a:r>
            <a:r>
              <a:rPr lang="en-US" sz="4400" dirty="0" smtClean="0">
                <a:solidFill>
                  <a:srgbClr val="000000"/>
                </a:solidFill>
                <a:latin typeface="Open Sans"/>
              </a:rPr>
              <a:t> </a:t>
            </a:r>
            <a:r>
              <a:rPr lang="en-US" sz="4400" dirty="0" err="1" smtClean="0">
                <a:solidFill>
                  <a:srgbClr val="000000"/>
                </a:solidFill>
                <a:latin typeface="Open Sans"/>
              </a:rPr>
              <a:t>em</a:t>
            </a:r>
            <a:r>
              <a:rPr lang="en-US" sz="4400" dirty="0" smtClean="0">
                <a:solidFill>
                  <a:srgbClr val="000000"/>
                </a:solidFill>
                <a:latin typeface="Open Sans"/>
              </a:rPr>
              <a:t>, </a:t>
            </a:r>
            <a:r>
              <a:rPr lang="en-US" sz="4400" dirty="0" err="1" smtClean="0">
                <a:solidFill>
                  <a:srgbClr val="000000"/>
                </a:solidFill>
                <a:latin typeface="Open Sans"/>
              </a:rPr>
              <a:t>người</a:t>
            </a:r>
            <a:r>
              <a:rPr lang="en-US" sz="4400" dirty="0" smtClean="0">
                <a:solidFill>
                  <a:srgbClr val="000000"/>
                </a:solidFill>
                <a:latin typeface="Open Sans"/>
              </a:rPr>
              <a:t> </a:t>
            </a:r>
            <a:r>
              <a:rPr lang="en-US" sz="4400" dirty="0" err="1" smtClean="0">
                <a:solidFill>
                  <a:srgbClr val="000000"/>
                </a:solidFill>
                <a:latin typeface="Open Sans"/>
              </a:rPr>
              <a:t>mà</a:t>
            </a:r>
            <a:r>
              <a:rPr lang="en-US" sz="4400" dirty="0" smtClean="0">
                <a:solidFill>
                  <a:srgbClr val="000000"/>
                </a:solidFill>
                <a:latin typeface="Open Sans"/>
              </a:rPr>
              <a:t> </a:t>
            </a:r>
            <a:r>
              <a:rPr lang="en-US" sz="4400" dirty="0" err="1" smtClean="0">
                <a:solidFill>
                  <a:srgbClr val="000000"/>
                </a:solidFill>
                <a:latin typeface="Open Sans"/>
              </a:rPr>
              <a:t>em</a:t>
            </a:r>
            <a:r>
              <a:rPr lang="en-US" sz="4400" dirty="0" smtClean="0">
                <a:solidFill>
                  <a:srgbClr val="000000"/>
                </a:solidFill>
                <a:latin typeface="Open Sans"/>
              </a:rPr>
              <a:t> </a:t>
            </a:r>
            <a:r>
              <a:rPr lang="en-US" sz="4400" dirty="0" err="1" smtClean="0">
                <a:solidFill>
                  <a:srgbClr val="000000"/>
                </a:solidFill>
                <a:latin typeface="Open Sans"/>
              </a:rPr>
              <a:t>yêu</a:t>
            </a:r>
            <a:r>
              <a:rPr lang="en-US" sz="4400" dirty="0" smtClean="0">
                <a:solidFill>
                  <a:srgbClr val="000000"/>
                </a:solidFill>
                <a:latin typeface="Open Sans"/>
              </a:rPr>
              <a:t> </a:t>
            </a:r>
            <a:r>
              <a:rPr lang="en-US" sz="4400" dirty="0" err="1" smtClean="0">
                <a:solidFill>
                  <a:srgbClr val="000000"/>
                </a:solidFill>
                <a:latin typeface="Open Sans"/>
              </a:rPr>
              <a:t>quý</a:t>
            </a:r>
            <a:r>
              <a:rPr lang="en-US" sz="4400" dirty="0" smtClean="0">
                <a:solidFill>
                  <a:srgbClr val="000000"/>
                </a:solidFill>
                <a:latin typeface="Open Sans"/>
              </a:rPr>
              <a:t> </a:t>
            </a:r>
            <a:r>
              <a:rPr lang="en-US" sz="4400" dirty="0" err="1" smtClean="0">
                <a:solidFill>
                  <a:srgbClr val="000000"/>
                </a:solidFill>
                <a:latin typeface="Open Sans"/>
              </a:rPr>
              <a:t>nhất</a:t>
            </a:r>
            <a:r>
              <a:rPr lang="en-US" sz="4400" dirty="0" smtClean="0">
                <a:solidFill>
                  <a:srgbClr val="000000"/>
                </a:solidFill>
                <a:latin typeface="Open Sans"/>
              </a:rPr>
              <a:t> </a:t>
            </a:r>
            <a:r>
              <a:rPr lang="en-US" sz="4400" dirty="0" err="1" smtClean="0">
                <a:solidFill>
                  <a:srgbClr val="000000"/>
                </a:solidFill>
                <a:latin typeface="Open Sans"/>
              </a:rPr>
              <a:t>là</a:t>
            </a:r>
            <a:r>
              <a:rPr lang="en-US" sz="4400" dirty="0" smtClean="0">
                <a:solidFill>
                  <a:srgbClr val="000000"/>
                </a:solidFill>
                <a:latin typeface="Open Sans"/>
              </a:rPr>
              <a:t> </a:t>
            </a:r>
            <a:r>
              <a:rPr lang="en-US" sz="4400" dirty="0" err="1" smtClean="0">
                <a:solidFill>
                  <a:srgbClr val="000000"/>
                </a:solidFill>
                <a:latin typeface="Open Sans"/>
              </a:rPr>
              <a:t>ông</a:t>
            </a:r>
            <a:r>
              <a:rPr lang="en-US" sz="4400" dirty="0" smtClean="0">
                <a:solidFill>
                  <a:srgbClr val="000000"/>
                </a:solidFill>
                <a:latin typeface="Open Sans"/>
              </a:rPr>
              <a:t> </a:t>
            </a:r>
            <a:r>
              <a:rPr lang="en-US" sz="4400" dirty="0" err="1" smtClean="0">
                <a:solidFill>
                  <a:srgbClr val="000000"/>
                </a:solidFill>
                <a:latin typeface="Open Sans"/>
              </a:rPr>
              <a:t>ngoại</a:t>
            </a:r>
            <a:r>
              <a:rPr lang="en-US" sz="4400" dirty="0" smtClean="0">
                <a:solidFill>
                  <a:srgbClr val="000000"/>
                </a:solidFill>
                <a:latin typeface="Open Sans"/>
              </a:rPr>
              <a:t> </a:t>
            </a:r>
            <a:r>
              <a:rPr lang="en-US" sz="4400" dirty="0" err="1" smtClean="0">
                <a:solidFill>
                  <a:srgbClr val="000000"/>
                </a:solidFill>
                <a:latin typeface="Open Sans"/>
              </a:rPr>
              <a:t>em</a:t>
            </a:r>
            <a:r>
              <a:rPr lang="en-US" sz="4400" dirty="0" smtClean="0">
                <a:solidFill>
                  <a:srgbClr val="000000"/>
                </a:solidFill>
                <a:latin typeface="Open Sans"/>
              </a:rPr>
              <a:t>.</a:t>
            </a:r>
            <a:r>
              <a:rPr lang="vi-VN" sz="4400" dirty="0" smtClean="0">
                <a:solidFill>
                  <a:srgbClr val="000000"/>
                </a:solidFill>
                <a:latin typeface="Open Sans"/>
              </a:rPr>
              <a:t>Ông </a:t>
            </a:r>
            <a:r>
              <a:rPr lang="vi-VN" sz="4400" dirty="0">
                <a:solidFill>
                  <a:srgbClr val="000000"/>
                </a:solidFill>
                <a:latin typeface="Open Sans"/>
              </a:rPr>
              <a:t>ngoại của em năm nay đã gần </a:t>
            </a:r>
            <a:r>
              <a:rPr lang="en-US" sz="4400" dirty="0" err="1" smtClean="0">
                <a:solidFill>
                  <a:srgbClr val="000000"/>
                </a:solidFill>
                <a:latin typeface="Open Sans"/>
              </a:rPr>
              <a:t>bảy</a:t>
            </a:r>
            <a:r>
              <a:rPr lang="en-US" sz="4400" dirty="0" smtClean="0">
                <a:solidFill>
                  <a:srgbClr val="000000"/>
                </a:solidFill>
                <a:latin typeface="Open Sans"/>
              </a:rPr>
              <a:t> </a:t>
            </a:r>
            <a:r>
              <a:rPr lang="en-US" sz="4400" dirty="0" err="1" smtClean="0">
                <a:solidFill>
                  <a:srgbClr val="000000"/>
                </a:solidFill>
                <a:latin typeface="Open Sans"/>
              </a:rPr>
              <a:t>mươi</a:t>
            </a:r>
            <a:r>
              <a:rPr lang="vi-VN" sz="4400" dirty="0" smtClean="0">
                <a:solidFill>
                  <a:srgbClr val="000000"/>
                </a:solidFill>
                <a:latin typeface="Open Sans"/>
              </a:rPr>
              <a:t> </a:t>
            </a:r>
            <a:r>
              <a:rPr lang="vi-VN" sz="4400" dirty="0">
                <a:solidFill>
                  <a:srgbClr val="000000"/>
                </a:solidFill>
                <a:latin typeface="Open Sans"/>
              </a:rPr>
              <a:t>tuổi rồi. Ông hiện đang sống ở quê. Ông có dáng người cao cao, hơi gầy, </a:t>
            </a:r>
            <a:r>
              <a:rPr lang="en-US" sz="4400" dirty="0" err="1" smtClean="0">
                <a:solidFill>
                  <a:srgbClr val="000000"/>
                </a:solidFill>
                <a:latin typeface="Open Sans"/>
              </a:rPr>
              <a:t>mái</a:t>
            </a:r>
            <a:r>
              <a:rPr lang="en-US" sz="4400" dirty="0" smtClean="0">
                <a:solidFill>
                  <a:srgbClr val="000000"/>
                </a:solidFill>
                <a:latin typeface="Open Sans"/>
              </a:rPr>
              <a:t> </a:t>
            </a:r>
            <a:r>
              <a:rPr lang="en-US" sz="4400" dirty="0" err="1" smtClean="0">
                <a:solidFill>
                  <a:srgbClr val="000000"/>
                </a:solidFill>
                <a:latin typeface="Open Sans"/>
              </a:rPr>
              <a:t>tóc</a:t>
            </a:r>
            <a:r>
              <a:rPr lang="en-US" sz="4400" dirty="0" smtClean="0">
                <a:solidFill>
                  <a:srgbClr val="000000"/>
                </a:solidFill>
                <a:latin typeface="Open Sans"/>
              </a:rPr>
              <a:t> </a:t>
            </a:r>
            <a:r>
              <a:rPr lang="en-US" sz="4400" dirty="0" err="1" smtClean="0">
                <a:solidFill>
                  <a:srgbClr val="000000"/>
                </a:solidFill>
                <a:latin typeface="Open Sans"/>
              </a:rPr>
              <a:t>ông</a:t>
            </a:r>
            <a:r>
              <a:rPr lang="en-US" sz="4400" dirty="0" smtClean="0">
                <a:solidFill>
                  <a:srgbClr val="000000"/>
                </a:solidFill>
                <a:latin typeface="Open Sans"/>
              </a:rPr>
              <a:t> </a:t>
            </a:r>
            <a:r>
              <a:rPr lang="en-US" sz="4400" dirty="0" err="1" smtClean="0">
                <a:solidFill>
                  <a:srgbClr val="000000"/>
                </a:solidFill>
                <a:latin typeface="Open Sans"/>
              </a:rPr>
              <a:t>đã</a:t>
            </a:r>
            <a:r>
              <a:rPr lang="en-US" sz="4400" dirty="0" smtClean="0">
                <a:solidFill>
                  <a:srgbClr val="000000"/>
                </a:solidFill>
                <a:latin typeface="Open Sans"/>
              </a:rPr>
              <a:t> </a:t>
            </a:r>
            <a:r>
              <a:rPr lang="en-US" sz="4400" dirty="0" err="1" smtClean="0">
                <a:solidFill>
                  <a:srgbClr val="000000"/>
                </a:solidFill>
                <a:latin typeface="Open Sans"/>
              </a:rPr>
              <a:t>điểm</a:t>
            </a:r>
            <a:r>
              <a:rPr lang="en-US" sz="4400" dirty="0" smtClean="0">
                <a:solidFill>
                  <a:srgbClr val="000000"/>
                </a:solidFill>
                <a:latin typeface="Open Sans"/>
              </a:rPr>
              <a:t> </a:t>
            </a:r>
            <a:r>
              <a:rPr lang="en-US" sz="4400" dirty="0" err="1" smtClean="0">
                <a:solidFill>
                  <a:srgbClr val="000000"/>
                </a:solidFill>
                <a:latin typeface="Open Sans"/>
              </a:rPr>
              <a:t>bạc</a:t>
            </a:r>
            <a:r>
              <a:rPr lang="en-US" sz="4400" dirty="0" smtClean="0">
                <a:solidFill>
                  <a:srgbClr val="000000"/>
                </a:solidFill>
                <a:latin typeface="Open Sans"/>
              </a:rPr>
              <a:t>. Ô</a:t>
            </a:r>
            <a:r>
              <a:rPr lang="vi-VN" sz="4400" dirty="0" smtClean="0">
                <a:solidFill>
                  <a:srgbClr val="000000"/>
                </a:solidFill>
                <a:latin typeface="Open Sans"/>
              </a:rPr>
              <a:t>ng </a:t>
            </a:r>
            <a:r>
              <a:rPr lang="en-US" sz="4400" dirty="0" err="1" smtClean="0">
                <a:solidFill>
                  <a:srgbClr val="000000"/>
                </a:solidFill>
                <a:latin typeface="Open Sans"/>
              </a:rPr>
              <a:t>em</a:t>
            </a:r>
            <a:r>
              <a:rPr lang="en-US" sz="4400" dirty="0" smtClean="0">
                <a:solidFill>
                  <a:srgbClr val="000000"/>
                </a:solidFill>
                <a:latin typeface="Open Sans"/>
              </a:rPr>
              <a:t> </a:t>
            </a:r>
            <a:r>
              <a:rPr lang="vi-VN" sz="4400" dirty="0" smtClean="0">
                <a:solidFill>
                  <a:srgbClr val="000000"/>
                </a:solidFill>
                <a:latin typeface="Open Sans"/>
              </a:rPr>
              <a:t>rất </a:t>
            </a:r>
            <a:r>
              <a:rPr lang="vi-VN" sz="4400" dirty="0">
                <a:solidFill>
                  <a:srgbClr val="000000"/>
                </a:solidFill>
                <a:latin typeface="Open Sans"/>
              </a:rPr>
              <a:t>hiền hậu và yêu thương con cháu. Ông ngoại rất yêu quý em, mỗi lần về quê chơi, ông thường dẫn em ra vườn, hái xoài, na cho em ăn. Em rất yêu ông </a:t>
            </a:r>
            <a:r>
              <a:rPr lang="vi-VN" sz="4400" dirty="0" smtClean="0">
                <a:solidFill>
                  <a:srgbClr val="000000"/>
                </a:solidFill>
                <a:latin typeface="Open Sans"/>
              </a:rPr>
              <a:t>ngoại</a:t>
            </a:r>
            <a:r>
              <a:rPr lang="en-US" sz="4400" dirty="0" smtClean="0">
                <a:solidFill>
                  <a:srgbClr val="000000"/>
                </a:solidFill>
                <a:latin typeface="Open Sans"/>
              </a:rPr>
              <a:t>.</a:t>
            </a:r>
            <a:r>
              <a:rPr lang="vi-VN" sz="4400" dirty="0" smtClean="0">
                <a:solidFill>
                  <a:srgbClr val="000000"/>
                </a:solidFill>
                <a:latin typeface="Open Sans"/>
              </a:rPr>
              <a:t> </a:t>
            </a:r>
            <a:r>
              <a:rPr lang="en-US" sz="4400" dirty="0" smtClean="0">
                <a:solidFill>
                  <a:srgbClr val="000000"/>
                </a:solidFill>
                <a:latin typeface="Open Sans"/>
              </a:rPr>
              <a:t>E</a:t>
            </a:r>
            <a:r>
              <a:rPr lang="vi-VN" sz="4400" dirty="0" smtClean="0">
                <a:solidFill>
                  <a:srgbClr val="000000"/>
                </a:solidFill>
                <a:latin typeface="Open Sans"/>
              </a:rPr>
              <a:t>m </a:t>
            </a:r>
            <a:r>
              <a:rPr lang="vi-VN" sz="4400" dirty="0">
                <a:solidFill>
                  <a:srgbClr val="000000"/>
                </a:solidFill>
                <a:latin typeface="Open Sans"/>
              </a:rPr>
              <a:t>hứa sẽ cố gắng học tập thật </a:t>
            </a:r>
            <a:r>
              <a:rPr lang="vi-VN" sz="4400" dirty="0" smtClean="0">
                <a:solidFill>
                  <a:srgbClr val="000000"/>
                </a:solidFill>
                <a:latin typeface="Open Sans"/>
              </a:rPr>
              <a:t>tố</a:t>
            </a:r>
            <a:r>
              <a:rPr lang="en-US" sz="4400" dirty="0" smtClean="0">
                <a:solidFill>
                  <a:srgbClr val="000000"/>
                </a:solidFill>
                <a:latin typeface="Open Sans"/>
              </a:rPr>
              <a:t>t </a:t>
            </a:r>
            <a:r>
              <a:rPr lang="en-US" sz="4400" dirty="0" err="1" smtClean="0">
                <a:solidFill>
                  <a:srgbClr val="000000"/>
                </a:solidFill>
                <a:latin typeface="Open Sans"/>
              </a:rPr>
              <a:t>để</a:t>
            </a:r>
            <a:r>
              <a:rPr lang="en-US" sz="4400" dirty="0" smtClean="0">
                <a:solidFill>
                  <a:srgbClr val="000000"/>
                </a:solidFill>
                <a:latin typeface="Open Sans"/>
              </a:rPr>
              <a:t> </a:t>
            </a:r>
            <a:r>
              <a:rPr lang="en-US" sz="4400" dirty="0" err="1" smtClean="0">
                <a:solidFill>
                  <a:srgbClr val="000000"/>
                </a:solidFill>
                <a:latin typeface="Open Sans"/>
              </a:rPr>
              <a:t>ông</a:t>
            </a:r>
            <a:r>
              <a:rPr lang="en-US" sz="4400" dirty="0" smtClean="0">
                <a:solidFill>
                  <a:srgbClr val="000000"/>
                </a:solidFill>
                <a:latin typeface="Open Sans"/>
              </a:rPr>
              <a:t> </a:t>
            </a:r>
            <a:r>
              <a:rPr lang="en-US" sz="4400" dirty="0" err="1" smtClean="0">
                <a:solidFill>
                  <a:srgbClr val="000000"/>
                </a:solidFill>
                <a:latin typeface="Open Sans"/>
              </a:rPr>
              <a:t>vui</a:t>
            </a:r>
            <a:r>
              <a:rPr lang="en-US" sz="4400" dirty="0" smtClean="0">
                <a:solidFill>
                  <a:srgbClr val="000000"/>
                </a:solidFill>
                <a:latin typeface="Open Sans"/>
              </a:rPr>
              <a:t> </a:t>
            </a:r>
            <a:r>
              <a:rPr lang="en-US" sz="4400" dirty="0" err="1" smtClean="0">
                <a:solidFill>
                  <a:srgbClr val="000000"/>
                </a:solidFill>
                <a:latin typeface="Open Sans"/>
              </a:rPr>
              <a:t>lòng</a:t>
            </a:r>
            <a:r>
              <a:rPr lang="en-US" sz="4400" dirty="0" smtClean="0">
                <a:solidFill>
                  <a:srgbClr val="000000"/>
                </a:solidFill>
                <a:latin typeface="Open Sans"/>
              </a:rPr>
              <a:t>.</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251054"/>
            <a:ext cx="18649922" cy="3035946"/>
          </a:xfrm>
          <a:prstGeom prst="rect">
            <a:avLst/>
          </a:prstGeom>
          <a:solidFill>
            <a:srgbClr val="927AD4"/>
          </a:solidFill>
        </p:spPr>
      </p:sp>
      <p:pic>
        <p:nvPicPr>
          <p:cNvPr id="3" name="Picture 3"/>
          <p:cNvPicPr>
            <a:picLocks noChangeAspect="1"/>
          </p:cNvPicPr>
          <p:nvPr/>
        </p:nvPicPr>
        <p:blipFill>
          <a:blip r:embed="rId2"/>
          <a:srcRect/>
          <a:stretch>
            <a:fillRect/>
          </a:stretch>
        </p:blipFill>
        <p:spPr>
          <a:xfrm>
            <a:off x="5714386" y="5676900"/>
            <a:ext cx="7085374" cy="3533830"/>
          </a:xfrm>
          <a:prstGeom prst="rect">
            <a:avLst/>
          </a:prstGeom>
        </p:spPr>
      </p:pic>
      <p:sp>
        <p:nvSpPr>
          <p:cNvPr id="5" name="TextBox 5"/>
          <p:cNvSpPr txBox="1"/>
          <p:nvPr/>
        </p:nvSpPr>
        <p:spPr>
          <a:xfrm>
            <a:off x="2254099" y="1934175"/>
            <a:ext cx="13905691" cy="3118674"/>
          </a:xfrm>
          <a:prstGeom prst="rect">
            <a:avLst/>
          </a:prstGeom>
        </p:spPr>
        <p:txBody>
          <a:bodyPr wrap="square" lIns="0" tIns="0" rIns="0" bIns="0" rtlCol="0" anchor="t">
            <a:spAutoFit/>
          </a:bodyPr>
          <a:lstStyle/>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solidFill>
                  <a:srgbClr val="241452"/>
                </a:solidFill>
                <a:latin typeface="Arial" panose="020B0604020202020204" pitchFamily="34" charset="0"/>
                <a:cs typeface="Arial" panose="020B0604020202020204" pitchFamily="34" charset="0"/>
              </a:rPr>
              <a:t>TRONG BÀI HỌC SAU!</a:t>
            </a:r>
            <a:endParaRPr lang="en-US" sz="7200" b="1" dirty="0">
              <a:solidFill>
                <a:srgbClr val="241452"/>
              </a:solidFill>
              <a:latin typeface="Arial" panose="020B0604020202020204" pitchFamily="34" charset="0"/>
              <a:cs typeface="Arial" panose="020B0604020202020204" pitchFamily="34" charset="0"/>
            </a:endParaRPr>
          </a:p>
        </p:txBody>
      </p:sp>
      <p:grpSp>
        <p:nvGrpSpPr>
          <p:cNvPr id="7" name="Group 7"/>
          <p:cNvGrpSpPr/>
          <p:nvPr/>
        </p:nvGrpSpPr>
        <p:grpSpPr>
          <a:xfrm>
            <a:off x="16669821" y="10287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grpSp>
        <p:nvGrpSpPr>
          <p:cNvPr id="9" name="Group 9"/>
          <p:cNvGrpSpPr/>
          <p:nvPr/>
        </p:nvGrpSpPr>
        <p:grpSpPr>
          <a:xfrm>
            <a:off x="1028700" y="1007291"/>
            <a:ext cx="424353" cy="410148"/>
            <a:chOff x="0" y="0"/>
            <a:chExt cx="565804" cy="546864"/>
          </a:xfrm>
        </p:grpSpPr>
        <p:sp>
          <p:nvSpPr>
            <p:cNvPr id="10" name="AutoShape 10"/>
            <p:cNvSpPr/>
            <p:nvPr/>
          </p:nvSpPr>
          <p:spPr>
            <a:xfrm>
              <a:off x="0" y="0"/>
              <a:ext cx="565804" cy="0"/>
            </a:xfrm>
            <a:prstGeom prst="line">
              <a:avLst/>
            </a:prstGeom>
            <a:ln w="63500" cap="rnd">
              <a:solidFill>
                <a:srgbClr val="241452"/>
              </a:solidFill>
              <a:prstDash val="solid"/>
              <a:headEnd type="none" w="sm" len="sm"/>
              <a:tailEnd type="none" w="sm" len="sm"/>
            </a:ln>
          </p:spPr>
        </p:sp>
        <p:sp>
          <p:nvSpPr>
            <p:cNvPr id="11" name="AutoShape 11"/>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2" name="AutoShape 12"/>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3" name="Picture 13"/>
          <p:cNvPicPr>
            <a:picLocks noChangeAspect="1"/>
          </p:cNvPicPr>
          <p:nvPr/>
        </p:nvPicPr>
        <p:blipFill>
          <a:blip r:embed="rId3"/>
          <a:srcRect/>
          <a:stretch>
            <a:fillRect/>
          </a:stretch>
        </p:blipFill>
        <p:spPr>
          <a:xfrm>
            <a:off x="12299774" y="-1237102"/>
            <a:ext cx="3228105" cy="3030383"/>
          </a:xfrm>
          <a:prstGeom prst="rect">
            <a:avLst/>
          </a:prstGeom>
        </p:spPr>
      </p:pic>
      <p:pic>
        <p:nvPicPr>
          <p:cNvPr id="14" name="Picture 14"/>
          <p:cNvPicPr>
            <a:picLocks noChangeAspect="1"/>
          </p:cNvPicPr>
          <p:nvPr/>
        </p:nvPicPr>
        <p:blipFill>
          <a:blip r:embed="rId4"/>
          <a:srcRect/>
          <a:stretch>
            <a:fillRect/>
          </a:stretch>
        </p:blipFill>
        <p:spPr>
          <a:xfrm>
            <a:off x="1240877" y="8769027"/>
            <a:ext cx="3114616" cy="2160765"/>
          </a:xfrm>
          <a:prstGeom prst="rect">
            <a:avLst/>
          </a:prstGeom>
        </p:spPr>
      </p:pic>
    </p:spTree>
    <p:extLst>
      <p:ext uri="{BB962C8B-B14F-4D97-AF65-F5344CB8AC3E}">
        <p14:creationId xmlns:p14="http://schemas.microsoft.com/office/powerpoint/2010/main" val="2902676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298475" y="4911814"/>
            <a:ext cx="10547184" cy="1282402"/>
          </a:xfrm>
          <a:prstGeom prst="rect">
            <a:avLst/>
          </a:prstGeom>
        </p:spPr>
        <p:txBody>
          <a:bodyPr wrap="square" lIns="0" tIns="0" rIns="0" bIns="0" rtlCol="0" anchor="t">
            <a:spAutoFit/>
          </a:bodyPr>
          <a:lstStyle/>
          <a:p>
            <a:pPr algn="ctr">
              <a:lnSpc>
                <a:spcPts val="10042"/>
              </a:lnSpc>
            </a:pPr>
            <a:r>
              <a:rPr lang="en-US" sz="11000" b="1" dirty="0" smtClean="0">
                <a:solidFill>
                  <a:srgbClr val="241452"/>
                </a:solidFill>
                <a:latin typeface="Arial" panose="020B0604020202020204" pitchFamily="34" charset="0"/>
                <a:cs typeface="Arial" panose="020B0604020202020204" pitchFamily="34" charset="0"/>
              </a:rPr>
              <a:t>KỂ VỀ ÔNG BÀ</a:t>
            </a:r>
            <a:endParaRPr lang="en-US" sz="11000" b="1" dirty="0">
              <a:solidFill>
                <a:srgbClr val="241452"/>
              </a:solidFill>
              <a:latin typeface="Arial" panose="020B0604020202020204" pitchFamily="34" charset="0"/>
              <a:cs typeface="Arial" panose="020B0604020202020204" pitchFamily="34" charset="0"/>
            </a:endParaRPr>
          </a:p>
        </p:txBody>
      </p:sp>
      <p:sp>
        <p:nvSpPr>
          <p:cNvPr id="3" name="AutoShape 3"/>
          <p:cNvSpPr/>
          <p:nvPr/>
        </p:nvSpPr>
        <p:spPr>
          <a:xfrm>
            <a:off x="0" y="7609938"/>
            <a:ext cx="18288000" cy="2677062"/>
          </a:xfrm>
          <a:prstGeom prst="rect">
            <a:avLst/>
          </a:prstGeom>
          <a:solidFill>
            <a:srgbClr val="927AD4"/>
          </a:solidFill>
        </p:spPr>
      </p:sp>
      <p:pic>
        <p:nvPicPr>
          <p:cNvPr id="4" name="Picture 4"/>
          <p:cNvPicPr>
            <a:picLocks noChangeAspect="1"/>
          </p:cNvPicPr>
          <p:nvPr/>
        </p:nvPicPr>
        <p:blipFill>
          <a:blip r:embed="rId2"/>
          <a:srcRect/>
          <a:stretch>
            <a:fillRect/>
          </a:stretch>
        </p:blipFill>
        <p:spPr>
          <a:xfrm>
            <a:off x="13563600" y="3430086"/>
            <a:ext cx="4364458" cy="5274270"/>
          </a:xfrm>
          <a:prstGeom prst="rect">
            <a:avLst/>
          </a:prstGeom>
        </p:spPr>
      </p:pic>
      <p:grpSp>
        <p:nvGrpSpPr>
          <p:cNvPr id="5" name="Group 5"/>
          <p:cNvGrpSpPr/>
          <p:nvPr/>
        </p:nvGrpSpPr>
        <p:grpSpPr>
          <a:xfrm>
            <a:off x="16834947" y="1007291"/>
            <a:ext cx="424353" cy="410148"/>
            <a:chOff x="0" y="0"/>
            <a:chExt cx="565804" cy="546864"/>
          </a:xfrm>
        </p:grpSpPr>
        <p:sp>
          <p:nvSpPr>
            <p:cNvPr id="6" name="AutoShape 6"/>
            <p:cNvSpPr/>
            <p:nvPr/>
          </p:nvSpPr>
          <p:spPr>
            <a:xfrm>
              <a:off x="0" y="0"/>
              <a:ext cx="565804" cy="0"/>
            </a:xfrm>
            <a:prstGeom prst="line">
              <a:avLst/>
            </a:prstGeom>
            <a:ln w="63500" cap="rnd">
              <a:solidFill>
                <a:srgbClr val="241452"/>
              </a:solidFill>
              <a:prstDash val="solid"/>
              <a:headEnd type="none" w="sm" len="sm"/>
              <a:tailEnd type="none" w="sm" len="sm"/>
            </a:ln>
          </p:spPr>
        </p:sp>
        <p:sp>
          <p:nvSpPr>
            <p:cNvPr id="7" name="AutoShape 7"/>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8" name="AutoShape 8"/>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10" name="Picture 10"/>
          <p:cNvPicPr>
            <a:picLocks noChangeAspect="1"/>
          </p:cNvPicPr>
          <p:nvPr/>
        </p:nvPicPr>
        <p:blipFill>
          <a:blip r:embed="rId3"/>
          <a:srcRect/>
          <a:stretch>
            <a:fillRect/>
          </a:stretch>
        </p:blipFill>
        <p:spPr>
          <a:xfrm>
            <a:off x="13382766" y="5981700"/>
            <a:ext cx="1539853" cy="2961256"/>
          </a:xfrm>
          <a:prstGeom prst="rect">
            <a:avLst/>
          </a:prstGeom>
        </p:spPr>
      </p:pic>
      <p:sp>
        <p:nvSpPr>
          <p:cNvPr id="11" name="TextBox 11"/>
          <p:cNvSpPr txBox="1"/>
          <p:nvPr/>
        </p:nvSpPr>
        <p:spPr>
          <a:xfrm>
            <a:off x="2057400" y="1739743"/>
            <a:ext cx="9029334" cy="654988"/>
          </a:xfrm>
          <a:prstGeom prst="rect">
            <a:avLst/>
          </a:prstGeom>
        </p:spPr>
        <p:txBody>
          <a:bodyPr lIns="0" tIns="0" rIns="0" bIns="0" rtlCol="0" anchor="t">
            <a:spAutoFit/>
          </a:bodyPr>
          <a:lstStyle/>
          <a:p>
            <a:pPr algn="ctr">
              <a:lnSpc>
                <a:spcPts val="4200"/>
              </a:lnSpc>
            </a:pPr>
            <a:r>
              <a:rPr lang="en-US" sz="8600" dirty="0" err="1" smtClean="0">
                <a:solidFill>
                  <a:srgbClr val="000000"/>
                </a:solidFill>
                <a:latin typeface="Arial" panose="020B0604020202020204" pitchFamily="34" charset="0"/>
                <a:cs typeface="Arial" panose="020B0604020202020204" pitchFamily="34" charset="0"/>
              </a:rPr>
              <a:t>Bài</a:t>
            </a:r>
            <a:r>
              <a:rPr lang="en-US" sz="8600" dirty="0" smtClean="0">
                <a:solidFill>
                  <a:srgbClr val="000000"/>
                </a:solidFill>
                <a:latin typeface="Arial" panose="020B0604020202020204" pitchFamily="34" charset="0"/>
                <a:cs typeface="Arial" panose="020B0604020202020204" pitchFamily="34" charset="0"/>
              </a:rPr>
              <a:t> 12</a:t>
            </a:r>
            <a:endParaRPr lang="en-US" sz="8600" dirty="0">
              <a:solidFill>
                <a:srgbClr val="000000"/>
              </a:solidFill>
              <a:latin typeface="Arial" panose="020B0604020202020204" pitchFamily="34" charset="0"/>
              <a:cs typeface="Arial" panose="020B0604020202020204" pitchFamily="34" charset="0"/>
            </a:endParaRPr>
          </a:p>
        </p:txBody>
      </p:sp>
      <p:grpSp>
        <p:nvGrpSpPr>
          <p:cNvPr id="13" name="Group 13"/>
          <p:cNvGrpSpPr/>
          <p:nvPr/>
        </p:nvGrpSpPr>
        <p:grpSpPr>
          <a:xfrm>
            <a:off x="16834947" y="8965689"/>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FFFFF"/>
            </a:solidFill>
          </p:spPr>
        </p:sp>
      </p:grpSp>
      <p:sp>
        <p:nvSpPr>
          <p:cNvPr id="15" name="TextBox 11"/>
          <p:cNvSpPr txBox="1"/>
          <p:nvPr/>
        </p:nvSpPr>
        <p:spPr>
          <a:xfrm>
            <a:off x="2057400" y="3430086"/>
            <a:ext cx="9029334" cy="614142"/>
          </a:xfrm>
          <a:prstGeom prst="rect">
            <a:avLst/>
          </a:prstGeom>
        </p:spPr>
        <p:txBody>
          <a:bodyPr lIns="0" tIns="0" rIns="0" bIns="0" rtlCol="0" anchor="t">
            <a:spAutoFit/>
          </a:bodyPr>
          <a:lstStyle/>
          <a:p>
            <a:pPr algn="ctr">
              <a:lnSpc>
                <a:spcPts val="4200"/>
              </a:lnSpc>
            </a:pPr>
            <a:r>
              <a:rPr lang="en-US" sz="7200" b="1" i="1" dirty="0" err="1" smtClean="0">
                <a:solidFill>
                  <a:srgbClr val="000000"/>
                </a:solidFill>
                <a:latin typeface="Arial" panose="020B0604020202020204" pitchFamily="34" charset="0"/>
                <a:cs typeface="Arial" panose="020B0604020202020204" pitchFamily="34" charset="0"/>
              </a:rPr>
              <a:t>Bài</a:t>
            </a:r>
            <a:r>
              <a:rPr lang="en-US" sz="7200" b="1" i="1" dirty="0" smtClean="0">
                <a:solidFill>
                  <a:srgbClr val="000000"/>
                </a:solidFill>
                <a:latin typeface="Arial" panose="020B0604020202020204" pitchFamily="34" charset="0"/>
                <a:cs typeface="Arial" panose="020B0604020202020204" pitchFamily="34" charset="0"/>
              </a:rPr>
              <a:t> </a:t>
            </a:r>
            <a:r>
              <a:rPr lang="en-US" sz="7200" b="1" i="1" dirty="0" err="1" smtClean="0">
                <a:solidFill>
                  <a:srgbClr val="000000"/>
                </a:solidFill>
                <a:latin typeface="Arial" panose="020B0604020202020204" pitchFamily="34" charset="0"/>
                <a:cs typeface="Arial" panose="020B0604020202020204" pitchFamily="34" charset="0"/>
              </a:rPr>
              <a:t>viết</a:t>
            </a:r>
            <a:r>
              <a:rPr lang="en-US" sz="7200" b="1" i="1" dirty="0" smtClean="0">
                <a:solidFill>
                  <a:srgbClr val="000000"/>
                </a:solidFill>
                <a:latin typeface="Arial" panose="020B0604020202020204" pitchFamily="34" charset="0"/>
                <a:cs typeface="Arial" panose="020B0604020202020204" pitchFamily="34" charset="0"/>
              </a:rPr>
              <a:t> 2</a:t>
            </a:r>
            <a:endParaRPr lang="en-US" sz="7200" b="1" i="1"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sp>
        <p:nvSpPr>
          <p:cNvPr id="4" name="TextBox 4"/>
          <p:cNvSpPr txBox="1"/>
          <p:nvPr/>
        </p:nvSpPr>
        <p:spPr>
          <a:xfrm>
            <a:off x="5880316" y="507154"/>
            <a:ext cx="6905639" cy="1000274"/>
          </a:xfrm>
          <a:prstGeom prst="rect">
            <a:avLst/>
          </a:prstGeom>
        </p:spPr>
        <p:txBody>
          <a:bodyPr wrap="square" lIns="0" tIns="0" rIns="0" bIns="0" rtlCol="0" anchor="t">
            <a:spAutoFit/>
          </a:bodyPr>
          <a:lstStyle/>
          <a:p>
            <a:pPr>
              <a:lnSpc>
                <a:spcPts val="7830"/>
              </a:lnSpc>
            </a:pPr>
            <a:r>
              <a:rPr lang="en-US" sz="4800" b="1" i="1" dirty="0" smtClean="0">
                <a:solidFill>
                  <a:srgbClr val="241452"/>
                </a:solidFill>
                <a:latin typeface="Arial" panose="020B0604020202020204" pitchFamily="34" charset="0"/>
                <a:cs typeface="Arial" panose="020B0604020202020204" pitchFamily="34" charset="0"/>
              </a:rPr>
              <a:t>1. </a:t>
            </a:r>
            <a:r>
              <a:rPr lang="en-US" sz="4800" b="1" i="1" dirty="0" err="1" smtClean="0">
                <a:solidFill>
                  <a:srgbClr val="241452"/>
                </a:solidFill>
                <a:latin typeface="Arial" panose="020B0604020202020204" pitchFamily="34" charset="0"/>
                <a:cs typeface="Arial" panose="020B0604020202020204" pitchFamily="34" charset="0"/>
              </a:rPr>
              <a:t>Kể</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về</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ông</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bà</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của</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em</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5" name="Group 5"/>
          <p:cNvGrpSpPr/>
          <p:nvPr/>
        </p:nvGrpSpPr>
        <p:grpSpPr>
          <a:xfrm>
            <a:off x="1905000" y="1859924"/>
            <a:ext cx="15125700" cy="7703176"/>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4342035" y="2095500"/>
            <a:ext cx="9982200" cy="1938992"/>
          </a:xfrm>
          <a:prstGeom prst="rect">
            <a:avLst/>
          </a:prstGeom>
        </p:spPr>
        <p:txBody>
          <a:bodyPr wrap="square" lIns="0" tIns="0" rIns="0" bIns="0" rtlCol="0" anchor="t">
            <a:spAutoFit/>
          </a:bodyPr>
          <a:lstStyle/>
          <a:p>
            <a:pPr>
              <a:lnSpc>
                <a:spcPct val="150000"/>
              </a:lnSpc>
            </a:pPr>
            <a:r>
              <a:rPr lang="en-US" sz="4200" b="1" u="sng" dirty="0" smtClean="0">
                <a:solidFill>
                  <a:srgbClr val="FF0000"/>
                </a:solidFill>
                <a:latin typeface="Arial" panose="020B0604020202020204" pitchFamily="34" charset="0"/>
                <a:cs typeface="Arial" panose="020B0604020202020204" pitchFamily="34" charset="0"/>
              </a:rPr>
              <a:t>GỢI Ý:</a:t>
            </a:r>
          </a:p>
          <a:p>
            <a:pPr>
              <a:lnSpc>
                <a:spcPct val="150000"/>
              </a:lnSpc>
            </a:pP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Ông</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bà</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của</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em</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bao</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nhiêu</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tuổi</a:t>
            </a:r>
            <a:r>
              <a:rPr lang="en-US" sz="4200" dirty="0" smtClean="0">
                <a:solidFill>
                  <a:srgbClr val="241452"/>
                </a:solidFill>
                <a:latin typeface="Arial" panose="020B0604020202020204" pitchFamily="34" charset="0"/>
                <a:cs typeface="Arial" panose="020B0604020202020204" pitchFamily="34" charset="0"/>
              </a:rPr>
              <a:t>?</a:t>
            </a:r>
            <a:endParaRPr lang="en-US" sz="4200" dirty="0">
              <a:solidFill>
                <a:srgbClr val="241452"/>
              </a:solidFill>
              <a:latin typeface="Arial" panose="020B0604020202020204" pitchFamily="34" charset="0"/>
              <a:cs typeface="Arial" panose="020B0604020202020204" pitchFamily="34" charset="0"/>
            </a:endParaRPr>
          </a:p>
        </p:txBody>
      </p:sp>
      <p:grpSp>
        <p:nvGrpSpPr>
          <p:cNvPr id="14" name="Group 14"/>
          <p:cNvGrpSpPr/>
          <p:nvPr/>
        </p:nvGrpSpPr>
        <p:grpSpPr>
          <a:xfrm>
            <a:off x="17526000" y="9160763"/>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550" y="4282010"/>
            <a:ext cx="4800600" cy="471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sp>
        <p:nvSpPr>
          <p:cNvPr id="4" name="TextBox 4"/>
          <p:cNvSpPr txBox="1"/>
          <p:nvPr/>
        </p:nvSpPr>
        <p:spPr>
          <a:xfrm>
            <a:off x="5880316" y="507154"/>
            <a:ext cx="6905639" cy="1000274"/>
          </a:xfrm>
          <a:prstGeom prst="rect">
            <a:avLst/>
          </a:prstGeom>
        </p:spPr>
        <p:txBody>
          <a:bodyPr wrap="square" lIns="0" tIns="0" rIns="0" bIns="0" rtlCol="0" anchor="t">
            <a:spAutoFit/>
          </a:bodyPr>
          <a:lstStyle/>
          <a:p>
            <a:pPr>
              <a:lnSpc>
                <a:spcPts val="7830"/>
              </a:lnSpc>
            </a:pPr>
            <a:r>
              <a:rPr lang="en-US" sz="4800" b="1" i="1" dirty="0" smtClean="0">
                <a:solidFill>
                  <a:srgbClr val="241452"/>
                </a:solidFill>
                <a:latin typeface="Arial" panose="020B0604020202020204" pitchFamily="34" charset="0"/>
                <a:cs typeface="Arial" panose="020B0604020202020204" pitchFamily="34" charset="0"/>
              </a:rPr>
              <a:t>1. </a:t>
            </a:r>
            <a:r>
              <a:rPr lang="en-US" sz="4800" b="1" i="1" dirty="0" err="1" smtClean="0">
                <a:solidFill>
                  <a:srgbClr val="241452"/>
                </a:solidFill>
                <a:latin typeface="Arial" panose="020B0604020202020204" pitchFamily="34" charset="0"/>
                <a:cs typeface="Arial" panose="020B0604020202020204" pitchFamily="34" charset="0"/>
              </a:rPr>
              <a:t>Kể</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về</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ông</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bà</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của</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em</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5" name="Group 5"/>
          <p:cNvGrpSpPr/>
          <p:nvPr/>
        </p:nvGrpSpPr>
        <p:grpSpPr>
          <a:xfrm>
            <a:off x="1905000" y="1859924"/>
            <a:ext cx="15125700" cy="7703176"/>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3485467" y="2166770"/>
            <a:ext cx="11964765" cy="1938992"/>
          </a:xfrm>
          <a:prstGeom prst="rect">
            <a:avLst/>
          </a:prstGeom>
        </p:spPr>
        <p:txBody>
          <a:bodyPr wrap="square" lIns="0" tIns="0" rIns="0" bIns="0" rtlCol="0" anchor="t">
            <a:spAutoFit/>
          </a:bodyPr>
          <a:lstStyle/>
          <a:p>
            <a:pPr>
              <a:lnSpc>
                <a:spcPct val="150000"/>
              </a:lnSpc>
            </a:pPr>
            <a:r>
              <a:rPr lang="en-US" sz="4200" b="1" u="sng" dirty="0" smtClean="0">
                <a:solidFill>
                  <a:srgbClr val="FF0000"/>
                </a:solidFill>
                <a:latin typeface="Arial" panose="020B0604020202020204" pitchFamily="34" charset="0"/>
                <a:cs typeface="Arial" panose="020B0604020202020204" pitchFamily="34" charset="0"/>
              </a:rPr>
              <a:t>GỢI Ý:</a:t>
            </a:r>
          </a:p>
          <a:p>
            <a:pPr>
              <a:lnSpc>
                <a:spcPct val="150000"/>
              </a:lnSpc>
            </a:pP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Hình</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dáng</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tính</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cách</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của</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ông</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bà</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thế</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nào</a:t>
            </a:r>
            <a:r>
              <a:rPr lang="en-US" sz="4200" dirty="0" smtClean="0">
                <a:solidFill>
                  <a:srgbClr val="241452"/>
                </a:solidFill>
                <a:latin typeface="Arial" panose="020B0604020202020204" pitchFamily="34" charset="0"/>
                <a:cs typeface="Arial" panose="020B0604020202020204" pitchFamily="34" charset="0"/>
              </a:rPr>
              <a:t>?</a:t>
            </a:r>
            <a:endParaRPr lang="en-US" sz="4200" dirty="0">
              <a:solidFill>
                <a:srgbClr val="241452"/>
              </a:solidFill>
              <a:latin typeface="Arial" panose="020B0604020202020204" pitchFamily="34" charset="0"/>
              <a:cs typeface="Arial" panose="020B0604020202020204" pitchFamily="34" charset="0"/>
            </a:endParaRPr>
          </a:p>
        </p:txBody>
      </p:sp>
      <p:grpSp>
        <p:nvGrpSpPr>
          <p:cNvPr id="14" name="Group 14"/>
          <p:cNvGrpSpPr/>
          <p:nvPr/>
        </p:nvGrpSpPr>
        <p:grpSpPr>
          <a:xfrm>
            <a:off x="17526000" y="9160763"/>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7697" b="11503"/>
          <a:stretch/>
        </p:blipFill>
        <p:spPr>
          <a:xfrm>
            <a:off x="3866013" y="5347952"/>
            <a:ext cx="4762500" cy="345257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4458258"/>
            <a:ext cx="3848100" cy="4943229"/>
          </a:xfrm>
          <a:prstGeom prst="rect">
            <a:avLst/>
          </a:prstGeom>
        </p:spPr>
      </p:pic>
    </p:spTree>
    <p:extLst>
      <p:ext uri="{BB962C8B-B14F-4D97-AF65-F5344CB8AC3E}">
        <p14:creationId xmlns:p14="http://schemas.microsoft.com/office/powerpoint/2010/main" val="21622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sp>
        <p:nvSpPr>
          <p:cNvPr id="4" name="TextBox 4"/>
          <p:cNvSpPr txBox="1"/>
          <p:nvPr/>
        </p:nvSpPr>
        <p:spPr>
          <a:xfrm>
            <a:off x="5880316" y="507154"/>
            <a:ext cx="6905639" cy="1000274"/>
          </a:xfrm>
          <a:prstGeom prst="rect">
            <a:avLst/>
          </a:prstGeom>
        </p:spPr>
        <p:txBody>
          <a:bodyPr wrap="square" lIns="0" tIns="0" rIns="0" bIns="0" rtlCol="0" anchor="t">
            <a:spAutoFit/>
          </a:bodyPr>
          <a:lstStyle/>
          <a:p>
            <a:pPr>
              <a:lnSpc>
                <a:spcPts val="7830"/>
              </a:lnSpc>
            </a:pPr>
            <a:r>
              <a:rPr lang="en-US" sz="4800" b="1" i="1" dirty="0" smtClean="0">
                <a:solidFill>
                  <a:srgbClr val="241452"/>
                </a:solidFill>
                <a:latin typeface="Arial" panose="020B0604020202020204" pitchFamily="34" charset="0"/>
                <a:cs typeface="Arial" panose="020B0604020202020204" pitchFamily="34" charset="0"/>
              </a:rPr>
              <a:t>1. </a:t>
            </a:r>
            <a:r>
              <a:rPr lang="en-US" sz="4800" b="1" i="1" dirty="0" err="1" smtClean="0">
                <a:solidFill>
                  <a:srgbClr val="241452"/>
                </a:solidFill>
                <a:latin typeface="Arial" panose="020B0604020202020204" pitchFamily="34" charset="0"/>
                <a:cs typeface="Arial" panose="020B0604020202020204" pitchFamily="34" charset="0"/>
              </a:rPr>
              <a:t>Kể</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về</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ông</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bà</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của</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em</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5" name="Group 5"/>
          <p:cNvGrpSpPr/>
          <p:nvPr/>
        </p:nvGrpSpPr>
        <p:grpSpPr>
          <a:xfrm>
            <a:off x="1905000" y="1859924"/>
            <a:ext cx="15125700" cy="7703176"/>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3485467" y="2166770"/>
            <a:ext cx="11964765" cy="1938992"/>
          </a:xfrm>
          <a:prstGeom prst="rect">
            <a:avLst/>
          </a:prstGeom>
        </p:spPr>
        <p:txBody>
          <a:bodyPr wrap="square" lIns="0" tIns="0" rIns="0" bIns="0" rtlCol="0" anchor="t">
            <a:spAutoFit/>
          </a:bodyPr>
          <a:lstStyle/>
          <a:p>
            <a:pPr>
              <a:lnSpc>
                <a:spcPct val="150000"/>
              </a:lnSpc>
            </a:pPr>
            <a:r>
              <a:rPr lang="en-US" sz="4200" b="1" u="sng" dirty="0" smtClean="0">
                <a:solidFill>
                  <a:srgbClr val="FF0000"/>
                </a:solidFill>
                <a:latin typeface="Arial" panose="020B0604020202020204" pitchFamily="34" charset="0"/>
                <a:cs typeface="Arial" panose="020B0604020202020204" pitchFamily="34" charset="0"/>
              </a:rPr>
              <a:t>GỢI Ý:</a:t>
            </a:r>
          </a:p>
          <a:p>
            <a:pPr>
              <a:lnSpc>
                <a:spcPct val="150000"/>
              </a:lnSpc>
            </a:pP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Ông</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bà</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yêu</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em</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như</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thế</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nào</a:t>
            </a:r>
            <a:r>
              <a:rPr lang="en-US" sz="4200" dirty="0" smtClean="0">
                <a:solidFill>
                  <a:srgbClr val="241452"/>
                </a:solidFill>
                <a:latin typeface="Arial" panose="020B0604020202020204" pitchFamily="34" charset="0"/>
                <a:cs typeface="Arial" panose="020B0604020202020204" pitchFamily="34" charset="0"/>
              </a:rPr>
              <a:t>?</a:t>
            </a:r>
            <a:endParaRPr lang="en-US" sz="4200" dirty="0">
              <a:solidFill>
                <a:srgbClr val="241452"/>
              </a:solidFill>
              <a:latin typeface="Arial" panose="020B0604020202020204" pitchFamily="34" charset="0"/>
              <a:cs typeface="Arial" panose="020B0604020202020204" pitchFamily="34" charset="0"/>
            </a:endParaRPr>
          </a:p>
        </p:txBody>
      </p:sp>
      <p:grpSp>
        <p:nvGrpSpPr>
          <p:cNvPr id="14" name="Group 14"/>
          <p:cNvGrpSpPr/>
          <p:nvPr/>
        </p:nvGrpSpPr>
        <p:grpSpPr>
          <a:xfrm>
            <a:off x="17526000" y="9160763"/>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4458258"/>
            <a:ext cx="3581400" cy="4615123"/>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2427" b="11637"/>
          <a:stretch/>
        </p:blipFill>
        <p:spPr>
          <a:xfrm>
            <a:off x="9730358" y="4445957"/>
            <a:ext cx="5719874" cy="4639726"/>
          </a:xfrm>
          <a:prstGeom prst="rect">
            <a:avLst/>
          </a:prstGeom>
        </p:spPr>
      </p:pic>
    </p:spTree>
    <p:extLst>
      <p:ext uri="{BB962C8B-B14F-4D97-AF65-F5344CB8AC3E}">
        <p14:creationId xmlns:p14="http://schemas.microsoft.com/office/powerpoint/2010/main" val="31605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8176" y="7946855"/>
            <a:ext cx="18649922" cy="2622891"/>
          </a:xfrm>
          <a:prstGeom prst="rect">
            <a:avLst/>
          </a:prstGeom>
          <a:solidFill>
            <a:srgbClr val="927AD4"/>
          </a:solidFill>
        </p:spPr>
      </p:sp>
      <p:sp>
        <p:nvSpPr>
          <p:cNvPr id="4" name="TextBox 4"/>
          <p:cNvSpPr txBox="1"/>
          <p:nvPr/>
        </p:nvSpPr>
        <p:spPr>
          <a:xfrm>
            <a:off x="5880316" y="507154"/>
            <a:ext cx="6905639" cy="1000274"/>
          </a:xfrm>
          <a:prstGeom prst="rect">
            <a:avLst/>
          </a:prstGeom>
        </p:spPr>
        <p:txBody>
          <a:bodyPr wrap="square" lIns="0" tIns="0" rIns="0" bIns="0" rtlCol="0" anchor="t">
            <a:spAutoFit/>
          </a:bodyPr>
          <a:lstStyle/>
          <a:p>
            <a:pPr>
              <a:lnSpc>
                <a:spcPts val="7830"/>
              </a:lnSpc>
            </a:pPr>
            <a:r>
              <a:rPr lang="en-US" sz="4800" b="1" i="1" dirty="0" smtClean="0">
                <a:solidFill>
                  <a:srgbClr val="241452"/>
                </a:solidFill>
                <a:latin typeface="Arial" panose="020B0604020202020204" pitchFamily="34" charset="0"/>
                <a:cs typeface="Arial" panose="020B0604020202020204" pitchFamily="34" charset="0"/>
              </a:rPr>
              <a:t>1. </a:t>
            </a:r>
            <a:r>
              <a:rPr lang="en-US" sz="4800" b="1" i="1" dirty="0" err="1" smtClean="0">
                <a:solidFill>
                  <a:srgbClr val="241452"/>
                </a:solidFill>
                <a:latin typeface="Arial" panose="020B0604020202020204" pitchFamily="34" charset="0"/>
                <a:cs typeface="Arial" panose="020B0604020202020204" pitchFamily="34" charset="0"/>
              </a:rPr>
              <a:t>Kể</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về</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ông</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bà</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của</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em</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5" name="Group 5"/>
          <p:cNvGrpSpPr/>
          <p:nvPr/>
        </p:nvGrpSpPr>
        <p:grpSpPr>
          <a:xfrm>
            <a:off x="1905000" y="1859924"/>
            <a:ext cx="15125700" cy="7703176"/>
            <a:chOff x="0" y="0"/>
            <a:chExt cx="3425798" cy="878184"/>
          </a:xfrm>
        </p:grpSpPr>
        <p:sp>
          <p:nvSpPr>
            <p:cNvPr id="6"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solidFill>
              <a:srgbClr val="FFFFFF"/>
            </a:solidFill>
          </p:spPr>
        </p:sp>
      </p:grpSp>
      <p:sp>
        <p:nvSpPr>
          <p:cNvPr id="11" name="TextBox 11"/>
          <p:cNvSpPr txBox="1"/>
          <p:nvPr/>
        </p:nvSpPr>
        <p:spPr>
          <a:xfrm>
            <a:off x="2590801" y="2166770"/>
            <a:ext cx="14173200" cy="1938992"/>
          </a:xfrm>
          <a:prstGeom prst="rect">
            <a:avLst/>
          </a:prstGeom>
        </p:spPr>
        <p:txBody>
          <a:bodyPr wrap="square" lIns="0" tIns="0" rIns="0" bIns="0" rtlCol="0" anchor="t">
            <a:spAutoFit/>
          </a:bodyPr>
          <a:lstStyle/>
          <a:p>
            <a:pPr>
              <a:lnSpc>
                <a:spcPct val="150000"/>
              </a:lnSpc>
            </a:pPr>
            <a:r>
              <a:rPr lang="en-US" sz="4200" b="1" u="sng" dirty="0" smtClean="0">
                <a:solidFill>
                  <a:srgbClr val="FF0000"/>
                </a:solidFill>
                <a:latin typeface="Arial" panose="020B0604020202020204" pitchFamily="34" charset="0"/>
                <a:cs typeface="Arial" panose="020B0604020202020204" pitchFamily="34" charset="0"/>
              </a:rPr>
              <a:t>GỢI Ý:</a:t>
            </a:r>
          </a:p>
          <a:p>
            <a:pPr>
              <a:lnSpc>
                <a:spcPct val="150000"/>
              </a:lnSpc>
            </a:pP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Em</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đã</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thể</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hiện</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tình</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cảm</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yêu</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thương</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ông</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bà</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thế</a:t>
            </a:r>
            <a:r>
              <a:rPr lang="en-US" sz="4200" dirty="0" smtClean="0">
                <a:solidFill>
                  <a:srgbClr val="241452"/>
                </a:solidFill>
                <a:latin typeface="Arial" panose="020B0604020202020204" pitchFamily="34" charset="0"/>
                <a:cs typeface="Arial" panose="020B0604020202020204" pitchFamily="34" charset="0"/>
              </a:rPr>
              <a:t> </a:t>
            </a:r>
            <a:r>
              <a:rPr lang="en-US" sz="4200" dirty="0" err="1" smtClean="0">
                <a:solidFill>
                  <a:srgbClr val="241452"/>
                </a:solidFill>
                <a:latin typeface="Arial" panose="020B0604020202020204" pitchFamily="34" charset="0"/>
                <a:cs typeface="Arial" panose="020B0604020202020204" pitchFamily="34" charset="0"/>
              </a:rPr>
              <a:t>nào</a:t>
            </a:r>
            <a:r>
              <a:rPr lang="en-US" sz="4200" dirty="0" smtClean="0">
                <a:solidFill>
                  <a:srgbClr val="241452"/>
                </a:solidFill>
                <a:latin typeface="Arial" panose="020B0604020202020204" pitchFamily="34" charset="0"/>
                <a:cs typeface="Arial" panose="020B0604020202020204" pitchFamily="34" charset="0"/>
              </a:rPr>
              <a:t>?</a:t>
            </a:r>
            <a:endParaRPr lang="en-US" sz="4200" dirty="0">
              <a:solidFill>
                <a:srgbClr val="241452"/>
              </a:solidFill>
              <a:latin typeface="Arial" panose="020B0604020202020204" pitchFamily="34" charset="0"/>
              <a:cs typeface="Arial" panose="020B0604020202020204" pitchFamily="34" charset="0"/>
            </a:endParaRPr>
          </a:p>
        </p:txBody>
      </p:sp>
      <p:grpSp>
        <p:nvGrpSpPr>
          <p:cNvPr id="14" name="Group 14"/>
          <p:cNvGrpSpPr/>
          <p:nvPr/>
        </p:nvGrpSpPr>
        <p:grpSpPr>
          <a:xfrm>
            <a:off x="17526000" y="9160763"/>
            <a:ext cx="589479" cy="195074"/>
            <a:chOff x="0" y="0"/>
            <a:chExt cx="1297145" cy="429260"/>
          </a:xfrm>
        </p:grpSpPr>
        <p:sp>
          <p:nvSpPr>
            <p:cNvPr id="15" name="Freeform 15"/>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grpSp>
        <p:nvGrpSpPr>
          <p:cNvPr id="16" name="Group 16"/>
          <p:cNvGrpSpPr/>
          <p:nvPr/>
        </p:nvGrpSpPr>
        <p:grpSpPr>
          <a:xfrm>
            <a:off x="1028700" y="1007291"/>
            <a:ext cx="424353" cy="410148"/>
            <a:chOff x="0" y="0"/>
            <a:chExt cx="565804" cy="546864"/>
          </a:xfrm>
        </p:grpSpPr>
        <p:sp>
          <p:nvSpPr>
            <p:cNvPr id="17" name="AutoShape 17"/>
            <p:cNvSpPr/>
            <p:nvPr/>
          </p:nvSpPr>
          <p:spPr>
            <a:xfrm>
              <a:off x="0" y="0"/>
              <a:ext cx="565804" cy="0"/>
            </a:xfrm>
            <a:prstGeom prst="line">
              <a:avLst/>
            </a:prstGeom>
            <a:ln w="63500" cap="rnd">
              <a:solidFill>
                <a:srgbClr val="241452"/>
              </a:solidFill>
              <a:prstDash val="solid"/>
              <a:headEnd type="none" w="sm" len="sm"/>
              <a:tailEnd type="none" w="sm" len="sm"/>
            </a:ln>
          </p:spPr>
        </p:sp>
        <p:sp>
          <p:nvSpPr>
            <p:cNvPr id="18" name="AutoShape 18"/>
            <p:cNvSpPr/>
            <p:nvPr/>
          </p:nvSpPr>
          <p:spPr>
            <a:xfrm>
              <a:off x="0" y="242488"/>
              <a:ext cx="565804" cy="0"/>
            </a:xfrm>
            <a:prstGeom prst="line">
              <a:avLst/>
            </a:prstGeom>
            <a:ln w="63500" cap="rnd">
              <a:solidFill>
                <a:srgbClr val="241452"/>
              </a:solidFill>
              <a:prstDash val="solid"/>
              <a:headEnd type="none" w="sm" len="sm"/>
              <a:tailEnd type="none" w="sm" len="sm"/>
            </a:ln>
          </p:spPr>
        </p:sp>
        <p:sp>
          <p:nvSpPr>
            <p:cNvPr id="19" name="AutoShape 19"/>
            <p:cNvSpPr/>
            <p:nvPr/>
          </p:nvSpPr>
          <p:spPr>
            <a:xfrm>
              <a:off x="0" y="484975"/>
              <a:ext cx="565804" cy="0"/>
            </a:xfrm>
            <a:prstGeom prst="line">
              <a:avLst/>
            </a:prstGeom>
            <a:ln w="63500" cap="rnd">
              <a:solidFill>
                <a:srgbClr val="241452"/>
              </a:solidFill>
              <a:prstDash val="solid"/>
              <a:headEnd type="none" w="sm" len="sm"/>
              <a:tailEnd type="none" w="sm" len="sm"/>
            </a:ln>
          </p:spPr>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145" y="4756527"/>
            <a:ext cx="4136134" cy="36904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299" y="4587870"/>
            <a:ext cx="5352381" cy="4228571"/>
          </a:xfrm>
          <a:prstGeom prst="rect">
            <a:avLst/>
          </a:prstGeom>
        </p:spPr>
      </p:pic>
    </p:spTree>
    <p:extLst>
      <p:ext uri="{BB962C8B-B14F-4D97-AF65-F5344CB8AC3E}">
        <p14:creationId xmlns:p14="http://schemas.microsoft.com/office/powerpoint/2010/main" val="254773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18016" y="7664109"/>
            <a:ext cx="18649922" cy="2622891"/>
          </a:xfrm>
          <a:prstGeom prst="rect">
            <a:avLst/>
          </a:prstGeom>
          <a:solidFill>
            <a:srgbClr val="927AD4"/>
          </a:solidFill>
        </p:spPr>
      </p:sp>
      <p:grpSp>
        <p:nvGrpSpPr>
          <p:cNvPr id="3" name="Group 3"/>
          <p:cNvGrpSpPr/>
          <p:nvPr/>
        </p:nvGrpSpPr>
        <p:grpSpPr>
          <a:xfrm>
            <a:off x="1186895" y="2845641"/>
            <a:ext cx="16040100" cy="6129913"/>
            <a:chOff x="0" y="0"/>
            <a:chExt cx="3321290" cy="2073575"/>
          </a:xfrm>
        </p:grpSpPr>
        <p:sp>
          <p:nvSpPr>
            <p:cNvPr id="4" name="Freeform 4"/>
            <p:cNvSpPr/>
            <p:nvPr/>
          </p:nvSpPr>
          <p:spPr>
            <a:xfrm>
              <a:off x="0" y="0"/>
              <a:ext cx="3321290" cy="2073576"/>
            </a:xfrm>
            <a:custGeom>
              <a:avLst/>
              <a:gdLst/>
              <a:ahLst/>
              <a:cxnLst/>
              <a:rect l="l" t="t" r="r" b="b"/>
              <a:pathLst>
                <a:path w="3321290" h="2073576">
                  <a:moveTo>
                    <a:pt x="3196830" y="2073575"/>
                  </a:moveTo>
                  <a:lnTo>
                    <a:pt x="124460" y="2073575"/>
                  </a:lnTo>
                  <a:cubicBezTo>
                    <a:pt x="55880" y="2073575"/>
                    <a:pt x="0" y="2017695"/>
                    <a:pt x="0" y="1949116"/>
                  </a:cubicBezTo>
                  <a:lnTo>
                    <a:pt x="0" y="124460"/>
                  </a:lnTo>
                  <a:cubicBezTo>
                    <a:pt x="0" y="55880"/>
                    <a:pt x="55880" y="0"/>
                    <a:pt x="124460" y="0"/>
                  </a:cubicBezTo>
                  <a:lnTo>
                    <a:pt x="3196830" y="0"/>
                  </a:lnTo>
                  <a:cubicBezTo>
                    <a:pt x="3265410" y="0"/>
                    <a:pt x="3321290" y="55880"/>
                    <a:pt x="3321290" y="124460"/>
                  </a:cubicBezTo>
                  <a:lnTo>
                    <a:pt x="3321290" y="1949116"/>
                  </a:lnTo>
                  <a:cubicBezTo>
                    <a:pt x="3321290" y="2017696"/>
                    <a:pt x="3265410" y="2073576"/>
                    <a:pt x="3196830" y="2073576"/>
                  </a:cubicBezTo>
                  <a:close/>
                </a:path>
              </a:pathLst>
            </a:custGeom>
            <a:solidFill>
              <a:srgbClr val="FFFFFF"/>
            </a:solidFill>
          </p:spPr>
        </p:sp>
      </p:grpSp>
      <p:sp>
        <p:nvSpPr>
          <p:cNvPr id="5" name="TextBox 5"/>
          <p:cNvSpPr txBox="1"/>
          <p:nvPr/>
        </p:nvSpPr>
        <p:spPr>
          <a:xfrm>
            <a:off x="5568395" y="1041460"/>
            <a:ext cx="7277100" cy="1154162"/>
          </a:xfrm>
          <a:prstGeom prst="rect">
            <a:avLst/>
          </a:prstGeom>
        </p:spPr>
        <p:txBody>
          <a:bodyPr wrap="square" lIns="0" tIns="0" rIns="0" bIns="0" rtlCol="0" anchor="t">
            <a:spAutoFit/>
          </a:bodyPr>
          <a:lstStyle/>
          <a:p>
            <a:pPr>
              <a:lnSpc>
                <a:spcPts val="9000"/>
              </a:lnSpc>
            </a:pPr>
            <a:r>
              <a:rPr lang="en-US" sz="4800" b="1" i="1" dirty="0" smtClean="0">
                <a:solidFill>
                  <a:srgbClr val="241452"/>
                </a:solidFill>
                <a:latin typeface="Arial" panose="020B0604020202020204" pitchFamily="34" charset="0"/>
                <a:cs typeface="Arial" panose="020B0604020202020204" pitchFamily="34" charset="0"/>
              </a:rPr>
              <a:t>1. </a:t>
            </a:r>
            <a:r>
              <a:rPr lang="en-US" sz="4800" b="1" i="1" dirty="0" err="1" smtClean="0">
                <a:solidFill>
                  <a:srgbClr val="241452"/>
                </a:solidFill>
                <a:latin typeface="Arial" panose="020B0604020202020204" pitchFamily="34" charset="0"/>
                <a:cs typeface="Arial" panose="020B0604020202020204" pitchFamily="34" charset="0"/>
              </a:rPr>
              <a:t>Kể</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về</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ông</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bà</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của</a:t>
            </a:r>
            <a:r>
              <a:rPr lang="en-US" sz="4800" b="1" i="1" dirty="0" smtClean="0">
                <a:solidFill>
                  <a:srgbClr val="241452"/>
                </a:solidFill>
                <a:latin typeface="Arial" panose="020B0604020202020204" pitchFamily="34" charset="0"/>
                <a:cs typeface="Arial" panose="020B0604020202020204" pitchFamily="34" charset="0"/>
              </a:rPr>
              <a:t> </a:t>
            </a:r>
            <a:r>
              <a:rPr lang="en-US" sz="4800" b="1" i="1" dirty="0" err="1" smtClean="0">
                <a:solidFill>
                  <a:srgbClr val="241452"/>
                </a:solidFill>
                <a:latin typeface="Arial" panose="020B0604020202020204" pitchFamily="34" charset="0"/>
                <a:cs typeface="Arial" panose="020B0604020202020204" pitchFamily="34" charset="0"/>
              </a:rPr>
              <a:t>em</a:t>
            </a:r>
            <a:endParaRPr lang="en-US" sz="4800" b="1" i="1" dirty="0">
              <a:solidFill>
                <a:srgbClr val="241452"/>
              </a:solidFill>
              <a:latin typeface="Arial" panose="020B0604020202020204" pitchFamily="34" charset="0"/>
              <a:cs typeface="Arial" panose="020B0604020202020204" pitchFamily="34" charset="0"/>
            </a:endParaRPr>
          </a:p>
        </p:txBody>
      </p:sp>
      <p:grpSp>
        <p:nvGrpSpPr>
          <p:cNvPr id="7" name="Group 7"/>
          <p:cNvGrpSpPr/>
          <p:nvPr/>
        </p:nvGrpSpPr>
        <p:grpSpPr>
          <a:xfrm>
            <a:off x="15925800" y="8191500"/>
            <a:ext cx="589479" cy="195074"/>
            <a:chOff x="0" y="0"/>
            <a:chExt cx="1297145" cy="429260"/>
          </a:xfrm>
        </p:grpSpPr>
        <p:sp>
          <p:nvSpPr>
            <p:cNvPr id="8" name="Freeform 8"/>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241452"/>
            </a:solidFill>
          </p:spPr>
        </p:sp>
      </p:grpSp>
      <p:pic>
        <p:nvPicPr>
          <p:cNvPr id="10" name="Picture 10"/>
          <p:cNvPicPr>
            <a:picLocks noChangeAspect="1"/>
          </p:cNvPicPr>
          <p:nvPr/>
        </p:nvPicPr>
        <p:blipFill>
          <a:blip r:embed="rId2"/>
          <a:srcRect/>
          <a:stretch>
            <a:fillRect/>
          </a:stretch>
        </p:blipFill>
        <p:spPr>
          <a:xfrm>
            <a:off x="15330857" y="2400300"/>
            <a:ext cx="2548593" cy="251036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577" y="3431822"/>
            <a:ext cx="10514735" cy="4739741"/>
          </a:xfrm>
          <a:prstGeom prst="rect">
            <a:avLst/>
          </a:prstGeom>
        </p:spPr>
      </p:pic>
      <p:pic>
        <p:nvPicPr>
          <p:cNvPr id="12" name="Picture 3"/>
          <p:cNvPicPr>
            <a:picLocks noChangeAspect="1"/>
          </p:cNvPicPr>
          <p:nvPr/>
        </p:nvPicPr>
        <p:blipFill>
          <a:blip r:embed="rId4"/>
          <a:srcRect/>
          <a:stretch>
            <a:fillRect/>
          </a:stretch>
        </p:blipFill>
        <p:spPr>
          <a:xfrm>
            <a:off x="228600" y="7790653"/>
            <a:ext cx="4113435" cy="2051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2197351" y="3009900"/>
            <a:ext cx="13601700" cy="6117455"/>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0" name="TextBox 10"/>
          <p:cNvSpPr txBox="1"/>
          <p:nvPr/>
        </p:nvSpPr>
        <p:spPr>
          <a:xfrm>
            <a:off x="2619919" y="495300"/>
            <a:ext cx="12756564" cy="2079095"/>
          </a:xfrm>
          <a:prstGeom prst="rect">
            <a:avLst/>
          </a:prstGeom>
        </p:spPr>
        <p:txBody>
          <a:bodyPr wrap="square" lIns="0" tIns="0" rIns="0" bIns="0" rtlCol="0" anchor="t">
            <a:spAutoFit/>
          </a:bodyPr>
          <a:lstStyle/>
          <a:p>
            <a:pPr algn="just">
              <a:lnSpc>
                <a:spcPct val="150000"/>
              </a:lnSpc>
            </a:pPr>
            <a:r>
              <a:rPr lang="en-US" sz="4800" b="1" i="1" dirty="0" smtClean="0">
                <a:solidFill>
                  <a:srgbClr val="FFFFFF"/>
                </a:solidFill>
                <a:latin typeface="Arial" panose="020B0604020202020204" pitchFamily="34" charset="0"/>
                <a:cs typeface="Arial" panose="020B0604020202020204" pitchFamily="34" charset="0"/>
              </a:rPr>
              <a:t>2. </a:t>
            </a:r>
            <a:r>
              <a:rPr lang="en-US" sz="4800" b="1" i="1" dirty="0" err="1" smtClean="0">
                <a:solidFill>
                  <a:srgbClr val="FFFFFF"/>
                </a:solidFill>
                <a:latin typeface="Arial" panose="020B0604020202020204" pitchFamily="34" charset="0"/>
                <a:cs typeface="Arial" panose="020B0604020202020204" pitchFamily="34" charset="0"/>
              </a:rPr>
              <a:t>Dựa</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vào</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những</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điều</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vừa</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kể</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em</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hãy</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viết</a:t>
            </a:r>
            <a:r>
              <a:rPr lang="en-US" sz="4800" b="1" i="1" dirty="0" smtClean="0">
                <a:solidFill>
                  <a:srgbClr val="FFFFFF"/>
                </a:solidFill>
                <a:latin typeface="Arial" panose="020B0604020202020204" pitchFamily="34" charset="0"/>
                <a:cs typeface="Arial" panose="020B0604020202020204" pitchFamily="34" charset="0"/>
              </a:rPr>
              <a:t> 4 – 5 </a:t>
            </a:r>
            <a:r>
              <a:rPr lang="en-US" sz="4800" b="1" i="1" dirty="0" err="1" smtClean="0">
                <a:solidFill>
                  <a:srgbClr val="FFFFFF"/>
                </a:solidFill>
                <a:latin typeface="Arial" panose="020B0604020202020204" pitchFamily="34" charset="0"/>
                <a:cs typeface="Arial" panose="020B0604020202020204" pitchFamily="34" charset="0"/>
              </a:rPr>
              <a:t>câu</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về</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ông</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bà</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của</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em</a:t>
            </a:r>
            <a:r>
              <a:rPr lang="en-US" sz="4800" b="1" i="1" dirty="0" smtClean="0">
                <a:solidFill>
                  <a:srgbClr val="FFFFFF"/>
                </a:solidFill>
                <a:latin typeface="Arial" panose="020B0604020202020204" pitchFamily="34" charset="0"/>
                <a:cs typeface="Arial" panose="020B0604020202020204" pitchFamily="34" charset="0"/>
              </a:rPr>
              <a:t>.</a:t>
            </a:r>
            <a:endParaRPr lang="en-US" sz="4800" b="1" i="1" dirty="0">
              <a:solidFill>
                <a:srgbClr val="FFFFFF"/>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srcRect/>
          <a:stretch>
            <a:fillRect/>
          </a:stretch>
        </p:blipFill>
        <p:spPr>
          <a:xfrm>
            <a:off x="609600" y="4991100"/>
            <a:ext cx="3525498" cy="4821194"/>
          </a:xfrm>
          <a:prstGeom prst="rect">
            <a:avLst/>
          </a:prstGeom>
        </p:spPr>
      </p:pic>
      <p:grpSp>
        <p:nvGrpSpPr>
          <p:cNvPr id="13" name="Group 13"/>
          <p:cNvGrpSpPr/>
          <p:nvPr/>
        </p:nvGrpSpPr>
        <p:grpSpPr>
          <a:xfrm>
            <a:off x="16459200" y="9410700"/>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857500"/>
            <a:ext cx="9906000"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7A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7291"/>
            <a:ext cx="424353" cy="410148"/>
            <a:chOff x="0" y="0"/>
            <a:chExt cx="565804" cy="546864"/>
          </a:xfrm>
        </p:grpSpPr>
        <p:sp>
          <p:nvSpPr>
            <p:cNvPr id="3" name="AutoShape 3"/>
            <p:cNvSpPr/>
            <p:nvPr/>
          </p:nvSpPr>
          <p:spPr>
            <a:xfrm>
              <a:off x="0" y="0"/>
              <a:ext cx="565804" cy="0"/>
            </a:xfrm>
            <a:prstGeom prst="line">
              <a:avLst/>
            </a:prstGeom>
            <a:ln w="63500" cap="rnd">
              <a:solidFill>
                <a:srgbClr val="F4F4F4"/>
              </a:solidFill>
              <a:prstDash val="solid"/>
              <a:headEnd type="none" w="sm" len="sm"/>
              <a:tailEnd type="none" w="sm" len="sm"/>
            </a:ln>
          </p:spPr>
        </p:sp>
        <p:sp>
          <p:nvSpPr>
            <p:cNvPr id="4" name="AutoShape 4"/>
            <p:cNvSpPr/>
            <p:nvPr/>
          </p:nvSpPr>
          <p:spPr>
            <a:xfrm>
              <a:off x="0" y="242488"/>
              <a:ext cx="565804" cy="0"/>
            </a:xfrm>
            <a:prstGeom prst="line">
              <a:avLst/>
            </a:prstGeom>
            <a:ln w="63500" cap="rnd">
              <a:solidFill>
                <a:srgbClr val="F4F4F4"/>
              </a:solidFill>
              <a:prstDash val="solid"/>
              <a:headEnd type="none" w="sm" len="sm"/>
              <a:tailEnd type="none" w="sm" len="sm"/>
            </a:ln>
          </p:spPr>
        </p:sp>
        <p:sp>
          <p:nvSpPr>
            <p:cNvPr id="5" name="AutoShape 5"/>
            <p:cNvSpPr/>
            <p:nvPr/>
          </p:nvSpPr>
          <p:spPr>
            <a:xfrm>
              <a:off x="0" y="484975"/>
              <a:ext cx="565804" cy="0"/>
            </a:xfrm>
            <a:prstGeom prst="line">
              <a:avLst/>
            </a:prstGeom>
            <a:ln w="63500" cap="rnd">
              <a:solidFill>
                <a:srgbClr val="F4F4F4"/>
              </a:solidFill>
              <a:prstDash val="solid"/>
              <a:headEnd type="none" w="sm" len="sm"/>
              <a:tailEnd type="none" w="sm" len="sm"/>
            </a:ln>
          </p:spPr>
        </p:sp>
      </p:grpSp>
      <p:grpSp>
        <p:nvGrpSpPr>
          <p:cNvPr id="6" name="Group 6"/>
          <p:cNvGrpSpPr/>
          <p:nvPr/>
        </p:nvGrpSpPr>
        <p:grpSpPr>
          <a:xfrm>
            <a:off x="1676400" y="2574395"/>
            <a:ext cx="14935200" cy="7369705"/>
            <a:chOff x="0" y="0"/>
            <a:chExt cx="3673411" cy="2686723"/>
          </a:xfrm>
        </p:grpSpPr>
        <p:sp>
          <p:nvSpPr>
            <p:cNvPr id="7" name="Freeform 7"/>
            <p:cNvSpPr/>
            <p:nvPr/>
          </p:nvSpPr>
          <p:spPr>
            <a:xfrm>
              <a:off x="0" y="0"/>
              <a:ext cx="3673411" cy="2686723"/>
            </a:xfrm>
            <a:custGeom>
              <a:avLst/>
              <a:gdLst/>
              <a:ahLst/>
              <a:cxnLst/>
              <a:rect l="l" t="t" r="r" b="b"/>
              <a:pathLst>
                <a:path w="3673411" h="2686723">
                  <a:moveTo>
                    <a:pt x="3548951" y="2686723"/>
                  </a:moveTo>
                  <a:lnTo>
                    <a:pt x="124460" y="2686723"/>
                  </a:lnTo>
                  <a:cubicBezTo>
                    <a:pt x="55880" y="2686723"/>
                    <a:pt x="0" y="2630843"/>
                    <a:pt x="0" y="2562263"/>
                  </a:cubicBezTo>
                  <a:lnTo>
                    <a:pt x="0" y="124460"/>
                  </a:lnTo>
                  <a:cubicBezTo>
                    <a:pt x="0" y="55880"/>
                    <a:pt x="55880" y="0"/>
                    <a:pt x="124460" y="0"/>
                  </a:cubicBezTo>
                  <a:lnTo>
                    <a:pt x="3548951" y="0"/>
                  </a:lnTo>
                  <a:cubicBezTo>
                    <a:pt x="3617531" y="0"/>
                    <a:pt x="3673411" y="55880"/>
                    <a:pt x="3673411" y="124460"/>
                  </a:cubicBezTo>
                  <a:lnTo>
                    <a:pt x="3673411" y="2562263"/>
                  </a:lnTo>
                  <a:cubicBezTo>
                    <a:pt x="3673411" y="2630843"/>
                    <a:pt x="3617531" y="2686723"/>
                    <a:pt x="3548951" y="2686723"/>
                  </a:cubicBezTo>
                  <a:close/>
                </a:path>
              </a:pathLst>
            </a:custGeom>
            <a:solidFill>
              <a:srgbClr val="FFFFFF"/>
            </a:solidFill>
          </p:spPr>
        </p:sp>
      </p:grpSp>
      <p:sp>
        <p:nvSpPr>
          <p:cNvPr id="10" name="TextBox 10"/>
          <p:cNvSpPr txBox="1"/>
          <p:nvPr/>
        </p:nvSpPr>
        <p:spPr>
          <a:xfrm>
            <a:off x="2619919" y="495300"/>
            <a:ext cx="12756564" cy="2215991"/>
          </a:xfrm>
          <a:prstGeom prst="rect">
            <a:avLst/>
          </a:prstGeom>
        </p:spPr>
        <p:txBody>
          <a:bodyPr wrap="square" lIns="0" tIns="0" rIns="0" bIns="0" rtlCol="0" anchor="t">
            <a:spAutoFit/>
          </a:bodyPr>
          <a:lstStyle/>
          <a:p>
            <a:pPr algn="just">
              <a:lnSpc>
                <a:spcPct val="150000"/>
              </a:lnSpc>
            </a:pPr>
            <a:r>
              <a:rPr lang="en-US" sz="4800" b="1" i="1" dirty="0" smtClean="0">
                <a:solidFill>
                  <a:srgbClr val="FFFFFF"/>
                </a:solidFill>
                <a:latin typeface="Arial" panose="020B0604020202020204" pitchFamily="34" charset="0"/>
                <a:cs typeface="Arial" panose="020B0604020202020204" pitchFamily="34" charset="0"/>
              </a:rPr>
              <a:t>2.Em </a:t>
            </a:r>
            <a:r>
              <a:rPr lang="en-US" sz="4800" b="1" i="1" dirty="0" err="1" smtClean="0">
                <a:solidFill>
                  <a:srgbClr val="FFFFFF"/>
                </a:solidFill>
                <a:latin typeface="Arial" panose="020B0604020202020204" pitchFamily="34" charset="0"/>
                <a:cs typeface="Arial" panose="020B0604020202020204" pitchFamily="34" charset="0"/>
              </a:rPr>
              <a:t>hãy</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viết</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đoạn</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văn</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về</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ông</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bà</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của</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em</a:t>
            </a:r>
            <a:r>
              <a:rPr lang="en-US" sz="4800" b="1" i="1" dirty="0" smtClean="0">
                <a:solidFill>
                  <a:srgbClr val="FFFFFF"/>
                </a:solidFill>
                <a:latin typeface="Arial" panose="020B0604020202020204" pitchFamily="34" charset="0"/>
                <a:cs typeface="Arial" panose="020B0604020202020204" pitchFamily="34" charset="0"/>
              </a:rPr>
              <a:t>. ( </a:t>
            </a:r>
            <a:r>
              <a:rPr lang="en-US" sz="4800" b="1" i="1" dirty="0" err="1" smtClean="0">
                <a:solidFill>
                  <a:srgbClr val="FFFFFF"/>
                </a:solidFill>
                <a:latin typeface="Arial" panose="020B0604020202020204" pitchFamily="34" charset="0"/>
                <a:cs typeface="Arial" panose="020B0604020202020204" pitchFamily="34" charset="0"/>
              </a:rPr>
              <a:t>Viết</a:t>
            </a:r>
            <a:r>
              <a:rPr lang="en-US" sz="4800" b="1" i="1" dirty="0" smtClean="0">
                <a:solidFill>
                  <a:srgbClr val="FFFFFF"/>
                </a:solidFill>
                <a:latin typeface="Arial" panose="020B0604020202020204" pitchFamily="34" charset="0"/>
                <a:cs typeface="Arial" panose="020B0604020202020204" pitchFamily="34" charset="0"/>
              </a:rPr>
              <a:t> </a:t>
            </a:r>
            <a:r>
              <a:rPr lang="en-US" sz="4800" b="1" i="1" dirty="0" err="1" smtClean="0">
                <a:solidFill>
                  <a:srgbClr val="FFFFFF"/>
                </a:solidFill>
                <a:latin typeface="Arial" panose="020B0604020202020204" pitchFamily="34" charset="0"/>
                <a:cs typeface="Arial" panose="020B0604020202020204" pitchFamily="34" charset="0"/>
              </a:rPr>
              <a:t>từ</a:t>
            </a:r>
            <a:r>
              <a:rPr lang="en-US" sz="4800" b="1" i="1" dirty="0" smtClean="0">
                <a:solidFill>
                  <a:srgbClr val="FFFFFF"/>
                </a:solidFill>
                <a:latin typeface="Arial" panose="020B0604020202020204" pitchFamily="34" charset="0"/>
                <a:cs typeface="Arial" panose="020B0604020202020204" pitchFamily="34" charset="0"/>
              </a:rPr>
              <a:t> 6-8 </a:t>
            </a:r>
            <a:r>
              <a:rPr lang="en-US" sz="4800" b="1" i="1" dirty="0" err="1" smtClean="0">
                <a:solidFill>
                  <a:srgbClr val="FFFFFF"/>
                </a:solidFill>
                <a:latin typeface="Arial" panose="020B0604020202020204" pitchFamily="34" charset="0"/>
                <a:cs typeface="Arial" panose="020B0604020202020204" pitchFamily="34" charset="0"/>
              </a:rPr>
              <a:t>câu</a:t>
            </a:r>
            <a:r>
              <a:rPr lang="en-US" sz="4800" b="1" i="1" dirty="0" smtClean="0">
                <a:solidFill>
                  <a:srgbClr val="FFFFFF"/>
                </a:solidFill>
                <a:latin typeface="Arial" panose="020B0604020202020204" pitchFamily="34" charset="0"/>
                <a:cs typeface="Arial" panose="020B0604020202020204" pitchFamily="34" charset="0"/>
              </a:rPr>
              <a:t>)</a:t>
            </a:r>
            <a:endParaRPr lang="en-US" sz="4800" b="1" i="1" dirty="0">
              <a:solidFill>
                <a:srgbClr val="FFFFFF"/>
              </a:solidFill>
              <a:latin typeface="Arial" panose="020B0604020202020204" pitchFamily="34" charset="0"/>
              <a:cs typeface="Arial" panose="020B0604020202020204" pitchFamily="34" charset="0"/>
            </a:endParaRPr>
          </a:p>
        </p:txBody>
      </p:sp>
      <p:grpSp>
        <p:nvGrpSpPr>
          <p:cNvPr id="13" name="Group 13"/>
          <p:cNvGrpSpPr/>
          <p:nvPr/>
        </p:nvGrpSpPr>
        <p:grpSpPr>
          <a:xfrm>
            <a:off x="16459200" y="9410700"/>
            <a:ext cx="589479" cy="195074"/>
            <a:chOff x="0" y="0"/>
            <a:chExt cx="1297145" cy="429260"/>
          </a:xfrm>
        </p:grpSpPr>
        <p:sp>
          <p:nvSpPr>
            <p:cNvPr id="14" name="Freeform 14"/>
            <p:cNvSpPr/>
            <p:nvPr/>
          </p:nvSpPr>
          <p:spPr>
            <a:xfrm>
              <a:off x="0" y="-5080"/>
              <a:ext cx="1297145" cy="434340"/>
            </a:xfrm>
            <a:custGeom>
              <a:avLst/>
              <a:gdLst/>
              <a:ahLst/>
              <a:cxnLst/>
              <a:rect l="l" t="t" r="r" b="b"/>
              <a:pathLst>
                <a:path w="1297145" h="434340">
                  <a:moveTo>
                    <a:pt x="1279365" y="187960"/>
                  </a:moveTo>
                  <a:lnTo>
                    <a:pt x="1017745" y="11430"/>
                  </a:lnTo>
                  <a:cubicBezTo>
                    <a:pt x="999965" y="0"/>
                    <a:pt x="977105" y="3810"/>
                    <a:pt x="964405" y="21590"/>
                  </a:cubicBezTo>
                  <a:cubicBezTo>
                    <a:pt x="952975" y="39370"/>
                    <a:pt x="956785" y="62230"/>
                    <a:pt x="974565" y="74930"/>
                  </a:cubicBezTo>
                  <a:lnTo>
                    <a:pt x="1133315" y="181610"/>
                  </a:lnTo>
                  <a:lnTo>
                    <a:pt x="0" y="181610"/>
                  </a:lnTo>
                  <a:lnTo>
                    <a:pt x="0" y="257810"/>
                  </a:lnTo>
                  <a:lnTo>
                    <a:pt x="1133315" y="257810"/>
                  </a:lnTo>
                  <a:lnTo>
                    <a:pt x="974565" y="364490"/>
                  </a:lnTo>
                  <a:cubicBezTo>
                    <a:pt x="956785" y="375920"/>
                    <a:pt x="952975" y="400050"/>
                    <a:pt x="964405" y="417830"/>
                  </a:cubicBezTo>
                  <a:cubicBezTo>
                    <a:pt x="972025" y="429260"/>
                    <a:pt x="983455" y="434340"/>
                    <a:pt x="996155" y="434340"/>
                  </a:cubicBezTo>
                  <a:cubicBezTo>
                    <a:pt x="1003775" y="434340"/>
                    <a:pt x="1011395" y="431800"/>
                    <a:pt x="1017745" y="427990"/>
                  </a:cubicBezTo>
                  <a:lnTo>
                    <a:pt x="1280635" y="251460"/>
                  </a:lnTo>
                  <a:cubicBezTo>
                    <a:pt x="1290795" y="243840"/>
                    <a:pt x="1297145" y="232410"/>
                    <a:pt x="1297145" y="219710"/>
                  </a:cubicBezTo>
                  <a:cubicBezTo>
                    <a:pt x="1297145" y="207010"/>
                    <a:pt x="1290795" y="195580"/>
                    <a:pt x="1279365" y="187960"/>
                  </a:cubicBezTo>
                  <a:close/>
                </a:path>
              </a:pathLst>
            </a:custGeom>
            <a:solidFill>
              <a:srgbClr val="F4F4F4"/>
            </a:solidFill>
          </p:spPr>
        </p:sp>
      </p:grpSp>
      <p:sp>
        <p:nvSpPr>
          <p:cNvPr id="8" name="Rectangle 7"/>
          <p:cNvSpPr/>
          <p:nvPr/>
        </p:nvSpPr>
        <p:spPr>
          <a:xfrm>
            <a:off x="2362200" y="3390900"/>
            <a:ext cx="13639800" cy="6186309"/>
          </a:xfrm>
          <a:prstGeom prst="rect">
            <a:avLst/>
          </a:prstGeom>
        </p:spPr>
        <p:txBody>
          <a:bodyPr wrap="square">
            <a:spAutoFit/>
          </a:bodyPr>
          <a:lstStyle/>
          <a:p>
            <a:pPr algn="just"/>
            <a:r>
              <a:rPr lang="en-US" sz="4400" dirty="0" smtClean="0">
                <a:solidFill>
                  <a:srgbClr val="000000"/>
                </a:solidFill>
                <a:latin typeface="Open Sans"/>
              </a:rPr>
              <a:t>-</a:t>
            </a:r>
            <a:r>
              <a:rPr lang="en-US" sz="4400" dirty="0" err="1" smtClean="0">
                <a:solidFill>
                  <a:srgbClr val="000000"/>
                </a:solidFill>
                <a:latin typeface="Open Sans"/>
              </a:rPr>
              <a:t>Câu</a:t>
            </a:r>
            <a:r>
              <a:rPr lang="en-US" sz="4400" dirty="0" smtClean="0">
                <a:solidFill>
                  <a:srgbClr val="000000"/>
                </a:solidFill>
                <a:latin typeface="Open Sans"/>
              </a:rPr>
              <a:t> </a:t>
            </a:r>
            <a:r>
              <a:rPr lang="en-US" sz="4400" dirty="0" err="1" smtClean="0">
                <a:solidFill>
                  <a:srgbClr val="000000"/>
                </a:solidFill>
                <a:latin typeface="Open Sans"/>
              </a:rPr>
              <a:t>giới</a:t>
            </a:r>
            <a:r>
              <a:rPr lang="en-US" sz="4400" dirty="0" smtClean="0">
                <a:solidFill>
                  <a:srgbClr val="000000"/>
                </a:solidFill>
                <a:latin typeface="Open Sans"/>
              </a:rPr>
              <a:t> </a:t>
            </a:r>
            <a:r>
              <a:rPr lang="en-US" sz="4400" dirty="0" err="1" smtClean="0">
                <a:solidFill>
                  <a:srgbClr val="000000"/>
                </a:solidFill>
                <a:latin typeface="Open Sans"/>
              </a:rPr>
              <a:t>thiệu</a:t>
            </a:r>
            <a:r>
              <a:rPr lang="en-US" sz="4400" dirty="0" smtClean="0">
                <a:solidFill>
                  <a:srgbClr val="000000"/>
                </a:solidFill>
                <a:latin typeface="Open Sans"/>
              </a:rPr>
              <a:t>: </a:t>
            </a:r>
            <a:r>
              <a:rPr lang="en-US" sz="4400" dirty="0" err="1" smtClean="0">
                <a:solidFill>
                  <a:srgbClr val="000000"/>
                </a:solidFill>
                <a:latin typeface="Open Sans"/>
              </a:rPr>
              <a:t>Người</a:t>
            </a:r>
            <a:r>
              <a:rPr lang="en-US" sz="4400" dirty="0" smtClean="0">
                <a:solidFill>
                  <a:srgbClr val="000000"/>
                </a:solidFill>
                <a:latin typeface="Open Sans"/>
              </a:rPr>
              <a:t> </a:t>
            </a:r>
            <a:r>
              <a:rPr lang="en-US" sz="4400" dirty="0" err="1" smtClean="0">
                <a:solidFill>
                  <a:srgbClr val="000000"/>
                </a:solidFill>
                <a:latin typeface="Open Sans"/>
              </a:rPr>
              <a:t>mà</a:t>
            </a:r>
            <a:r>
              <a:rPr lang="en-US" sz="4400" dirty="0" smtClean="0">
                <a:solidFill>
                  <a:srgbClr val="000000"/>
                </a:solidFill>
                <a:latin typeface="Open Sans"/>
              </a:rPr>
              <a:t> </a:t>
            </a:r>
            <a:r>
              <a:rPr lang="en-US" sz="4400" dirty="0" err="1" smtClean="0">
                <a:solidFill>
                  <a:srgbClr val="000000"/>
                </a:solidFill>
                <a:latin typeface="Open Sans"/>
              </a:rPr>
              <a:t>em</a:t>
            </a:r>
            <a:r>
              <a:rPr lang="en-US" sz="4400" dirty="0" smtClean="0">
                <a:solidFill>
                  <a:srgbClr val="000000"/>
                </a:solidFill>
                <a:latin typeface="Open Sans"/>
              </a:rPr>
              <a:t> </a:t>
            </a:r>
            <a:r>
              <a:rPr lang="en-US" sz="4400" dirty="0" err="1" smtClean="0">
                <a:solidFill>
                  <a:srgbClr val="000000"/>
                </a:solidFill>
                <a:latin typeface="Open Sans"/>
              </a:rPr>
              <a:t>yêu</a:t>
            </a:r>
            <a:r>
              <a:rPr lang="en-US" sz="4400" dirty="0" smtClean="0">
                <a:solidFill>
                  <a:srgbClr val="000000"/>
                </a:solidFill>
                <a:latin typeface="Open Sans"/>
              </a:rPr>
              <a:t> </a:t>
            </a:r>
            <a:r>
              <a:rPr lang="en-US" sz="4400" dirty="0" err="1" smtClean="0">
                <a:solidFill>
                  <a:srgbClr val="000000"/>
                </a:solidFill>
                <a:latin typeface="Open Sans"/>
              </a:rPr>
              <a:t>quý</a:t>
            </a:r>
            <a:r>
              <a:rPr lang="en-US" sz="4400" dirty="0" smtClean="0">
                <a:solidFill>
                  <a:srgbClr val="000000"/>
                </a:solidFill>
                <a:latin typeface="Open Sans"/>
              </a:rPr>
              <a:t> </a:t>
            </a:r>
            <a:r>
              <a:rPr lang="en-US" sz="4400" dirty="0" err="1" smtClean="0">
                <a:solidFill>
                  <a:srgbClr val="000000"/>
                </a:solidFill>
                <a:latin typeface="Open Sans"/>
              </a:rPr>
              <a:t>nhất</a:t>
            </a:r>
            <a:r>
              <a:rPr lang="en-US" sz="4400" dirty="0" smtClean="0">
                <a:solidFill>
                  <a:srgbClr val="000000"/>
                </a:solidFill>
                <a:latin typeface="Open Sans"/>
              </a:rPr>
              <a:t> </a:t>
            </a:r>
            <a:r>
              <a:rPr lang="en-US" sz="4400" dirty="0" err="1" smtClean="0">
                <a:solidFill>
                  <a:srgbClr val="000000"/>
                </a:solidFill>
                <a:latin typeface="Open Sans"/>
              </a:rPr>
              <a:t>trong</a:t>
            </a:r>
            <a:r>
              <a:rPr lang="en-US" sz="4400" dirty="0" smtClean="0">
                <a:solidFill>
                  <a:srgbClr val="000000"/>
                </a:solidFill>
                <a:latin typeface="Open Sans"/>
              </a:rPr>
              <a:t> </a:t>
            </a:r>
            <a:r>
              <a:rPr lang="en-US" sz="4400" dirty="0" err="1" smtClean="0">
                <a:solidFill>
                  <a:srgbClr val="000000"/>
                </a:solidFill>
                <a:latin typeface="Open Sans"/>
              </a:rPr>
              <a:t>gia</a:t>
            </a:r>
            <a:r>
              <a:rPr lang="en-US" sz="4400" dirty="0" smtClean="0">
                <a:solidFill>
                  <a:srgbClr val="000000"/>
                </a:solidFill>
                <a:latin typeface="Open Sans"/>
              </a:rPr>
              <a:t> </a:t>
            </a:r>
            <a:r>
              <a:rPr lang="en-US" sz="4400" dirty="0" err="1" smtClean="0">
                <a:solidFill>
                  <a:srgbClr val="000000"/>
                </a:solidFill>
                <a:latin typeface="Open Sans"/>
              </a:rPr>
              <a:t>đình</a:t>
            </a:r>
            <a:r>
              <a:rPr lang="en-US" sz="4400" dirty="0" smtClean="0">
                <a:solidFill>
                  <a:srgbClr val="000000"/>
                </a:solidFill>
                <a:latin typeface="Open Sans"/>
              </a:rPr>
              <a:t> </a:t>
            </a:r>
            <a:r>
              <a:rPr lang="en-US" sz="4400" dirty="0" err="1" smtClean="0">
                <a:solidFill>
                  <a:srgbClr val="000000"/>
                </a:solidFill>
                <a:latin typeface="Open Sans"/>
              </a:rPr>
              <a:t>là</a:t>
            </a:r>
            <a:r>
              <a:rPr lang="en-US" sz="4400" dirty="0" smtClean="0">
                <a:solidFill>
                  <a:srgbClr val="000000"/>
                </a:solidFill>
                <a:latin typeface="Open Sans"/>
              </a:rPr>
              <a:t> </a:t>
            </a:r>
            <a:r>
              <a:rPr lang="en-US" sz="4400" dirty="0" err="1" smtClean="0">
                <a:solidFill>
                  <a:srgbClr val="000000"/>
                </a:solidFill>
                <a:latin typeface="Open Sans"/>
              </a:rPr>
              <a:t>ông</a:t>
            </a:r>
            <a:r>
              <a:rPr lang="en-US" sz="4400" dirty="0" smtClean="0">
                <a:solidFill>
                  <a:srgbClr val="000000"/>
                </a:solidFill>
                <a:latin typeface="Open Sans"/>
              </a:rPr>
              <a:t> ( </a:t>
            </a:r>
            <a:r>
              <a:rPr lang="en-US" sz="4400" dirty="0" err="1" smtClean="0">
                <a:solidFill>
                  <a:srgbClr val="000000"/>
                </a:solidFill>
                <a:latin typeface="Open Sans"/>
              </a:rPr>
              <a:t>bà</a:t>
            </a:r>
            <a:r>
              <a:rPr lang="en-US" sz="4400" dirty="0" smtClean="0">
                <a:solidFill>
                  <a:srgbClr val="000000"/>
                </a:solidFill>
                <a:latin typeface="Open Sans"/>
              </a:rPr>
              <a:t>)..</a:t>
            </a:r>
            <a:endParaRPr lang="en-US" sz="4400" dirty="0">
              <a:solidFill>
                <a:srgbClr val="000000"/>
              </a:solidFill>
              <a:latin typeface="Open Sans"/>
            </a:endParaRPr>
          </a:p>
          <a:p>
            <a:pPr algn="just"/>
            <a:r>
              <a:rPr lang="en-US" sz="4400" dirty="0" smtClean="0">
                <a:solidFill>
                  <a:srgbClr val="000000"/>
                </a:solidFill>
                <a:latin typeface="Open Sans"/>
              </a:rPr>
              <a:t>-</a:t>
            </a:r>
            <a:r>
              <a:rPr lang="vi-VN" sz="4400" dirty="0" smtClean="0">
                <a:solidFill>
                  <a:srgbClr val="000000"/>
                </a:solidFill>
                <a:latin typeface="Open Sans"/>
              </a:rPr>
              <a:t>Ông </a:t>
            </a:r>
            <a:r>
              <a:rPr lang="vi-VN" sz="4400" dirty="0">
                <a:solidFill>
                  <a:srgbClr val="000000"/>
                </a:solidFill>
                <a:latin typeface="Open Sans"/>
              </a:rPr>
              <a:t>(bà) em bao nhiêu tuổi?</a:t>
            </a:r>
          </a:p>
          <a:p>
            <a:pPr algn="just"/>
            <a:r>
              <a:rPr lang="en-US" sz="4400" dirty="0" smtClean="0">
                <a:solidFill>
                  <a:srgbClr val="000000"/>
                </a:solidFill>
                <a:latin typeface="Open Sans"/>
              </a:rPr>
              <a:t>-</a:t>
            </a:r>
            <a:r>
              <a:rPr lang="vi-VN" sz="4400" dirty="0" smtClean="0">
                <a:solidFill>
                  <a:srgbClr val="000000"/>
                </a:solidFill>
                <a:latin typeface="Open Sans"/>
              </a:rPr>
              <a:t>Hình dáng</a:t>
            </a:r>
            <a:r>
              <a:rPr lang="en-US" sz="4400" dirty="0">
                <a:solidFill>
                  <a:srgbClr val="000000"/>
                </a:solidFill>
                <a:latin typeface="Open Sans"/>
              </a:rPr>
              <a:t> </a:t>
            </a:r>
            <a:r>
              <a:rPr lang="en-US" sz="4400" dirty="0" err="1" smtClean="0">
                <a:solidFill>
                  <a:srgbClr val="000000"/>
                </a:solidFill>
                <a:latin typeface="Open Sans"/>
              </a:rPr>
              <a:t>của</a:t>
            </a:r>
            <a:r>
              <a:rPr lang="en-US" sz="4400" dirty="0" smtClean="0">
                <a:solidFill>
                  <a:srgbClr val="000000"/>
                </a:solidFill>
                <a:latin typeface="Open Sans"/>
              </a:rPr>
              <a:t> </a:t>
            </a:r>
            <a:r>
              <a:rPr lang="en-US" sz="4400" dirty="0" err="1" smtClean="0">
                <a:solidFill>
                  <a:srgbClr val="000000"/>
                </a:solidFill>
                <a:latin typeface="Open Sans"/>
              </a:rPr>
              <a:t>ông</a:t>
            </a:r>
            <a:r>
              <a:rPr lang="en-US" sz="4400" dirty="0" smtClean="0">
                <a:solidFill>
                  <a:srgbClr val="000000"/>
                </a:solidFill>
                <a:latin typeface="Open Sans"/>
              </a:rPr>
              <a:t> (</a:t>
            </a:r>
            <a:r>
              <a:rPr lang="en-US" sz="4400" dirty="0" err="1" smtClean="0">
                <a:solidFill>
                  <a:srgbClr val="000000"/>
                </a:solidFill>
                <a:latin typeface="Open Sans"/>
              </a:rPr>
              <a:t>bà</a:t>
            </a:r>
            <a:r>
              <a:rPr lang="en-US" sz="4400" dirty="0" smtClean="0">
                <a:solidFill>
                  <a:srgbClr val="000000"/>
                </a:solidFill>
                <a:latin typeface="Open Sans"/>
              </a:rPr>
              <a:t>): </a:t>
            </a:r>
            <a:r>
              <a:rPr lang="en-US" sz="4400" dirty="0" err="1" smtClean="0">
                <a:solidFill>
                  <a:srgbClr val="000000"/>
                </a:solidFill>
                <a:latin typeface="Open Sans"/>
              </a:rPr>
              <a:t>Mái</a:t>
            </a:r>
            <a:r>
              <a:rPr lang="en-US" sz="4400" dirty="0" smtClean="0">
                <a:solidFill>
                  <a:srgbClr val="000000"/>
                </a:solidFill>
                <a:latin typeface="Open Sans"/>
              </a:rPr>
              <a:t> </a:t>
            </a:r>
            <a:r>
              <a:rPr lang="en-US" sz="4400" dirty="0" err="1" smtClean="0">
                <a:solidFill>
                  <a:srgbClr val="000000"/>
                </a:solidFill>
                <a:latin typeface="Open Sans"/>
              </a:rPr>
              <a:t>tóc</a:t>
            </a:r>
            <a:r>
              <a:rPr lang="en-US" sz="4400" dirty="0" smtClean="0">
                <a:solidFill>
                  <a:srgbClr val="000000"/>
                </a:solidFill>
                <a:latin typeface="Open Sans"/>
              </a:rPr>
              <a:t>, </a:t>
            </a:r>
            <a:r>
              <a:rPr lang="en-US" sz="4400" dirty="0" err="1" smtClean="0">
                <a:solidFill>
                  <a:srgbClr val="000000"/>
                </a:solidFill>
                <a:latin typeface="Open Sans"/>
              </a:rPr>
              <a:t>nước</a:t>
            </a:r>
            <a:r>
              <a:rPr lang="en-US" sz="4400" dirty="0" smtClean="0">
                <a:solidFill>
                  <a:srgbClr val="000000"/>
                </a:solidFill>
                <a:latin typeface="Open Sans"/>
              </a:rPr>
              <a:t> da, </a:t>
            </a:r>
            <a:r>
              <a:rPr lang="en-US" sz="4400" dirty="0" err="1" smtClean="0">
                <a:solidFill>
                  <a:srgbClr val="000000"/>
                </a:solidFill>
                <a:latin typeface="Open Sans"/>
              </a:rPr>
              <a:t>dáng</a:t>
            </a:r>
            <a:r>
              <a:rPr lang="en-US" sz="4400" dirty="0" smtClean="0">
                <a:solidFill>
                  <a:srgbClr val="000000"/>
                </a:solidFill>
                <a:latin typeface="Open Sans"/>
              </a:rPr>
              <a:t> </a:t>
            </a:r>
            <a:r>
              <a:rPr lang="en-US" sz="4400" dirty="0" err="1" smtClean="0">
                <a:solidFill>
                  <a:srgbClr val="000000"/>
                </a:solidFill>
                <a:latin typeface="Open Sans"/>
              </a:rPr>
              <a:t>người</a:t>
            </a:r>
            <a:r>
              <a:rPr lang="en-US" sz="4400" dirty="0" smtClean="0">
                <a:solidFill>
                  <a:srgbClr val="000000"/>
                </a:solidFill>
                <a:latin typeface="Open Sans"/>
              </a:rPr>
              <a:t>,..</a:t>
            </a:r>
          </a:p>
          <a:p>
            <a:pPr algn="just"/>
            <a:r>
              <a:rPr lang="en-US" sz="4400" dirty="0" smtClean="0">
                <a:solidFill>
                  <a:srgbClr val="000000"/>
                </a:solidFill>
                <a:latin typeface="Open Sans"/>
              </a:rPr>
              <a:t>-T</a:t>
            </a:r>
            <a:r>
              <a:rPr lang="vi-VN" sz="4400" dirty="0" smtClean="0">
                <a:solidFill>
                  <a:srgbClr val="000000"/>
                </a:solidFill>
                <a:latin typeface="Open Sans"/>
              </a:rPr>
              <a:t>ính </a:t>
            </a:r>
            <a:r>
              <a:rPr lang="vi-VN" sz="4400" dirty="0">
                <a:solidFill>
                  <a:srgbClr val="000000"/>
                </a:solidFill>
                <a:latin typeface="Open Sans"/>
              </a:rPr>
              <a:t>tình của ông (bà) thế nào?</a:t>
            </a:r>
          </a:p>
          <a:p>
            <a:pPr algn="just"/>
            <a:r>
              <a:rPr lang="en-US" sz="4400" dirty="0" smtClean="0">
                <a:solidFill>
                  <a:srgbClr val="000000"/>
                </a:solidFill>
                <a:latin typeface="Open Sans"/>
              </a:rPr>
              <a:t>-</a:t>
            </a:r>
            <a:r>
              <a:rPr lang="vi-VN" sz="4400" dirty="0" smtClean="0">
                <a:solidFill>
                  <a:srgbClr val="000000"/>
                </a:solidFill>
                <a:latin typeface="Open Sans"/>
              </a:rPr>
              <a:t>Ông </a:t>
            </a:r>
            <a:r>
              <a:rPr lang="vi-VN" sz="4400" dirty="0">
                <a:solidFill>
                  <a:srgbClr val="000000"/>
                </a:solidFill>
                <a:latin typeface="Open Sans"/>
              </a:rPr>
              <a:t>(bà) yêu em như thế nào?</a:t>
            </a:r>
          </a:p>
          <a:p>
            <a:pPr algn="just"/>
            <a:r>
              <a:rPr lang="vi-VN" sz="4400" dirty="0">
                <a:solidFill>
                  <a:srgbClr val="000000"/>
                </a:solidFill>
                <a:latin typeface="Open Sans"/>
              </a:rPr>
              <a:t>Em đã thể hiện tình cảm yêu thương ông (bà) thế nào?</a:t>
            </a:r>
            <a:endParaRPr lang="vi-VN" sz="4400" b="0" i="0" dirty="0">
              <a:solidFill>
                <a:srgbClr val="000000"/>
              </a:solidFill>
              <a:effectLst/>
              <a:latin typeface="Open Sans"/>
            </a:endParaRPr>
          </a:p>
        </p:txBody>
      </p:sp>
    </p:spTree>
    <p:extLst>
      <p:ext uri="{BB962C8B-B14F-4D97-AF65-F5344CB8AC3E}">
        <p14:creationId xmlns:p14="http://schemas.microsoft.com/office/powerpoint/2010/main" val="25936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326</Words>
  <Application>Microsoft Office PowerPoint</Application>
  <PresentationFormat>Custom</PresentationFormat>
  <Paragraphs>29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6</cp:revision>
  <dcterms:created xsi:type="dcterms:W3CDTF">2006-08-16T00:00:00Z</dcterms:created>
  <dcterms:modified xsi:type="dcterms:W3CDTF">2025-11-26T01:29:21Z</dcterms:modified>
  <dc:identifier>DAEsDt4166s</dc:identifier>
</cp:coreProperties>
</file>