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56" r:id="rId3"/>
    <p:sldId id="259" r:id="rId4"/>
    <p:sldId id="257" r:id="rId5"/>
    <p:sldId id="269" r:id="rId6"/>
    <p:sldId id="270" r:id="rId7"/>
    <p:sldId id="267" r:id="rId8"/>
    <p:sldId id="272" r:id="rId9"/>
    <p:sldId id="271" r:id="rId10"/>
    <p:sldId id="268" r:id="rId11"/>
    <p:sldId id="275" r:id="rId12"/>
    <p:sldId id="276" r:id="rId13"/>
    <p:sldId id="277" r:id="rId14"/>
    <p:sldId id="274" r:id="rId15"/>
    <p:sldId id="278" r:id="rId16"/>
    <p:sldId id="279" r:id="rId17"/>
    <p:sldId id="263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0200" y="1474248"/>
            <a:ext cx="14935200" cy="744534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14600" y="3786345"/>
            <a:ext cx="13106399" cy="2826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25" b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6525" b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96409" y="5829300"/>
            <a:ext cx="3719089" cy="3482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615313">
            <a:off x="15951823" y="4445284"/>
            <a:ext cx="1980982" cy="3352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963400" y="7353300"/>
            <a:ext cx="7711455" cy="3533248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329449" y="1748300"/>
            <a:ext cx="7019502" cy="1178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0" y="3921024"/>
            <a:ext cx="10058400" cy="2438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Symbol" panose="05050102010706020507" pitchFamily="18" charset="2"/>
              <a:buChar char="Þ"/>
            </a:pPr>
            <a:r>
              <a:rPr lang="vi-VN" sz="3500" dirty="0" smtClean="0">
                <a:solidFill>
                  <a:schemeClr val="tx1"/>
                </a:solidFill>
              </a:rPr>
              <a:t>Bé </a:t>
            </a:r>
            <a:r>
              <a:rPr lang="vi-VN" sz="3500" dirty="0">
                <a:solidFill>
                  <a:schemeClr val="tx1"/>
                </a:solidFill>
              </a:rPr>
              <a:t>Hà hỏi bố sao không có ngày của ông bà</a:t>
            </a:r>
            <a:r>
              <a:rPr lang="vi-VN" sz="3500" dirty="0" smtClean="0">
                <a:solidFill>
                  <a:schemeClr val="tx1"/>
                </a:solidFill>
              </a:rPr>
              <a:t>.</a:t>
            </a:r>
            <a:endParaRPr lang="en-US" sz="35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433" y="43137"/>
            <a:ext cx="3305033" cy="302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8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801600" y="7737348"/>
            <a:ext cx="6873255" cy="31492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552129" y="1638300"/>
            <a:ext cx="12501351" cy="2563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800"/>
              </a:lnSpc>
            </a:pP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endParaRPr lang="en-US" sz="4800" b="1" i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89660" y="4838700"/>
            <a:ext cx="12501351" cy="2438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3500" dirty="0" smtClean="0">
                <a:solidFill>
                  <a:schemeClr val="tx1"/>
                </a:solidFill>
              </a:rPr>
              <a:t>Vì </a:t>
            </a:r>
            <a:r>
              <a:rPr lang="vi-VN" sz="3500" dirty="0">
                <a:solidFill>
                  <a:schemeClr val="tx1"/>
                </a:solidFill>
              </a:rPr>
              <a:t>khi trời bắt đầu rét, mọi người cần chăm lo cho sức khỏe của các cụ già</a:t>
            </a:r>
            <a:r>
              <a:rPr lang="vi-VN" sz="3500" dirty="0" smtClean="0">
                <a:solidFill>
                  <a:schemeClr val="tx1"/>
                </a:solidFill>
              </a:rPr>
              <a:t>.</a:t>
            </a:r>
            <a:endParaRPr lang="en-US" sz="35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432" y="43137"/>
            <a:ext cx="2580562" cy="23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801600" y="7737348"/>
            <a:ext cx="6873255" cy="31492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552129" y="1638300"/>
            <a:ext cx="12501351" cy="2563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800"/>
              </a:lnSpc>
            </a:pP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băn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khoăn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89660" y="4838700"/>
            <a:ext cx="12501351" cy="2438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500" dirty="0" smtClean="0">
                <a:solidFill>
                  <a:schemeClr val="tx1"/>
                </a:solidFill>
              </a:rPr>
              <a:t> </a:t>
            </a:r>
            <a:r>
              <a:rPr lang="vi-VN" sz="3500" dirty="0" smtClean="0">
                <a:solidFill>
                  <a:schemeClr val="tx1"/>
                </a:solidFill>
              </a:rPr>
              <a:t>Hà </a:t>
            </a:r>
            <a:r>
              <a:rPr lang="vi-VN" sz="3500" dirty="0">
                <a:solidFill>
                  <a:schemeClr val="tx1"/>
                </a:solidFill>
              </a:rPr>
              <a:t>còn băn khoăn vì nghĩ mãi mà chưa biết nên chuẩn bị quà gì tặng ông bà.</a:t>
            </a:r>
            <a:endParaRPr lang="en-US" sz="35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432" y="43137"/>
            <a:ext cx="2580562" cy="23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4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801600" y="7737348"/>
            <a:ext cx="6873255" cy="31492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614681" y="2171700"/>
            <a:ext cx="12501351" cy="1178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52130" y="4324748"/>
            <a:ext cx="12501351" cy="2438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500" dirty="0" smtClean="0">
                <a:solidFill>
                  <a:schemeClr val="tx1"/>
                </a:solidFill>
              </a:rPr>
              <a:t> </a:t>
            </a:r>
            <a:r>
              <a:rPr lang="vi-VN" sz="3500" dirty="0">
                <a:solidFill>
                  <a:schemeClr val="tx1"/>
                </a:solidFill>
              </a:rPr>
              <a:t>Món quà Hà tặng ông bà là chùm điểm 10.</a:t>
            </a:r>
            <a:endParaRPr lang="en-US" sz="35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432" y="43137"/>
            <a:ext cx="2580562" cy="23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9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72349" y="3355902"/>
            <a:ext cx="694330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b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9000" b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47195" y="6353151"/>
            <a:ext cx="9993611" cy="78676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52034" y="-1293737"/>
            <a:ext cx="2983932" cy="29839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690200" y="5143500"/>
            <a:ext cx="7597800" cy="74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27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400" y="5753100"/>
            <a:ext cx="3530527" cy="4433310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1295400" y="1028700"/>
            <a:ext cx="1587082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2927" y="2400300"/>
            <a:ext cx="1312762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0" y="5066731"/>
            <a:ext cx="762000" cy="762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8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400" y="5753100"/>
            <a:ext cx="3530527" cy="4433310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1295400" y="1257300"/>
            <a:ext cx="1587082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800" b="1" i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2400300"/>
            <a:ext cx="1312762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2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738145">
            <a:off x="5553134" y="62231"/>
            <a:ext cx="12056490" cy="11583204"/>
          </a:xfrm>
          <a:prstGeom prst="rect">
            <a:avLst/>
          </a:prstGeom>
          <a:solidFill>
            <a:srgbClr val="14245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78694" y="536861"/>
            <a:ext cx="16990709" cy="1436487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668492" y="2925290"/>
            <a:ext cx="9693612" cy="1110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30"/>
              </a:lnSpc>
            </a:pPr>
            <a:r>
              <a:rPr lang="en-US" sz="6400" b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0200" y="1474248"/>
            <a:ext cx="14935200" cy="744534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14600" y="3786345"/>
            <a:ext cx="13106399" cy="2826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25" b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6525" b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6525" b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96409" y="5829300"/>
            <a:ext cx="3719089" cy="3482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615313">
            <a:off x="15951823" y="4445284"/>
            <a:ext cx="1980982" cy="33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73952" y="-1339054"/>
            <a:ext cx="4117048" cy="50090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49038" y="6819900"/>
            <a:ext cx="4233113" cy="367896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6154400" y="571500"/>
            <a:ext cx="1180690" cy="317500"/>
            <a:chOff x="0" y="0"/>
            <a:chExt cx="1574253" cy="42333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423333" cy="423333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ACB01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575460" y="0"/>
              <a:ext cx="423333" cy="423333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46352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150919" y="0"/>
              <a:ext cx="423333" cy="423333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747C4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285750" y="2603279"/>
            <a:ext cx="16840200" cy="4439431"/>
            <a:chOff x="-5816600" y="78154"/>
            <a:chExt cx="22453600" cy="5503860"/>
          </a:xfrm>
        </p:grpSpPr>
        <p:sp>
          <p:nvSpPr>
            <p:cNvPr id="18" name="TextBox 18"/>
            <p:cNvSpPr txBox="1"/>
            <p:nvPr/>
          </p:nvSpPr>
          <p:spPr>
            <a:xfrm>
              <a:off x="-5816600" y="3605317"/>
              <a:ext cx="22453600" cy="19766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464"/>
                </a:lnSpc>
              </a:pPr>
              <a:r>
                <a:rPr lang="en-US" sz="9600" b="1" dirty="0" smtClean="0">
                  <a:solidFill>
                    <a:srgbClr val="1424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 KIẾN CỦA BÉ HÀ</a:t>
              </a:r>
              <a:endParaRPr lang="en-US" sz="9600" b="1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8154"/>
              <a:ext cx="10820400" cy="818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7200" dirty="0" err="1" smtClean="0">
                  <a:solidFill>
                    <a:srgbClr val="1424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7200" dirty="0" smtClean="0">
                  <a:solidFill>
                    <a:srgbClr val="1424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</a:t>
              </a:r>
              <a:endParaRPr lang="en-US" sz="7200" dirty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50475" y="4152900"/>
            <a:ext cx="8115300" cy="614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64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400" b="1" i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6400" b="1" i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10298" y="3347941"/>
            <a:ext cx="1266740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b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9000" b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47195" y="6353151"/>
            <a:ext cx="9993611" cy="78676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52034" y="-1293737"/>
            <a:ext cx="2983932" cy="29839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690200" y="5143500"/>
            <a:ext cx="7597800" cy="7404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57200" y="6573877"/>
            <a:ext cx="3124200" cy="37131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687800" y="18766"/>
            <a:ext cx="2983932" cy="2983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15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KIẾN CỦA BÉ HÀ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300" y="1402497"/>
            <a:ext cx="139065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bèn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6573877"/>
            <a:ext cx="3048000" cy="37131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687800" y="18766"/>
            <a:ext cx="2983932" cy="2983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15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KIẾN CỦA BÉ HÀ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300" y="1529498"/>
            <a:ext cx="1371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khẽ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</a:p>
        </p:txBody>
      </p:sp>
    </p:spTree>
    <p:extLst>
      <p:ext uri="{BB962C8B-B14F-4D97-AF65-F5344CB8AC3E}">
        <p14:creationId xmlns:p14="http://schemas.microsoft.com/office/powerpoint/2010/main" val="31676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57200" y="6573877"/>
            <a:ext cx="2590800" cy="37131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687800" y="18766"/>
            <a:ext cx="2983932" cy="2983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15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KIẾN CỦA BÉ HÀ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300" y="1493862"/>
            <a:ext cx="13716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thọ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hiếu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 HỒ PHƯƠNG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66" y="5886780"/>
            <a:ext cx="8458200" cy="440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81800" y="419100"/>
            <a:ext cx="397150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4800" b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  <a:endParaRPr lang="en-US" sz="4800" b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93794"/>
            <a:ext cx="4724400" cy="472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7407" r="18518" b="3704"/>
          <a:stretch/>
        </p:blipFill>
        <p:spPr>
          <a:xfrm>
            <a:off x="10287000" y="2001387"/>
            <a:ext cx="5029200" cy="537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7373487"/>
            <a:ext cx="6629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CÂY SÁNG KIẾN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6400" y="7372918"/>
            <a:ext cx="6629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NGÀY LẬP ĐÔNG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81800" y="419100"/>
            <a:ext cx="397150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4800" b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  <a:endParaRPr lang="en-US" sz="4800" b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12158"/>
            <a:ext cx="4343400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0" b="18000"/>
          <a:stretch/>
        </p:blipFill>
        <p:spPr>
          <a:xfrm>
            <a:off x="10134600" y="2324100"/>
            <a:ext cx="6272561" cy="41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843213"/>
            <a:ext cx="89154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NGÀY CỦA ÔNG BÀ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1981,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34600" y="6819899"/>
            <a:ext cx="6629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CHÚC THỌ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10298" y="3329175"/>
            <a:ext cx="1266740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b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– HIỂU</a:t>
            </a:r>
            <a:endParaRPr lang="en-US" sz="9000" b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47195" y="6353151"/>
            <a:ext cx="9993611" cy="78676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52034" y="-1293737"/>
            <a:ext cx="2983932" cy="29839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690200" y="5143500"/>
            <a:ext cx="7597800" cy="74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96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529</Words>
  <Application>Microsoft Office PowerPoint</Application>
  <PresentationFormat>Custom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9</cp:revision>
  <dcterms:created xsi:type="dcterms:W3CDTF">2006-08-16T00:00:00Z</dcterms:created>
  <dcterms:modified xsi:type="dcterms:W3CDTF">2021-10-07T08:37:24Z</dcterms:modified>
  <dc:identifier>DAEsDt4166s</dc:identifier>
</cp:coreProperties>
</file>