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56" r:id="rId3"/>
    <p:sldId id="257" r:id="rId4"/>
    <p:sldId id="274" r:id="rId5"/>
    <p:sldId id="276" r:id="rId6"/>
    <p:sldId id="275" r:id="rId7"/>
    <p:sldId id="261" r:id="rId8"/>
    <p:sldId id="27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3" Type="http://schemas.openxmlformats.org/officeDocument/2006/relationships/image" Target="../media/image53.svg"/><Relationship Id="rId7" Type="http://schemas.openxmlformats.org/officeDocument/2006/relationships/image" Target="../media/image66.svg"/><Relationship Id="rId17" Type="http://schemas.openxmlformats.org/officeDocument/2006/relationships/image" Target="../media/image3.png"/><Relationship Id="rId2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1.svg"/><Relationship Id="rId19" Type="http://schemas.openxmlformats.org/officeDocument/2006/relationships/image" Target="../media/image13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10" Type="http://schemas.openxmlformats.org/officeDocument/2006/relationships/image" Target="../media/image1.png"/><Relationship Id="rId4" Type="http://schemas.openxmlformats.org/officeDocument/2006/relationships/image" Target="../media/image6.sv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3" Type="http://schemas.openxmlformats.org/officeDocument/2006/relationships/image" Target="../media/image53.svg"/><Relationship Id="rId7" Type="http://schemas.openxmlformats.org/officeDocument/2006/relationships/image" Target="../media/image66.svg"/><Relationship Id="rId17" Type="http://schemas.openxmlformats.org/officeDocument/2006/relationships/image" Target="../media/image3.png"/><Relationship Id="rId2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1.svg"/><Relationship Id="rId19" Type="http://schemas.openxmlformats.org/officeDocument/2006/relationships/image" Target="../media/image1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6457" y="3527225"/>
            <a:ext cx="1498463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5F33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914400" y="723900"/>
            <a:ext cx="3206954" cy="259080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37573">
            <a:off x="16903975" y="6988647"/>
            <a:ext cx="1077400" cy="791889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5521362" y="8291138"/>
            <a:ext cx="1521444" cy="2084169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3948910" y="6743700"/>
            <a:ext cx="2582178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0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F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4475">
            <a:off x="15539112" y="6564521"/>
            <a:ext cx="2673016" cy="36679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4163">
            <a:off x="13061202" y="6639056"/>
            <a:ext cx="2948277" cy="431192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96167" y="1346467"/>
            <a:ext cx="16230599" cy="4715392"/>
            <a:chOff x="-1635277" y="-1405110"/>
            <a:chExt cx="11339138" cy="6287190"/>
          </a:xfrm>
        </p:grpSpPr>
        <p:sp>
          <p:nvSpPr>
            <p:cNvPr id="5" name="TextBox 5"/>
            <p:cNvSpPr txBox="1"/>
            <p:nvPr/>
          </p:nvSpPr>
          <p:spPr>
            <a:xfrm>
              <a:off x="-1635277" y="2235201"/>
              <a:ext cx="11339138" cy="26468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</a:pPr>
              <a:r>
                <a:rPr lang="en-US" sz="8600" b="1" dirty="0" smtClean="0">
                  <a:solidFill>
                    <a:srgbClr val="5F33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 MỘT ĐỒ VẬT MÀ EM THÍCH</a:t>
              </a:r>
              <a:endParaRPr lang="en-US" sz="8600" b="1" dirty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423350" y="-1405110"/>
              <a:ext cx="3221883" cy="10753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239"/>
                </a:lnSpc>
              </a:pPr>
              <a:r>
                <a:rPr lang="en-US" sz="7200" b="1" u="none" spc="143" dirty="0" err="1" smtClean="0">
                  <a:solidFill>
                    <a:srgbClr val="FAF1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7200" b="1" u="none" spc="143" dirty="0" smtClean="0">
                  <a:solidFill>
                    <a:srgbClr val="FAF1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</a:t>
              </a:r>
              <a:endParaRPr lang="en-US" sz="7200" b="1" u="none" spc="143" dirty="0">
                <a:solidFill>
                  <a:srgbClr val="FAF1D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12119355" y="8768210"/>
            <a:ext cx="1255359" cy="17196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424493" y="7734936"/>
            <a:ext cx="829388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96866" y="2705100"/>
            <a:ext cx="5029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6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200" y="342900"/>
            <a:ext cx="13030200" cy="880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endParaRPr lang="en-US" sz="4800" b="1" i="1" u="none" dirty="0">
              <a:solidFill>
                <a:srgbClr val="5F33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409700"/>
            <a:ext cx="16154400" cy="191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3246" r="3545" b="4247"/>
          <a:stretch/>
        </p:blipFill>
        <p:spPr>
          <a:xfrm rot="377683">
            <a:off x="3690362" y="5789801"/>
            <a:ext cx="3707063" cy="358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91" y="4152900"/>
            <a:ext cx="2590800" cy="1835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8776" r="7884" b="7849"/>
          <a:stretch/>
        </p:blipFill>
        <p:spPr>
          <a:xfrm>
            <a:off x="8686800" y="3982662"/>
            <a:ext cx="3480116" cy="4132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5186112"/>
            <a:ext cx="4381499" cy="4381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5448300"/>
            <a:ext cx="5953125" cy="380047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57200" y="517068"/>
            <a:ext cx="13030200" cy="880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endParaRPr lang="en-US" sz="4800" b="1" i="1" u="none" dirty="0">
              <a:solidFill>
                <a:srgbClr val="5F33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409700"/>
            <a:ext cx="1615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457200" y="517068"/>
            <a:ext cx="13030200" cy="880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endParaRPr lang="en-US" sz="4800" b="1" i="1" u="none" dirty="0">
              <a:solidFill>
                <a:srgbClr val="5F33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397758"/>
            <a:ext cx="12573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Kệ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4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kệ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kệ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8776" r="7884" b="7849"/>
          <a:stretch/>
        </p:blipFill>
        <p:spPr>
          <a:xfrm>
            <a:off x="13335000" y="3162300"/>
            <a:ext cx="457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5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62400" y="3053787"/>
            <a:ext cx="134112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200000"/>
              </a:lnSpc>
              <a:spcBef>
                <a:spcPct val="0"/>
              </a:spcBef>
            </a:pPr>
            <a:r>
              <a:rPr lang="en-US" sz="4800" b="1" i="1" dirty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4-5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u="none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800" b="1" i="1" u="none" dirty="0">
              <a:solidFill>
                <a:srgbClr val="5F33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3023648"/>
            <a:ext cx="6433113" cy="64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6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16243139" y="8483761"/>
            <a:ext cx="1303937" cy="1786215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743200" y="1361082"/>
            <a:ext cx="10638526" cy="937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4"/>
              </a:lnSpc>
            </a:pPr>
            <a:r>
              <a:rPr lang="en-US" sz="6400" b="1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solidFill>
                <a:srgbClr val="5F33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125866" y="962327"/>
            <a:ext cx="1105129" cy="1321350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392400" y="8343900"/>
            <a:ext cx="1704802" cy="1429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6457" y="3527225"/>
            <a:ext cx="1498463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5F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5F33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914400" y="723900"/>
            <a:ext cx="3206954" cy="259080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37573">
            <a:off x="16903975" y="6988647"/>
            <a:ext cx="1077400" cy="791889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5521362" y="8291138"/>
            <a:ext cx="1521444" cy="2084169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3948910" y="6743700"/>
            <a:ext cx="2582178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144</Words>
  <Application>Microsoft Office PowerPoint</Application>
  <PresentationFormat>Custom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12</cp:revision>
  <dcterms:created xsi:type="dcterms:W3CDTF">2006-08-16T00:00:00Z</dcterms:created>
  <dcterms:modified xsi:type="dcterms:W3CDTF">2021-10-08T01:07:02Z</dcterms:modified>
  <dc:identifier>DAEsAij5lo8</dc:identifier>
</cp:coreProperties>
</file>