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56" r:id="rId3"/>
    <p:sldId id="258" r:id="rId4"/>
    <p:sldId id="261" r:id="rId5"/>
    <p:sldId id="263" r:id="rId6"/>
    <p:sldId id="265" r:id="rId7"/>
    <p:sldId id="257" r:id="rId8"/>
    <p:sldId id="277" r:id="rId9"/>
    <p:sldId id="268" r:id="rId10"/>
    <p:sldId id="259" r:id="rId11"/>
    <p:sldId id="279" r:id="rId12"/>
    <p:sldId id="280" r:id="rId13"/>
    <p:sldId id="278" r:id="rId14"/>
    <p:sldId id="262" r:id="rId15"/>
    <p:sldId id="281" r:id="rId16"/>
    <p:sldId id="282" r:id="rId17"/>
    <p:sldId id="283" r:id="rId18"/>
    <p:sldId id="284" r:id="rId19"/>
    <p:sldId id="260" r:id="rId20"/>
    <p:sldId id="285" r:id="rId21"/>
    <p:sldId id="272" r:id="rId22"/>
    <p:sldId id="274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9114" y="705714"/>
            <a:ext cx="17369772" cy="88755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0800" y="3238500"/>
            <a:ext cx="136398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579" y="6270072"/>
            <a:ext cx="3962400" cy="39574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220607">
            <a:off x="3514859" y="2018504"/>
            <a:ext cx="567634" cy="490230"/>
          </a:xfrm>
          <a:prstGeom prst="rect">
            <a:avLst/>
          </a:prstGeom>
        </p:spPr>
      </p:pic>
      <p:grpSp>
        <p:nvGrpSpPr>
          <p:cNvPr id="12" name="Group 16"/>
          <p:cNvGrpSpPr>
            <a:grpSpLocks noChangeAspect="1"/>
          </p:cNvGrpSpPr>
          <p:nvPr/>
        </p:nvGrpSpPr>
        <p:grpSpPr>
          <a:xfrm>
            <a:off x="14478000" y="2099061"/>
            <a:ext cx="597523" cy="493205"/>
            <a:chOff x="0" y="0"/>
            <a:chExt cx="2138680" cy="1765300"/>
          </a:xfrm>
        </p:grpSpPr>
        <p:sp>
          <p:nvSpPr>
            <p:cNvPr id="13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25400" y="4730066"/>
            <a:ext cx="4533900" cy="452823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82091">
            <a:off x="13154321" y="4175831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51145">
            <a:off x="16472196" y="4355037"/>
            <a:ext cx="567634" cy="4902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10200" y="793289"/>
            <a:ext cx="386428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12"/>
              </a:lnSpc>
            </a:pP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9"/>
          <a:stretch/>
        </p:blipFill>
        <p:spPr>
          <a:xfrm>
            <a:off x="3230980" y="2418505"/>
            <a:ext cx="7290582" cy="5105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8990" y="7658100"/>
            <a:ext cx="78545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PHÉP BIẾN</a:t>
            </a:r>
          </a:p>
          <a:p>
            <a:pPr algn="ctr">
              <a:lnSpc>
                <a:spcPct val="150000"/>
              </a:lnSpc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938358" y="9381109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444249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846765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" name="Oval 1"/>
          <p:cNvSpPr/>
          <p:nvPr/>
        </p:nvSpPr>
        <p:spPr>
          <a:xfrm>
            <a:off x="6032458" y="20193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2458" y="5459307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74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17032958" y="8984895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48400" y="472824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640726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0" y="5526523"/>
            <a:ext cx="3019423" cy="48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  <a:endParaRPr lang="en-US" sz="8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3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1065814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34171" y="3288801"/>
            <a:ext cx="6055761" cy="615579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9374" y="3088877"/>
            <a:ext cx="9281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74295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41288" y="1080492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49200" y="3435412"/>
            <a:ext cx="4610100" cy="47465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2238" y="3619500"/>
            <a:ext cx="10591800" cy="29789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Khổ thơ 1 còn nói đến những sự vật: lửa, cái mầm, cái hoa, dòng điện. Những sự vật ấy nằm ở: bao diêm, hạt, cây, dây điện.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11381" r="34400" b="15447"/>
          <a:stretch/>
        </p:blipFill>
        <p:spPr>
          <a:xfrm>
            <a:off x="1676400" y="7048500"/>
            <a:ext cx="1295400" cy="26496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16400" r="22800" b="14800"/>
          <a:stretch/>
        </p:blipFill>
        <p:spPr>
          <a:xfrm>
            <a:off x="4911676" y="6863628"/>
            <a:ext cx="2387452" cy="3019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21200"/>
          <a:stretch/>
        </p:blipFill>
        <p:spPr>
          <a:xfrm>
            <a:off x="8094793" y="6963970"/>
            <a:ext cx="4762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41288" y="1080492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449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2238" y="3619500"/>
            <a:ext cx="11326962" cy="29789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i="1" dirty="0" smtClean="0">
                <a:solidFill>
                  <a:schemeClr val="tx1"/>
                </a:solidFill>
              </a:rPr>
              <a:t>“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i="1" dirty="0" smtClean="0">
                <a:solidFill>
                  <a:schemeClr val="tx1"/>
                </a:solidFill>
              </a:rPr>
              <a:t>hững </a:t>
            </a:r>
            <a:r>
              <a:rPr lang="vi-VN" sz="3200" b="1" i="1" dirty="0">
                <a:solidFill>
                  <a:schemeClr val="tx1"/>
                </a:solidFill>
              </a:rPr>
              <a:t>phép biến diệu kì”: </a:t>
            </a:r>
            <a:endParaRPr lang="en-US" sz="3200" b="1" i="1" dirty="0" smtClean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vi-VN" sz="3200" dirty="0" smtClean="0">
                <a:solidFill>
                  <a:schemeClr val="tx1"/>
                </a:solidFill>
              </a:rPr>
              <a:t>Biến </a:t>
            </a:r>
            <a:r>
              <a:rPr lang="vi-VN" sz="3200" dirty="0">
                <a:solidFill>
                  <a:schemeClr val="tx1"/>
                </a:solidFill>
              </a:rPr>
              <a:t>diêm thành lửa cháy, biến mực thành thơ hay, biến hạt hóa thành cây, xui cây làm quả chín, biến dây thành ra điện, bắt điện kéo tàu đi,...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53914" y="3354133"/>
            <a:ext cx="2796063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1200" r="16800" b="10400"/>
          <a:stretch/>
        </p:blipFill>
        <p:spPr>
          <a:xfrm>
            <a:off x="1134807" y="7604232"/>
            <a:ext cx="1845031" cy="2205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26000"/>
          <a:stretch/>
        </p:blipFill>
        <p:spPr>
          <a:xfrm>
            <a:off x="3725352" y="7715414"/>
            <a:ext cx="2151255" cy="1982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6800" r="10000" b="3600"/>
          <a:stretch/>
        </p:blipFill>
        <p:spPr>
          <a:xfrm>
            <a:off x="6529069" y="6819900"/>
            <a:ext cx="2456055" cy="2989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29200" r="14799" b="37200"/>
          <a:stretch/>
        </p:blipFill>
        <p:spPr>
          <a:xfrm>
            <a:off x="9425838" y="7748725"/>
            <a:ext cx="3352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4478" y="1485900"/>
            <a:ext cx="12132005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449"/>
              </a:lnSpc>
            </a:pP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3763922" y="2958638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6999" y="4168087"/>
            <a:ext cx="11326962" cy="43815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r>
              <a:rPr lang="vi-VN" sz="3800" dirty="0">
                <a:solidFill>
                  <a:schemeClr val="tx1"/>
                </a:solidFill>
              </a:rPr>
              <a:t>Để khi lớn lên sẽ thực hiện được </a:t>
            </a:r>
            <a:r>
              <a:rPr lang="vi-VN" sz="3800" i="1" dirty="0">
                <a:solidFill>
                  <a:schemeClr val="tx1"/>
                </a:solidFill>
              </a:rPr>
              <a:t>“những phép biến diệu kì”</a:t>
            </a:r>
            <a:r>
              <a:rPr lang="vi-VN" sz="3800" dirty="0">
                <a:solidFill>
                  <a:schemeClr val="tx1"/>
                </a:solidFill>
              </a:rPr>
              <a:t> ấy, mình sẽ cố gắng tìm hiểu kiến thức, học và luyện tập chăm chỉ.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16000" y="3924300"/>
            <a:ext cx="3750611" cy="40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8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98937" y="6819900"/>
            <a:ext cx="3043358" cy="329011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863282">
            <a:off x="17272489" y="5803246"/>
            <a:ext cx="663464" cy="349522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251523">
            <a:off x="14539824" y="6825450"/>
            <a:ext cx="541452" cy="446923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62228">
            <a:off x="15865536" y="5352499"/>
            <a:ext cx="574782" cy="4964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65627" y="1028700"/>
            <a:ext cx="1123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9309" y="2552700"/>
            <a:ext cx="11326962" cy="18465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8600" y="148798"/>
            <a:ext cx="2438400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10382" y="5578137"/>
            <a:ext cx="75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Symbol" panose="05050102010706020507" pitchFamily="18" charset="2"/>
              <a:buChar char="Þ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2427" y="1868220"/>
            <a:ext cx="15215373" cy="65505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85829" y="4586858"/>
            <a:ext cx="12588568" cy="1524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26"/>
              </a:lnSpc>
            </a:pPr>
            <a:r>
              <a:rPr lang="en-US" sz="9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CHĂM HỌC GIỎI</a:t>
            </a:r>
            <a:endParaRPr lang="en-US" sz="9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03925">
            <a:off x="90244" y="4416926"/>
            <a:ext cx="3372959" cy="48099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03227" y="3509086"/>
            <a:ext cx="9340962" cy="71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6400" spc="156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spc="156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endParaRPr lang="en-US" sz="6400" spc="15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3983895">
            <a:off x="1438893" y="185518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95399" y="5944664"/>
            <a:ext cx="4696725" cy="4835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76571">
            <a:off x="16384962" y="1423962"/>
            <a:ext cx="574782" cy="496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98937" y="6819900"/>
            <a:ext cx="3043358" cy="329011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863282">
            <a:off x="17272489" y="5803246"/>
            <a:ext cx="663464" cy="349522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251523">
            <a:off x="14539824" y="6825450"/>
            <a:ext cx="541452" cy="446923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62228">
            <a:off x="15865536" y="5352499"/>
            <a:ext cx="574782" cy="4964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6099" y="1128913"/>
            <a:ext cx="12866828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18801" y="4175094"/>
            <a:ext cx="11326962" cy="18465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8600" y="148798"/>
            <a:ext cx="2438400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18801" y="6591300"/>
            <a:ext cx="10996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v.v...</a:t>
            </a:r>
            <a:endParaRPr lang="en-US" sz="4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9569496" y="2437200"/>
            <a:ext cx="21218830" cy="588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5822264"/>
            <a:ext cx="2876967" cy="5390102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068800" y="5143500"/>
            <a:ext cx="597523" cy="493205"/>
            <a:chOff x="0" y="0"/>
            <a:chExt cx="2138680" cy="1765300"/>
          </a:xfrm>
        </p:grpSpPr>
        <p:sp>
          <p:nvSpPr>
            <p:cNvPr id="17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401800" y="8801100"/>
            <a:ext cx="641039" cy="553624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4953000" y="1257300"/>
            <a:ext cx="10542087" cy="100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6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DÒ, CỦNG CỐ</a:t>
            </a:r>
            <a:endParaRPr lang="en-US" sz="6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9114" y="705714"/>
            <a:ext cx="17369772" cy="88755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0800" y="3238500"/>
            <a:ext cx="136398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579" y="6270072"/>
            <a:ext cx="3962400" cy="39574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220607">
            <a:off x="3514859" y="2018504"/>
            <a:ext cx="567634" cy="490230"/>
          </a:xfrm>
          <a:prstGeom prst="rect">
            <a:avLst/>
          </a:prstGeom>
        </p:spPr>
      </p:pic>
      <p:grpSp>
        <p:nvGrpSpPr>
          <p:cNvPr id="12" name="Group 16"/>
          <p:cNvGrpSpPr>
            <a:grpSpLocks noChangeAspect="1"/>
          </p:cNvGrpSpPr>
          <p:nvPr/>
        </p:nvGrpSpPr>
        <p:grpSpPr>
          <a:xfrm>
            <a:off x="14478000" y="2099061"/>
            <a:ext cx="597523" cy="493205"/>
            <a:chOff x="0" y="0"/>
            <a:chExt cx="2138680" cy="1765300"/>
          </a:xfrm>
        </p:grpSpPr>
        <p:sp>
          <p:nvSpPr>
            <p:cNvPr id="13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</p:spTree>
    <p:extLst>
      <p:ext uri="{BB962C8B-B14F-4D97-AF65-F5344CB8AC3E}">
        <p14:creationId xmlns:p14="http://schemas.microsoft.com/office/powerpoint/2010/main" val="42833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6380168" y="2528094"/>
            <a:ext cx="15149530" cy="5230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00999" y="584942"/>
            <a:ext cx="7149365" cy="106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3662" y="1819279"/>
            <a:ext cx="3750845" cy="4485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4597" y="4251283"/>
            <a:ext cx="4055393" cy="443212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3000629" y="1225984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4520716" y="764274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481965">
            <a:off x="2299110" y="8534625"/>
            <a:ext cx="653508" cy="5643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2568" y="1689447"/>
            <a:ext cx="125462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y2mate.com - Học sinh lớp Hai chăm ngoan Hát theo bài hát mẫu SGK lớp 2 Kết nối tri thức_v720P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0885" y="3314700"/>
            <a:ext cx="11593494" cy="57330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</a:t>
            </a:r>
            <a:endParaRPr lang="en-US" sz="8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0283" y="629366"/>
            <a:ext cx="14249400" cy="3447333"/>
            <a:chOff x="5305757" y="0"/>
            <a:chExt cx="7130540" cy="3643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5305757" y="0"/>
              <a:ext cx="7130540" cy="364354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635104" y="671993"/>
              <a:ext cx="4815733" cy="2197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2-3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i="1" dirty="0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4800" b="1" i="1" dirty="0">
                <a:solidFill>
                  <a:srgbClr val="FFFA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82091">
            <a:off x="1114722" y="708729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451145">
            <a:off x="17007593" y="668084"/>
            <a:ext cx="567634" cy="490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7"/>
          <a:stretch/>
        </p:blipFill>
        <p:spPr>
          <a:xfrm>
            <a:off x="2753683" y="4381500"/>
            <a:ext cx="13182600" cy="522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4784" y="419100"/>
            <a:ext cx="14572016" cy="3429000"/>
            <a:chOff x="5305757" y="0"/>
            <a:chExt cx="7130540" cy="3643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305757" y="0"/>
              <a:ext cx="7130540" cy="364354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853561" y="717183"/>
              <a:ext cx="6040498" cy="2209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8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1220785">
            <a:off x="16754901" y="670229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19633">
            <a:off x="1078875" y="687715"/>
            <a:ext cx="567634" cy="490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0"/>
          <a:stretch/>
        </p:blipFill>
        <p:spPr>
          <a:xfrm>
            <a:off x="1362692" y="4000502"/>
            <a:ext cx="15163800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7000" y="8724900"/>
            <a:ext cx="51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bong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63200" y="8724899"/>
            <a:ext cx="51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Ngụy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6230600" cy="8293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66982" y="6233354"/>
            <a:ext cx="4740978" cy="552079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3983895">
            <a:off x="13024638" y="5973393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81662">
            <a:off x="14893902" y="6298646"/>
            <a:ext cx="541452" cy="446923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491322" y="8391039"/>
            <a:ext cx="334685" cy="33468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61993" y="8391039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741014">
            <a:off x="2757415" y="4968739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91322" y="1028700"/>
            <a:ext cx="334685" cy="3346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3843334" y="2608030"/>
            <a:ext cx="1060133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8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CHUYỆN NÀY</a:t>
            </a:r>
            <a:endParaRPr lang="en-US" sz="8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461993" y="1028700"/>
            <a:ext cx="334685" cy="33468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1251523">
            <a:off x="4367943" y="5924693"/>
            <a:ext cx="541452" cy="446923"/>
            <a:chOff x="0" y="0"/>
            <a:chExt cx="2138680" cy="1765300"/>
          </a:xfrm>
        </p:grpSpPr>
        <p:sp>
          <p:nvSpPr>
            <p:cNvPr id="20" name="Freeform 2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81965">
            <a:off x="3655332" y="7241030"/>
            <a:ext cx="574782" cy="4964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562228">
            <a:off x="14877237" y="4476153"/>
            <a:ext cx="574782" cy="496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8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1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938358" y="9381109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48400" y="472824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CHUYỆN NÀY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640726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73" y="1640726"/>
            <a:ext cx="3469324" cy="3206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73" y="5680719"/>
            <a:ext cx="3406601" cy="3870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8" y="1865815"/>
            <a:ext cx="3352800" cy="3662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067025"/>
            <a:ext cx="6286500" cy="382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681</Words>
  <Application>Microsoft Office PowerPoint</Application>
  <PresentationFormat>Custom</PresentationFormat>
  <Paragraphs>93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Ha_PC</cp:lastModifiedBy>
  <cp:revision>15</cp:revision>
  <dcterms:created xsi:type="dcterms:W3CDTF">2006-08-16T00:00:00Z</dcterms:created>
  <dcterms:modified xsi:type="dcterms:W3CDTF">2021-10-11T04:30:48Z</dcterms:modified>
  <dc:identifier>DAEsAij5lo8</dc:identifier>
</cp:coreProperties>
</file>