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6" r:id="rId3"/>
    <p:sldId id="259" r:id="rId4"/>
    <p:sldId id="262" r:id="rId5"/>
    <p:sldId id="263" r:id="rId6"/>
    <p:sldId id="265" r:id="rId7"/>
    <p:sldId id="266" r:id="rId8"/>
    <p:sldId id="264" r:id="rId9"/>
    <p:sldId id="267" r:id="rId10"/>
    <p:sldId id="271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svg"/><Relationship Id="rId7" Type="http://schemas.openxmlformats.org/officeDocument/2006/relationships/image" Target="../media/image5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2.svg"/><Relationship Id="rId5" Type="http://schemas.openxmlformats.org/officeDocument/2006/relationships/image" Target="../media/image5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svg"/><Relationship Id="rId7" Type="http://schemas.openxmlformats.org/officeDocument/2006/relationships/image" Target="../media/image5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2.svg"/><Relationship Id="rId5" Type="http://schemas.openxmlformats.org/officeDocument/2006/relationships/image" Target="../media/image5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2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4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4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4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2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52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62633" y="1130720"/>
            <a:ext cx="14762735" cy="80255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14600" y="3760371"/>
            <a:ext cx="1366978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A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FFA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322698">
            <a:off x="13773244" y="7559003"/>
            <a:ext cx="3766556" cy="12189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1341118"/>
            <a:ext cx="3641361" cy="26946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421714">
            <a:off x="1290136" y="6873252"/>
            <a:ext cx="3126214" cy="1932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824574" y="1130720"/>
            <a:ext cx="2434726" cy="233733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62633" y="1130720"/>
            <a:ext cx="14762735" cy="80255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14600" y="3760371"/>
            <a:ext cx="1366978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A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FFA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FFA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322698">
            <a:off x="13773244" y="7559003"/>
            <a:ext cx="3766556" cy="12189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1341118"/>
            <a:ext cx="3641361" cy="26946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421714">
            <a:off x="1290136" y="6873252"/>
            <a:ext cx="3126214" cy="1932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824574" y="1130720"/>
            <a:ext cx="2434726" cy="23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1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3745" y="800100"/>
            <a:ext cx="15120507" cy="83575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96324">
            <a:off x="-84779" y="8073556"/>
            <a:ext cx="3900415" cy="130486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50259" y="2785635"/>
            <a:ext cx="15597005" cy="3927619"/>
            <a:chOff x="-4226943" y="10620"/>
            <a:chExt cx="20796007" cy="5236823"/>
          </a:xfrm>
        </p:grpSpPr>
        <p:sp>
          <p:nvSpPr>
            <p:cNvPr id="5" name="TextBox 5"/>
            <p:cNvSpPr txBox="1"/>
            <p:nvPr/>
          </p:nvSpPr>
          <p:spPr>
            <a:xfrm>
              <a:off x="-4226943" y="3232789"/>
              <a:ext cx="20796007" cy="20146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090"/>
                </a:lnSpc>
              </a:pPr>
              <a:r>
                <a:rPr lang="en-US" sz="7800" b="1" dirty="0" smtClean="0">
                  <a:solidFill>
                    <a:srgbClr val="FFA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SÁCH BÁO VỀ HỌC TẬP</a:t>
              </a:r>
              <a:endParaRPr lang="en-US" sz="7800" b="1" dirty="0">
                <a:solidFill>
                  <a:srgbClr val="FFA8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" y="1761734"/>
              <a:ext cx="12329424" cy="78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6400" b="1" i="1" dirty="0" err="1" smtClean="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6400" b="1" i="1" dirty="0" smtClean="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 smtClean="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6400" b="1" i="1" dirty="0" smtClean="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 smtClean="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6400" b="1" i="1" dirty="0" smtClean="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400" b="1" i="1" dirty="0" err="1" smtClean="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endParaRPr lang="en-US" sz="6400" b="1" i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1748" y="10620"/>
              <a:ext cx="12329424" cy="78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6400" spc="44" dirty="0" err="1" smtClean="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6400" spc="44" dirty="0" smtClean="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</a:t>
              </a:r>
              <a:endParaRPr lang="en-US" sz="6400" spc="44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9309" y="7301316"/>
            <a:ext cx="2137536" cy="20209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316855">
            <a:off x="14561693" y="1376741"/>
            <a:ext cx="3201028" cy="10185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153708" y="2063103"/>
            <a:ext cx="2120695" cy="2035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27448">
            <a:off x="-659277" y="-8974807"/>
            <a:ext cx="19606554" cy="106588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24958" y="1463723"/>
            <a:ext cx="12796041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00"/>
              </a:lnSpc>
            </a:pP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CD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54646">
            <a:off x="-2392632" y="1044714"/>
            <a:ext cx="4785264" cy="15486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534679">
            <a:off x="15355371" y="483621"/>
            <a:ext cx="3170920" cy="1960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18628"/>
          <a:stretch/>
        </p:blipFill>
        <p:spPr>
          <a:xfrm>
            <a:off x="2824959" y="4618795"/>
            <a:ext cx="3581400" cy="4249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4286" r="21428" b="6572"/>
          <a:stretch/>
        </p:blipFill>
        <p:spPr>
          <a:xfrm>
            <a:off x="7701759" y="4618794"/>
            <a:ext cx="3429000" cy="4249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159" y="4618794"/>
            <a:ext cx="3439241" cy="4249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14600" y="1985847"/>
            <a:ext cx="13715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800" b="1" i="1" dirty="0">
              <a:solidFill>
                <a:srgbClr val="CD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768042" y="6972300"/>
            <a:ext cx="3301286" cy="31692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214871">
            <a:off x="311446" y="926003"/>
            <a:ext cx="3695481" cy="1195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2693017"/>
            <a:ext cx="11049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200150" lvl="2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8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54465" y="2520123"/>
            <a:ext cx="8979070" cy="11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6400" b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NHÓM ĐÔI</a:t>
            </a:r>
            <a:endParaRPr lang="en-US" sz="6400" b="1" dirty="0">
              <a:solidFill>
                <a:srgbClr val="CD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52848">
            <a:off x="620911" y="8095902"/>
            <a:ext cx="3564719" cy="11342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56164" y="1316066"/>
            <a:ext cx="3703136" cy="2740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82" y="4056387"/>
            <a:ext cx="4920835" cy="4290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36615">
            <a:off x="665475" y="8087079"/>
            <a:ext cx="3258528" cy="10901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43903" y="1871399"/>
            <a:ext cx="2674653" cy="2567667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4654465" y="2520123"/>
            <a:ext cx="8979070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6400" b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TRƯỚC LỚP</a:t>
            </a:r>
            <a:endParaRPr lang="en-US" sz="6400" b="1" dirty="0">
              <a:solidFill>
                <a:srgbClr val="CD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8" b="15142"/>
          <a:stretch/>
        </p:blipFill>
        <p:spPr>
          <a:xfrm>
            <a:off x="5791200" y="4000500"/>
            <a:ext cx="7030357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0" y="161834"/>
            <a:ext cx="15596019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CD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961" y="29984"/>
            <a:ext cx="1447039" cy="1368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12670" r="16970" b="10004"/>
          <a:stretch/>
        </p:blipFill>
        <p:spPr>
          <a:xfrm>
            <a:off x="11557457" y="5915167"/>
            <a:ext cx="6713483" cy="438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1563262"/>
            <a:ext cx="632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YÊU LẮM TRƯỜNG ƠI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462777"/>
            <a:ext cx="9753600" cy="741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ngào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Xôn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nhộn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khích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Ngỡ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			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14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91781" y="692819"/>
            <a:ext cx="16104439" cy="89013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95500" y="1759276"/>
            <a:ext cx="14097000" cy="2361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900"/>
              </a:lnSpc>
            </a:pP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solidFill>
                  <a:srgbClr val="CD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CD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87235">
            <a:off x="14355334" y="909964"/>
            <a:ext cx="3674331" cy="10822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6795837"/>
            <a:ext cx="2773012" cy="3170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79" y="4000500"/>
            <a:ext cx="7410321" cy="5327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446">
            <a:off x="-927668" y="-6825163"/>
            <a:ext cx="19872358" cy="10803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80400" y="476970"/>
            <a:ext cx="2483089" cy="28392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74658" y="1028700"/>
            <a:ext cx="2698191" cy="255101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20900" y="1165178"/>
            <a:ext cx="13662133" cy="11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6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169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6</cp:revision>
  <dcterms:created xsi:type="dcterms:W3CDTF">2006-08-16T00:00:00Z</dcterms:created>
  <dcterms:modified xsi:type="dcterms:W3CDTF">2021-10-06T04:19:35Z</dcterms:modified>
  <dc:identifier>DAEsAij5lo8</dc:identifier>
</cp:coreProperties>
</file>