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68" r:id="rId4"/>
    <p:sldId id="258" r:id="rId5"/>
    <p:sldId id="260" r:id="rId6"/>
    <p:sldId id="259" r:id="rId7"/>
    <p:sldId id="261" r:id="rId8"/>
    <p:sldId id="267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1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7.png"/><Relationship Id="rId18" Type="http://schemas.openxmlformats.org/officeDocument/2006/relationships/image" Target="../media/image93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9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20" Type="http://schemas.openxmlformats.org/officeDocument/2006/relationships/image" Target="../media/image9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11" Type="http://schemas.openxmlformats.org/officeDocument/2006/relationships/image" Target="../media/image6.png"/><Relationship Id="rId24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24.svg"/><Relationship Id="rId19" Type="http://schemas.openxmlformats.org/officeDocument/2006/relationships/image" Target="../media/image10.png"/><Relationship Id="rId4" Type="http://schemas.openxmlformats.org/officeDocument/2006/relationships/image" Target="../media/image85.svg"/><Relationship Id="rId9" Type="http://schemas.openxmlformats.org/officeDocument/2006/relationships/image" Target="../media/image5.png"/><Relationship Id="rId14" Type="http://schemas.openxmlformats.org/officeDocument/2006/relationships/image" Target="../media/image44.svg"/><Relationship Id="rId22" Type="http://schemas.openxmlformats.org/officeDocument/2006/relationships/image" Target="../media/image9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6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10" Type="http://schemas.openxmlformats.org/officeDocument/2006/relationships/image" Target="../media/image11.svg"/><Relationship Id="rId9" Type="http://schemas.openxmlformats.org/officeDocument/2006/relationships/image" Target="../media/image12.png"/><Relationship Id="rId14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52.sv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46.sv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7.png"/><Relationship Id="rId10" Type="http://schemas.openxmlformats.org/officeDocument/2006/relationships/image" Target="../media/image44.svg"/><Relationship Id="rId4" Type="http://schemas.openxmlformats.org/officeDocument/2006/relationships/image" Target="../media/image40.svg"/><Relationship Id="rId1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2.pn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9" Type="http://schemas.openxmlformats.org/officeDocument/2006/relationships/image" Target="../media/image31.png"/><Relationship Id="rId1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39.png"/><Relationship Id="rId18" Type="http://schemas.openxmlformats.org/officeDocument/2006/relationships/image" Target="../media/image38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62.sv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66.sv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image" Target="../media/image60.svg"/><Relationship Id="rId19" Type="http://schemas.openxmlformats.org/officeDocument/2006/relationships/image" Target="../media/image41.png"/><Relationship Id="rId4" Type="http://schemas.openxmlformats.org/officeDocument/2006/relationships/image" Target="../media/image54.svg"/><Relationship Id="rId9" Type="http://schemas.openxmlformats.org/officeDocument/2006/relationships/image" Target="../media/image37.png"/><Relationship Id="rId14" Type="http://schemas.openxmlformats.org/officeDocument/2006/relationships/image" Target="../media/image6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7.png"/><Relationship Id="rId18" Type="http://schemas.openxmlformats.org/officeDocument/2006/relationships/image" Target="../media/image93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9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20" Type="http://schemas.openxmlformats.org/officeDocument/2006/relationships/image" Target="../media/image9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11" Type="http://schemas.openxmlformats.org/officeDocument/2006/relationships/image" Target="../media/image6.png"/><Relationship Id="rId24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24.svg"/><Relationship Id="rId19" Type="http://schemas.openxmlformats.org/officeDocument/2006/relationships/image" Target="../media/image10.png"/><Relationship Id="rId4" Type="http://schemas.openxmlformats.org/officeDocument/2006/relationships/image" Target="../media/image85.svg"/><Relationship Id="rId9" Type="http://schemas.openxmlformats.org/officeDocument/2006/relationships/image" Target="../media/image5.png"/><Relationship Id="rId14" Type="http://schemas.openxmlformats.org/officeDocument/2006/relationships/image" Target="../media/image44.svg"/><Relationship Id="rId22" Type="http://schemas.openxmlformats.org/officeDocument/2006/relationships/image" Target="../media/image9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398414" y="3324502"/>
            <a:ext cx="1378797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01281" flipH="1">
            <a:off x="621399" y="3217632"/>
            <a:ext cx="1272522" cy="2334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1272"/>
          <a:stretch>
            <a:fillRect/>
          </a:stretch>
        </p:blipFill>
        <p:spPr>
          <a:xfrm rot="8100000">
            <a:off x="-1596142" y="-527384"/>
            <a:ext cx="4696170" cy="39563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6374929" y="1225581"/>
            <a:ext cx="2731576" cy="3775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14881365" y="7435124"/>
            <a:ext cx="3650971" cy="4365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23713" y="5720901"/>
            <a:ext cx="1671174" cy="2231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12054" y="6783680"/>
            <a:ext cx="2173140" cy="35033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886517">
            <a:off x="522800" y="5758082"/>
            <a:ext cx="801187" cy="13289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51797">
            <a:off x="16839291" y="661088"/>
            <a:ext cx="686212" cy="11382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65720" y="95897"/>
            <a:ext cx="1957994" cy="10866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573812" y="8557633"/>
            <a:ext cx="2031561" cy="17293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5400000">
            <a:off x="8873220" y="8065716"/>
            <a:ext cx="541560" cy="1843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76995"/>
            <a:ext cx="18288000" cy="282001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54000" y="5829372"/>
            <a:ext cx="4885977" cy="38843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54686" y="4165209"/>
            <a:ext cx="1261352" cy="21679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943100" y="9486012"/>
            <a:ext cx="2256602" cy="45542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7371572" y="-1379327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0" y="-1379327"/>
            <a:ext cx="10917172" cy="2758654"/>
            <a:chOff x="0" y="0"/>
            <a:chExt cx="4166870" cy="10529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038600" y="1998493"/>
            <a:ext cx="5943600" cy="975837"/>
            <a:chOff x="0" y="0"/>
            <a:chExt cx="13394948" cy="1548812"/>
          </a:xfrm>
        </p:grpSpPr>
        <p:sp>
          <p:nvSpPr>
            <p:cNvPr id="12" name="Freeform 12"/>
            <p:cNvSpPr/>
            <p:nvPr/>
          </p:nvSpPr>
          <p:spPr>
            <a:xfrm>
              <a:off x="0" y="-4262"/>
              <a:ext cx="13402694" cy="1555298"/>
            </a:xfrm>
            <a:custGeom>
              <a:avLst/>
              <a:gdLst/>
              <a:ahLst/>
              <a:cxnLst/>
              <a:rect l="l" t="t" r="r" b="b"/>
              <a:pathLst>
                <a:path w="13402694" h="1555298">
                  <a:moveTo>
                    <a:pt x="12463794" y="1544110"/>
                  </a:moveTo>
                  <a:cubicBezTo>
                    <a:pt x="12463794" y="1544110"/>
                    <a:pt x="12044041" y="1555298"/>
                    <a:pt x="11581457" y="1552676"/>
                  </a:cubicBezTo>
                  <a:cubicBezTo>
                    <a:pt x="4267295" y="1550514"/>
                    <a:pt x="1057073" y="1542689"/>
                    <a:pt x="1057073" y="1542689"/>
                  </a:cubicBezTo>
                  <a:cubicBezTo>
                    <a:pt x="812931" y="1533855"/>
                    <a:pt x="565145" y="1516874"/>
                    <a:pt x="398404" y="1458696"/>
                  </a:cubicBezTo>
                  <a:cubicBezTo>
                    <a:pt x="120505" y="1361734"/>
                    <a:pt x="0" y="1184206"/>
                    <a:pt x="0" y="694354"/>
                  </a:cubicBezTo>
                  <a:lnTo>
                    <a:pt x="0" y="69434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9354812" y="7673"/>
                  </a:cubicBezTo>
                  <a:cubicBezTo>
                    <a:pt x="11825115" y="0"/>
                    <a:pt x="12289042" y="7673"/>
                    <a:pt x="12289042" y="7673"/>
                  </a:cubicBezTo>
                  <a:cubicBezTo>
                    <a:pt x="12657349" y="15152"/>
                    <a:pt x="13020663" y="84484"/>
                    <a:pt x="13218402" y="207066"/>
                  </a:cubicBezTo>
                  <a:cubicBezTo>
                    <a:pt x="13369420" y="300683"/>
                    <a:pt x="13402694" y="425358"/>
                    <a:pt x="13393553" y="694354"/>
                  </a:cubicBezTo>
                  <a:lnTo>
                    <a:pt x="13393553" y="694358"/>
                  </a:lnTo>
                  <a:cubicBezTo>
                    <a:pt x="13393553" y="1302171"/>
                    <a:pt x="13110556" y="1516269"/>
                    <a:pt x="12463794" y="1544110"/>
                  </a:cubicBezTo>
                  <a:close/>
                </a:path>
              </a:pathLst>
            </a:custGeom>
            <a:solidFill>
              <a:srgbClr val="EEB5E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16791" y="2217713"/>
            <a:ext cx="733996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6400" u="none" spc="210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u="none" spc="210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en-US" sz="6400" u="none" spc="210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4785" y="3638374"/>
            <a:ext cx="11743977" cy="3482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72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72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72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ts val="14400"/>
              </a:lnSpc>
            </a:pPr>
            <a:r>
              <a:rPr lang="en-US" sz="9600" b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KHÓA BIỂU</a:t>
            </a:r>
            <a:endParaRPr lang="en-US" sz="9600" b="1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8285">
            <a:off x="14570664" y="630678"/>
            <a:ext cx="3943056" cy="21341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010863">
            <a:off x="16759920" y="3312998"/>
            <a:ext cx="541560" cy="18436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000864" y="496992"/>
            <a:ext cx="1391742" cy="154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46911" y="159855"/>
            <a:ext cx="1312819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i="1" u="none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371572" y="8907673"/>
            <a:ext cx="10917172" cy="2758654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8907673"/>
            <a:ext cx="10917172" cy="275865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2382">
            <a:off x="14240082" y="418489"/>
            <a:ext cx="6165956" cy="1718562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>
            <a:off x="2209800" y="2526203"/>
            <a:ext cx="13868400" cy="6149334"/>
            <a:chOff x="0" y="0"/>
            <a:chExt cx="5987822" cy="3596621"/>
          </a:xfrm>
        </p:grpSpPr>
        <p:sp>
          <p:nvSpPr>
            <p:cNvPr id="17" name="Freeform 3"/>
            <p:cNvSpPr/>
            <p:nvPr/>
          </p:nvSpPr>
          <p:spPr>
            <a:xfrm>
              <a:off x="15240" y="248920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18" name="Freeform 4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64006" y="7975118"/>
            <a:ext cx="4456640" cy="2311882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33693"/>
          <a:stretch>
            <a:fillRect/>
          </a:stretch>
        </p:blipFill>
        <p:spPr>
          <a:xfrm rot="3480136">
            <a:off x="-762385" y="6020396"/>
            <a:ext cx="4388980" cy="4947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3403654"/>
            <a:ext cx="11937625" cy="458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2…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61140" y="3794174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26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76900" y="353929"/>
            <a:ext cx="69342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KHÓA BIỂU</a:t>
            </a:r>
            <a:endParaRPr lang="en-US" sz="6400" b="1" u="none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8876995"/>
            <a:ext cx="18288000" cy="2820010"/>
            <a:chOff x="0" y="0"/>
            <a:chExt cx="6350000" cy="979170"/>
          </a:xfrm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8411" y="7774041"/>
            <a:ext cx="1881578" cy="251295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1658600" y="9874334"/>
            <a:ext cx="2256602" cy="45542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010863">
            <a:off x="14013649" y="106896"/>
            <a:ext cx="541560" cy="184360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529808" y="7939632"/>
            <a:ext cx="1391742" cy="15463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306"/>
            <a:ext cx="13067324" cy="8025798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700000">
            <a:off x="15944100" y="811510"/>
            <a:ext cx="3650971" cy="436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4577" y="578090"/>
            <a:ext cx="1414991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en-US" sz="4800" b="1" i="1" u="none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45721" y="2627838"/>
            <a:ext cx="14411584" cy="6859062"/>
            <a:chOff x="0" y="0"/>
            <a:chExt cx="1453193" cy="1310844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430333" cy="1282904"/>
            </a:xfrm>
            <a:custGeom>
              <a:avLst/>
              <a:gdLst/>
              <a:ahLst/>
              <a:cxnLst/>
              <a:rect l="l" t="t" r="r" b="b"/>
              <a:pathLst>
                <a:path w="1430333" h="1282904">
                  <a:moveTo>
                    <a:pt x="1430333" y="1282904"/>
                  </a:moveTo>
                  <a:lnTo>
                    <a:pt x="0" y="1275284"/>
                  </a:lnTo>
                  <a:lnTo>
                    <a:pt x="0" y="458172"/>
                  </a:lnTo>
                  <a:lnTo>
                    <a:pt x="17780" y="19050"/>
                  </a:lnTo>
                  <a:lnTo>
                    <a:pt x="711049" y="0"/>
                  </a:lnTo>
                  <a:lnTo>
                    <a:pt x="1411283" y="5080"/>
                  </a:lnTo>
                  <a:close/>
                </a:path>
              </a:pathLst>
            </a:custGeom>
            <a:solidFill>
              <a:srgbClr val="FFE2F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459543" cy="1309574"/>
            </a:xfrm>
            <a:custGeom>
              <a:avLst/>
              <a:gdLst/>
              <a:ahLst/>
              <a:cxnLst/>
              <a:rect l="l" t="t" r="r" b="b"/>
              <a:pathLst>
                <a:path w="1459543" h="1309574">
                  <a:moveTo>
                    <a:pt x="1425253" y="21590"/>
                  </a:moveTo>
                  <a:cubicBezTo>
                    <a:pt x="1426523" y="34290"/>
                    <a:pt x="1426523" y="44450"/>
                    <a:pt x="1427793" y="54610"/>
                  </a:cubicBezTo>
                  <a:cubicBezTo>
                    <a:pt x="1430333" y="82654"/>
                    <a:pt x="1431603" y="109168"/>
                    <a:pt x="1434143" y="134735"/>
                  </a:cubicBezTo>
                  <a:cubicBezTo>
                    <a:pt x="1434143" y="171665"/>
                    <a:pt x="1446843" y="899851"/>
                    <a:pt x="1453193" y="936781"/>
                  </a:cubicBezTo>
                  <a:cubicBezTo>
                    <a:pt x="1459543" y="992650"/>
                    <a:pt x="1455733" y="1049466"/>
                    <a:pt x="1455733" y="1105334"/>
                  </a:cubicBezTo>
                  <a:cubicBezTo>
                    <a:pt x="1455733" y="1154574"/>
                    <a:pt x="1457003" y="1200027"/>
                    <a:pt x="1458273" y="1248614"/>
                  </a:cubicBezTo>
                  <a:cubicBezTo>
                    <a:pt x="1458273" y="1270204"/>
                    <a:pt x="1458273" y="1284174"/>
                    <a:pt x="1458273" y="1308304"/>
                  </a:cubicBezTo>
                  <a:cubicBezTo>
                    <a:pt x="1435413" y="1308304"/>
                    <a:pt x="1415093" y="1309574"/>
                    <a:pt x="1395600" y="1308304"/>
                  </a:cubicBezTo>
                  <a:cubicBezTo>
                    <a:pt x="1326193" y="1303224"/>
                    <a:pt x="1255718" y="1309574"/>
                    <a:pt x="1186311" y="1304494"/>
                  </a:cubicBezTo>
                  <a:cubicBezTo>
                    <a:pt x="1144666" y="1300684"/>
                    <a:pt x="1104090" y="1303224"/>
                    <a:pt x="1062445" y="1300684"/>
                  </a:cubicBezTo>
                  <a:cubicBezTo>
                    <a:pt x="1043225" y="1299414"/>
                    <a:pt x="1024004" y="1298144"/>
                    <a:pt x="1004784" y="1296874"/>
                  </a:cubicBezTo>
                  <a:cubicBezTo>
                    <a:pt x="993038" y="1296874"/>
                    <a:pt x="982360" y="1298144"/>
                    <a:pt x="970614" y="1298144"/>
                  </a:cubicBezTo>
                  <a:cubicBezTo>
                    <a:pt x="940716" y="1296874"/>
                    <a:pt x="858495" y="1298144"/>
                    <a:pt x="828596" y="1296874"/>
                  </a:cubicBezTo>
                  <a:cubicBezTo>
                    <a:pt x="807240" y="1295604"/>
                    <a:pt x="380119" y="1304494"/>
                    <a:pt x="358763" y="1303224"/>
                  </a:cubicBezTo>
                  <a:cubicBezTo>
                    <a:pt x="353424" y="1303224"/>
                    <a:pt x="347017" y="1304494"/>
                    <a:pt x="341678" y="1304494"/>
                  </a:cubicBezTo>
                  <a:cubicBezTo>
                    <a:pt x="328864" y="1304494"/>
                    <a:pt x="317118" y="1305764"/>
                    <a:pt x="304305" y="1305764"/>
                  </a:cubicBezTo>
                  <a:cubicBezTo>
                    <a:pt x="272271" y="1305764"/>
                    <a:pt x="241304" y="1304494"/>
                    <a:pt x="209270" y="1303224"/>
                  </a:cubicBezTo>
                  <a:cubicBezTo>
                    <a:pt x="190050" y="1301954"/>
                    <a:pt x="170829" y="1300684"/>
                    <a:pt x="152677" y="1299414"/>
                  </a:cubicBezTo>
                  <a:cubicBezTo>
                    <a:pt x="118507" y="1298144"/>
                    <a:pt x="84337" y="1296874"/>
                    <a:pt x="48260" y="1296874"/>
                  </a:cubicBezTo>
                  <a:cubicBezTo>
                    <a:pt x="38100" y="1296874"/>
                    <a:pt x="29210" y="1296874"/>
                    <a:pt x="19050" y="1295604"/>
                  </a:cubicBezTo>
                  <a:cubicBezTo>
                    <a:pt x="10160" y="1294334"/>
                    <a:pt x="5080" y="1287984"/>
                    <a:pt x="7620" y="1279094"/>
                  </a:cubicBezTo>
                  <a:cubicBezTo>
                    <a:pt x="16510" y="1247373"/>
                    <a:pt x="12700" y="1223700"/>
                    <a:pt x="11430" y="1199080"/>
                  </a:cubicBezTo>
                  <a:cubicBezTo>
                    <a:pt x="10160" y="1148893"/>
                    <a:pt x="6350" y="1099653"/>
                    <a:pt x="7620" y="1049466"/>
                  </a:cubicBezTo>
                  <a:cubicBezTo>
                    <a:pt x="5080" y="986968"/>
                    <a:pt x="0" y="213330"/>
                    <a:pt x="7620" y="149886"/>
                  </a:cubicBezTo>
                  <a:cubicBezTo>
                    <a:pt x="8890" y="137576"/>
                    <a:pt x="7620" y="124319"/>
                    <a:pt x="8890" y="112009"/>
                  </a:cubicBezTo>
                  <a:cubicBezTo>
                    <a:pt x="10160" y="92124"/>
                    <a:pt x="12700" y="7034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642" y="30480"/>
                    <a:pt x="74727" y="29210"/>
                  </a:cubicBezTo>
                  <a:cubicBezTo>
                    <a:pt x="103558" y="25400"/>
                    <a:pt x="132388" y="22860"/>
                    <a:pt x="162287" y="20320"/>
                  </a:cubicBezTo>
                  <a:cubicBezTo>
                    <a:pt x="182575" y="17780"/>
                    <a:pt x="202863" y="16510"/>
                    <a:pt x="222084" y="13970"/>
                  </a:cubicBezTo>
                  <a:cubicBezTo>
                    <a:pt x="241304" y="11430"/>
                    <a:pt x="261593" y="8890"/>
                    <a:pt x="280813" y="8890"/>
                  </a:cubicBezTo>
                  <a:cubicBezTo>
                    <a:pt x="302169" y="7620"/>
                    <a:pt x="323525" y="10160"/>
                    <a:pt x="344881" y="8890"/>
                  </a:cubicBezTo>
                  <a:cubicBezTo>
                    <a:pt x="371576" y="8890"/>
                    <a:pt x="855291" y="6350"/>
                    <a:pt x="881987" y="5080"/>
                  </a:cubicBezTo>
                  <a:cubicBezTo>
                    <a:pt x="907614" y="3810"/>
                    <a:pt x="933241" y="2540"/>
                    <a:pt x="959936" y="2540"/>
                  </a:cubicBezTo>
                  <a:cubicBezTo>
                    <a:pt x="1003716" y="1270"/>
                    <a:pt x="1046428" y="0"/>
                    <a:pt x="1090208" y="0"/>
                  </a:cubicBezTo>
                  <a:cubicBezTo>
                    <a:pt x="1108361" y="0"/>
                    <a:pt x="1127581" y="2540"/>
                    <a:pt x="1145734" y="2540"/>
                  </a:cubicBezTo>
                  <a:cubicBezTo>
                    <a:pt x="1195921" y="3810"/>
                    <a:pt x="1247175" y="5080"/>
                    <a:pt x="1297362" y="7620"/>
                  </a:cubicBezTo>
                  <a:cubicBezTo>
                    <a:pt x="1324057" y="8890"/>
                    <a:pt x="1350752" y="12700"/>
                    <a:pt x="1377447" y="16510"/>
                  </a:cubicBezTo>
                  <a:cubicBezTo>
                    <a:pt x="1383854" y="16510"/>
                    <a:pt x="1390261" y="16510"/>
                    <a:pt x="1395600" y="16510"/>
                  </a:cubicBezTo>
                  <a:cubicBezTo>
                    <a:pt x="1406203" y="17780"/>
                    <a:pt x="1415093" y="20320"/>
                    <a:pt x="1425253" y="21590"/>
                  </a:cubicBezTo>
                  <a:close/>
                  <a:moveTo>
                    <a:pt x="1435413" y="1291794"/>
                  </a:moveTo>
                  <a:cubicBezTo>
                    <a:pt x="1436683" y="1275284"/>
                    <a:pt x="1437953" y="1262584"/>
                    <a:pt x="1437953" y="1249884"/>
                  </a:cubicBezTo>
                  <a:cubicBezTo>
                    <a:pt x="1436683" y="1195292"/>
                    <a:pt x="1435413" y="1145105"/>
                    <a:pt x="1435413" y="1091130"/>
                  </a:cubicBezTo>
                  <a:cubicBezTo>
                    <a:pt x="1435413" y="1066510"/>
                    <a:pt x="1437953" y="1041890"/>
                    <a:pt x="1436683" y="1017270"/>
                  </a:cubicBezTo>
                  <a:cubicBezTo>
                    <a:pt x="1436683" y="994544"/>
                    <a:pt x="1435413" y="970871"/>
                    <a:pt x="1434143" y="948145"/>
                  </a:cubicBezTo>
                  <a:cubicBezTo>
                    <a:pt x="1429063" y="913108"/>
                    <a:pt x="1417633" y="187763"/>
                    <a:pt x="1417633" y="152727"/>
                  </a:cubicBezTo>
                  <a:cubicBezTo>
                    <a:pt x="1415093" y="123372"/>
                    <a:pt x="1412553" y="93070"/>
                    <a:pt x="1410013" y="63500"/>
                  </a:cubicBezTo>
                  <a:cubicBezTo>
                    <a:pt x="1408743" y="44450"/>
                    <a:pt x="1407473" y="43180"/>
                    <a:pt x="1392397" y="41910"/>
                  </a:cubicBezTo>
                  <a:cubicBezTo>
                    <a:pt x="1389193" y="41910"/>
                    <a:pt x="1387058" y="41910"/>
                    <a:pt x="1383854" y="40640"/>
                  </a:cubicBezTo>
                  <a:cubicBezTo>
                    <a:pt x="1357159" y="36830"/>
                    <a:pt x="1329396" y="31750"/>
                    <a:pt x="1302701" y="30480"/>
                  </a:cubicBezTo>
                  <a:cubicBezTo>
                    <a:pt x="1237565" y="26670"/>
                    <a:pt x="1171361" y="25400"/>
                    <a:pt x="1106225" y="22860"/>
                  </a:cubicBezTo>
                  <a:cubicBezTo>
                    <a:pt x="1096615" y="22860"/>
                    <a:pt x="1085937" y="22860"/>
                    <a:pt x="1076327" y="22860"/>
                  </a:cubicBezTo>
                  <a:cubicBezTo>
                    <a:pt x="1060310" y="22860"/>
                    <a:pt x="1044293" y="22860"/>
                    <a:pt x="1029344" y="22860"/>
                  </a:cubicBezTo>
                  <a:cubicBezTo>
                    <a:pt x="995174" y="22860"/>
                    <a:pt x="961004" y="22860"/>
                    <a:pt x="927902" y="24130"/>
                  </a:cubicBezTo>
                  <a:cubicBezTo>
                    <a:pt x="899071" y="25400"/>
                    <a:pt x="413221" y="29210"/>
                    <a:pt x="384390" y="29210"/>
                  </a:cubicBezTo>
                  <a:cubicBezTo>
                    <a:pt x="337407" y="29210"/>
                    <a:pt x="290423" y="26670"/>
                    <a:pt x="243440" y="33020"/>
                  </a:cubicBezTo>
                  <a:cubicBezTo>
                    <a:pt x="218880" y="36830"/>
                    <a:pt x="195389" y="36830"/>
                    <a:pt x="171897" y="38100"/>
                  </a:cubicBezTo>
                  <a:cubicBezTo>
                    <a:pt x="131320" y="41910"/>
                    <a:pt x="90744" y="45720"/>
                    <a:pt x="49530" y="50800"/>
                  </a:cubicBezTo>
                  <a:cubicBezTo>
                    <a:pt x="36830" y="50800"/>
                    <a:pt x="34290" y="53340"/>
                    <a:pt x="33020" y="67503"/>
                  </a:cubicBezTo>
                  <a:cubicBezTo>
                    <a:pt x="31750" y="84548"/>
                    <a:pt x="31750" y="101593"/>
                    <a:pt x="30480" y="118637"/>
                  </a:cubicBezTo>
                  <a:cubicBezTo>
                    <a:pt x="29210" y="147045"/>
                    <a:pt x="26670" y="174506"/>
                    <a:pt x="25400" y="202914"/>
                  </a:cubicBezTo>
                  <a:cubicBezTo>
                    <a:pt x="20320" y="233215"/>
                    <a:pt x="26670" y="973712"/>
                    <a:pt x="29210" y="1004013"/>
                  </a:cubicBezTo>
                  <a:cubicBezTo>
                    <a:pt x="29210" y="1036209"/>
                    <a:pt x="29210" y="1069351"/>
                    <a:pt x="30480" y="1101547"/>
                  </a:cubicBezTo>
                  <a:cubicBezTo>
                    <a:pt x="30480" y="1125220"/>
                    <a:pt x="33020" y="1148893"/>
                    <a:pt x="33020" y="1172566"/>
                  </a:cubicBezTo>
                  <a:cubicBezTo>
                    <a:pt x="33020" y="1198133"/>
                    <a:pt x="33020" y="1223700"/>
                    <a:pt x="31750" y="1249884"/>
                  </a:cubicBezTo>
                  <a:cubicBezTo>
                    <a:pt x="31750" y="1253694"/>
                    <a:pt x="31750" y="1256234"/>
                    <a:pt x="31750" y="1260044"/>
                  </a:cubicBezTo>
                  <a:cubicBezTo>
                    <a:pt x="31750" y="1270204"/>
                    <a:pt x="35560" y="1274014"/>
                    <a:pt x="44450" y="1274014"/>
                  </a:cubicBezTo>
                  <a:cubicBezTo>
                    <a:pt x="59778" y="1274014"/>
                    <a:pt x="74727" y="1275284"/>
                    <a:pt x="88608" y="1275284"/>
                  </a:cubicBezTo>
                  <a:cubicBezTo>
                    <a:pt x="108897" y="1275284"/>
                    <a:pt x="130253" y="1272744"/>
                    <a:pt x="150541" y="1275284"/>
                  </a:cubicBezTo>
                  <a:cubicBezTo>
                    <a:pt x="183643" y="1279094"/>
                    <a:pt x="216745" y="1281634"/>
                    <a:pt x="249847" y="1280364"/>
                  </a:cubicBezTo>
                  <a:cubicBezTo>
                    <a:pt x="271203" y="1279094"/>
                    <a:pt x="291491" y="1281634"/>
                    <a:pt x="312847" y="1281634"/>
                  </a:cubicBezTo>
                  <a:cubicBezTo>
                    <a:pt x="343813" y="1281634"/>
                    <a:pt x="374780" y="1280364"/>
                    <a:pt x="405746" y="1281634"/>
                  </a:cubicBezTo>
                  <a:cubicBezTo>
                    <a:pt x="451662" y="1282904"/>
                    <a:pt x="955665" y="1272744"/>
                    <a:pt x="1002648" y="1275284"/>
                  </a:cubicBezTo>
                  <a:cubicBezTo>
                    <a:pt x="1022937" y="1276554"/>
                    <a:pt x="1043225" y="1277824"/>
                    <a:pt x="1062445" y="1277824"/>
                  </a:cubicBezTo>
                  <a:cubicBezTo>
                    <a:pt x="1097683" y="1280364"/>
                    <a:pt x="1131853" y="1276554"/>
                    <a:pt x="1167090" y="1280364"/>
                  </a:cubicBezTo>
                  <a:cubicBezTo>
                    <a:pt x="1195921" y="1282904"/>
                    <a:pt x="1224752" y="1282904"/>
                    <a:pt x="1253582" y="1285444"/>
                  </a:cubicBezTo>
                  <a:cubicBezTo>
                    <a:pt x="1296294" y="1289254"/>
                    <a:pt x="1339007" y="1291794"/>
                    <a:pt x="1381719" y="1293064"/>
                  </a:cubicBezTo>
                  <a:cubicBezTo>
                    <a:pt x="1397736" y="1293064"/>
                    <a:pt x="1415093" y="1291794"/>
                    <a:pt x="1435413" y="1291794"/>
                  </a:cubicBezTo>
                  <a:close/>
                </a:path>
              </a:pathLst>
            </a:custGeom>
            <a:solidFill>
              <a:srgbClr val="FFE2F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829071" y="2283463"/>
            <a:ext cx="3799875" cy="803191"/>
            <a:chOff x="0" y="0"/>
            <a:chExt cx="6827923" cy="1443238"/>
          </a:xfrm>
        </p:grpSpPr>
        <p:sp>
          <p:nvSpPr>
            <p:cNvPr id="13" name="Freeform 13"/>
            <p:cNvSpPr/>
            <p:nvPr/>
          </p:nvSpPr>
          <p:spPr>
            <a:xfrm>
              <a:off x="0" y="-4262"/>
              <a:ext cx="6835669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solidFill>
              <a:srgbClr val="FF678F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4694122" y="412296"/>
            <a:ext cx="986503" cy="90758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010863">
            <a:off x="16740555" y="8336496"/>
            <a:ext cx="541560" cy="18436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76566" y="6918506"/>
            <a:ext cx="2077865" cy="334972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886517">
            <a:off x="423237" y="6053767"/>
            <a:ext cx="722680" cy="119873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1720" r="5972"/>
          <a:stretch>
            <a:fillRect/>
          </a:stretch>
        </p:blipFill>
        <p:spPr>
          <a:xfrm rot="-1109717" flipH="1">
            <a:off x="15926538" y="1425141"/>
            <a:ext cx="3627329" cy="501338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555590">
            <a:off x="16341878" y="728605"/>
            <a:ext cx="911239" cy="151149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00545" y="2240574"/>
            <a:ext cx="1812358" cy="10058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04027" y="3470985"/>
            <a:ext cx="1158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12903" y="3829131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5207" y="2966326"/>
            <a:ext cx="15806734" cy="6314966"/>
            <a:chOff x="-3810" y="0"/>
            <a:chExt cx="1460784" cy="2261639"/>
          </a:xfrm>
        </p:grpSpPr>
        <p:sp>
          <p:nvSpPr>
            <p:cNvPr id="3" name="Freeform 3"/>
            <p:cNvSpPr/>
            <p:nvPr/>
          </p:nvSpPr>
          <p:spPr>
            <a:xfrm>
              <a:off x="6676" y="18992"/>
              <a:ext cx="1431574" cy="2234969"/>
            </a:xfrm>
            <a:custGeom>
              <a:avLst/>
              <a:gdLst/>
              <a:ahLst/>
              <a:cxnLst/>
              <a:rect l="l" t="t" r="r" b="b"/>
              <a:pathLst>
                <a:path w="1431574" h="2234969">
                  <a:moveTo>
                    <a:pt x="1431574" y="2234969"/>
                  </a:moveTo>
                  <a:lnTo>
                    <a:pt x="0" y="2227349"/>
                  </a:lnTo>
                  <a:lnTo>
                    <a:pt x="0" y="788373"/>
                  </a:lnTo>
                  <a:lnTo>
                    <a:pt x="17780" y="19050"/>
                  </a:lnTo>
                  <a:lnTo>
                    <a:pt x="711668" y="0"/>
                  </a:lnTo>
                  <a:lnTo>
                    <a:pt x="1412524" y="5080"/>
                  </a:ln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460784" cy="2261639"/>
            </a:xfrm>
            <a:custGeom>
              <a:avLst/>
              <a:gdLst/>
              <a:ahLst/>
              <a:cxnLst/>
              <a:rect l="l" t="t" r="r" b="b"/>
              <a:pathLst>
                <a:path w="1460784" h="2261639">
                  <a:moveTo>
                    <a:pt x="1426494" y="21590"/>
                  </a:moveTo>
                  <a:cubicBezTo>
                    <a:pt x="1427763" y="34290"/>
                    <a:pt x="1427763" y="44450"/>
                    <a:pt x="1429034" y="54610"/>
                  </a:cubicBezTo>
                  <a:cubicBezTo>
                    <a:pt x="1431574" y="97385"/>
                    <a:pt x="1432844" y="145236"/>
                    <a:pt x="1435384" y="191377"/>
                  </a:cubicBezTo>
                  <a:cubicBezTo>
                    <a:pt x="1435384" y="258025"/>
                    <a:pt x="1448084" y="1572192"/>
                    <a:pt x="1454434" y="1638840"/>
                  </a:cubicBezTo>
                  <a:cubicBezTo>
                    <a:pt x="1460784" y="1739667"/>
                    <a:pt x="1456974" y="1842203"/>
                    <a:pt x="1456974" y="1943030"/>
                  </a:cubicBezTo>
                  <a:cubicBezTo>
                    <a:pt x="1456974" y="2031894"/>
                    <a:pt x="1458244" y="2113923"/>
                    <a:pt x="1459513" y="2200679"/>
                  </a:cubicBezTo>
                  <a:cubicBezTo>
                    <a:pt x="1459513" y="2222269"/>
                    <a:pt x="1459513" y="2236239"/>
                    <a:pt x="1459513" y="2260369"/>
                  </a:cubicBezTo>
                  <a:cubicBezTo>
                    <a:pt x="1436654" y="2260369"/>
                    <a:pt x="1416334" y="2261639"/>
                    <a:pt x="1396837" y="2260369"/>
                  </a:cubicBezTo>
                  <a:cubicBezTo>
                    <a:pt x="1327365" y="2255289"/>
                    <a:pt x="1256825" y="2261639"/>
                    <a:pt x="1187354" y="2256559"/>
                  </a:cubicBezTo>
                  <a:cubicBezTo>
                    <a:pt x="1145671" y="2252749"/>
                    <a:pt x="1105058" y="2255289"/>
                    <a:pt x="1063375" y="2252749"/>
                  </a:cubicBezTo>
                  <a:cubicBezTo>
                    <a:pt x="1044137" y="2251479"/>
                    <a:pt x="1024898" y="2250209"/>
                    <a:pt x="1005660" y="2248939"/>
                  </a:cubicBezTo>
                  <a:cubicBezTo>
                    <a:pt x="993904" y="2248939"/>
                    <a:pt x="983216" y="2250209"/>
                    <a:pt x="971459" y="2250209"/>
                  </a:cubicBezTo>
                  <a:cubicBezTo>
                    <a:pt x="941533" y="2248939"/>
                    <a:pt x="859236" y="2250209"/>
                    <a:pt x="829310" y="2248939"/>
                  </a:cubicBezTo>
                  <a:cubicBezTo>
                    <a:pt x="807935" y="2247669"/>
                    <a:pt x="380420" y="2256559"/>
                    <a:pt x="359044" y="2255289"/>
                  </a:cubicBezTo>
                  <a:cubicBezTo>
                    <a:pt x="353700" y="2255289"/>
                    <a:pt x="347287" y="2256559"/>
                    <a:pt x="341943" y="2256559"/>
                  </a:cubicBezTo>
                  <a:cubicBezTo>
                    <a:pt x="329118" y="2256559"/>
                    <a:pt x="317361" y="2257829"/>
                    <a:pt x="304536" y="2257829"/>
                  </a:cubicBezTo>
                  <a:cubicBezTo>
                    <a:pt x="272472" y="2257829"/>
                    <a:pt x="241477" y="2256559"/>
                    <a:pt x="209414" y="2255289"/>
                  </a:cubicBezTo>
                  <a:cubicBezTo>
                    <a:pt x="190175" y="2254019"/>
                    <a:pt x="170937" y="2252749"/>
                    <a:pt x="152768" y="2251479"/>
                  </a:cubicBezTo>
                  <a:cubicBezTo>
                    <a:pt x="118567" y="2250209"/>
                    <a:pt x="84365" y="2248939"/>
                    <a:pt x="48260" y="2248939"/>
                  </a:cubicBezTo>
                  <a:cubicBezTo>
                    <a:pt x="38100" y="2248939"/>
                    <a:pt x="29210" y="2248939"/>
                    <a:pt x="19050" y="2247669"/>
                  </a:cubicBezTo>
                  <a:cubicBezTo>
                    <a:pt x="10160" y="2246399"/>
                    <a:pt x="5080" y="2240049"/>
                    <a:pt x="7620" y="2231159"/>
                  </a:cubicBezTo>
                  <a:cubicBezTo>
                    <a:pt x="16510" y="2199370"/>
                    <a:pt x="12700" y="2156646"/>
                    <a:pt x="11430" y="2112214"/>
                  </a:cubicBezTo>
                  <a:cubicBezTo>
                    <a:pt x="10160" y="2021641"/>
                    <a:pt x="6350" y="1932776"/>
                    <a:pt x="7620" y="1842203"/>
                  </a:cubicBezTo>
                  <a:cubicBezTo>
                    <a:pt x="5080" y="1729414"/>
                    <a:pt x="0" y="333218"/>
                    <a:pt x="7620" y="218719"/>
                  </a:cubicBezTo>
                  <a:cubicBezTo>
                    <a:pt x="8890" y="196503"/>
                    <a:pt x="7620" y="172578"/>
                    <a:pt x="8890" y="150362"/>
                  </a:cubicBezTo>
                  <a:cubicBezTo>
                    <a:pt x="10160" y="114475"/>
                    <a:pt x="12700" y="7516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646" y="30480"/>
                    <a:pt x="74746" y="29210"/>
                  </a:cubicBezTo>
                  <a:cubicBezTo>
                    <a:pt x="103604" y="25400"/>
                    <a:pt x="132461" y="22860"/>
                    <a:pt x="162387" y="20320"/>
                  </a:cubicBezTo>
                  <a:cubicBezTo>
                    <a:pt x="182694" y="17780"/>
                    <a:pt x="203001" y="16510"/>
                    <a:pt x="222239" y="13970"/>
                  </a:cubicBezTo>
                  <a:cubicBezTo>
                    <a:pt x="241477" y="11430"/>
                    <a:pt x="261784" y="8890"/>
                    <a:pt x="281022" y="8890"/>
                  </a:cubicBezTo>
                  <a:cubicBezTo>
                    <a:pt x="302398" y="7620"/>
                    <a:pt x="323774" y="10160"/>
                    <a:pt x="345150" y="8890"/>
                  </a:cubicBezTo>
                  <a:cubicBezTo>
                    <a:pt x="371869" y="8890"/>
                    <a:pt x="856030" y="6350"/>
                    <a:pt x="882750" y="5080"/>
                  </a:cubicBezTo>
                  <a:cubicBezTo>
                    <a:pt x="908401" y="3810"/>
                    <a:pt x="934051" y="2540"/>
                    <a:pt x="960771" y="2540"/>
                  </a:cubicBezTo>
                  <a:cubicBezTo>
                    <a:pt x="1004591" y="1270"/>
                    <a:pt x="1047343" y="0"/>
                    <a:pt x="1091163" y="0"/>
                  </a:cubicBezTo>
                  <a:cubicBezTo>
                    <a:pt x="1109333" y="0"/>
                    <a:pt x="1128571" y="2540"/>
                    <a:pt x="1146740" y="2540"/>
                  </a:cubicBezTo>
                  <a:cubicBezTo>
                    <a:pt x="1196973" y="3810"/>
                    <a:pt x="1248275" y="5080"/>
                    <a:pt x="1298508" y="7620"/>
                  </a:cubicBezTo>
                  <a:cubicBezTo>
                    <a:pt x="1325228" y="8890"/>
                    <a:pt x="1351947" y="12700"/>
                    <a:pt x="1378667" y="16510"/>
                  </a:cubicBezTo>
                  <a:cubicBezTo>
                    <a:pt x="1385080" y="16510"/>
                    <a:pt x="1391493" y="16510"/>
                    <a:pt x="1396837" y="16510"/>
                  </a:cubicBezTo>
                  <a:cubicBezTo>
                    <a:pt x="1407444" y="17780"/>
                    <a:pt x="1416333" y="20320"/>
                    <a:pt x="1426494" y="21590"/>
                  </a:cubicBezTo>
                  <a:close/>
                  <a:moveTo>
                    <a:pt x="1436654" y="2243859"/>
                  </a:moveTo>
                  <a:cubicBezTo>
                    <a:pt x="1437924" y="2227349"/>
                    <a:pt x="1439194" y="2214649"/>
                    <a:pt x="1439194" y="2201949"/>
                  </a:cubicBezTo>
                  <a:cubicBezTo>
                    <a:pt x="1437924" y="2105378"/>
                    <a:pt x="1436654" y="2014805"/>
                    <a:pt x="1436654" y="1917396"/>
                  </a:cubicBezTo>
                  <a:cubicBezTo>
                    <a:pt x="1436654" y="1872964"/>
                    <a:pt x="1439194" y="1828532"/>
                    <a:pt x="1437924" y="1784100"/>
                  </a:cubicBezTo>
                  <a:cubicBezTo>
                    <a:pt x="1437924" y="1743085"/>
                    <a:pt x="1436654" y="1700362"/>
                    <a:pt x="1435384" y="1659348"/>
                  </a:cubicBezTo>
                  <a:cubicBezTo>
                    <a:pt x="1430304" y="1596117"/>
                    <a:pt x="1418874" y="287077"/>
                    <a:pt x="1418874" y="223846"/>
                  </a:cubicBezTo>
                  <a:cubicBezTo>
                    <a:pt x="1416334" y="170869"/>
                    <a:pt x="1413794" y="116184"/>
                    <a:pt x="1411254" y="63500"/>
                  </a:cubicBezTo>
                  <a:cubicBezTo>
                    <a:pt x="1409984" y="44450"/>
                    <a:pt x="1408714" y="43180"/>
                    <a:pt x="1393630" y="41910"/>
                  </a:cubicBezTo>
                  <a:cubicBezTo>
                    <a:pt x="1390424" y="41910"/>
                    <a:pt x="1388286" y="41910"/>
                    <a:pt x="1385080" y="40640"/>
                  </a:cubicBezTo>
                  <a:cubicBezTo>
                    <a:pt x="1358360" y="36830"/>
                    <a:pt x="1330572" y="31750"/>
                    <a:pt x="1303852" y="30480"/>
                  </a:cubicBezTo>
                  <a:cubicBezTo>
                    <a:pt x="1238656" y="26670"/>
                    <a:pt x="1172391" y="25400"/>
                    <a:pt x="1107195" y="22860"/>
                  </a:cubicBezTo>
                  <a:cubicBezTo>
                    <a:pt x="1097576" y="22860"/>
                    <a:pt x="1086888" y="22860"/>
                    <a:pt x="1077269" y="22860"/>
                  </a:cubicBezTo>
                  <a:cubicBezTo>
                    <a:pt x="1061237" y="22860"/>
                    <a:pt x="1045205" y="22860"/>
                    <a:pt x="1030242" y="22860"/>
                  </a:cubicBezTo>
                  <a:cubicBezTo>
                    <a:pt x="996041" y="22860"/>
                    <a:pt x="961840" y="22860"/>
                    <a:pt x="928708" y="24130"/>
                  </a:cubicBezTo>
                  <a:cubicBezTo>
                    <a:pt x="899850" y="25400"/>
                    <a:pt x="413552" y="29210"/>
                    <a:pt x="384695" y="29210"/>
                  </a:cubicBezTo>
                  <a:cubicBezTo>
                    <a:pt x="337668" y="29210"/>
                    <a:pt x="290641" y="26670"/>
                    <a:pt x="243615" y="33020"/>
                  </a:cubicBezTo>
                  <a:cubicBezTo>
                    <a:pt x="219033" y="36830"/>
                    <a:pt x="195519" y="36830"/>
                    <a:pt x="172006" y="38100"/>
                  </a:cubicBezTo>
                  <a:cubicBezTo>
                    <a:pt x="131392" y="41910"/>
                    <a:pt x="90778" y="45720"/>
                    <a:pt x="49530" y="50800"/>
                  </a:cubicBezTo>
                  <a:cubicBezTo>
                    <a:pt x="36830" y="50800"/>
                    <a:pt x="34290" y="53340"/>
                    <a:pt x="33020" y="70043"/>
                  </a:cubicBezTo>
                  <a:cubicBezTo>
                    <a:pt x="31750" y="100803"/>
                    <a:pt x="31750" y="131564"/>
                    <a:pt x="30480" y="162325"/>
                  </a:cubicBezTo>
                  <a:cubicBezTo>
                    <a:pt x="29210" y="213593"/>
                    <a:pt x="26670" y="263152"/>
                    <a:pt x="25400" y="314420"/>
                  </a:cubicBezTo>
                  <a:cubicBezTo>
                    <a:pt x="20320" y="369105"/>
                    <a:pt x="26670" y="1705489"/>
                    <a:pt x="29210" y="1760175"/>
                  </a:cubicBezTo>
                  <a:cubicBezTo>
                    <a:pt x="29210" y="1818278"/>
                    <a:pt x="29210" y="1878091"/>
                    <a:pt x="30480" y="1936194"/>
                  </a:cubicBezTo>
                  <a:cubicBezTo>
                    <a:pt x="30480" y="1978918"/>
                    <a:pt x="33020" y="2021641"/>
                    <a:pt x="33020" y="2064364"/>
                  </a:cubicBezTo>
                  <a:cubicBezTo>
                    <a:pt x="33020" y="2110505"/>
                    <a:pt x="33020" y="2156646"/>
                    <a:pt x="31750" y="2201949"/>
                  </a:cubicBezTo>
                  <a:cubicBezTo>
                    <a:pt x="31750" y="2205759"/>
                    <a:pt x="31750" y="2208299"/>
                    <a:pt x="31750" y="2212109"/>
                  </a:cubicBezTo>
                  <a:cubicBezTo>
                    <a:pt x="31750" y="2222269"/>
                    <a:pt x="35560" y="2226079"/>
                    <a:pt x="44450" y="2226079"/>
                  </a:cubicBezTo>
                  <a:cubicBezTo>
                    <a:pt x="59783" y="2226079"/>
                    <a:pt x="74746" y="2227349"/>
                    <a:pt x="88641" y="2227349"/>
                  </a:cubicBezTo>
                  <a:cubicBezTo>
                    <a:pt x="108948" y="2227349"/>
                    <a:pt x="130323" y="2224809"/>
                    <a:pt x="150630" y="2227349"/>
                  </a:cubicBezTo>
                  <a:cubicBezTo>
                    <a:pt x="183763" y="2231159"/>
                    <a:pt x="216895" y="2233699"/>
                    <a:pt x="250028" y="2232429"/>
                  </a:cubicBezTo>
                  <a:cubicBezTo>
                    <a:pt x="271403" y="2231159"/>
                    <a:pt x="291710" y="2233699"/>
                    <a:pt x="313086" y="2233699"/>
                  </a:cubicBezTo>
                  <a:cubicBezTo>
                    <a:pt x="344081" y="2233699"/>
                    <a:pt x="375076" y="2232429"/>
                    <a:pt x="406071" y="2233699"/>
                  </a:cubicBezTo>
                  <a:cubicBezTo>
                    <a:pt x="452028" y="2234969"/>
                    <a:pt x="956496" y="2224809"/>
                    <a:pt x="1003523" y="2227349"/>
                  </a:cubicBezTo>
                  <a:cubicBezTo>
                    <a:pt x="1023830" y="2228619"/>
                    <a:pt x="1044137" y="2229889"/>
                    <a:pt x="1063375" y="2229889"/>
                  </a:cubicBezTo>
                  <a:cubicBezTo>
                    <a:pt x="1098645" y="2232429"/>
                    <a:pt x="1132846" y="2228619"/>
                    <a:pt x="1168116" y="2232429"/>
                  </a:cubicBezTo>
                  <a:cubicBezTo>
                    <a:pt x="1196973" y="2234969"/>
                    <a:pt x="1225830" y="2234969"/>
                    <a:pt x="1254688" y="2237509"/>
                  </a:cubicBezTo>
                  <a:cubicBezTo>
                    <a:pt x="1297439" y="2241319"/>
                    <a:pt x="1340191" y="2243859"/>
                    <a:pt x="1382942" y="2245129"/>
                  </a:cubicBezTo>
                  <a:cubicBezTo>
                    <a:pt x="1398974" y="2245129"/>
                    <a:pt x="1416333" y="2243859"/>
                    <a:pt x="1436654" y="2243859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933018" y="2772966"/>
            <a:ext cx="4301969" cy="909320"/>
            <a:chOff x="0" y="0"/>
            <a:chExt cx="6827923" cy="1443238"/>
          </a:xfrm>
        </p:grpSpPr>
        <p:sp>
          <p:nvSpPr>
            <p:cNvPr id="10" name="Freeform 10"/>
            <p:cNvSpPr/>
            <p:nvPr/>
          </p:nvSpPr>
          <p:spPr>
            <a:xfrm>
              <a:off x="0" y="-4262"/>
              <a:ext cx="6835669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603721" y="159710"/>
            <a:ext cx="15693268" cy="2115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800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800" b="1" i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u="none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334063" y="2909563"/>
            <a:ext cx="3499880" cy="59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000" b="1" u="none" spc="179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u="none" spc="179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u="none" spc="17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7539" y="8545838"/>
            <a:ext cx="1257989" cy="17411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44004" y="9016021"/>
            <a:ext cx="1379877" cy="130053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24895" y="9093810"/>
            <a:ext cx="1229958" cy="12408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58531" y="8313365"/>
            <a:ext cx="2374461" cy="202126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6072069" y="8295295"/>
            <a:ext cx="2374461" cy="202126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3147824" y="8848083"/>
            <a:ext cx="541560" cy="184360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8612" y="647700"/>
            <a:ext cx="942256" cy="14722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67000" y="3852060"/>
            <a:ext cx="13182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552"/>
          <a:stretch>
            <a:fillRect/>
          </a:stretch>
        </p:blipFill>
        <p:spPr>
          <a:xfrm>
            <a:off x="15362442" y="6092112"/>
            <a:ext cx="3493539" cy="42329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65271" y="2551103"/>
            <a:ext cx="1678770" cy="3236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30485">
            <a:off x="15626151" y="-389495"/>
            <a:ext cx="2030836" cy="3822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2934" y="3296795"/>
            <a:ext cx="2048289" cy="41801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b="5030"/>
          <a:stretch>
            <a:fillRect/>
          </a:stretch>
        </p:blipFill>
        <p:spPr>
          <a:xfrm>
            <a:off x="0" y="7750841"/>
            <a:ext cx="3109736" cy="25361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490609" y="587841"/>
            <a:ext cx="1926748" cy="33077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837214" y="0"/>
            <a:ext cx="1272522" cy="23349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88539" y="1559979"/>
            <a:ext cx="830254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400" b="1" u="none" spc="240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spc="240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495736" y="3005987"/>
            <a:ext cx="11296527" cy="5562599"/>
            <a:chOff x="0" y="0"/>
            <a:chExt cx="3423190" cy="864401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400330" cy="836461"/>
            </a:xfrm>
            <a:custGeom>
              <a:avLst/>
              <a:gdLst/>
              <a:ahLst/>
              <a:cxnLst/>
              <a:rect l="l" t="t" r="r" b="b"/>
              <a:pathLst>
                <a:path w="3400330" h="836461">
                  <a:moveTo>
                    <a:pt x="3400330" y="836461"/>
                  </a:moveTo>
                  <a:lnTo>
                    <a:pt x="0" y="828841"/>
                  </a:lnTo>
                  <a:lnTo>
                    <a:pt x="0" y="303334"/>
                  </a:lnTo>
                  <a:lnTo>
                    <a:pt x="17780" y="19050"/>
                  </a:lnTo>
                  <a:lnTo>
                    <a:pt x="1693515" y="0"/>
                  </a:lnTo>
                  <a:lnTo>
                    <a:pt x="3381280" y="5080"/>
                  </a:ln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429540" cy="863131"/>
            </a:xfrm>
            <a:custGeom>
              <a:avLst/>
              <a:gdLst/>
              <a:ahLst/>
              <a:cxnLst/>
              <a:rect l="l" t="t" r="r" b="b"/>
              <a:pathLst>
                <a:path w="3429540" h="863131">
                  <a:moveTo>
                    <a:pt x="3395250" y="21590"/>
                  </a:moveTo>
                  <a:cubicBezTo>
                    <a:pt x="3396520" y="34290"/>
                    <a:pt x="3396520" y="44450"/>
                    <a:pt x="3397790" y="54610"/>
                  </a:cubicBezTo>
                  <a:cubicBezTo>
                    <a:pt x="3400330" y="75746"/>
                    <a:pt x="3401600" y="92255"/>
                    <a:pt x="3404140" y="108175"/>
                  </a:cubicBezTo>
                  <a:cubicBezTo>
                    <a:pt x="3404140" y="131170"/>
                    <a:pt x="3416840" y="584577"/>
                    <a:pt x="3423190" y="607571"/>
                  </a:cubicBezTo>
                  <a:cubicBezTo>
                    <a:pt x="3429540" y="642358"/>
                    <a:pt x="3425730" y="677735"/>
                    <a:pt x="3425730" y="712521"/>
                  </a:cubicBezTo>
                  <a:cubicBezTo>
                    <a:pt x="3425730" y="743181"/>
                    <a:pt x="3427000" y="771482"/>
                    <a:pt x="3428270" y="802171"/>
                  </a:cubicBezTo>
                  <a:cubicBezTo>
                    <a:pt x="3428270" y="823761"/>
                    <a:pt x="3428270" y="837731"/>
                    <a:pt x="3428270" y="861861"/>
                  </a:cubicBezTo>
                  <a:cubicBezTo>
                    <a:pt x="3405410" y="861861"/>
                    <a:pt x="3385090" y="863131"/>
                    <a:pt x="3359207" y="861861"/>
                  </a:cubicBezTo>
                  <a:cubicBezTo>
                    <a:pt x="3188249" y="856781"/>
                    <a:pt x="3014660" y="863131"/>
                    <a:pt x="2843701" y="858051"/>
                  </a:cubicBezTo>
                  <a:cubicBezTo>
                    <a:pt x="2741126" y="854241"/>
                    <a:pt x="2641181" y="856781"/>
                    <a:pt x="2538606" y="854241"/>
                  </a:cubicBezTo>
                  <a:cubicBezTo>
                    <a:pt x="2491264" y="852971"/>
                    <a:pt x="2443922" y="851701"/>
                    <a:pt x="2396579" y="850431"/>
                  </a:cubicBezTo>
                  <a:cubicBezTo>
                    <a:pt x="2367648" y="850431"/>
                    <a:pt x="2341346" y="851701"/>
                    <a:pt x="2312415" y="851701"/>
                  </a:cubicBezTo>
                  <a:cubicBezTo>
                    <a:pt x="2238771" y="850431"/>
                    <a:pt x="2036251" y="851701"/>
                    <a:pt x="1962608" y="850431"/>
                  </a:cubicBezTo>
                  <a:cubicBezTo>
                    <a:pt x="1910005" y="849161"/>
                    <a:pt x="857953" y="858051"/>
                    <a:pt x="805350" y="856781"/>
                  </a:cubicBezTo>
                  <a:cubicBezTo>
                    <a:pt x="792199" y="856781"/>
                    <a:pt x="776419" y="858051"/>
                    <a:pt x="763268" y="858051"/>
                  </a:cubicBezTo>
                  <a:cubicBezTo>
                    <a:pt x="731706" y="858051"/>
                    <a:pt x="702775" y="859321"/>
                    <a:pt x="671213" y="859321"/>
                  </a:cubicBezTo>
                  <a:cubicBezTo>
                    <a:pt x="592309" y="859321"/>
                    <a:pt x="516036" y="858051"/>
                    <a:pt x="437132" y="856781"/>
                  </a:cubicBezTo>
                  <a:cubicBezTo>
                    <a:pt x="389789" y="855511"/>
                    <a:pt x="342447" y="854241"/>
                    <a:pt x="297735" y="852971"/>
                  </a:cubicBezTo>
                  <a:cubicBezTo>
                    <a:pt x="213571" y="851701"/>
                    <a:pt x="129406" y="850431"/>
                    <a:pt x="48260" y="850431"/>
                  </a:cubicBezTo>
                  <a:cubicBezTo>
                    <a:pt x="38100" y="850431"/>
                    <a:pt x="29210" y="850431"/>
                    <a:pt x="19050" y="849161"/>
                  </a:cubicBezTo>
                  <a:cubicBezTo>
                    <a:pt x="10160" y="847891"/>
                    <a:pt x="5080" y="841541"/>
                    <a:pt x="7620" y="832651"/>
                  </a:cubicBezTo>
                  <a:cubicBezTo>
                    <a:pt x="16510" y="800962"/>
                    <a:pt x="12700" y="786222"/>
                    <a:pt x="11430" y="770892"/>
                  </a:cubicBezTo>
                  <a:cubicBezTo>
                    <a:pt x="10160" y="739643"/>
                    <a:pt x="6350" y="708984"/>
                    <a:pt x="7620" y="677735"/>
                  </a:cubicBezTo>
                  <a:cubicBezTo>
                    <a:pt x="5080" y="638821"/>
                    <a:pt x="0" y="157112"/>
                    <a:pt x="7620" y="117609"/>
                  </a:cubicBezTo>
                  <a:cubicBezTo>
                    <a:pt x="8890" y="109944"/>
                    <a:pt x="7620" y="101689"/>
                    <a:pt x="8890" y="94024"/>
                  </a:cubicBezTo>
                  <a:cubicBezTo>
                    <a:pt x="10160" y="81643"/>
                    <a:pt x="12700" y="680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653" y="30480"/>
                    <a:pt x="105735" y="29210"/>
                  </a:cubicBezTo>
                  <a:cubicBezTo>
                    <a:pt x="176749" y="25400"/>
                    <a:pt x="247762" y="22860"/>
                    <a:pt x="321406" y="20320"/>
                  </a:cubicBezTo>
                  <a:cubicBezTo>
                    <a:pt x="371379" y="17780"/>
                    <a:pt x="421351" y="16510"/>
                    <a:pt x="468693" y="13970"/>
                  </a:cubicBezTo>
                  <a:cubicBezTo>
                    <a:pt x="516036" y="11430"/>
                    <a:pt x="566008" y="8890"/>
                    <a:pt x="613351" y="8890"/>
                  </a:cubicBezTo>
                  <a:cubicBezTo>
                    <a:pt x="665953" y="7620"/>
                    <a:pt x="718556" y="10160"/>
                    <a:pt x="771158" y="8890"/>
                  </a:cubicBezTo>
                  <a:cubicBezTo>
                    <a:pt x="836912" y="8890"/>
                    <a:pt x="2028361" y="6350"/>
                    <a:pt x="2094114" y="5080"/>
                  </a:cubicBezTo>
                  <a:cubicBezTo>
                    <a:pt x="2157237" y="3810"/>
                    <a:pt x="2220360" y="2540"/>
                    <a:pt x="2286114" y="2540"/>
                  </a:cubicBezTo>
                  <a:cubicBezTo>
                    <a:pt x="2393949" y="1270"/>
                    <a:pt x="2499154" y="0"/>
                    <a:pt x="2606990" y="0"/>
                  </a:cubicBezTo>
                  <a:cubicBezTo>
                    <a:pt x="2651702" y="0"/>
                    <a:pt x="2699044" y="2540"/>
                    <a:pt x="2743757" y="2540"/>
                  </a:cubicBezTo>
                  <a:cubicBezTo>
                    <a:pt x="2867373" y="3810"/>
                    <a:pt x="2993619" y="5080"/>
                    <a:pt x="3117235" y="7620"/>
                  </a:cubicBezTo>
                  <a:cubicBezTo>
                    <a:pt x="3182988" y="8890"/>
                    <a:pt x="3248742" y="12700"/>
                    <a:pt x="3314495" y="16510"/>
                  </a:cubicBezTo>
                  <a:cubicBezTo>
                    <a:pt x="3330276" y="16510"/>
                    <a:pt x="3346056" y="16510"/>
                    <a:pt x="3359207" y="16510"/>
                  </a:cubicBezTo>
                  <a:cubicBezTo>
                    <a:pt x="3376200" y="17780"/>
                    <a:pt x="3385090" y="20320"/>
                    <a:pt x="3395250" y="21590"/>
                  </a:cubicBezTo>
                  <a:close/>
                  <a:moveTo>
                    <a:pt x="3405410" y="845351"/>
                  </a:moveTo>
                  <a:cubicBezTo>
                    <a:pt x="3406680" y="828841"/>
                    <a:pt x="3407950" y="816141"/>
                    <a:pt x="3407950" y="803441"/>
                  </a:cubicBezTo>
                  <a:cubicBezTo>
                    <a:pt x="3406680" y="768534"/>
                    <a:pt x="3405410" y="737285"/>
                    <a:pt x="3405410" y="703677"/>
                  </a:cubicBezTo>
                  <a:cubicBezTo>
                    <a:pt x="3405410" y="688348"/>
                    <a:pt x="3407950" y="673018"/>
                    <a:pt x="3406680" y="657688"/>
                  </a:cubicBezTo>
                  <a:cubicBezTo>
                    <a:pt x="3406680" y="643537"/>
                    <a:pt x="3405410" y="628797"/>
                    <a:pt x="3404140" y="614647"/>
                  </a:cubicBezTo>
                  <a:cubicBezTo>
                    <a:pt x="3399060" y="592831"/>
                    <a:pt x="3387630" y="141193"/>
                    <a:pt x="3387630" y="119377"/>
                  </a:cubicBezTo>
                  <a:cubicBezTo>
                    <a:pt x="3385090" y="101100"/>
                    <a:pt x="3382550" y="82232"/>
                    <a:pt x="3380010" y="63500"/>
                  </a:cubicBezTo>
                  <a:cubicBezTo>
                    <a:pt x="3378740" y="44450"/>
                    <a:pt x="3377470" y="43180"/>
                    <a:pt x="3351317" y="41910"/>
                  </a:cubicBezTo>
                  <a:cubicBezTo>
                    <a:pt x="3343426" y="41910"/>
                    <a:pt x="3338166" y="41910"/>
                    <a:pt x="3330276" y="40640"/>
                  </a:cubicBezTo>
                  <a:cubicBezTo>
                    <a:pt x="3264523" y="36830"/>
                    <a:pt x="3196139" y="31750"/>
                    <a:pt x="3130386" y="30480"/>
                  </a:cubicBezTo>
                  <a:cubicBezTo>
                    <a:pt x="2969948" y="26670"/>
                    <a:pt x="2806880" y="25400"/>
                    <a:pt x="2646442" y="22860"/>
                  </a:cubicBezTo>
                  <a:cubicBezTo>
                    <a:pt x="2622770" y="22860"/>
                    <a:pt x="2596469" y="22860"/>
                    <a:pt x="2572798" y="22860"/>
                  </a:cubicBezTo>
                  <a:cubicBezTo>
                    <a:pt x="2533346" y="22860"/>
                    <a:pt x="2493894" y="22860"/>
                    <a:pt x="2457072" y="22860"/>
                  </a:cubicBezTo>
                  <a:cubicBezTo>
                    <a:pt x="2372908" y="22860"/>
                    <a:pt x="2288744" y="22860"/>
                    <a:pt x="2207210" y="24130"/>
                  </a:cubicBezTo>
                  <a:cubicBezTo>
                    <a:pt x="2136196" y="25400"/>
                    <a:pt x="939487" y="29210"/>
                    <a:pt x="868473" y="29210"/>
                  </a:cubicBezTo>
                  <a:cubicBezTo>
                    <a:pt x="752748" y="29210"/>
                    <a:pt x="637022" y="26670"/>
                    <a:pt x="521296" y="33020"/>
                  </a:cubicBezTo>
                  <a:cubicBezTo>
                    <a:pt x="460803" y="36830"/>
                    <a:pt x="402940" y="36830"/>
                    <a:pt x="345077" y="38100"/>
                  </a:cubicBezTo>
                  <a:cubicBezTo>
                    <a:pt x="245132" y="41910"/>
                    <a:pt x="145187" y="45720"/>
                    <a:pt x="49530" y="50800"/>
                  </a:cubicBezTo>
                  <a:cubicBezTo>
                    <a:pt x="36830" y="50800"/>
                    <a:pt x="34290" y="53340"/>
                    <a:pt x="33020" y="66313"/>
                  </a:cubicBezTo>
                  <a:cubicBezTo>
                    <a:pt x="31750" y="76926"/>
                    <a:pt x="31750" y="87539"/>
                    <a:pt x="30480" y="98152"/>
                  </a:cubicBezTo>
                  <a:cubicBezTo>
                    <a:pt x="29210" y="115840"/>
                    <a:pt x="26670" y="132938"/>
                    <a:pt x="25400" y="150627"/>
                  </a:cubicBezTo>
                  <a:cubicBezTo>
                    <a:pt x="20320" y="169494"/>
                    <a:pt x="26670" y="630566"/>
                    <a:pt x="29210" y="649433"/>
                  </a:cubicBezTo>
                  <a:cubicBezTo>
                    <a:pt x="29210" y="669480"/>
                    <a:pt x="29210" y="690116"/>
                    <a:pt x="30480" y="710163"/>
                  </a:cubicBezTo>
                  <a:cubicBezTo>
                    <a:pt x="30480" y="724903"/>
                    <a:pt x="33020" y="739643"/>
                    <a:pt x="33020" y="754383"/>
                  </a:cubicBezTo>
                  <a:cubicBezTo>
                    <a:pt x="33020" y="770303"/>
                    <a:pt x="33020" y="786222"/>
                    <a:pt x="31750" y="803441"/>
                  </a:cubicBezTo>
                  <a:cubicBezTo>
                    <a:pt x="31750" y="807251"/>
                    <a:pt x="31750" y="809791"/>
                    <a:pt x="31750" y="813601"/>
                  </a:cubicBezTo>
                  <a:cubicBezTo>
                    <a:pt x="31750" y="823761"/>
                    <a:pt x="35560" y="827571"/>
                    <a:pt x="44450" y="827571"/>
                  </a:cubicBezTo>
                  <a:cubicBezTo>
                    <a:pt x="68913" y="827571"/>
                    <a:pt x="105735" y="828841"/>
                    <a:pt x="139927" y="828841"/>
                  </a:cubicBezTo>
                  <a:cubicBezTo>
                    <a:pt x="189900" y="828841"/>
                    <a:pt x="242502" y="826301"/>
                    <a:pt x="292475" y="828841"/>
                  </a:cubicBezTo>
                  <a:cubicBezTo>
                    <a:pt x="374009" y="832651"/>
                    <a:pt x="455543" y="835191"/>
                    <a:pt x="537077" y="833921"/>
                  </a:cubicBezTo>
                  <a:cubicBezTo>
                    <a:pt x="589679" y="832651"/>
                    <a:pt x="639652" y="835191"/>
                    <a:pt x="692255" y="835191"/>
                  </a:cubicBezTo>
                  <a:cubicBezTo>
                    <a:pt x="768528" y="835191"/>
                    <a:pt x="844802" y="833921"/>
                    <a:pt x="921076" y="835191"/>
                  </a:cubicBezTo>
                  <a:cubicBezTo>
                    <a:pt x="1034172" y="836461"/>
                    <a:pt x="2275593" y="826301"/>
                    <a:pt x="2391319" y="828841"/>
                  </a:cubicBezTo>
                  <a:cubicBezTo>
                    <a:pt x="2441291" y="830111"/>
                    <a:pt x="2491264" y="831381"/>
                    <a:pt x="2538606" y="831381"/>
                  </a:cubicBezTo>
                  <a:cubicBezTo>
                    <a:pt x="2625401" y="833921"/>
                    <a:pt x="2709565" y="830111"/>
                    <a:pt x="2796359" y="833921"/>
                  </a:cubicBezTo>
                  <a:cubicBezTo>
                    <a:pt x="2867373" y="836461"/>
                    <a:pt x="2938386" y="836461"/>
                    <a:pt x="3009400" y="839001"/>
                  </a:cubicBezTo>
                  <a:cubicBezTo>
                    <a:pt x="3114605" y="842811"/>
                    <a:pt x="3219810" y="845351"/>
                    <a:pt x="3325015" y="846621"/>
                  </a:cubicBezTo>
                  <a:cubicBezTo>
                    <a:pt x="3364467" y="846621"/>
                    <a:pt x="3385090" y="845351"/>
                    <a:pt x="3405410" y="845351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5699313" y="3895562"/>
            <a:ext cx="942256" cy="14722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049644" y="2718738"/>
            <a:ext cx="1059141" cy="11768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190838" y="8194318"/>
            <a:ext cx="1059141" cy="1176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0000"/>
          </a:blip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398414" y="3324502"/>
            <a:ext cx="1378797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7200" b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</a:t>
            </a:r>
            <a:r>
              <a:rPr lang="en-US" sz="7200" b="1" dirty="0" smtClean="0">
                <a:solidFill>
                  <a:srgbClr val="6B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SAU!</a:t>
            </a:r>
            <a:endParaRPr lang="en-US" sz="7200" b="1" u="none" dirty="0">
              <a:solidFill>
                <a:srgbClr val="6B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01281" flipH="1">
            <a:off x="621399" y="3217632"/>
            <a:ext cx="1272522" cy="2334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1272"/>
          <a:stretch>
            <a:fillRect/>
          </a:stretch>
        </p:blipFill>
        <p:spPr>
          <a:xfrm rot="8100000">
            <a:off x="-1596142" y="-527384"/>
            <a:ext cx="4696170" cy="39563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6374929" y="1225581"/>
            <a:ext cx="2731576" cy="3775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14881365" y="7435124"/>
            <a:ext cx="3650971" cy="4365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23713" y="5720901"/>
            <a:ext cx="1671174" cy="2231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12054" y="6783680"/>
            <a:ext cx="2173140" cy="35033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886517">
            <a:off x="522800" y="5758082"/>
            <a:ext cx="801187" cy="13289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51797">
            <a:off x="16839291" y="661088"/>
            <a:ext cx="686212" cy="11382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65720" y="95897"/>
            <a:ext cx="1957994" cy="10866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573812" y="8557633"/>
            <a:ext cx="2031561" cy="17293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5400000">
            <a:off x="8873220" y="8065716"/>
            <a:ext cx="541560" cy="18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9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179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6</cp:revision>
  <dcterms:created xsi:type="dcterms:W3CDTF">2006-08-16T00:00:00Z</dcterms:created>
  <dcterms:modified xsi:type="dcterms:W3CDTF">2021-10-06T02:41:47Z</dcterms:modified>
  <dc:identifier>DAEr690eBU8</dc:identifier>
</cp:coreProperties>
</file>