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5" r:id="rId2"/>
    <p:sldId id="256" r:id="rId3"/>
    <p:sldId id="257" r:id="rId4"/>
    <p:sldId id="271" r:id="rId5"/>
    <p:sldId id="272" r:id="rId6"/>
    <p:sldId id="270" r:id="rId7"/>
    <p:sldId id="259" r:id="rId8"/>
    <p:sldId id="273" r:id="rId9"/>
    <p:sldId id="262" r:id="rId10"/>
    <p:sldId id="269" r:id="rId11"/>
  </p:sldIdLst>
  <p:sldSz cx="18288000" cy="10287000"/>
  <p:notesSz cx="6858000" cy="9144000"/>
  <p:embeddedFontLs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4622" autoAdjust="0"/>
  </p:normalViewPr>
  <p:slideViewPr>
    <p:cSldViewPr>
      <p:cViewPr varScale="1">
        <p:scale>
          <a:sx n="56" d="100"/>
          <a:sy n="56" d="100"/>
        </p:scale>
        <p:origin x="749"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9.svg"/><Relationship Id="rId18" Type="http://schemas.openxmlformats.org/officeDocument/2006/relationships/image" Target="../media/image9.png"/><Relationship Id="rId26" Type="http://schemas.openxmlformats.org/officeDocument/2006/relationships/image" Target="../media/image13.png"/><Relationship Id="rId21" Type="http://schemas.openxmlformats.org/officeDocument/2006/relationships/image" Target="../media/image113.svg"/><Relationship Id="rId34" Type="http://schemas.openxmlformats.org/officeDocument/2006/relationships/image" Target="../media/image17.png"/><Relationship Id="rId7" Type="http://schemas.openxmlformats.org/officeDocument/2006/relationships/image" Target="../media/image25.svg"/><Relationship Id="rId12" Type="http://schemas.openxmlformats.org/officeDocument/2006/relationships/image" Target="../media/image6.png"/><Relationship Id="rId17" Type="http://schemas.openxmlformats.org/officeDocument/2006/relationships/image" Target="../media/image13.svg"/><Relationship Id="rId25" Type="http://schemas.openxmlformats.org/officeDocument/2006/relationships/image" Target="../media/image117.svg"/><Relationship Id="rId33" Type="http://schemas.openxmlformats.org/officeDocument/2006/relationships/image" Target="../media/image123.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7.svg"/><Relationship Id="rId24" Type="http://schemas.openxmlformats.org/officeDocument/2006/relationships/image" Target="../media/image12.png"/><Relationship Id="rId32" Type="http://schemas.openxmlformats.org/officeDocument/2006/relationships/image" Target="../media/image16.png"/><Relationship Id="rId37" Type="http://schemas.openxmlformats.org/officeDocument/2006/relationships/image" Target="../media/image127.svg"/><Relationship Id="rId5" Type="http://schemas.openxmlformats.org/officeDocument/2006/relationships/image" Target="../media/image103.svg"/><Relationship Id="rId15" Type="http://schemas.openxmlformats.org/officeDocument/2006/relationships/image" Target="../media/image111.svg"/><Relationship Id="rId23" Type="http://schemas.openxmlformats.org/officeDocument/2006/relationships/image" Target="../media/image115.svg"/><Relationship Id="rId28" Type="http://schemas.openxmlformats.org/officeDocument/2006/relationships/image" Target="../media/image14.png"/><Relationship Id="rId36" Type="http://schemas.openxmlformats.org/officeDocument/2006/relationships/image" Target="../media/image18.png"/><Relationship Id="rId10" Type="http://schemas.openxmlformats.org/officeDocument/2006/relationships/image" Target="../media/image5.png"/><Relationship Id="rId19" Type="http://schemas.openxmlformats.org/officeDocument/2006/relationships/image" Target="../media/image99.svg"/><Relationship Id="rId31" Type="http://schemas.openxmlformats.org/officeDocument/2006/relationships/image" Target="../media/image121.svg"/><Relationship Id="rId4" Type="http://schemas.openxmlformats.org/officeDocument/2006/relationships/image" Target="../media/image2.png"/><Relationship Id="rId9" Type="http://schemas.openxmlformats.org/officeDocument/2006/relationships/image" Target="../media/image105.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119.svg"/><Relationship Id="rId30" Type="http://schemas.openxmlformats.org/officeDocument/2006/relationships/image" Target="../media/image15.png"/><Relationship Id="rId35" Type="http://schemas.openxmlformats.org/officeDocument/2006/relationships/image" Target="../media/image125.svg"/><Relationship Id="rId8" Type="http://schemas.openxmlformats.org/officeDocument/2006/relationships/image" Target="../media/image4.png"/><Relationship Id="rId3" Type="http://schemas.openxmlformats.org/officeDocument/2006/relationships/image" Target="../media/image101.svg"/></Relationships>
</file>

<file path=ppt/slides/_rels/slide10.xml.rels><?xml version="1.0" encoding="UTF-8" standalone="yes"?>
<Relationships xmlns="http://schemas.openxmlformats.org/package/2006/relationships"><Relationship Id="rId13" Type="http://schemas.openxmlformats.org/officeDocument/2006/relationships/image" Target="../media/image109.svg"/><Relationship Id="rId18" Type="http://schemas.openxmlformats.org/officeDocument/2006/relationships/image" Target="../media/image9.png"/><Relationship Id="rId26" Type="http://schemas.openxmlformats.org/officeDocument/2006/relationships/image" Target="../media/image13.png"/><Relationship Id="rId21" Type="http://schemas.openxmlformats.org/officeDocument/2006/relationships/image" Target="../media/image113.svg"/><Relationship Id="rId34" Type="http://schemas.openxmlformats.org/officeDocument/2006/relationships/image" Target="../media/image17.png"/><Relationship Id="rId7" Type="http://schemas.openxmlformats.org/officeDocument/2006/relationships/image" Target="../media/image25.svg"/><Relationship Id="rId12" Type="http://schemas.openxmlformats.org/officeDocument/2006/relationships/image" Target="../media/image6.png"/><Relationship Id="rId17" Type="http://schemas.openxmlformats.org/officeDocument/2006/relationships/image" Target="../media/image13.svg"/><Relationship Id="rId25" Type="http://schemas.openxmlformats.org/officeDocument/2006/relationships/image" Target="../media/image117.svg"/><Relationship Id="rId33" Type="http://schemas.openxmlformats.org/officeDocument/2006/relationships/image" Target="../media/image123.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7.svg"/><Relationship Id="rId24" Type="http://schemas.openxmlformats.org/officeDocument/2006/relationships/image" Target="../media/image12.png"/><Relationship Id="rId32" Type="http://schemas.openxmlformats.org/officeDocument/2006/relationships/image" Target="../media/image16.png"/><Relationship Id="rId37" Type="http://schemas.openxmlformats.org/officeDocument/2006/relationships/image" Target="../media/image127.svg"/><Relationship Id="rId5" Type="http://schemas.openxmlformats.org/officeDocument/2006/relationships/image" Target="../media/image103.svg"/><Relationship Id="rId15" Type="http://schemas.openxmlformats.org/officeDocument/2006/relationships/image" Target="../media/image111.svg"/><Relationship Id="rId23" Type="http://schemas.openxmlformats.org/officeDocument/2006/relationships/image" Target="../media/image115.svg"/><Relationship Id="rId28" Type="http://schemas.openxmlformats.org/officeDocument/2006/relationships/image" Target="../media/image14.png"/><Relationship Id="rId36" Type="http://schemas.openxmlformats.org/officeDocument/2006/relationships/image" Target="../media/image18.png"/><Relationship Id="rId10" Type="http://schemas.openxmlformats.org/officeDocument/2006/relationships/image" Target="../media/image5.png"/><Relationship Id="rId19" Type="http://schemas.openxmlformats.org/officeDocument/2006/relationships/image" Target="../media/image99.svg"/><Relationship Id="rId31" Type="http://schemas.openxmlformats.org/officeDocument/2006/relationships/image" Target="../media/image121.svg"/><Relationship Id="rId4" Type="http://schemas.openxmlformats.org/officeDocument/2006/relationships/image" Target="../media/image2.png"/><Relationship Id="rId9" Type="http://schemas.openxmlformats.org/officeDocument/2006/relationships/image" Target="../media/image105.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119.svg"/><Relationship Id="rId30" Type="http://schemas.openxmlformats.org/officeDocument/2006/relationships/image" Target="../media/image15.png"/><Relationship Id="rId35" Type="http://schemas.openxmlformats.org/officeDocument/2006/relationships/image" Target="../media/image125.svg"/><Relationship Id="rId8" Type="http://schemas.openxmlformats.org/officeDocument/2006/relationships/image" Target="../media/image4.png"/><Relationship Id="rId3" Type="http://schemas.openxmlformats.org/officeDocument/2006/relationships/image" Target="../media/image101.sv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8.pn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24.png"/><Relationship Id="rId2" Type="http://schemas.openxmlformats.org/officeDocument/2006/relationships/image" Target="../media/image19.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25.png"/><Relationship Id="rId4" Type="http://schemas.openxmlformats.org/officeDocument/2006/relationships/image" Target="../media/image20.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13" Type="http://schemas.openxmlformats.org/officeDocument/2006/relationships/image" Target="../media/image31.svg"/><Relationship Id="rId3" Type="http://schemas.openxmlformats.org/officeDocument/2006/relationships/image" Target="../media/image21.svg"/><Relationship Id="rId12" Type="http://schemas.openxmlformats.org/officeDocument/2006/relationships/image" Target="../media/image30.png"/><Relationship Id="rId7" Type="http://schemas.openxmlformats.org/officeDocument/2006/relationships/image" Target="../media/image25.svg"/><Relationship Id="rId17" Type="http://schemas.openxmlformats.org/officeDocument/2006/relationships/image" Target="../media/image33.pn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27.sv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13" Type="http://schemas.openxmlformats.org/officeDocument/2006/relationships/image" Target="../media/image31.svg"/><Relationship Id="rId18" Type="http://schemas.openxmlformats.org/officeDocument/2006/relationships/image" Target="../media/image35.png"/><Relationship Id="rId3" Type="http://schemas.openxmlformats.org/officeDocument/2006/relationships/image" Target="../media/image21.svg"/><Relationship Id="rId12" Type="http://schemas.openxmlformats.org/officeDocument/2006/relationships/image" Target="../media/image30.png"/><Relationship Id="rId7" Type="http://schemas.openxmlformats.org/officeDocument/2006/relationships/image" Target="../media/image25.svg"/><Relationship Id="rId17" Type="http://schemas.openxmlformats.org/officeDocument/2006/relationships/image" Target="../media/image34.pn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9.png"/><Relationship Id="rId19" Type="http://schemas.openxmlformats.org/officeDocument/2006/relationships/image" Target="../media/image36.png"/><Relationship Id="rId4" Type="http://schemas.openxmlformats.org/officeDocument/2006/relationships/image" Target="../media/image27.png"/><Relationship Id="rId9" Type="http://schemas.openxmlformats.org/officeDocument/2006/relationships/image" Target="../media/image27.sv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13" Type="http://schemas.openxmlformats.org/officeDocument/2006/relationships/image" Target="../media/image31.svg"/><Relationship Id="rId18" Type="http://schemas.openxmlformats.org/officeDocument/2006/relationships/image" Target="../media/image38.png"/><Relationship Id="rId3" Type="http://schemas.openxmlformats.org/officeDocument/2006/relationships/image" Target="../media/image21.svg"/><Relationship Id="rId12" Type="http://schemas.openxmlformats.org/officeDocument/2006/relationships/image" Target="../media/image30.png"/><Relationship Id="rId7" Type="http://schemas.openxmlformats.org/officeDocument/2006/relationships/image" Target="../media/image25.svg"/><Relationship Id="rId17" Type="http://schemas.openxmlformats.org/officeDocument/2006/relationships/image" Target="../media/image37.pn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9.png"/><Relationship Id="rId19" Type="http://schemas.openxmlformats.org/officeDocument/2006/relationships/image" Target="../media/image39.png"/><Relationship Id="rId4" Type="http://schemas.openxmlformats.org/officeDocument/2006/relationships/image" Target="../media/image27.png"/><Relationship Id="rId9" Type="http://schemas.openxmlformats.org/officeDocument/2006/relationships/image" Target="../media/image27.sv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13" Type="http://schemas.openxmlformats.org/officeDocument/2006/relationships/image" Target="../media/image31.svg"/><Relationship Id="rId3" Type="http://schemas.openxmlformats.org/officeDocument/2006/relationships/image" Target="../media/image21.svg"/><Relationship Id="rId12" Type="http://schemas.openxmlformats.org/officeDocument/2006/relationships/image" Target="../media/image30.png"/><Relationship Id="rId7" Type="http://schemas.openxmlformats.org/officeDocument/2006/relationships/image" Target="../media/image25.sv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27.sv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48.pn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45.png"/><Relationship Id="rId17" Type="http://schemas.openxmlformats.org/officeDocument/2006/relationships/image" Target="../media/image52.svg"/><Relationship Id="rId2" Type="http://schemas.openxmlformats.org/officeDocument/2006/relationships/image" Target="../media/image40.png"/><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44.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44.svg"/><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13" Type="http://schemas.openxmlformats.org/officeDocument/2006/relationships/image" Target="../media/image31.svg"/><Relationship Id="rId3" Type="http://schemas.openxmlformats.org/officeDocument/2006/relationships/image" Target="../media/image21.svg"/><Relationship Id="rId12" Type="http://schemas.openxmlformats.org/officeDocument/2006/relationships/image" Target="../media/image30.png"/><Relationship Id="rId7" Type="http://schemas.openxmlformats.org/officeDocument/2006/relationships/image" Target="../media/image25.sv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27.svg"/><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sv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6560">
            <a:off x="17227985" y="541008"/>
            <a:ext cx="760877" cy="1073032"/>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04847">
            <a:off x="215269" y="3731870"/>
            <a:ext cx="1122310" cy="11223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61588">
            <a:off x="16601047" y="5878302"/>
            <a:ext cx="1221388" cy="129684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646022">
            <a:off x="544691" y="476732"/>
            <a:ext cx="1303493" cy="1201584"/>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58105" y="4017363"/>
            <a:ext cx="1077413" cy="1288211"/>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170578" y="160458"/>
            <a:ext cx="1433059" cy="930675"/>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003586">
            <a:off x="16298884" y="1305847"/>
            <a:ext cx="545634" cy="1130375"/>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20968">
            <a:off x="119397" y="2582681"/>
            <a:ext cx="1935172" cy="63332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29358">
            <a:off x="2205234" y="1205248"/>
            <a:ext cx="839734" cy="79851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453495">
            <a:off x="173394" y="6972842"/>
            <a:ext cx="1260226" cy="1426182"/>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10601344">
            <a:off x="193508" y="4947133"/>
            <a:ext cx="1451981" cy="1451981"/>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9438273">
            <a:off x="17594006" y="6740538"/>
            <a:ext cx="399981" cy="1848650"/>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3659741">
            <a:off x="15516672" y="7933902"/>
            <a:ext cx="913813" cy="934195"/>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1842453">
            <a:off x="16896164" y="8692004"/>
            <a:ext cx="876542" cy="977886"/>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1045001">
            <a:off x="1596060" y="7510162"/>
            <a:ext cx="862233" cy="1618526"/>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rot="-4492633">
            <a:off x="788209" y="8559638"/>
            <a:ext cx="616301" cy="1812650"/>
          </a:xfrm>
          <a:prstGeom prst="rect">
            <a:avLst/>
          </a:prstGeom>
        </p:spPr>
      </p:pic>
      <p:grpSp>
        <p:nvGrpSpPr>
          <p:cNvPr id="19" name="Group 19"/>
          <p:cNvGrpSpPr/>
          <p:nvPr/>
        </p:nvGrpSpPr>
        <p:grpSpPr>
          <a:xfrm>
            <a:off x="2034178" y="2510726"/>
            <a:ext cx="14758338" cy="5071174"/>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5420420" y="0"/>
              <a:ext cx="4027218" cy="961150"/>
            </a:xfrm>
            <a:prstGeom prst="rect">
              <a:avLst/>
            </a:prstGeom>
          </p:spPr>
        </p:pic>
      </p:grpSp>
      <p:pic>
        <p:nvPicPr>
          <p:cNvPr id="23" name="Picture 23"/>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16446712" y="3135989"/>
            <a:ext cx="708008" cy="708008"/>
          </a:xfrm>
          <a:prstGeom prst="rect">
            <a:avLst/>
          </a:prstGeom>
        </p:spPr>
      </p:pic>
      <p:sp>
        <p:nvSpPr>
          <p:cNvPr id="24" name="TextBox 18"/>
          <p:cNvSpPr txBox="1"/>
          <p:nvPr/>
        </p:nvSpPr>
        <p:spPr>
          <a:xfrm>
            <a:off x="2678946" y="3724379"/>
            <a:ext cx="13493475" cy="3077766"/>
          </a:xfrm>
          <a:prstGeom prst="rect">
            <a:avLst/>
          </a:prstGeom>
        </p:spPr>
        <p:txBody>
          <a:bodyPr wrap="square" lIns="0" tIns="0" rIns="0" bIns="0" rtlCol="0" anchor="t">
            <a:spAutoFit/>
          </a:bodyPr>
          <a:lstStyle/>
          <a:p>
            <a:pPr marL="0" lvl="0" indent="0" algn="ctr">
              <a:lnSpc>
                <a:spcPts val="11999"/>
              </a:lnSpc>
              <a:spcBef>
                <a:spcPct val="0"/>
              </a:spcBef>
            </a:pPr>
            <a:r>
              <a:rPr lang="en-US" sz="7200" b="1" dirty="0" smtClean="0">
                <a:solidFill>
                  <a:srgbClr val="272626"/>
                </a:solidFill>
                <a:latin typeface="Arial" panose="020B0604020202020204" pitchFamily="34" charset="0"/>
                <a:cs typeface="Arial" panose="020B0604020202020204" pitchFamily="34" charset="0"/>
              </a:rPr>
              <a:t>CHÀO MỪNG CÁC EM ĐẾN VỚI HỌC NGÀY HÔM NAY!</a:t>
            </a:r>
            <a:endParaRPr lang="en-US" sz="7200" b="1" dirty="0">
              <a:solidFill>
                <a:srgbClr val="27262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6560">
            <a:off x="17227985" y="541008"/>
            <a:ext cx="760877" cy="1073032"/>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04847">
            <a:off x="215269" y="3731870"/>
            <a:ext cx="1122310" cy="11223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61588">
            <a:off x="16601047" y="5878302"/>
            <a:ext cx="1221388" cy="129684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646022">
            <a:off x="544691" y="476732"/>
            <a:ext cx="1303493" cy="1201584"/>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58105" y="4017363"/>
            <a:ext cx="1077413" cy="1288211"/>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170578" y="160458"/>
            <a:ext cx="1433059" cy="930675"/>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003586">
            <a:off x="16298884" y="1305847"/>
            <a:ext cx="545634" cy="1130375"/>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20968">
            <a:off x="119397" y="2582681"/>
            <a:ext cx="1935172" cy="63332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29358">
            <a:off x="2205234" y="1205248"/>
            <a:ext cx="839734" cy="79851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453495">
            <a:off x="173394" y="6972842"/>
            <a:ext cx="1260226" cy="1426182"/>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10601344">
            <a:off x="193508" y="4947133"/>
            <a:ext cx="1451981" cy="1451981"/>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9438273">
            <a:off x="17594006" y="6740538"/>
            <a:ext cx="399981" cy="1848650"/>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3659741">
            <a:off x="15516672" y="7933902"/>
            <a:ext cx="913813" cy="934195"/>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1842453">
            <a:off x="16896164" y="8692004"/>
            <a:ext cx="876542" cy="977886"/>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1045001">
            <a:off x="1596060" y="7510162"/>
            <a:ext cx="862233" cy="1618526"/>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rot="-4492633">
            <a:off x="788209" y="8559638"/>
            <a:ext cx="616301" cy="1812650"/>
          </a:xfrm>
          <a:prstGeom prst="rect">
            <a:avLst/>
          </a:prstGeom>
        </p:spPr>
      </p:pic>
      <p:grpSp>
        <p:nvGrpSpPr>
          <p:cNvPr id="19" name="Group 19"/>
          <p:cNvGrpSpPr/>
          <p:nvPr/>
        </p:nvGrpSpPr>
        <p:grpSpPr>
          <a:xfrm>
            <a:off x="2034178" y="2510726"/>
            <a:ext cx="14758338" cy="5071174"/>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5420420" y="0"/>
              <a:ext cx="4027218" cy="961150"/>
            </a:xfrm>
            <a:prstGeom prst="rect">
              <a:avLst/>
            </a:prstGeom>
          </p:spPr>
        </p:pic>
      </p:grpSp>
      <p:pic>
        <p:nvPicPr>
          <p:cNvPr id="23" name="Picture 23"/>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16446712" y="3135989"/>
            <a:ext cx="708008" cy="708008"/>
          </a:xfrm>
          <a:prstGeom prst="rect">
            <a:avLst/>
          </a:prstGeom>
        </p:spPr>
      </p:pic>
      <p:sp>
        <p:nvSpPr>
          <p:cNvPr id="24" name="TextBox 18"/>
          <p:cNvSpPr txBox="1"/>
          <p:nvPr/>
        </p:nvSpPr>
        <p:spPr>
          <a:xfrm>
            <a:off x="2678946" y="3724379"/>
            <a:ext cx="13493475" cy="2903231"/>
          </a:xfrm>
          <a:prstGeom prst="rect">
            <a:avLst/>
          </a:prstGeom>
        </p:spPr>
        <p:txBody>
          <a:bodyPr wrap="square" lIns="0" tIns="0" rIns="0" bIns="0" rtlCol="0" anchor="t">
            <a:spAutoFit/>
          </a:bodyPr>
          <a:lstStyle/>
          <a:p>
            <a:pPr marL="0" lvl="0" indent="0" algn="ctr">
              <a:lnSpc>
                <a:spcPts val="11999"/>
              </a:lnSpc>
              <a:spcBef>
                <a:spcPct val="0"/>
              </a:spcBef>
            </a:pPr>
            <a:r>
              <a:rPr lang="en-US" sz="7200" b="1" dirty="0" smtClean="0">
                <a:solidFill>
                  <a:srgbClr val="272626"/>
                </a:solidFill>
                <a:latin typeface="Arial" panose="020B0604020202020204" pitchFamily="34" charset="0"/>
                <a:cs typeface="Arial" panose="020B0604020202020204" pitchFamily="34" charset="0"/>
              </a:rPr>
              <a:t>HẸN GẶP LẠI CÁC EM </a:t>
            </a:r>
          </a:p>
          <a:p>
            <a:pPr marL="0" lvl="0" indent="0" algn="ctr">
              <a:lnSpc>
                <a:spcPts val="11999"/>
              </a:lnSpc>
              <a:spcBef>
                <a:spcPct val="0"/>
              </a:spcBef>
            </a:pPr>
            <a:r>
              <a:rPr lang="en-US" sz="7200" b="1" dirty="0" smtClean="0">
                <a:solidFill>
                  <a:srgbClr val="272626"/>
                </a:solidFill>
                <a:latin typeface="Arial" panose="020B0604020202020204" pitchFamily="34" charset="0"/>
                <a:cs typeface="Arial" panose="020B0604020202020204" pitchFamily="34" charset="0"/>
              </a:rPr>
              <a:t>TRONG BÀI HỌC SAU!</a:t>
            </a:r>
            <a:endParaRPr lang="en-US" sz="7200" b="1" dirty="0">
              <a:solidFill>
                <a:srgbClr val="27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772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499" b="30850"/>
          <a:stretch>
            <a:fillRect/>
          </a:stretch>
        </p:blipFill>
        <p:spPr>
          <a:xfrm rot="-1382617">
            <a:off x="1138668" y="3251270"/>
            <a:ext cx="4398805" cy="676666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32364">
            <a:off x="13215037" y="1663853"/>
            <a:ext cx="4622817" cy="47524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4555811" y="-2240351"/>
            <a:ext cx="8725546" cy="14179568"/>
          </a:xfrm>
          <a:prstGeom prst="rect">
            <a:avLst/>
          </a:prstGeom>
        </p:spPr>
      </p:pic>
      <p:grpSp>
        <p:nvGrpSpPr>
          <p:cNvPr id="5" name="Group 5"/>
          <p:cNvGrpSpPr/>
          <p:nvPr/>
        </p:nvGrpSpPr>
        <p:grpSpPr>
          <a:xfrm>
            <a:off x="2667000" y="3132612"/>
            <a:ext cx="13030200" cy="5009621"/>
            <a:chOff x="0" y="0"/>
            <a:chExt cx="3403061" cy="1879496"/>
          </a:xfrm>
        </p:grpSpPr>
        <p:sp>
          <p:nvSpPr>
            <p:cNvPr id="6" name="Freeform 6"/>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sp>
      </p:grpSp>
      <p:sp>
        <p:nvSpPr>
          <p:cNvPr id="7" name="TextBox 7"/>
          <p:cNvSpPr txBox="1"/>
          <p:nvPr/>
        </p:nvSpPr>
        <p:spPr>
          <a:xfrm>
            <a:off x="2784894" y="4100503"/>
            <a:ext cx="12708113" cy="3139321"/>
          </a:xfrm>
          <a:prstGeom prst="rect">
            <a:avLst/>
          </a:prstGeom>
        </p:spPr>
        <p:txBody>
          <a:bodyPr wrap="square" lIns="0" tIns="0" rIns="0" bIns="0" rtlCol="0" anchor="t">
            <a:spAutoFit/>
          </a:bodyPr>
          <a:lstStyle/>
          <a:p>
            <a:pPr marL="0" lvl="0" indent="0" algn="ctr">
              <a:lnSpc>
                <a:spcPct val="150000"/>
              </a:lnSpc>
              <a:spcBef>
                <a:spcPct val="0"/>
              </a:spcBef>
            </a:pPr>
            <a:r>
              <a:rPr lang="en-US" sz="5600" i="1" spc="-200" dirty="0" err="1" smtClean="0">
                <a:solidFill>
                  <a:srgbClr val="272626"/>
                </a:solidFill>
                <a:latin typeface="Arial" panose="020B0604020202020204" pitchFamily="34" charset="0"/>
                <a:cs typeface="Arial" panose="020B0604020202020204" pitchFamily="34" charset="0"/>
              </a:rPr>
              <a:t>Bài</a:t>
            </a:r>
            <a:r>
              <a:rPr lang="en-US" sz="5600" i="1" spc="-200" dirty="0" smtClean="0">
                <a:solidFill>
                  <a:srgbClr val="272626"/>
                </a:solidFill>
                <a:latin typeface="Arial" panose="020B0604020202020204" pitchFamily="34" charset="0"/>
                <a:cs typeface="Arial" panose="020B0604020202020204" pitchFamily="34" charset="0"/>
              </a:rPr>
              <a:t> </a:t>
            </a:r>
            <a:r>
              <a:rPr lang="en-US" sz="5600" i="1" spc="-200" dirty="0" err="1" smtClean="0">
                <a:solidFill>
                  <a:srgbClr val="272626"/>
                </a:solidFill>
                <a:latin typeface="Arial" panose="020B0604020202020204" pitchFamily="34" charset="0"/>
                <a:cs typeface="Arial" panose="020B0604020202020204" pitchFamily="34" charset="0"/>
              </a:rPr>
              <a:t>viết</a:t>
            </a:r>
            <a:r>
              <a:rPr lang="en-US" sz="5600" i="1" spc="-200" dirty="0" smtClean="0">
                <a:solidFill>
                  <a:srgbClr val="272626"/>
                </a:solidFill>
                <a:latin typeface="Arial" panose="020B0604020202020204" pitchFamily="34" charset="0"/>
                <a:cs typeface="Arial" panose="020B0604020202020204" pitchFamily="34" charset="0"/>
              </a:rPr>
              <a:t> 2</a:t>
            </a:r>
          </a:p>
          <a:p>
            <a:pPr marL="0" lvl="0" indent="0" algn="ctr">
              <a:lnSpc>
                <a:spcPct val="150000"/>
              </a:lnSpc>
              <a:spcBef>
                <a:spcPct val="0"/>
              </a:spcBef>
            </a:pPr>
            <a:r>
              <a:rPr lang="en-US" sz="8000" b="1" spc="-200" dirty="0" smtClean="0">
                <a:solidFill>
                  <a:srgbClr val="272626"/>
                </a:solidFill>
                <a:latin typeface="Arial" panose="020B0604020202020204" pitchFamily="34" charset="0"/>
                <a:cs typeface="Arial" panose="020B0604020202020204" pitchFamily="34" charset="0"/>
              </a:rPr>
              <a:t>KỂ VỀ MỘT NGÀY ĐI HỌC</a:t>
            </a:r>
            <a:endParaRPr lang="en-US" sz="8000" b="1" u="none" spc="-200" dirty="0">
              <a:solidFill>
                <a:srgbClr val="272626"/>
              </a:solidFill>
              <a:latin typeface="Arial" panose="020B0604020202020204" pitchFamily="34" charset="0"/>
              <a:cs typeface="Arial" panose="020B0604020202020204" pitchFamily="34" charset="0"/>
            </a:endParaRPr>
          </a:p>
        </p:txBody>
      </p:sp>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180231">
            <a:off x="2190417" y="2244404"/>
            <a:ext cx="831833" cy="831833"/>
          </a:xfrm>
          <a:prstGeom prst="rect">
            <a:avLst/>
          </a:prstGeom>
        </p:spPr>
      </p:pic>
      <p:pic>
        <p:nvPicPr>
          <p:cNvPr id="28" name="Picture 2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180231">
            <a:off x="3159205" y="1284245"/>
            <a:ext cx="1223634" cy="1250927"/>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682344">
            <a:off x="900474" y="1213133"/>
            <a:ext cx="2348424" cy="768575"/>
          </a:xfrm>
          <a:prstGeom prst="rect">
            <a:avLst/>
          </a:prstGeom>
        </p:spPr>
      </p:pic>
      <p:pic>
        <p:nvPicPr>
          <p:cNvPr id="30" name="Picture 3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567256" y="2529201"/>
            <a:ext cx="1110597" cy="1239003"/>
          </a:xfrm>
          <a:prstGeom prst="rect">
            <a:avLst/>
          </a:prstGeom>
        </p:spPr>
      </p:pic>
      <p:pic>
        <p:nvPicPr>
          <p:cNvPr id="31" name="Picture 31"/>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008368" y="5320560"/>
            <a:ext cx="831833" cy="831833"/>
          </a:xfrm>
          <a:prstGeom prst="rect">
            <a:avLst/>
          </a:prstGeom>
        </p:spPr>
      </p:pic>
      <p:pic>
        <p:nvPicPr>
          <p:cNvPr id="32" name="Picture 32"/>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0185448">
            <a:off x="1755498" y="7210771"/>
            <a:ext cx="2278279" cy="2278279"/>
          </a:xfrm>
          <a:prstGeom prst="rect">
            <a:avLst/>
          </a:prstGeom>
        </p:spPr>
      </p:pic>
      <p:grpSp>
        <p:nvGrpSpPr>
          <p:cNvPr id="33" name="Group 2"/>
          <p:cNvGrpSpPr/>
          <p:nvPr/>
        </p:nvGrpSpPr>
        <p:grpSpPr>
          <a:xfrm>
            <a:off x="7044122" y="2762788"/>
            <a:ext cx="4187835" cy="1094543"/>
            <a:chOff x="0" y="0"/>
            <a:chExt cx="14682140" cy="1940093"/>
          </a:xfrm>
        </p:grpSpPr>
        <p:sp>
          <p:nvSpPr>
            <p:cNvPr id="34" name="Freeform 3"/>
            <p:cNvSpPr/>
            <p:nvPr/>
          </p:nvSpPr>
          <p:spPr>
            <a:xfrm>
              <a:off x="0" y="-4073"/>
              <a:ext cx="14688530" cy="1946696"/>
            </a:xfrm>
            <a:custGeom>
              <a:avLst/>
              <a:gdLst/>
              <a:ahLst/>
              <a:cxnLst/>
              <a:rect l="l" t="t" r="r" b="b"/>
              <a:pathLst>
                <a:path w="14688530" h="1946696">
                  <a:moveTo>
                    <a:pt x="14060753" y="1892218"/>
                  </a:moveTo>
                  <a:cubicBezTo>
                    <a:pt x="14060753" y="1892218"/>
                    <a:pt x="13329878" y="1946696"/>
                    <a:pt x="11321073" y="1944075"/>
                  </a:cubicBezTo>
                  <a:cubicBezTo>
                    <a:pt x="5334503" y="1941912"/>
                    <a:pt x="1057074" y="1934088"/>
                    <a:pt x="1057074" y="1934088"/>
                  </a:cubicBezTo>
                  <a:cubicBezTo>
                    <a:pt x="812932" y="1925254"/>
                    <a:pt x="449110" y="1904023"/>
                    <a:pt x="282371" y="1845846"/>
                  </a:cubicBezTo>
                  <a:cubicBezTo>
                    <a:pt x="4469" y="1748882"/>
                    <a:pt x="0" y="1575604"/>
                    <a:pt x="0" y="1246360"/>
                  </a:cubicBezTo>
                  <a:lnTo>
                    <a:pt x="0" y="1246351"/>
                  </a:lnTo>
                  <a:cubicBezTo>
                    <a:pt x="8536" y="491230"/>
                    <a:pt x="0" y="345608"/>
                    <a:pt x="77597" y="223930"/>
                  </a:cubicBezTo>
                  <a:cubicBezTo>
                    <a:pt x="217372" y="4759"/>
                    <a:pt x="519255" y="4073"/>
                    <a:pt x="937909" y="4073"/>
                  </a:cubicBezTo>
                  <a:cubicBezTo>
                    <a:pt x="937909" y="4073"/>
                    <a:pt x="2822598" y="15681"/>
                    <a:pt x="9113624" y="7673"/>
                  </a:cubicBezTo>
                  <a:cubicBezTo>
                    <a:pt x="13110950" y="0"/>
                    <a:pt x="13827683" y="6979"/>
                    <a:pt x="13827683" y="6979"/>
                  </a:cubicBezTo>
                  <a:cubicBezTo>
                    <a:pt x="14195991" y="14458"/>
                    <a:pt x="14334251" y="42638"/>
                    <a:pt x="14531991" y="165219"/>
                  </a:cubicBezTo>
                  <a:cubicBezTo>
                    <a:pt x="14683008" y="258836"/>
                    <a:pt x="14688530" y="476157"/>
                    <a:pt x="14679389" y="1246351"/>
                  </a:cubicBezTo>
                  <a:lnTo>
                    <a:pt x="14679389" y="1246360"/>
                  </a:lnTo>
                  <a:cubicBezTo>
                    <a:pt x="14679389" y="1693569"/>
                    <a:pt x="14636606" y="1842156"/>
                    <a:pt x="14060753" y="1892218"/>
                  </a:cubicBezTo>
                  <a:close/>
                </a:path>
              </a:pathLst>
            </a:custGeom>
            <a:solidFill>
              <a:srgbClr val="BAE6FF"/>
            </a:solidFill>
          </p:spPr>
        </p:sp>
      </p:grpSp>
      <p:sp>
        <p:nvSpPr>
          <p:cNvPr id="35" name="TextBox 34"/>
          <p:cNvSpPr txBox="1"/>
          <p:nvPr/>
        </p:nvSpPr>
        <p:spPr>
          <a:xfrm>
            <a:off x="7652359" y="2771015"/>
            <a:ext cx="2832898" cy="1077218"/>
          </a:xfrm>
          <a:prstGeom prst="rect">
            <a:avLst/>
          </a:prstGeom>
          <a:noFill/>
        </p:spPr>
        <p:txBody>
          <a:bodyPr wrap="square" rtlCol="0">
            <a:spAutoFit/>
          </a:bodyPr>
          <a:lstStyle/>
          <a:p>
            <a:pPr algn="ctr"/>
            <a:r>
              <a:rPr lang="en-US" sz="6400" dirty="0" err="1" smtClean="0">
                <a:latin typeface="Arial" panose="020B0604020202020204" pitchFamily="34" charset="0"/>
                <a:cs typeface="Arial" panose="020B0604020202020204" pitchFamily="34" charset="0"/>
              </a:rPr>
              <a:t>Bài</a:t>
            </a:r>
            <a:r>
              <a:rPr lang="en-US" sz="6400" dirty="0" smtClean="0">
                <a:latin typeface="Arial" panose="020B0604020202020204" pitchFamily="34" charset="0"/>
                <a:cs typeface="Arial" panose="020B0604020202020204" pitchFamily="34" charset="0"/>
              </a:rPr>
              <a:t> 10</a:t>
            </a:r>
            <a:endParaRPr lang="en-US" sz="6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D8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97473">
            <a:off x="16775441" y="5037987"/>
            <a:ext cx="1101434" cy="1079405"/>
          </a:xfrm>
          <a:prstGeom prst="rect">
            <a:avLst/>
          </a:prstGeom>
        </p:spPr>
      </p:pic>
      <p:sp>
        <p:nvSpPr>
          <p:cNvPr id="4" name="AutoShape 4"/>
          <p:cNvSpPr/>
          <p:nvPr/>
        </p:nvSpPr>
        <p:spPr>
          <a:xfrm>
            <a:off x="0" y="0"/>
            <a:ext cx="1476150" cy="10287000"/>
          </a:xfrm>
          <a:prstGeom prst="rect">
            <a:avLst/>
          </a:prstGeom>
          <a:solidFill>
            <a:srgbClr val="FDF5B6"/>
          </a:solidFill>
        </p:spPr>
      </p:sp>
      <p:sp>
        <p:nvSpPr>
          <p:cNvPr id="5" name="TextBox 5"/>
          <p:cNvSpPr txBox="1"/>
          <p:nvPr/>
        </p:nvSpPr>
        <p:spPr>
          <a:xfrm>
            <a:off x="3691897" y="827618"/>
            <a:ext cx="11977507" cy="738664"/>
          </a:xfrm>
          <a:prstGeom prst="rect">
            <a:avLst/>
          </a:prstGeom>
        </p:spPr>
        <p:txBody>
          <a:bodyPr wrap="square" lIns="0" tIns="0" rIns="0" bIns="0" rtlCol="0" anchor="t">
            <a:spAutoFit/>
          </a:bodyPr>
          <a:lstStyle/>
          <a:p>
            <a:pPr marL="0" lvl="0" indent="0" algn="ctr">
              <a:spcBef>
                <a:spcPct val="0"/>
              </a:spcBef>
            </a:pPr>
            <a:r>
              <a:rPr lang="en-US" sz="4800" b="1" i="1" u="none" dirty="0" smtClean="0">
                <a:solidFill>
                  <a:srgbClr val="272626"/>
                </a:solidFill>
                <a:latin typeface="Arial" panose="020B0604020202020204" pitchFamily="34" charset="0"/>
                <a:cs typeface="Arial" panose="020B0604020202020204" pitchFamily="34" charset="0"/>
              </a:rPr>
              <a:t>1. </a:t>
            </a:r>
            <a:r>
              <a:rPr lang="en-US" sz="4800" b="1" i="1" u="none" dirty="0" err="1" smtClean="0">
                <a:solidFill>
                  <a:srgbClr val="272626"/>
                </a:solidFill>
                <a:latin typeface="Arial" panose="020B0604020202020204" pitchFamily="34" charset="0"/>
                <a:cs typeface="Arial" panose="020B0604020202020204" pitchFamily="34" charset="0"/>
              </a:rPr>
              <a:t>Kể</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với</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bạn</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về</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một</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ngày</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đi</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học</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của</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em</a:t>
            </a:r>
            <a:endParaRPr lang="en-US" sz="4800" b="1" i="1" u="none" dirty="0">
              <a:solidFill>
                <a:srgbClr val="272626"/>
              </a:solidFill>
              <a:latin typeface="Arial" panose="020B0604020202020204" pitchFamily="34" charset="0"/>
              <a:cs typeface="Arial" panose="020B0604020202020204" pitchFamily="34" charset="0"/>
            </a:endParaRPr>
          </a:p>
        </p:txBody>
      </p:sp>
      <p:grpSp>
        <p:nvGrpSpPr>
          <p:cNvPr id="7" name="Group 7"/>
          <p:cNvGrpSpPr/>
          <p:nvPr/>
        </p:nvGrpSpPr>
        <p:grpSpPr>
          <a:xfrm>
            <a:off x="2671085" y="2171700"/>
            <a:ext cx="14010960" cy="7051758"/>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840615">
            <a:off x="14814769" y="8135299"/>
            <a:ext cx="2348424" cy="768575"/>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85761" y="8222526"/>
            <a:ext cx="1462949" cy="143635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102038" y="2317868"/>
            <a:ext cx="1061203" cy="1061203"/>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59455">
            <a:off x="2419599" y="2788219"/>
            <a:ext cx="2058223" cy="477318"/>
          </a:xfrm>
          <a:prstGeom prst="rect">
            <a:avLst/>
          </a:prstGeom>
        </p:spPr>
      </p:pic>
      <p:sp>
        <p:nvSpPr>
          <p:cNvPr id="13" name="TextBox 12"/>
          <p:cNvSpPr txBox="1"/>
          <p:nvPr/>
        </p:nvSpPr>
        <p:spPr>
          <a:xfrm>
            <a:off x="4045545" y="2629824"/>
            <a:ext cx="12350616" cy="2431435"/>
          </a:xfrm>
          <a:prstGeom prst="rect">
            <a:avLst/>
          </a:prstGeom>
          <a:noFill/>
        </p:spPr>
        <p:txBody>
          <a:bodyPr wrap="square" rtlCol="0">
            <a:spAutoFit/>
          </a:bodyPr>
          <a:lstStyle/>
          <a:p>
            <a:pPr>
              <a:lnSpc>
                <a:spcPct val="200000"/>
              </a:lnSpc>
            </a:pPr>
            <a:r>
              <a:rPr lang="en-US" sz="3800" b="1" u="sng" dirty="0" smtClean="0">
                <a:solidFill>
                  <a:srgbClr val="FF0000"/>
                </a:solidFill>
                <a:latin typeface="Arial" panose="020B0604020202020204" pitchFamily="34" charset="0"/>
                <a:cs typeface="Arial" panose="020B0604020202020204" pitchFamily="34" charset="0"/>
              </a:rPr>
              <a:t>GỢI Ý:</a:t>
            </a:r>
          </a:p>
          <a:p>
            <a:pPr marL="571500" indent="-571500">
              <a:lnSpc>
                <a:spcPct val="200000"/>
              </a:lnSpc>
              <a:buFontTx/>
              <a:buChar char="-"/>
            </a:pPr>
            <a:r>
              <a:rPr lang="en-US" sz="3800" dirty="0" err="1" smtClean="0">
                <a:latin typeface="Arial" panose="020B0604020202020204" pitchFamily="34" charset="0"/>
                <a:cs typeface="Arial" panose="020B0604020202020204" pitchFamily="34" charset="0"/>
              </a:rPr>
              <a:t>Buổi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sáng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em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thức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dậy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lúc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mấy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giờ</a:t>
            </a:r>
            <a:r>
              <a:rPr lang="en-US" sz="3800" dirty="0" smtClean="0">
                <a:latin typeface="Arial" panose="020B0604020202020204" pitchFamily="34" charset="0"/>
                <a:cs typeface="Arial" panose="020B0604020202020204" pitchFamily="34" charset="0"/>
              </a:rPr>
              <a:t>?</a:t>
            </a:r>
          </a:p>
        </p:txBody>
      </p:sp>
      <p:pic>
        <p:nvPicPr>
          <p:cNvPr id="14"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87987">
            <a:off x="1804080" y="1369830"/>
            <a:ext cx="1627664" cy="1728215"/>
          </a:xfrm>
          <a:prstGeom prst="rect">
            <a:avLst/>
          </a:prstGeom>
        </p:spPr>
      </p:pic>
      <p:pic>
        <p:nvPicPr>
          <p:cNvPr id="15" name="Picture 14"/>
          <p:cNvPicPr>
            <a:picLocks noChangeAspect="1"/>
          </p:cNvPicPr>
          <p:nvPr/>
        </p:nvPicPr>
        <p:blipFill rotWithShape="1">
          <a:blip r:embed="rId17">
            <a:extLst>
              <a:ext uri="{28A0092B-C50C-407E-A947-70E740481C1C}">
                <a14:useLocalDpi xmlns:a14="http://schemas.microsoft.com/office/drawing/2010/main" val="0"/>
              </a:ext>
            </a:extLst>
          </a:blip>
          <a:srcRect t="8401" b="14799"/>
          <a:stretch/>
        </p:blipFill>
        <p:spPr>
          <a:xfrm>
            <a:off x="6762750" y="5373215"/>
            <a:ext cx="4762500" cy="28493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par>
                                <p:cTn id="29" presetID="14" presetClass="entr" presetSubtype="1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D8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97473">
            <a:off x="16775441" y="5037987"/>
            <a:ext cx="1101434" cy="1079405"/>
          </a:xfrm>
          <a:prstGeom prst="rect">
            <a:avLst/>
          </a:prstGeom>
        </p:spPr>
      </p:pic>
      <p:sp>
        <p:nvSpPr>
          <p:cNvPr id="4" name="AutoShape 4"/>
          <p:cNvSpPr/>
          <p:nvPr/>
        </p:nvSpPr>
        <p:spPr>
          <a:xfrm>
            <a:off x="0" y="0"/>
            <a:ext cx="1476150" cy="10287000"/>
          </a:xfrm>
          <a:prstGeom prst="rect">
            <a:avLst/>
          </a:prstGeom>
          <a:solidFill>
            <a:srgbClr val="FDF5B6"/>
          </a:solidFill>
        </p:spPr>
      </p:sp>
      <p:sp>
        <p:nvSpPr>
          <p:cNvPr id="5" name="TextBox 5"/>
          <p:cNvSpPr txBox="1"/>
          <p:nvPr/>
        </p:nvSpPr>
        <p:spPr>
          <a:xfrm>
            <a:off x="3691897" y="827618"/>
            <a:ext cx="11977507" cy="738664"/>
          </a:xfrm>
          <a:prstGeom prst="rect">
            <a:avLst/>
          </a:prstGeom>
        </p:spPr>
        <p:txBody>
          <a:bodyPr wrap="square" lIns="0" tIns="0" rIns="0" bIns="0" rtlCol="0" anchor="t">
            <a:spAutoFit/>
          </a:bodyPr>
          <a:lstStyle/>
          <a:p>
            <a:pPr marL="0" lvl="0" indent="0" algn="ctr">
              <a:spcBef>
                <a:spcPct val="0"/>
              </a:spcBef>
            </a:pPr>
            <a:r>
              <a:rPr lang="en-US" sz="4800" b="1" i="1" u="none" dirty="0" smtClean="0">
                <a:solidFill>
                  <a:srgbClr val="272626"/>
                </a:solidFill>
                <a:latin typeface="Arial" panose="020B0604020202020204" pitchFamily="34" charset="0"/>
                <a:cs typeface="Arial" panose="020B0604020202020204" pitchFamily="34" charset="0"/>
              </a:rPr>
              <a:t>1. </a:t>
            </a:r>
            <a:r>
              <a:rPr lang="en-US" sz="4800" b="1" i="1" u="none" dirty="0" err="1" smtClean="0">
                <a:solidFill>
                  <a:srgbClr val="272626"/>
                </a:solidFill>
                <a:latin typeface="Arial" panose="020B0604020202020204" pitchFamily="34" charset="0"/>
                <a:cs typeface="Arial" panose="020B0604020202020204" pitchFamily="34" charset="0"/>
              </a:rPr>
              <a:t>Kể</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với</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bạn</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về</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một</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ngày</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đi</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học</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của</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em</a:t>
            </a:r>
            <a:endParaRPr lang="en-US" sz="4800" b="1" i="1" u="none" dirty="0">
              <a:solidFill>
                <a:srgbClr val="272626"/>
              </a:solidFill>
              <a:latin typeface="Arial" panose="020B0604020202020204" pitchFamily="34" charset="0"/>
              <a:cs typeface="Arial" panose="020B0604020202020204" pitchFamily="34" charset="0"/>
            </a:endParaRPr>
          </a:p>
        </p:txBody>
      </p:sp>
      <p:grpSp>
        <p:nvGrpSpPr>
          <p:cNvPr id="7" name="Group 7"/>
          <p:cNvGrpSpPr/>
          <p:nvPr/>
        </p:nvGrpSpPr>
        <p:grpSpPr>
          <a:xfrm>
            <a:off x="2671085" y="2171700"/>
            <a:ext cx="14010960" cy="7051758"/>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840615">
            <a:off x="14814769" y="8135299"/>
            <a:ext cx="2348424" cy="768575"/>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85761" y="8222526"/>
            <a:ext cx="1462949" cy="143635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102038" y="2317868"/>
            <a:ext cx="1061203" cy="1061203"/>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59455">
            <a:off x="2419599" y="2788219"/>
            <a:ext cx="2058223" cy="477318"/>
          </a:xfrm>
          <a:prstGeom prst="rect">
            <a:avLst/>
          </a:prstGeom>
        </p:spPr>
      </p:pic>
      <p:sp>
        <p:nvSpPr>
          <p:cNvPr id="13" name="TextBox 12"/>
          <p:cNvSpPr txBox="1"/>
          <p:nvPr/>
        </p:nvSpPr>
        <p:spPr>
          <a:xfrm>
            <a:off x="4045545" y="2629824"/>
            <a:ext cx="12350616" cy="2431435"/>
          </a:xfrm>
          <a:prstGeom prst="rect">
            <a:avLst/>
          </a:prstGeom>
          <a:noFill/>
        </p:spPr>
        <p:txBody>
          <a:bodyPr wrap="square" rtlCol="0">
            <a:spAutoFit/>
          </a:bodyPr>
          <a:lstStyle/>
          <a:p>
            <a:pPr>
              <a:lnSpc>
                <a:spcPct val="200000"/>
              </a:lnSpc>
            </a:pPr>
            <a:r>
              <a:rPr lang="en-US" sz="3800" b="1" u="sng" dirty="0" smtClean="0">
                <a:solidFill>
                  <a:srgbClr val="FF0000"/>
                </a:solidFill>
                <a:latin typeface="Arial" panose="020B0604020202020204" pitchFamily="34" charset="0"/>
                <a:cs typeface="Arial" panose="020B0604020202020204" pitchFamily="34" charset="0"/>
              </a:rPr>
              <a:t>GỢI Ý:</a:t>
            </a:r>
          </a:p>
          <a:p>
            <a:pPr marL="571500" indent="-571500">
              <a:lnSpc>
                <a:spcPct val="200000"/>
              </a:lnSpc>
              <a:buFontTx/>
              <a:buChar char="-"/>
            </a:pPr>
            <a:r>
              <a:rPr lang="en-US" sz="3800" dirty="0" err="1">
                <a:latin typeface="Arial" panose="020B0604020202020204" pitchFamily="34" charset="0"/>
                <a:cs typeface="Arial" panose="020B0604020202020204" pitchFamily="34" charset="0"/>
              </a:rPr>
              <a:t>Em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những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gì</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chuẩn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bị</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học</a:t>
            </a:r>
            <a:r>
              <a:rPr lang="en-US" sz="3800" dirty="0">
                <a:latin typeface="Arial" panose="020B0604020202020204" pitchFamily="34" charset="0"/>
                <a:cs typeface="Arial" panose="020B0604020202020204" pitchFamily="34" charset="0"/>
              </a:rPr>
              <a:t>?</a:t>
            </a:r>
          </a:p>
        </p:txBody>
      </p:sp>
      <p:pic>
        <p:nvPicPr>
          <p:cNvPr id="14"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87987">
            <a:off x="1804080" y="1369830"/>
            <a:ext cx="1627664" cy="1728215"/>
          </a:xfrm>
          <a:prstGeom prst="rect">
            <a:avLst/>
          </a:prstGeom>
        </p:spPr>
      </p:pic>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59054" y="5519383"/>
            <a:ext cx="2995595" cy="3226025"/>
          </a:xfrm>
          <a:prstGeom prst="rect">
            <a:avLst/>
          </a:prstGeom>
        </p:spPr>
      </p:pic>
      <p:pic>
        <p:nvPicPr>
          <p:cNvPr id="16" name="Picture 15"/>
          <p:cNvPicPr>
            <a:picLocks noChangeAspect="1"/>
          </p:cNvPicPr>
          <p:nvPr/>
        </p:nvPicPr>
        <p:blipFill rotWithShape="1">
          <a:blip r:embed="rId18">
            <a:extLst>
              <a:ext uri="{28A0092B-C50C-407E-A947-70E740481C1C}">
                <a14:useLocalDpi xmlns:a14="http://schemas.microsoft.com/office/drawing/2010/main" val="0"/>
              </a:ext>
            </a:extLst>
          </a:blip>
          <a:srcRect l="11953" t="7996" r="7962" b="6794"/>
          <a:stretch/>
        </p:blipFill>
        <p:spPr>
          <a:xfrm>
            <a:off x="8318240" y="5328735"/>
            <a:ext cx="2730760" cy="2893791"/>
          </a:xfrm>
          <a:prstGeom prst="rect">
            <a:avLst/>
          </a:prstGeom>
        </p:spPr>
      </p:pic>
      <p:pic>
        <p:nvPicPr>
          <p:cNvPr id="17" name="Picture 16"/>
          <p:cNvPicPr>
            <a:picLocks noChangeAspect="1"/>
          </p:cNvPicPr>
          <p:nvPr/>
        </p:nvPicPr>
        <p:blipFill rotWithShape="1">
          <a:blip r:embed="rId19">
            <a:extLst>
              <a:ext uri="{28A0092B-C50C-407E-A947-70E740481C1C}">
                <a14:useLocalDpi xmlns:a14="http://schemas.microsoft.com/office/drawing/2010/main" val="0"/>
              </a:ext>
            </a:extLst>
          </a:blip>
          <a:srcRect l="7455" t="5750" b="11598"/>
          <a:stretch/>
        </p:blipFill>
        <p:spPr>
          <a:xfrm>
            <a:off x="12140042" y="5236986"/>
            <a:ext cx="3203155" cy="3019632"/>
          </a:xfrm>
          <a:prstGeom prst="rect">
            <a:avLst/>
          </a:prstGeom>
        </p:spPr>
      </p:pic>
    </p:spTree>
    <p:extLst>
      <p:ext uri="{BB962C8B-B14F-4D97-AF65-F5344CB8AC3E}">
        <p14:creationId xmlns:p14="http://schemas.microsoft.com/office/powerpoint/2010/main" val="1230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par>
                                <p:cTn id="29" presetID="14" presetClass="entr" presetSubtype="1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par>
                                <p:cTn id="38" presetID="14" presetClass="entr" presetSubtype="1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par>
                                <p:cTn id="41" presetID="14" presetClass="entr" presetSubtype="1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D8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97473">
            <a:off x="16775441" y="5037987"/>
            <a:ext cx="1101434" cy="1079405"/>
          </a:xfrm>
          <a:prstGeom prst="rect">
            <a:avLst/>
          </a:prstGeom>
        </p:spPr>
      </p:pic>
      <p:sp>
        <p:nvSpPr>
          <p:cNvPr id="4" name="AutoShape 4"/>
          <p:cNvSpPr/>
          <p:nvPr/>
        </p:nvSpPr>
        <p:spPr>
          <a:xfrm>
            <a:off x="0" y="0"/>
            <a:ext cx="1476150" cy="10287000"/>
          </a:xfrm>
          <a:prstGeom prst="rect">
            <a:avLst/>
          </a:prstGeom>
          <a:solidFill>
            <a:srgbClr val="FDF5B6"/>
          </a:solidFill>
        </p:spPr>
      </p:sp>
      <p:sp>
        <p:nvSpPr>
          <p:cNvPr id="5" name="TextBox 5"/>
          <p:cNvSpPr txBox="1"/>
          <p:nvPr/>
        </p:nvSpPr>
        <p:spPr>
          <a:xfrm>
            <a:off x="3691897" y="827618"/>
            <a:ext cx="11977507" cy="738664"/>
          </a:xfrm>
          <a:prstGeom prst="rect">
            <a:avLst/>
          </a:prstGeom>
        </p:spPr>
        <p:txBody>
          <a:bodyPr wrap="square" lIns="0" tIns="0" rIns="0" bIns="0" rtlCol="0" anchor="t">
            <a:spAutoFit/>
          </a:bodyPr>
          <a:lstStyle/>
          <a:p>
            <a:pPr marL="0" lvl="0" indent="0" algn="ctr">
              <a:spcBef>
                <a:spcPct val="0"/>
              </a:spcBef>
            </a:pPr>
            <a:r>
              <a:rPr lang="en-US" sz="4800" b="1" i="1" u="none" dirty="0" smtClean="0">
                <a:solidFill>
                  <a:srgbClr val="272626"/>
                </a:solidFill>
                <a:latin typeface="Arial" panose="020B0604020202020204" pitchFamily="34" charset="0"/>
                <a:cs typeface="Arial" panose="020B0604020202020204" pitchFamily="34" charset="0"/>
              </a:rPr>
              <a:t>1. </a:t>
            </a:r>
            <a:r>
              <a:rPr lang="en-US" sz="4800" b="1" i="1" u="none" dirty="0" err="1" smtClean="0">
                <a:solidFill>
                  <a:srgbClr val="272626"/>
                </a:solidFill>
                <a:latin typeface="Arial" panose="020B0604020202020204" pitchFamily="34" charset="0"/>
                <a:cs typeface="Arial" panose="020B0604020202020204" pitchFamily="34" charset="0"/>
              </a:rPr>
              <a:t>Kể</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với</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bạn</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về</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một</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ngày</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đi</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học</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của</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em</a:t>
            </a:r>
            <a:endParaRPr lang="en-US" sz="4800" b="1" i="1" u="none" dirty="0">
              <a:solidFill>
                <a:srgbClr val="272626"/>
              </a:solidFill>
              <a:latin typeface="Arial" panose="020B0604020202020204" pitchFamily="34" charset="0"/>
              <a:cs typeface="Arial" panose="020B0604020202020204" pitchFamily="34" charset="0"/>
            </a:endParaRPr>
          </a:p>
        </p:txBody>
      </p:sp>
      <p:grpSp>
        <p:nvGrpSpPr>
          <p:cNvPr id="7" name="Group 7"/>
          <p:cNvGrpSpPr/>
          <p:nvPr/>
        </p:nvGrpSpPr>
        <p:grpSpPr>
          <a:xfrm>
            <a:off x="2671085" y="2171700"/>
            <a:ext cx="14010960" cy="7051758"/>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840615">
            <a:off x="14814769" y="8135299"/>
            <a:ext cx="2348424" cy="768575"/>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85761" y="8222526"/>
            <a:ext cx="1462949" cy="143635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102038" y="2317868"/>
            <a:ext cx="1061203" cy="1061203"/>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59455">
            <a:off x="2419599" y="2788219"/>
            <a:ext cx="2058223" cy="477318"/>
          </a:xfrm>
          <a:prstGeom prst="rect">
            <a:avLst/>
          </a:prstGeom>
        </p:spPr>
      </p:pic>
      <p:sp>
        <p:nvSpPr>
          <p:cNvPr id="13" name="TextBox 12"/>
          <p:cNvSpPr txBox="1"/>
          <p:nvPr/>
        </p:nvSpPr>
        <p:spPr>
          <a:xfrm>
            <a:off x="4045545" y="2629824"/>
            <a:ext cx="12350616" cy="2431435"/>
          </a:xfrm>
          <a:prstGeom prst="rect">
            <a:avLst/>
          </a:prstGeom>
          <a:noFill/>
        </p:spPr>
        <p:txBody>
          <a:bodyPr wrap="square" rtlCol="0">
            <a:spAutoFit/>
          </a:bodyPr>
          <a:lstStyle/>
          <a:p>
            <a:pPr>
              <a:lnSpc>
                <a:spcPct val="200000"/>
              </a:lnSpc>
            </a:pPr>
            <a:r>
              <a:rPr lang="en-US" sz="3800" b="1" u="sng" dirty="0" smtClean="0">
                <a:solidFill>
                  <a:srgbClr val="FF0000"/>
                </a:solidFill>
                <a:latin typeface="Arial" panose="020B0604020202020204" pitchFamily="34" charset="0"/>
                <a:cs typeface="Arial" panose="020B0604020202020204" pitchFamily="34" charset="0"/>
              </a:rPr>
              <a:t>GỢI Ý:</a:t>
            </a:r>
          </a:p>
          <a:p>
            <a:pPr marL="571500" indent="-571500">
              <a:lnSpc>
                <a:spcPct val="200000"/>
              </a:lnSpc>
              <a:buFontTx/>
              <a:buChar char="-"/>
            </a:pPr>
            <a:r>
              <a:rPr lang="en-US" sz="3800" dirty="0" err="1">
                <a:latin typeface="Arial" panose="020B0604020202020204" pitchFamily="34" charset="0"/>
                <a:cs typeface="Arial" panose="020B0604020202020204" pitchFamily="34" charset="0"/>
              </a:rPr>
              <a:t>Em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tự</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đến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trường</a:t>
            </a:r>
            <a:r>
              <a:rPr lang="en-US" sz="3800" dirty="0">
                <a:latin typeface="Arial" panose="020B0604020202020204" pitchFamily="34" charset="0"/>
                <a:cs typeface="Arial" panose="020B0604020202020204" pitchFamily="34" charset="0"/>
              </a:rPr>
              <a:t> hay </a:t>
            </a:r>
            <a:r>
              <a:rPr lang="en-US" sz="3800" dirty="0" err="1">
                <a:latin typeface="Arial" panose="020B0604020202020204" pitchFamily="34" charset="0"/>
                <a:cs typeface="Arial" panose="020B0604020202020204" pitchFamily="34" charset="0"/>
              </a:rPr>
              <a:t>đi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cùng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bạn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cùng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mẹ</a:t>
            </a:r>
            <a:r>
              <a:rPr lang="en-US" sz="3800" dirty="0">
                <a:latin typeface="Arial" panose="020B0604020202020204" pitchFamily="34" charset="0"/>
                <a:cs typeface="Arial" panose="020B0604020202020204" pitchFamily="34" charset="0"/>
              </a:rPr>
              <a:t>?</a:t>
            </a:r>
          </a:p>
        </p:txBody>
      </p:sp>
      <p:pic>
        <p:nvPicPr>
          <p:cNvPr id="14"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87987">
            <a:off x="1804080" y="1369830"/>
            <a:ext cx="1627664" cy="1728215"/>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02136" y="4797219"/>
            <a:ext cx="4576556" cy="4315714"/>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309744" y="5373215"/>
            <a:ext cx="2878390" cy="3200235"/>
          </a:xfrm>
          <a:prstGeom prst="rect">
            <a:avLst/>
          </a:prstGeom>
        </p:spPr>
      </p:pic>
      <p:pic>
        <p:nvPicPr>
          <p:cNvPr id="19" name="Picture 1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873457" y="4815448"/>
            <a:ext cx="3873450" cy="3873450"/>
          </a:xfrm>
          <a:prstGeom prst="rect">
            <a:avLst/>
          </a:prstGeom>
        </p:spPr>
      </p:pic>
    </p:spTree>
    <p:extLst>
      <p:ext uri="{BB962C8B-B14F-4D97-AF65-F5344CB8AC3E}">
        <p14:creationId xmlns:p14="http://schemas.microsoft.com/office/powerpoint/2010/main" val="99574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par>
                                <p:cTn id="29" presetID="14" presetClass="entr" presetSubtype="1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14"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ED8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97473">
            <a:off x="16775441" y="5037987"/>
            <a:ext cx="1101434" cy="1079405"/>
          </a:xfrm>
          <a:prstGeom prst="rect">
            <a:avLst/>
          </a:prstGeom>
        </p:spPr>
      </p:pic>
      <p:sp>
        <p:nvSpPr>
          <p:cNvPr id="4" name="AutoShape 4"/>
          <p:cNvSpPr/>
          <p:nvPr/>
        </p:nvSpPr>
        <p:spPr>
          <a:xfrm>
            <a:off x="0" y="0"/>
            <a:ext cx="1476150" cy="10287000"/>
          </a:xfrm>
          <a:prstGeom prst="rect">
            <a:avLst/>
          </a:prstGeom>
          <a:solidFill>
            <a:srgbClr val="FDF5B6"/>
          </a:solidFill>
        </p:spPr>
      </p:sp>
      <p:sp>
        <p:nvSpPr>
          <p:cNvPr id="5" name="TextBox 5"/>
          <p:cNvSpPr txBox="1"/>
          <p:nvPr/>
        </p:nvSpPr>
        <p:spPr>
          <a:xfrm>
            <a:off x="3691897" y="827618"/>
            <a:ext cx="11977507" cy="738664"/>
          </a:xfrm>
          <a:prstGeom prst="rect">
            <a:avLst/>
          </a:prstGeom>
        </p:spPr>
        <p:txBody>
          <a:bodyPr wrap="square" lIns="0" tIns="0" rIns="0" bIns="0" rtlCol="0" anchor="t">
            <a:spAutoFit/>
          </a:bodyPr>
          <a:lstStyle/>
          <a:p>
            <a:pPr marL="0" lvl="0" indent="0" algn="ctr">
              <a:spcBef>
                <a:spcPct val="0"/>
              </a:spcBef>
            </a:pPr>
            <a:r>
              <a:rPr lang="en-US" sz="4800" b="1" i="1" u="none" dirty="0" smtClean="0">
                <a:solidFill>
                  <a:srgbClr val="272626"/>
                </a:solidFill>
                <a:latin typeface="Arial" panose="020B0604020202020204" pitchFamily="34" charset="0"/>
                <a:cs typeface="Arial" panose="020B0604020202020204" pitchFamily="34" charset="0"/>
              </a:rPr>
              <a:t>1. </a:t>
            </a:r>
            <a:r>
              <a:rPr lang="en-US" sz="4800" b="1" i="1" u="none" dirty="0" err="1" smtClean="0">
                <a:solidFill>
                  <a:srgbClr val="272626"/>
                </a:solidFill>
                <a:latin typeface="Arial" panose="020B0604020202020204" pitchFamily="34" charset="0"/>
                <a:cs typeface="Arial" panose="020B0604020202020204" pitchFamily="34" charset="0"/>
              </a:rPr>
              <a:t>Kể</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với</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bạn</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về</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một</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ngày</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đi</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học</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của</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em</a:t>
            </a:r>
            <a:endParaRPr lang="en-US" sz="4800" b="1" i="1" u="none" dirty="0">
              <a:solidFill>
                <a:srgbClr val="272626"/>
              </a:solidFill>
              <a:latin typeface="Arial" panose="020B0604020202020204" pitchFamily="34" charset="0"/>
              <a:cs typeface="Arial" panose="020B0604020202020204" pitchFamily="34" charset="0"/>
            </a:endParaRPr>
          </a:p>
        </p:txBody>
      </p:sp>
      <p:grpSp>
        <p:nvGrpSpPr>
          <p:cNvPr id="7" name="Group 7"/>
          <p:cNvGrpSpPr/>
          <p:nvPr/>
        </p:nvGrpSpPr>
        <p:grpSpPr>
          <a:xfrm>
            <a:off x="2455404" y="1573458"/>
            <a:ext cx="14010960" cy="7051758"/>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840615">
            <a:off x="14814769" y="8135299"/>
            <a:ext cx="2348424" cy="768575"/>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85761" y="8222526"/>
            <a:ext cx="1462949" cy="143635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102038" y="2317868"/>
            <a:ext cx="1061203" cy="1061203"/>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59455">
            <a:off x="2419599" y="2788219"/>
            <a:ext cx="2058223" cy="477318"/>
          </a:xfrm>
          <a:prstGeom prst="rect">
            <a:avLst/>
          </a:prstGeom>
        </p:spPr>
      </p:pic>
      <p:pic>
        <p:nvPicPr>
          <p:cNvPr id="14"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87987">
            <a:off x="1804080" y="1369830"/>
            <a:ext cx="1627664" cy="1728215"/>
          </a:xfrm>
          <a:prstGeom prst="rect">
            <a:avLst/>
          </a:prstGeom>
        </p:spPr>
      </p:pic>
      <p:sp>
        <p:nvSpPr>
          <p:cNvPr id="15" name="Rectangle 14"/>
          <p:cNvSpPr/>
          <p:nvPr/>
        </p:nvSpPr>
        <p:spPr>
          <a:xfrm>
            <a:off x="4126588" y="2317868"/>
            <a:ext cx="11277600" cy="5509200"/>
          </a:xfrm>
          <a:prstGeom prst="rect">
            <a:avLst/>
          </a:prstGeom>
        </p:spPr>
        <p:txBody>
          <a:bodyPr wrap="square">
            <a:spAutoFit/>
          </a:bodyPr>
          <a:lstStyle/>
          <a:p>
            <a:r>
              <a:rPr lang="en-US" sz="3200" dirty="0" smtClean="0">
                <a:latin typeface="arial" panose="020B0604020202020204" pitchFamily="34" charset="0"/>
              </a:rPr>
              <a:t>      </a:t>
            </a:r>
            <a:r>
              <a:rPr lang="en-US" sz="3200" dirty="0" err="1" smtClean="0">
                <a:latin typeface="arial" panose="020B0604020202020204" pitchFamily="34" charset="0"/>
              </a:rPr>
              <a:t>Một</a:t>
            </a:r>
            <a:r>
              <a:rPr lang="en-US" sz="3200" dirty="0" smtClean="0">
                <a:latin typeface="arial" panose="020B0604020202020204" pitchFamily="34" charset="0"/>
              </a:rPr>
              <a:t> </a:t>
            </a:r>
            <a:r>
              <a:rPr lang="en-US" sz="3200" dirty="0" err="1">
                <a:latin typeface="arial" panose="020B0604020202020204" pitchFamily="34" charset="0"/>
              </a:rPr>
              <a:t>ngày</a:t>
            </a:r>
            <a:r>
              <a:rPr lang="en-US" sz="3200" dirty="0">
                <a:latin typeface="arial" panose="020B0604020202020204" pitchFamily="34" charset="0"/>
              </a:rPr>
              <a:t> </a:t>
            </a:r>
            <a:r>
              <a:rPr lang="en-US" sz="3200" dirty="0" err="1">
                <a:latin typeface="arial" panose="020B0604020202020204" pitchFamily="34" charset="0"/>
              </a:rPr>
              <a:t>đi</a:t>
            </a:r>
            <a:r>
              <a:rPr lang="en-US" sz="3200" dirty="0">
                <a:latin typeface="arial" panose="020B0604020202020204" pitchFamily="34" charset="0"/>
              </a:rPr>
              <a:t> </a:t>
            </a:r>
            <a:r>
              <a:rPr lang="en-US" sz="3200" dirty="0" err="1">
                <a:latin typeface="arial" panose="020B0604020202020204" pitchFamily="34" charset="0"/>
              </a:rPr>
              <a:t>học</a:t>
            </a:r>
            <a:r>
              <a:rPr lang="en-US" sz="3200" dirty="0">
                <a:latin typeface="arial" panose="020B0604020202020204" pitchFamily="34" charset="0"/>
              </a:rPr>
              <a:t> </a:t>
            </a:r>
            <a:r>
              <a:rPr lang="en-US" sz="3200" dirty="0" err="1">
                <a:latin typeface="arial" panose="020B0604020202020204" pitchFamily="34" charset="0"/>
              </a:rPr>
              <a:t>của</a:t>
            </a:r>
            <a:r>
              <a:rPr lang="en-US" sz="3200" dirty="0">
                <a:latin typeface="arial" panose="020B0604020202020204" pitchFamily="34" charset="0"/>
              </a:rPr>
              <a:t> </a:t>
            </a:r>
            <a:r>
              <a:rPr lang="en-US" sz="3200" dirty="0" err="1">
                <a:latin typeface="arial" panose="020B0604020202020204" pitchFamily="34" charset="0"/>
              </a:rPr>
              <a:t>em</a:t>
            </a:r>
            <a:r>
              <a:rPr lang="en-US" sz="3200" dirty="0">
                <a:latin typeface="arial" panose="020B0604020202020204" pitchFamily="34" charset="0"/>
              </a:rPr>
              <a:t> </a:t>
            </a:r>
            <a:r>
              <a:rPr lang="en-US" sz="3200" dirty="0" err="1">
                <a:latin typeface="arial" panose="020B0604020202020204" pitchFamily="34" charset="0"/>
              </a:rPr>
              <a:t>trôi</a:t>
            </a:r>
            <a:r>
              <a:rPr lang="en-US" sz="3200" dirty="0">
                <a:latin typeface="arial" panose="020B0604020202020204" pitchFamily="34" charset="0"/>
              </a:rPr>
              <a:t> qua </a:t>
            </a:r>
            <a:r>
              <a:rPr lang="en-US" sz="3200" dirty="0" err="1">
                <a:latin typeface="arial" panose="020B0604020202020204" pitchFamily="34" charset="0"/>
              </a:rPr>
              <a:t>rất</a:t>
            </a:r>
            <a:r>
              <a:rPr lang="en-US" sz="3200" dirty="0">
                <a:latin typeface="arial" panose="020B0604020202020204" pitchFamily="34" charset="0"/>
              </a:rPr>
              <a:t> ý </a:t>
            </a:r>
            <a:r>
              <a:rPr lang="en-US" sz="3200" dirty="0" err="1">
                <a:latin typeface="arial" panose="020B0604020202020204" pitchFamily="34" charset="0"/>
              </a:rPr>
              <a:t>nghĩa</a:t>
            </a:r>
            <a:r>
              <a:rPr lang="en-US" sz="3200" dirty="0">
                <a:latin typeface="arial" panose="020B0604020202020204" pitchFamily="34" charset="0"/>
              </a:rPr>
              <a:t>.</a:t>
            </a:r>
            <a:r>
              <a:rPr lang="vi-VN" sz="3200" dirty="0" smtClean="0">
                <a:latin typeface="arial" panose="020B0604020202020204" pitchFamily="34" charset="0"/>
              </a:rPr>
              <a:t>Sáng thứ sáu, em thức dậy từ sáu giờ. Em đánh răng rửa mặt thật sạch. Sau đó,em </a:t>
            </a:r>
            <a:r>
              <a:rPr lang="en-US" sz="3200" dirty="0" err="1" smtClean="0">
                <a:latin typeface="arial" panose="020B0604020202020204" pitchFamily="34" charset="0"/>
              </a:rPr>
              <a:t>cùng</a:t>
            </a:r>
            <a:r>
              <a:rPr lang="en-US" sz="3200" dirty="0" smtClean="0">
                <a:latin typeface="arial" panose="020B0604020202020204" pitchFamily="34" charset="0"/>
              </a:rPr>
              <a:t> </a:t>
            </a:r>
            <a:r>
              <a:rPr lang="en-US" sz="3200" dirty="0" err="1" smtClean="0">
                <a:latin typeface="arial" panose="020B0604020202020204" pitchFamily="34" charset="0"/>
              </a:rPr>
              <a:t>cả</a:t>
            </a:r>
            <a:r>
              <a:rPr lang="en-US" sz="3200" dirty="0" smtClean="0">
                <a:latin typeface="arial" panose="020B0604020202020204" pitchFamily="34" charset="0"/>
              </a:rPr>
              <a:t> </a:t>
            </a:r>
            <a:r>
              <a:rPr lang="en-US" sz="3200" dirty="0" err="1" smtClean="0">
                <a:latin typeface="arial" panose="020B0604020202020204" pitchFamily="34" charset="0"/>
              </a:rPr>
              <a:t>nhà</a:t>
            </a:r>
            <a:r>
              <a:rPr lang="en-US" sz="3200" dirty="0" smtClean="0">
                <a:latin typeface="arial" panose="020B0604020202020204" pitchFamily="34" charset="0"/>
              </a:rPr>
              <a:t> </a:t>
            </a:r>
            <a:r>
              <a:rPr lang="en-US" sz="3200" dirty="0" err="1" smtClean="0">
                <a:latin typeface="arial" panose="020B0604020202020204" pitchFamily="34" charset="0"/>
              </a:rPr>
              <a:t>ăn</a:t>
            </a:r>
            <a:r>
              <a:rPr lang="en-US" sz="3200" dirty="0" smtClean="0">
                <a:latin typeface="arial" panose="020B0604020202020204" pitchFamily="34" charset="0"/>
              </a:rPr>
              <a:t> </a:t>
            </a:r>
            <a:r>
              <a:rPr lang="en-US" sz="3200" dirty="0" err="1" smtClean="0">
                <a:latin typeface="arial" panose="020B0604020202020204" pitchFamily="34" charset="0"/>
              </a:rPr>
              <a:t>sáng</a:t>
            </a:r>
            <a:r>
              <a:rPr lang="vi-VN" sz="3200" dirty="0" smtClean="0">
                <a:latin typeface="arial" panose="020B0604020202020204" pitchFamily="34" charset="0"/>
              </a:rPr>
              <a:t>. </a:t>
            </a:r>
            <a:r>
              <a:rPr lang="vi-VN" sz="3200" dirty="0">
                <a:latin typeface="arial" panose="020B0604020202020204" pitchFamily="34" charset="0"/>
              </a:rPr>
              <a:t>Tiếp đến, em sẽ mặc đồng phục, chuẩn bị sách vở. Đến bảy giờ, mẹ sẽ đưa em đến trường. Buổi sáng, lớp em có các môn học gồm Toán, Mĩ thuật, Thể dục và Đạo đức. Buổi trưa, chúng em sẽ ăn cơm và nghỉ ngơi ở </a:t>
            </a:r>
            <a:r>
              <a:rPr lang="vi-VN" sz="3200" dirty="0" smtClean="0">
                <a:latin typeface="arial" panose="020B0604020202020204" pitchFamily="34" charset="0"/>
              </a:rPr>
              <a:t>tr</a:t>
            </a:r>
            <a:r>
              <a:rPr lang="en-US" sz="3200" dirty="0" err="1" smtClean="0">
                <a:latin typeface="arial" panose="020B0604020202020204" pitchFamily="34" charset="0"/>
              </a:rPr>
              <a:t>ường</a:t>
            </a:r>
            <a:r>
              <a:rPr lang="vi-VN" sz="3200" dirty="0" smtClean="0">
                <a:latin typeface="arial" panose="020B0604020202020204" pitchFamily="34" charset="0"/>
              </a:rPr>
              <a:t>. </a:t>
            </a:r>
            <a:r>
              <a:rPr lang="en-US" sz="3200" dirty="0" err="1" smtClean="0">
                <a:latin typeface="arial" panose="020B0604020202020204" pitchFamily="34" charset="0"/>
              </a:rPr>
              <a:t>Em</a:t>
            </a:r>
            <a:r>
              <a:rPr lang="en-US" sz="3200" dirty="0" smtClean="0">
                <a:latin typeface="arial" panose="020B0604020202020204" pitchFamily="34" charset="0"/>
              </a:rPr>
              <a:t> </a:t>
            </a:r>
            <a:r>
              <a:rPr lang="en-US" sz="3200" dirty="0" err="1" smtClean="0">
                <a:latin typeface="arial" panose="020B0604020202020204" pitchFamily="34" charset="0"/>
              </a:rPr>
              <a:t>còn</a:t>
            </a:r>
            <a:r>
              <a:rPr lang="en-US" sz="3200" dirty="0" smtClean="0">
                <a:latin typeface="arial" panose="020B0604020202020204" pitchFamily="34" charset="0"/>
              </a:rPr>
              <a:t> </a:t>
            </a:r>
            <a:r>
              <a:rPr lang="en-US" sz="3200" dirty="0" err="1" smtClean="0">
                <a:latin typeface="arial" panose="020B0604020202020204" pitchFamily="34" charset="0"/>
              </a:rPr>
              <a:t>được</a:t>
            </a:r>
            <a:r>
              <a:rPr lang="en-US" sz="3200" dirty="0" smtClean="0">
                <a:latin typeface="arial" panose="020B0604020202020204" pitchFamily="34" charset="0"/>
              </a:rPr>
              <a:t> </a:t>
            </a:r>
            <a:r>
              <a:rPr lang="en-US" sz="3200" dirty="0" err="1" smtClean="0">
                <a:latin typeface="arial" panose="020B0604020202020204" pitchFamily="34" charset="0"/>
              </a:rPr>
              <a:t>chơi</a:t>
            </a:r>
            <a:r>
              <a:rPr lang="en-US" sz="3200" dirty="0" smtClean="0">
                <a:latin typeface="arial" panose="020B0604020202020204" pitchFamily="34" charset="0"/>
              </a:rPr>
              <a:t> </a:t>
            </a:r>
            <a:r>
              <a:rPr lang="en-US" sz="3200" dirty="0" err="1" smtClean="0">
                <a:latin typeface="arial" panose="020B0604020202020204" pitchFamily="34" charset="0"/>
              </a:rPr>
              <a:t>các</a:t>
            </a:r>
            <a:r>
              <a:rPr lang="en-US" sz="3200" dirty="0" smtClean="0">
                <a:latin typeface="arial" panose="020B0604020202020204" pitchFamily="34" charset="0"/>
              </a:rPr>
              <a:t> </a:t>
            </a:r>
            <a:r>
              <a:rPr lang="en-US" sz="3200" dirty="0" err="1" smtClean="0">
                <a:latin typeface="arial" panose="020B0604020202020204" pitchFamily="34" charset="0"/>
              </a:rPr>
              <a:t>trò</a:t>
            </a:r>
            <a:r>
              <a:rPr lang="en-US" sz="3200" dirty="0" smtClean="0">
                <a:latin typeface="arial" panose="020B0604020202020204" pitchFamily="34" charset="0"/>
              </a:rPr>
              <a:t> </a:t>
            </a:r>
            <a:r>
              <a:rPr lang="en-US" sz="3200" dirty="0" err="1" smtClean="0">
                <a:latin typeface="arial" panose="020B0604020202020204" pitchFamily="34" charset="0"/>
              </a:rPr>
              <a:t>chơi</a:t>
            </a:r>
            <a:r>
              <a:rPr lang="en-US" sz="3200" dirty="0" smtClean="0">
                <a:latin typeface="arial" panose="020B0604020202020204" pitchFamily="34" charset="0"/>
              </a:rPr>
              <a:t> </a:t>
            </a:r>
            <a:r>
              <a:rPr lang="en-US" sz="3200" dirty="0" err="1" smtClean="0">
                <a:latin typeface="arial" panose="020B0604020202020204" pitchFamily="34" charset="0"/>
              </a:rPr>
              <a:t>dân</a:t>
            </a:r>
            <a:r>
              <a:rPr lang="en-US" sz="3200" dirty="0" smtClean="0">
                <a:latin typeface="arial" panose="020B0604020202020204" pitchFamily="34" charset="0"/>
              </a:rPr>
              <a:t> </a:t>
            </a:r>
            <a:r>
              <a:rPr lang="en-US" sz="3200" dirty="0" err="1" smtClean="0">
                <a:latin typeface="arial" panose="020B0604020202020204" pitchFamily="34" charset="0"/>
              </a:rPr>
              <a:t>gian</a:t>
            </a:r>
            <a:r>
              <a:rPr lang="en-US" sz="3200" dirty="0" smtClean="0">
                <a:latin typeface="arial" panose="020B0604020202020204" pitchFamily="34" charset="0"/>
              </a:rPr>
              <a:t> </a:t>
            </a:r>
            <a:r>
              <a:rPr lang="en-US" sz="3200" dirty="0" err="1" smtClean="0">
                <a:latin typeface="arial" panose="020B0604020202020204" pitchFamily="34" charset="0"/>
              </a:rPr>
              <a:t>rất</a:t>
            </a:r>
            <a:r>
              <a:rPr lang="en-US" sz="3200" dirty="0" smtClean="0">
                <a:latin typeface="arial" panose="020B0604020202020204" pitchFamily="34" charset="0"/>
              </a:rPr>
              <a:t> </a:t>
            </a:r>
            <a:r>
              <a:rPr lang="en-US" sz="3200" dirty="0" err="1" smtClean="0">
                <a:latin typeface="arial" panose="020B0604020202020204" pitchFamily="34" charset="0"/>
              </a:rPr>
              <a:t>vui</a:t>
            </a:r>
            <a:r>
              <a:rPr lang="en-US" sz="3200" dirty="0" smtClean="0">
                <a:latin typeface="arial" panose="020B0604020202020204" pitchFamily="34" charset="0"/>
              </a:rPr>
              <a:t>. </a:t>
            </a:r>
            <a:r>
              <a:rPr lang="vi-VN" sz="3200" dirty="0" smtClean="0">
                <a:latin typeface="arial" panose="020B0604020202020204" pitchFamily="34" charset="0"/>
              </a:rPr>
              <a:t>Đến </a:t>
            </a:r>
            <a:r>
              <a:rPr lang="vi-VN" sz="3200" dirty="0">
                <a:latin typeface="arial" panose="020B0604020202020204" pitchFamily="34" charset="0"/>
              </a:rPr>
              <a:t>chiều, lớp em sẽ có các tiết Âm nhạc, Tiếng Anh và Sinh hoạt. </a:t>
            </a:r>
            <a:r>
              <a:rPr lang="en-US" sz="3200" dirty="0" err="1" smtClean="0">
                <a:latin typeface="arial" panose="020B0604020202020204" pitchFamily="34" charset="0"/>
              </a:rPr>
              <a:t>Buổi</a:t>
            </a:r>
            <a:r>
              <a:rPr lang="en-US" sz="3200" dirty="0" smtClean="0">
                <a:latin typeface="arial" panose="020B0604020202020204" pitchFamily="34" charset="0"/>
              </a:rPr>
              <a:t> </a:t>
            </a:r>
            <a:r>
              <a:rPr lang="en-US" sz="3200" dirty="0" err="1" smtClean="0">
                <a:latin typeface="arial" panose="020B0604020202020204" pitchFamily="34" charset="0"/>
              </a:rPr>
              <a:t>chiều</a:t>
            </a:r>
            <a:r>
              <a:rPr lang="en-US" sz="3200" dirty="0" smtClean="0">
                <a:latin typeface="arial" panose="020B0604020202020204" pitchFamily="34" charset="0"/>
              </a:rPr>
              <a:t> </a:t>
            </a:r>
            <a:r>
              <a:rPr lang="en-US" sz="3200" dirty="0" err="1" smtClean="0">
                <a:latin typeface="arial" panose="020B0604020202020204" pitchFamily="34" charset="0"/>
              </a:rPr>
              <a:t>em</a:t>
            </a:r>
            <a:r>
              <a:rPr lang="en-US" sz="3200" dirty="0" smtClean="0">
                <a:latin typeface="arial" panose="020B0604020202020204" pitchFamily="34" charset="0"/>
              </a:rPr>
              <a:t> </a:t>
            </a:r>
            <a:r>
              <a:rPr lang="en-US" sz="3200" dirty="0" err="1" smtClean="0">
                <a:latin typeface="arial" panose="020B0604020202020204" pitchFamily="34" charset="0"/>
              </a:rPr>
              <a:t>sẽ</a:t>
            </a:r>
            <a:r>
              <a:rPr lang="en-US" sz="3200" dirty="0" smtClean="0">
                <a:latin typeface="arial" panose="020B0604020202020204" pitchFamily="34" charset="0"/>
              </a:rPr>
              <a:t> tan </a:t>
            </a:r>
            <a:r>
              <a:rPr lang="en-US" sz="3200" dirty="0" err="1" smtClean="0">
                <a:latin typeface="arial" panose="020B0604020202020204" pitchFamily="34" charset="0"/>
              </a:rPr>
              <a:t>học</a:t>
            </a:r>
            <a:r>
              <a:rPr lang="en-US" sz="3200" dirty="0" smtClean="0">
                <a:latin typeface="arial" panose="020B0604020202020204" pitchFamily="34" charset="0"/>
              </a:rPr>
              <a:t> </a:t>
            </a:r>
            <a:r>
              <a:rPr lang="en-US" sz="3200" dirty="0" err="1" smtClean="0">
                <a:latin typeface="arial" panose="020B0604020202020204" pitchFamily="34" charset="0"/>
              </a:rPr>
              <a:t>vào</a:t>
            </a:r>
            <a:r>
              <a:rPr lang="en-US" sz="3200" dirty="0" smtClean="0">
                <a:latin typeface="arial" panose="020B0604020202020204" pitchFamily="34" charset="0"/>
              </a:rPr>
              <a:t> </a:t>
            </a:r>
            <a:r>
              <a:rPr lang="en-US" sz="3200" dirty="0" err="1" smtClean="0">
                <a:latin typeface="arial" panose="020B0604020202020204" pitchFamily="34" charset="0"/>
              </a:rPr>
              <a:t>lúc</a:t>
            </a:r>
            <a:r>
              <a:rPr lang="en-US" sz="3200" dirty="0" smtClean="0">
                <a:latin typeface="arial" panose="020B0604020202020204" pitchFamily="34" charset="0"/>
              </a:rPr>
              <a:t> </a:t>
            </a:r>
            <a:r>
              <a:rPr lang="en-US" sz="3200" dirty="0" err="1" smtClean="0">
                <a:latin typeface="arial" panose="020B0604020202020204" pitchFamily="34" charset="0"/>
              </a:rPr>
              <a:t>mười</a:t>
            </a:r>
            <a:r>
              <a:rPr lang="en-US" sz="3200" dirty="0" smtClean="0">
                <a:latin typeface="arial" panose="020B0604020202020204" pitchFamily="34" charset="0"/>
              </a:rPr>
              <a:t> </a:t>
            </a:r>
            <a:r>
              <a:rPr lang="en-US" sz="3200" dirty="0" err="1" smtClean="0">
                <a:latin typeface="arial" panose="020B0604020202020204" pitchFamily="34" charset="0"/>
              </a:rPr>
              <a:t>sáu</a:t>
            </a:r>
            <a:r>
              <a:rPr lang="en-US" sz="3200" dirty="0" smtClean="0">
                <a:latin typeface="arial" panose="020B0604020202020204" pitchFamily="34" charset="0"/>
              </a:rPr>
              <a:t> </a:t>
            </a:r>
            <a:r>
              <a:rPr lang="en-US" sz="3200" dirty="0" err="1" smtClean="0">
                <a:latin typeface="arial" panose="020B0604020202020204" pitchFamily="34" charset="0"/>
              </a:rPr>
              <a:t>giờ</a:t>
            </a:r>
            <a:r>
              <a:rPr lang="en-US" sz="3200" dirty="0" smtClean="0">
                <a:latin typeface="arial" panose="020B0604020202020204" pitchFamily="34" charset="0"/>
              </a:rPr>
              <a:t> </a:t>
            </a:r>
            <a:r>
              <a:rPr lang="en-US" sz="3200" dirty="0" err="1" smtClean="0">
                <a:latin typeface="arial" panose="020B0604020202020204" pitchFamily="34" charset="0"/>
              </a:rPr>
              <a:t>ba</a:t>
            </a:r>
            <a:r>
              <a:rPr lang="en-US" sz="3200" dirty="0" smtClean="0">
                <a:latin typeface="arial" panose="020B0604020202020204" pitchFamily="34" charset="0"/>
              </a:rPr>
              <a:t> </a:t>
            </a:r>
            <a:r>
              <a:rPr lang="en-US" sz="3200" dirty="0" err="1" smtClean="0">
                <a:latin typeface="arial" panose="020B0604020202020204" pitchFamily="34" charset="0"/>
              </a:rPr>
              <a:t>mươi</a:t>
            </a:r>
            <a:r>
              <a:rPr lang="en-US" sz="3200" dirty="0" smtClean="0">
                <a:latin typeface="arial" panose="020B0604020202020204" pitchFamily="34" charset="0"/>
              </a:rPr>
              <a:t> </a:t>
            </a:r>
            <a:r>
              <a:rPr lang="en-US" sz="3200" dirty="0" err="1" smtClean="0">
                <a:latin typeface="arial" panose="020B0604020202020204" pitchFamily="34" charset="0"/>
              </a:rPr>
              <a:t>phút</a:t>
            </a:r>
            <a:r>
              <a:rPr lang="vi-VN" sz="3200" dirty="0" smtClean="0">
                <a:latin typeface="arial" panose="020B0604020202020204" pitchFamily="34" charset="0"/>
              </a:rPr>
              <a:t>. </a:t>
            </a:r>
            <a:r>
              <a:rPr lang="vi-VN" sz="3200" dirty="0">
                <a:latin typeface="arial" panose="020B0604020202020204" pitchFamily="34" charset="0"/>
              </a:rPr>
              <a:t>Bố đến đón em trở về nhà. Một ngày học </a:t>
            </a:r>
            <a:r>
              <a:rPr lang="vi-VN" sz="3200" dirty="0" smtClean="0">
                <a:latin typeface="arial" panose="020B0604020202020204" pitchFamily="34" charset="0"/>
              </a:rPr>
              <a:t>tập</a:t>
            </a:r>
            <a:r>
              <a:rPr lang="en-US" sz="3200" dirty="0" smtClean="0">
                <a:latin typeface="arial" panose="020B0604020202020204" pitchFamily="34" charset="0"/>
              </a:rPr>
              <a:t> </a:t>
            </a:r>
            <a:r>
              <a:rPr lang="en-US" sz="3200" dirty="0" err="1" smtClean="0">
                <a:latin typeface="arial" panose="020B0604020202020204" pitchFamily="34" charset="0"/>
              </a:rPr>
              <a:t>của</a:t>
            </a:r>
            <a:r>
              <a:rPr lang="en-US" sz="3200" dirty="0" smtClean="0">
                <a:latin typeface="arial" panose="020B0604020202020204" pitchFamily="34" charset="0"/>
              </a:rPr>
              <a:t> </a:t>
            </a:r>
            <a:r>
              <a:rPr lang="en-US" sz="3200" dirty="0" err="1" smtClean="0">
                <a:latin typeface="arial" panose="020B0604020202020204" pitchFamily="34" charset="0"/>
              </a:rPr>
              <a:t>em</a:t>
            </a:r>
            <a:r>
              <a:rPr lang="en-US" sz="3200" dirty="0" smtClean="0">
                <a:latin typeface="arial" panose="020B0604020202020204" pitchFamily="34" charset="0"/>
              </a:rPr>
              <a:t> </a:t>
            </a:r>
            <a:r>
              <a:rPr lang="en-US" sz="3200" dirty="0" err="1" smtClean="0">
                <a:latin typeface="arial" panose="020B0604020202020204" pitchFamily="34" charset="0"/>
              </a:rPr>
              <a:t>thật</a:t>
            </a:r>
            <a:r>
              <a:rPr lang="en-US" sz="3200" dirty="0" smtClean="0">
                <a:latin typeface="arial" panose="020B0604020202020204" pitchFamily="34" charset="0"/>
              </a:rPr>
              <a:t> </a:t>
            </a:r>
            <a:r>
              <a:rPr lang="en-US" sz="3200" dirty="0" err="1" smtClean="0">
                <a:latin typeface="arial" panose="020B0604020202020204" pitchFamily="34" charset="0"/>
              </a:rPr>
              <a:t>là</a:t>
            </a:r>
            <a:r>
              <a:rPr lang="en-US" sz="3200" dirty="0" smtClean="0">
                <a:latin typeface="arial" panose="020B0604020202020204" pitchFamily="34" charset="0"/>
              </a:rPr>
              <a:t> </a:t>
            </a:r>
            <a:r>
              <a:rPr lang="en-US" sz="3200" dirty="0" err="1" smtClean="0">
                <a:latin typeface="arial" panose="020B0604020202020204" pitchFamily="34" charset="0"/>
              </a:rPr>
              <a:t>vui</a:t>
            </a:r>
            <a:r>
              <a:rPr lang="en-US" sz="3200" dirty="0" smtClean="0">
                <a:latin typeface="arial" panose="020B0604020202020204" pitchFamily="34" charset="0"/>
              </a:rPr>
              <a:t> </a:t>
            </a:r>
            <a:r>
              <a:rPr lang="en-US" sz="3200" dirty="0" err="1" smtClean="0">
                <a:latin typeface="arial" panose="020B0604020202020204" pitchFamily="34" charset="0"/>
              </a:rPr>
              <a:t>và</a:t>
            </a:r>
            <a:r>
              <a:rPr lang="en-US" sz="3200" dirty="0" smtClean="0">
                <a:latin typeface="arial" panose="020B0604020202020204" pitchFamily="34" charset="0"/>
              </a:rPr>
              <a:t> </a:t>
            </a:r>
            <a:r>
              <a:rPr lang="en-US" sz="3200" dirty="0" err="1" smtClean="0">
                <a:latin typeface="arial" panose="020B0604020202020204" pitchFamily="34" charset="0"/>
              </a:rPr>
              <a:t>bổ</a:t>
            </a:r>
            <a:r>
              <a:rPr lang="en-US" sz="3200" dirty="0" smtClean="0">
                <a:latin typeface="arial" panose="020B0604020202020204" pitchFamily="34" charset="0"/>
              </a:rPr>
              <a:t> </a:t>
            </a:r>
            <a:r>
              <a:rPr lang="en-US" sz="3200" dirty="0" err="1" smtClean="0">
                <a:latin typeface="arial" panose="020B0604020202020204" pitchFamily="34" charset="0"/>
              </a:rPr>
              <a:t>ích</a:t>
            </a:r>
            <a:r>
              <a:rPr lang="en-US" sz="3200" dirty="0" smtClean="0">
                <a:latin typeface="arial" panose="020B0604020202020204" pitchFamily="34" charset="0"/>
              </a:rPr>
              <a:t>.</a:t>
            </a:r>
            <a:endParaRPr lang="en-US" sz="3200" dirty="0"/>
          </a:p>
        </p:txBody>
      </p:sp>
    </p:spTree>
    <p:extLst>
      <p:ext uri="{BB962C8B-B14F-4D97-AF65-F5344CB8AC3E}">
        <p14:creationId xmlns:p14="http://schemas.microsoft.com/office/powerpoint/2010/main" val="7993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35503">
            <a:off x="-340552" y="-197521"/>
            <a:ext cx="2586089" cy="32606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31074">
            <a:off x="16742210" y="-771097"/>
            <a:ext cx="3246606" cy="826699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55739">
            <a:off x="16188702" y="6886618"/>
            <a:ext cx="3484672" cy="358237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69688">
            <a:off x="493254" y="3722590"/>
            <a:ext cx="1750852" cy="92255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361682">
            <a:off x="-2036897" y="5069565"/>
            <a:ext cx="4495277" cy="5986446"/>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600926">
            <a:off x="16119247" y="6727492"/>
            <a:ext cx="649589" cy="1345737"/>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334778">
            <a:off x="1608398" y="8572405"/>
            <a:ext cx="2173525" cy="711335"/>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9925695">
            <a:off x="-1336004" y="930801"/>
            <a:ext cx="2931449" cy="293144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8787215">
            <a:off x="16642839" y="2894557"/>
            <a:ext cx="793059" cy="3665400"/>
          </a:xfrm>
          <a:prstGeom prst="rect">
            <a:avLst/>
          </a:prstGeom>
        </p:spPr>
      </p:pic>
      <p:sp>
        <p:nvSpPr>
          <p:cNvPr id="12" name="TextBox 29"/>
          <p:cNvSpPr txBox="1"/>
          <p:nvPr/>
        </p:nvSpPr>
        <p:spPr>
          <a:xfrm>
            <a:off x="2651787" y="715160"/>
            <a:ext cx="13044325" cy="2154436"/>
          </a:xfrm>
          <a:prstGeom prst="rect">
            <a:avLst/>
          </a:prstGeom>
        </p:spPr>
        <p:txBody>
          <a:bodyPr wrap="square" lIns="0" tIns="0" rIns="0" bIns="0" rtlCol="0" anchor="t">
            <a:spAutoFit/>
          </a:bodyPr>
          <a:lstStyle/>
          <a:p>
            <a:pPr marL="0" lvl="0" indent="0" algn="just">
              <a:lnSpc>
                <a:spcPts val="8399"/>
              </a:lnSpc>
              <a:spcBef>
                <a:spcPct val="0"/>
              </a:spcBef>
            </a:pPr>
            <a:r>
              <a:rPr lang="en-US" sz="4800" b="1" i="1" u="none" dirty="0" smtClean="0">
                <a:solidFill>
                  <a:srgbClr val="272626"/>
                </a:solidFill>
                <a:latin typeface="Arial" panose="020B0604020202020204" pitchFamily="34" charset="0"/>
                <a:cs typeface="Arial" panose="020B0604020202020204" pitchFamily="34" charset="0"/>
              </a:rPr>
              <a:t>2. </a:t>
            </a:r>
            <a:r>
              <a:rPr lang="en-US" sz="4800" b="1" i="1" u="none" dirty="0" err="1" smtClean="0">
                <a:solidFill>
                  <a:srgbClr val="272626"/>
                </a:solidFill>
                <a:latin typeface="Arial" panose="020B0604020202020204" pitchFamily="34" charset="0"/>
                <a:cs typeface="Arial" panose="020B0604020202020204" pitchFamily="34" charset="0"/>
              </a:rPr>
              <a:t>Dựa</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vào</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những</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điều</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vừa</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kể</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viết</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smtClean="0">
                <a:solidFill>
                  <a:srgbClr val="272626"/>
                </a:solidFill>
                <a:latin typeface="Arial" panose="020B0604020202020204" pitchFamily="34" charset="0"/>
                <a:cs typeface="Arial" panose="020B0604020202020204" pitchFamily="34" charset="0"/>
              </a:rPr>
              <a:t>6 </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smtClean="0">
                <a:solidFill>
                  <a:srgbClr val="272626"/>
                </a:solidFill>
                <a:latin typeface="Arial" panose="020B0604020202020204" pitchFamily="34" charset="0"/>
                <a:cs typeface="Arial" panose="020B0604020202020204" pitchFamily="34" charset="0"/>
              </a:rPr>
              <a:t>8 </a:t>
            </a:r>
            <a:r>
              <a:rPr lang="en-US" sz="4800" b="1" i="1" u="none" dirty="0" err="1" smtClean="0">
                <a:solidFill>
                  <a:srgbClr val="272626"/>
                </a:solidFill>
                <a:latin typeface="Arial" panose="020B0604020202020204" pitchFamily="34" charset="0"/>
                <a:cs typeface="Arial" panose="020B0604020202020204" pitchFamily="34" charset="0"/>
              </a:rPr>
              <a:t>câu</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về</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một</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ngày</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đi</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học</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của</a:t>
            </a:r>
            <a:r>
              <a:rPr lang="en-US" sz="4800" b="1" i="1" u="none" dirty="0" smtClean="0">
                <a:solidFill>
                  <a:srgbClr val="272626"/>
                </a:solidFill>
                <a:latin typeface="Arial" panose="020B0604020202020204" pitchFamily="34" charset="0"/>
                <a:cs typeface="Arial" panose="020B0604020202020204" pitchFamily="34" charset="0"/>
              </a:rPr>
              <a:t> </a:t>
            </a:r>
            <a:r>
              <a:rPr lang="en-US" sz="4800" b="1" i="1" u="none" dirty="0" err="1" smtClean="0">
                <a:solidFill>
                  <a:srgbClr val="272626"/>
                </a:solidFill>
                <a:latin typeface="Arial" panose="020B0604020202020204" pitchFamily="34" charset="0"/>
                <a:cs typeface="Arial" panose="020B0604020202020204" pitchFamily="34" charset="0"/>
              </a:rPr>
              <a:t>em</a:t>
            </a:r>
            <a:r>
              <a:rPr lang="en-US" sz="4800" b="1" i="1" u="none" dirty="0" smtClean="0">
                <a:solidFill>
                  <a:srgbClr val="272626"/>
                </a:solidFill>
                <a:latin typeface="Arial" panose="020B0604020202020204" pitchFamily="34" charset="0"/>
                <a:cs typeface="Arial" panose="020B0604020202020204" pitchFamily="34" charset="0"/>
              </a:rPr>
              <a:t>.</a:t>
            </a:r>
            <a:endParaRPr lang="en-US" sz="4800" b="1" i="1" u="none" dirty="0">
              <a:solidFill>
                <a:srgbClr val="272626"/>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0">
            <a:extLst>
              <a:ext uri="{28A0092B-C50C-407E-A947-70E740481C1C}">
                <a14:useLocalDpi xmlns:a14="http://schemas.microsoft.com/office/drawing/2010/main" val="0"/>
              </a:ext>
            </a:extLst>
          </a:blip>
          <a:srcRect t="18892" b="17477"/>
          <a:stretch/>
        </p:blipFill>
        <p:spPr>
          <a:xfrm>
            <a:off x="3780313" y="3395735"/>
            <a:ext cx="10571053" cy="5715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ED8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97473">
            <a:off x="16775441" y="5037987"/>
            <a:ext cx="1101434" cy="1079405"/>
          </a:xfrm>
          <a:prstGeom prst="rect">
            <a:avLst/>
          </a:prstGeom>
        </p:spPr>
      </p:pic>
      <p:sp>
        <p:nvSpPr>
          <p:cNvPr id="4" name="AutoShape 4"/>
          <p:cNvSpPr/>
          <p:nvPr/>
        </p:nvSpPr>
        <p:spPr>
          <a:xfrm>
            <a:off x="0" y="0"/>
            <a:ext cx="1476150" cy="10287000"/>
          </a:xfrm>
          <a:prstGeom prst="rect">
            <a:avLst/>
          </a:prstGeom>
          <a:solidFill>
            <a:srgbClr val="FDF5B6"/>
          </a:solidFill>
        </p:spPr>
      </p:sp>
      <p:sp>
        <p:nvSpPr>
          <p:cNvPr id="5" name="TextBox 5"/>
          <p:cNvSpPr txBox="1"/>
          <p:nvPr/>
        </p:nvSpPr>
        <p:spPr>
          <a:xfrm>
            <a:off x="3691897" y="827618"/>
            <a:ext cx="11977507" cy="738664"/>
          </a:xfrm>
          <a:prstGeom prst="rect">
            <a:avLst/>
          </a:prstGeom>
        </p:spPr>
        <p:txBody>
          <a:bodyPr wrap="square" lIns="0" tIns="0" rIns="0" bIns="0" rtlCol="0" anchor="t">
            <a:spAutoFit/>
          </a:bodyPr>
          <a:lstStyle/>
          <a:p>
            <a:pPr algn="ctr">
              <a:spcBef>
                <a:spcPct val="0"/>
              </a:spcBef>
            </a:pPr>
            <a:r>
              <a:rPr lang="en-US" sz="4800" b="1" i="1" dirty="0" smtClean="0">
                <a:solidFill>
                  <a:srgbClr val="272626"/>
                </a:solidFill>
                <a:latin typeface="Arial" panose="020B0604020202020204" pitchFamily="34" charset="0"/>
                <a:cs typeface="Arial" panose="020B0604020202020204" pitchFamily="34" charset="0"/>
              </a:rPr>
              <a:t>1. </a:t>
            </a:r>
            <a:r>
              <a:rPr lang="en-US" sz="4800" b="1" i="1" dirty="0" err="1" smtClean="0">
                <a:solidFill>
                  <a:srgbClr val="272626"/>
                </a:solidFill>
                <a:latin typeface="Arial" panose="020B0604020202020204" pitchFamily="34" charset="0"/>
                <a:cs typeface="Arial" panose="020B0604020202020204" pitchFamily="34" charset="0"/>
              </a:rPr>
              <a:t>Kể</a:t>
            </a:r>
            <a:r>
              <a:rPr lang="en-US" sz="4800" b="1" i="1" dirty="0" smtClean="0">
                <a:solidFill>
                  <a:srgbClr val="272626"/>
                </a:solidFill>
                <a:latin typeface="Arial" panose="020B0604020202020204" pitchFamily="34" charset="0"/>
                <a:cs typeface="Arial" panose="020B0604020202020204" pitchFamily="34" charset="0"/>
              </a:rPr>
              <a:t> </a:t>
            </a:r>
            <a:r>
              <a:rPr lang="en-US" sz="4800" b="1" i="1" dirty="0" err="1" smtClean="0">
                <a:solidFill>
                  <a:srgbClr val="272626"/>
                </a:solidFill>
                <a:latin typeface="Arial" panose="020B0604020202020204" pitchFamily="34" charset="0"/>
                <a:cs typeface="Arial" panose="020B0604020202020204" pitchFamily="34" charset="0"/>
              </a:rPr>
              <a:t>với</a:t>
            </a:r>
            <a:r>
              <a:rPr lang="en-US" sz="4800" b="1" i="1" dirty="0" smtClean="0">
                <a:solidFill>
                  <a:srgbClr val="272626"/>
                </a:solidFill>
                <a:latin typeface="Arial" panose="020B0604020202020204" pitchFamily="34" charset="0"/>
                <a:cs typeface="Arial" panose="020B0604020202020204" pitchFamily="34" charset="0"/>
              </a:rPr>
              <a:t> </a:t>
            </a:r>
            <a:r>
              <a:rPr lang="en-US" sz="4800" b="1" i="1" dirty="0" err="1" smtClean="0">
                <a:solidFill>
                  <a:srgbClr val="272626"/>
                </a:solidFill>
                <a:latin typeface="Arial" panose="020B0604020202020204" pitchFamily="34" charset="0"/>
                <a:cs typeface="Arial" panose="020B0604020202020204" pitchFamily="34" charset="0"/>
              </a:rPr>
              <a:t>bạn</a:t>
            </a:r>
            <a:r>
              <a:rPr lang="en-US" sz="4800" b="1" i="1" dirty="0" smtClean="0">
                <a:solidFill>
                  <a:srgbClr val="272626"/>
                </a:solidFill>
                <a:latin typeface="Arial" panose="020B0604020202020204" pitchFamily="34" charset="0"/>
                <a:cs typeface="Arial" panose="020B0604020202020204" pitchFamily="34" charset="0"/>
              </a:rPr>
              <a:t> </a:t>
            </a:r>
            <a:r>
              <a:rPr lang="en-US" sz="4800" b="1" i="1" dirty="0" err="1" smtClean="0">
                <a:solidFill>
                  <a:srgbClr val="272626"/>
                </a:solidFill>
                <a:latin typeface="Arial" panose="020B0604020202020204" pitchFamily="34" charset="0"/>
                <a:cs typeface="Arial" panose="020B0604020202020204" pitchFamily="34" charset="0"/>
              </a:rPr>
              <a:t>về</a:t>
            </a:r>
            <a:r>
              <a:rPr lang="en-US" sz="4800" b="1" i="1" dirty="0" smtClean="0">
                <a:solidFill>
                  <a:srgbClr val="272626"/>
                </a:solidFill>
                <a:latin typeface="Arial" panose="020B0604020202020204" pitchFamily="34" charset="0"/>
                <a:cs typeface="Arial" panose="020B0604020202020204" pitchFamily="34" charset="0"/>
              </a:rPr>
              <a:t> </a:t>
            </a:r>
            <a:r>
              <a:rPr lang="en-US" sz="4800" b="1" i="1" dirty="0" err="1" smtClean="0">
                <a:solidFill>
                  <a:srgbClr val="272626"/>
                </a:solidFill>
                <a:latin typeface="Arial" panose="020B0604020202020204" pitchFamily="34" charset="0"/>
                <a:cs typeface="Arial" panose="020B0604020202020204" pitchFamily="34" charset="0"/>
              </a:rPr>
              <a:t>một</a:t>
            </a:r>
            <a:r>
              <a:rPr lang="en-US" sz="4800" b="1" i="1" dirty="0" smtClean="0">
                <a:solidFill>
                  <a:srgbClr val="272626"/>
                </a:solidFill>
                <a:latin typeface="Arial" panose="020B0604020202020204" pitchFamily="34" charset="0"/>
                <a:cs typeface="Arial" panose="020B0604020202020204" pitchFamily="34" charset="0"/>
              </a:rPr>
              <a:t> </a:t>
            </a:r>
            <a:r>
              <a:rPr lang="en-US" sz="4800" b="1" i="1" dirty="0" err="1" smtClean="0">
                <a:solidFill>
                  <a:srgbClr val="272626"/>
                </a:solidFill>
                <a:latin typeface="Arial" panose="020B0604020202020204" pitchFamily="34" charset="0"/>
                <a:cs typeface="Arial" panose="020B0604020202020204" pitchFamily="34" charset="0"/>
              </a:rPr>
              <a:t>ngày</a:t>
            </a:r>
            <a:r>
              <a:rPr lang="en-US" sz="4800" b="1" i="1" dirty="0" smtClean="0">
                <a:solidFill>
                  <a:srgbClr val="272626"/>
                </a:solidFill>
                <a:latin typeface="Arial" panose="020B0604020202020204" pitchFamily="34" charset="0"/>
                <a:cs typeface="Arial" panose="020B0604020202020204" pitchFamily="34" charset="0"/>
              </a:rPr>
              <a:t> </a:t>
            </a:r>
            <a:r>
              <a:rPr lang="en-US" sz="4800" b="1" i="1" dirty="0" err="1" smtClean="0">
                <a:solidFill>
                  <a:srgbClr val="272626"/>
                </a:solidFill>
                <a:latin typeface="Arial" panose="020B0604020202020204" pitchFamily="34" charset="0"/>
                <a:cs typeface="Arial" panose="020B0604020202020204" pitchFamily="34" charset="0"/>
              </a:rPr>
              <a:t>đi</a:t>
            </a:r>
            <a:r>
              <a:rPr lang="en-US" sz="4800" b="1" i="1" dirty="0" smtClean="0">
                <a:solidFill>
                  <a:srgbClr val="272626"/>
                </a:solidFill>
                <a:latin typeface="Arial" panose="020B0604020202020204" pitchFamily="34" charset="0"/>
                <a:cs typeface="Arial" panose="020B0604020202020204" pitchFamily="34" charset="0"/>
              </a:rPr>
              <a:t> </a:t>
            </a:r>
            <a:r>
              <a:rPr lang="en-US" sz="4800" b="1" i="1" dirty="0" err="1" smtClean="0">
                <a:solidFill>
                  <a:srgbClr val="272626"/>
                </a:solidFill>
                <a:latin typeface="Arial" panose="020B0604020202020204" pitchFamily="34" charset="0"/>
                <a:cs typeface="Arial" panose="020B0604020202020204" pitchFamily="34" charset="0"/>
              </a:rPr>
              <a:t>học</a:t>
            </a:r>
            <a:r>
              <a:rPr lang="en-US" sz="4800" b="1" i="1" dirty="0" smtClean="0">
                <a:solidFill>
                  <a:srgbClr val="272626"/>
                </a:solidFill>
                <a:latin typeface="Arial" panose="020B0604020202020204" pitchFamily="34" charset="0"/>
                <a:cs typeface="Arial" panose="020B0604020202020204" pitchFamily="34" charset="0"/>
              </a:rPr>
              <a:t> </a:t>
            </a:r>
            <a:r>
              <a:rPr lang="en-US" sz="4800" b="1" i="1" dirty="0" err="1" smtClean="0">
                <a:solidFill>
                  <a:srgbClr val="272626"/>
                </a:solidFill>
                <a:latin typeface="Arial" panose="020B0604020202020204" pitchFamily="34" charset="0"/>
                <a:cs typeface="Arial" panose="020B0604020202020204" pitchFamily="34" charset="0"/>
              </a:rPr>
              <a:t>của</a:t>
            </a:r>
            <a:r>
              <a:rPr lang="en-US" sz="4800" b="1" i="1" dirty="0" smtClean="0">
                <a:solidFill>
                  <a:srgbClr val="272626"/>
                </a:solidFill>
                <a:latin typeface="Arial" panose="020B0604020202020204" pitchFamily="34" charset="0"/>
                <a:cs typeface="Arial" panose="020B0604020202020204" pitchFamily="34" charset="0"/>
              </a:rPr>
              <a:t> </a:t>
            </a:r>
            <a:r>
              <a:rPr lang="en-US" sz="4800" b="1" i="1" dirty="0" err="1" smtClean="0">
                <a:solidFill>
                  <a:srgbClr val="272626"/>
                </a:solidFill>
                <a:latin typeface="Arial" panose="020B0604020202020204" pitchFamily="34" charset="0"/>
                <a:cs typeface="Arial" panose="020B0604020202020204" pitchFamily="34" charset="0"/>
              </a:rPr>
              <a:t>em</a:t>
            </a:r>
            <a:endParaRPr lang="en-US" sz="4800" b="1" i="1" dirty="0">
              <a:solidFill>
                <a:srgbClr val="272626"/>
              </a:solidFill>
              <a:latin typeface="Arial" panose="020B0604020202020204" pitchFamily="34" charset="0"/>
              <a:cs typeface="Arial" panose="020B0604020202020204" pitchFamily="34" charset="0"/>
            </a:endParaRPr>
          </a:p>
        </p:txBody>
      </p:sp>
      <p:grpSp>
        <p:nvGrpSpPr>
          <p:cNvPr id="7" name="Group 7"/>
          <p:cNvGrpSpPr/>
          <p:nvPr/>
        </p:nvGrpSpPr>
        <p:grpSpPr>
          <a:xfrm>
            <a:off x="2455404" y="1573458"/>
            <a:ext cx="14010960" cy="7051758"/>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840615">
            <a:off x="14814769" y="8135299"/>
            <a:ext cx="2348424" cy="768575"/>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85761" y="8222526"/>
            <a:ext cx="1462949" cy="143635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102038" y="2317868"/>
            <a:ext cx="1061203" cy="1061203"/>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59455">
            <a:off x="2419599" y="2788219"/>
            <a:ext cx="2058223" cy="477318"/>
          </a:xfrm>
          <a:prstGeom prst="rect">
            <a:avLst/>
          </a:prstGeom>
        </p:spPr>
      </p:pic>
      <p:pic>
        <p:nvPicPr>
          <p:cNvPr id="14"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87987">
            <a:off x="1804080" y="1369830"/>
            <a:ext cx="1627664" cy="1728215"/>
          </a:xfrm>
          <a:prstGeom prst="rect">
            <a:avLst/>
          </a:prstGeom>
        </p:spPr>
      </p:pic>
      <p:sp>
        <p:nvSpPr>
          <p:cNvPr id="15" name="Rectangle 14"/>
          <p:cNvSpPr/>
          <p:nvPr/>
        </p:nvSpPr>
        <p:spPr>
          <a:xfrm>
            <a:off x="4126588" y="2317868"/>
            <a:ext cx="11277600" cy="5693866"/>
          </a:xfrm>
          <a:prstGeom prst="rect">
            <a:avLst/>
          </a:prstGeom>
        </p:spPr>
        <p:txBody>
          <a:bodyPr wrap="square">
            <a:spAutoFit/>
          </a:bodyPr>
          <a:lstStyle/>
          <a:p>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Một</a:t>
            </a:r>
            <a:r>
              <a:rPr lang="en-US" sz="3200" dirty="0" smtClean="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ngày</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đi</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học</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của</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em</a:t>
            </a:r>
            <a:r>
              <a:rPr lang="en-US" sz="3200" dirty="0">
                <a:solidFill>
                  <a:prstClr val="black"/>
                </a:solidFill>
                <a:latin typeface="arial" panose="020B0604020202020204" pitchFamily="34" charset="0"/>
              </a:rPr>
              <a:t> </a:t>
            </a:r>
            <a:r>
              <a:rPr lang="en-US" sz="3200" dirty="0" err="1">
                <a:solidFill>
                  <a:prstClr val="black"/>
                </a:solidFill>
                <a:latin typeface="arial" panose="020B0604020202020204" pitchFamily="34" charset="0"/>
              </a:rPr>
              <a:t>trôi</a:t>
            </a:r>
            <a:r>
              <a:rPr lang="en-US" sz="3200" dirty="0">
                <a:solidFill>
                  <a:prstClr val="black"/>
                </a:solidFill>
                <a:latin typeface="arial" panose="020B0604020202020204" pitchFamily="34" charset="0"/>
              </a:rPr>
              <a:t> qua </a:t>
            </a:r>
            <a:r>
              <a:rPr lang="en-US" sz="3200" dirty="0" err="1">
                <a:solidFill>
                  <a:prstClr val="black"/>
                </a:solidFill>
                <a:latin typeface="arial" panose="020B0604020202020204" pitchFamily="34" charset="0"/>
              </a:rPr>
              <a:t>rất</a:t>
            </a:r>
            <a:r>
              <a:rPr lang="en-US" sz="3200" dirty="0">
                <a:solidFill>
                  <a:prstClr val="black"/>
                </a:solidFill>
                <a:latin typeface="arial" panose="020B0604020202020204" pitchFamily="34" charset="0"/>
              </a:rPr>
              <a:t> ý </a:t>
            </a:r>
            <a:r>
              <a:rPr lang="en-US" sz="3200" dirty="0" err="1">
                <a:solidFill>
                  <a:prstClr val="black"/>
                </a:solidFill>
                <a:latin typeface="arial" panose="020B0604020202020204" pitchFamily="34" charset="0"/>
              </a:rPr>
              <a:t>nghĩa</a:t>
            </a:r>
            <a:r>
              <a:rPr lang="en-US" sz="3200" dirty="0">
                <a:solidFill>
                  <a:prstClr val="black"/>
                </a:solidFill>
                <a:latin typeface="arial" panose="020B0604020202020204" pitchFamily="34" charset="0"/>
              </a:rPr>
              <a:t>.</a:t>
            </a:r>
            <a:r>
              <a:rPr lang="vi-VN" sz="3200" dirty="0" smtClean="0">
                <a:solidFill>
                  <a:prstClr val="black"/>
                </a:solidFill>
              </a:rPr>
              <a:t>Sáng thứ sáu, em thức dậy từ sáu giờ. </a:t>
            </a:r>
            <a:r>
              <a:rPr lang="vi-VN" sz="3600" dirty="0" smtClean="0">
                <a:solidFill>
                  <a:prstClr val="black"/>
                </a:solidFill>
                <a:latin typeface="+mj-lt"/>
              </a:rPr>
              <a:t>Em </a:t>
            </a:r>
            <a:r>
              <a:rPr lang="en-US" sz="3600" dirty="0" err="1" smtClean="0">
                <a:solidFill>
                  <a:prstClr val="black"/>
                </a:solidFill>
                <a:latin typeface="+mj-lt"/>
              </a:rPr>
              <a:t>tập</a:t>
            </a:r>
            <a:r>
              <a:rPr lang="en-US" sz="3600" dirty="0" smtClean="0">
                <a:solidFill>
                  <a:prstClr val="black"/>
                </a:solidFill>
                <a:latin typeface="+mj-lt"/>
              </a:rPr>
              <a:t> </a:t>
            </a:r>
            <a:r>
              <a:rPr lang="en-US" sz="3600" dirty="0" err="1" smtClean="0">
                <a:solidFill>
                  <a:prstClr val="black"/>
                </a:solidFill>
                <a:latin typeface="+mj-lt"/>
              </a:rPr>
              <a:t>thể</a:t>
            </a:r>
            <a:r>
              <a:rPr lang="en-US" sz="3600" dirty="0" smtClean="0">
                <a:solidFill>
                  <a:prstClr val="black"/>
                </a:solidFill>
                <a:latin typeface="+mj-lt"/>
              </a:rPr>
              <a:t> </a:t>
            </a:r>
            <a:r>
              <a:rPr lang="en-US" sz="3600" dirty="0" err="1" smtClean="0">
                <a:solidFill>
                  <a:prstClr val="black"/>
                </a:solidFill>
                <a:latin typeface="+mj-lt"/>
              </a:rPr>
              <a:t>dục</a:t>
            </a:r>
            <a:r>
              <a:rPr lang="en-US" sz="3600" dirty="0" smtClean="0">
                <a:solidFill>
                  <a:prstClr val="black"/>
                </a:solidFill>
                <a:latin typeface="+mj-lt"/>
              </a:rPr>
              <a:t>, </a:t>
            </a:r>
            <a:r>
              <a:rPr lang="en-US" sz="3600" dirty="0" err="1" smtClean="0">
                <a:solidFill>
                  <a:prstClr val="black"/>
                </a:solidFill>
                <a:latin typeface="+mj-lt"/>
              </a:rPr>
              <a:t>đánh</a:t>
            </a:r>
            <a:r>
              <a:rPr lang="en-US" sz="3600" dirty="0" smtClean="0">
                <a:solidFill>
                  <a:prstClr val="black"/>
                </a:solidFill>
                <a:latin typeface="+mj-lt"/>
              </a:rPr>
              <a:t> </a:t>
            </a:r>
            <a:r>
              <a:rPr lang="en-US" sz="3600" dirty="0" err="1" smtClean="0">
                <a:solidFill>
                  <a:prstClr val="black"/>
                </a:solidFill>
                <a:latin typeface="+mj-lt"/>
              </a:rPr>
              <a:t>răng</a:t>
            </a:r>
            <a:r>
              <a:rPr lang="en-US" sz="3600" dirty="0" smtClean="0">
                <a:solidFill>
                  <a:prstClr val="black"/>
                </a:solidFill>
                <a:latin typeface="+mj-lt"/>
              </a:rPr>
              <a:t> </a:t>
            </a:r>
            <a:r>
              <a:rPr lang="en-US" sz="3200" dirty="0" err="1" smtClean="0">
                <a:solidFill>
                  <a:prstClr val="black"/>
                </a:solidFill>
              </a:rPr>
              <a:t>và</a:t>
            </a:r>
            <a:r>
              <a:rPr lang="en-US" sz="3200" dirty="0" smtClean="0">
                <a:solidFill>
                  <a:prstClr val="black"/>
                </a:solidFill>
              </a:rPr>
              <a:t> </a:t>
            </a:r>
            <a:r>
              <a:rPr lang="vi-VN" sz="3200" dirty="0" smtClean="0">
                <a:solidFill>
                  <a:prstClr val="black"/>
                </a:solidFill>
              </a:rPr>
              <a:t> </a:t>
            </a:r>
            <a:r>
              <a:rPr lang="vi-VN" sz="3200" dirty="0" smtClean="0">
                <a:solidFill>
                  <a:prstClr val="black"/>
                </a:solidFill>
              </a:rPr>
              <a:t>rửa mặt thật sạch. </a:t>
            </a:r>
            <a:r>
              <a:rPr lang="vi-VN" sz="3200" dirty="0" smtClean="0">
                <a:solidFill>
                  <a:prstClr val="black"/>
                </a:solidFill>
              </a:rPr>
              <a:t>Sau đó,em </a:t>
            </a:r>
            <a:r>
              <a:rPr lang="en-US" sz="3200" dirty="0" err="1" smtClean="0">
                <a:solidFill>
                  <a:prstClr val="black"/>
                </a:solidFill>
                <a:latin typeface="arial" panose="020B0604020202020204" pitchFamily="34" charset="0"/>
              </a:rPr>
              <a:t>cùng</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cả</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nhà</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ăn</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sáng</a:t>
            </a:r>
            <a:r>
              <a:rPr lang="vi-VN" sz="3200" dirty="0" smtClean="0">
                <a:solidFill>
                  <a:prstClr val="black"/>
                </a:solidFill>
              </a:rPr>
              <a:t>. </a:t>
            </a:r>
            <a:r>
              <a:rPr lang="vi-VN" sz="3200" dirty="0">
                <a:solidFill>
                  <a:prstClr val="black"/>
                </a:solidFill>
              </a:rPr>
              <a:t>Tiếp đến, em sẽ mặc đồng phục, chuẩn bị sách vở. Đến bảy giờ, mẹ sẽ đưa em đến trường. </a:t>
            </a:r>
            <a:r>
              <a:rPr lang="vi-VN" sz="3200" dirty="0">
                <a:solidFill>
                  <a:prstClr val="black"/>
                </a:solidFill>
              </a:rPr>
              <a:t>Buổi sáng, lớp em có các môn học gồm </a:t>
            </a:r>
            <a:r>
              <a:rPr lang="vi-VN" sz="3200" dirty="0" smtClean="0">
                <a:solidFill>
                  <a:prstClr val="black"/>
                </a:solidFill>
              </a:rPr>
              <a:t>Toán,</a:t>
            </a:r>
            <a:r>
              <a:rPr lang="en-US" sz="3200" dirty="0" smtClean="0">
                <a:solidFill>
                  <a:prstClr val="black"/>
                </a:solidFill>
              </a:rPr>
              <a:t> </a:t>
            </a:r>
            <a:r>
              <a:rPr lang="en-US" sz="3600" dirty="0" err="1" smtClean="0">
                <a:solidFill>
                  <a:prstClr val="black"/>
                </a:solidFill>
              </a:rPr>
              <a:t>Tiếng</a:t>
            </a:r>
            <a:r>
              <a:rPr lang="en-US" sz="3600" dirty="0" smtClean="0">
                <a:solidFill>
                  <a:prstClr val="black"/>
                </a:solidFill>
              </a:rPr>
              <a:t> </a:t>
            </a:r>
            <a:r>
              <a:rPr lang="en-US" sz="3600" dirty="0" err="1" smtClean="0">
                <a:solidFill>
                  <a:prstClr val="black"/>
                </a:solidFill>
              </a:rPr>
              <a:t>Anh</a:t>
            </a:r>
            <a:r>
              <a:rPr lang="en-US" sz="3600" dirty="0" smtClean="0">
                <a:solidFill>
                  <a:prstClr val="black"/>
                </a:solidFill>
              </a:rPr>
              <a:t>, </a:t>
            </a:r>
            <a:r>
              <a:rPr lang="en-US" sz="3600" dirty="0" err="1" smtClean="0">
                <a:solidFill>
                  <a:prstClr val="black"/>
                </a:solidFill>
              </a:rPr>
              <a:t>Sinh</a:t>
            </a:r>
            <a:r>
              <a:rPr lang="en-US" sz="3600" dirty="0" smtClean="0">
                <a:solidFill>
                  <a:prstClr val="black"/>
                </a:solidFill>
              </a:rPr>
              <a:t> </a:t>
            </a:r>
            <a:r>
              <a:rPr lang="en-US" sz="3600" dirty="0" err="1" smtClean="0">
                <a:solidFill>
                  <a:prstClr val="black"/>
                </a:solidFill>
              </a:rPr>
              <a:t>hoạt</a:t>
            </a:r>
            <a:r>
              <a:rPr lang="en-US" sz="3600" dirty="0" smtClean="0">
                <a:solidFill>
                  <a:prstClr val="black"/>
                </a:solidFill>
              </a:rPr>
              <a:t> </a:t>
            </a:r>
            <a:r>
              <a:rPr lang="en-US" sz="3600" dirty="0" err="1" smtClean="0">
                <a:solidFill>
                  <a:prstClr val="black"/>
                </a:solidFill>
              </a:rPr>
              <a:t>lớp</a:t>
            </a:r>
            <a:r>
              <a:rPr lang="vi-VN" sz="3600" dirty="0" smtClean="0">
                <a:solidFill>
                  <a:prstClr val="black"/>
                </a:solidFill>
              </a:rPr>
              <a:t>. </a:t>
            </a:r>
            <a:r>
              <a:rPr lang="vi-VN" sz="3200" dirty="0">
                <a:solidFill>
                  <a:prstClr val="black"/>
                </a:solidFill>
              </a:rPr>
              <a:t>Buổi trưa, chúng em sẽ ăn cơm và nghỉ ngơi ở </a:t>
            </a:r>
            <a:r>
              <a:rPr lang="vi-VN" sz="3200" dirty="0" smtClean="0">
                <a:solidFill>
                  <a:prstClr val="black"/>
                </a:solidFill>
              </a:rPr>
              <a:t>tr</a:t>
            </a:r>
            <a:r>
              <a:rPr lang="en-US" sz="3200" dirty="0" err="1" smtClean="0">
                <a:solidFill>
                  <a:prstClr val="black"/>
                </a:solidFill>
                <a:latin typeface="arial" panose="020B0604020202020204" pitchFamily="34" charset="0"/>
              </a:rPr>
              <a:t>ường</a:t>
            </a:r>
            <a:r>
              <a:rPr lang="vi-VN" sz="3200" dirty="0" smtClean="0">
                <a:solidFill>
                  <a:prstClr val="black"/>
                </a:solidFill>
              </a:rPr>
              <a:t>. </a:t>
            </a:r>
            <a:r>
              <a:rPr lang="en-US" sz="3200" dirty="0" err="1" smtClean="0">
                <a:solidFill>
                  <a:prstClr val="black"/>
                </a:solidFill>
                <a:latin typeface="arial" panose="020B0604020202020204" pitchFamily="34" charset="0"/>
              </a:rPr>
              <a:t>Em</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còn</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được</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chơi</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các</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trò</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chơi</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dân</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gian</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rất</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vui</a:t>
            </a:r>
            <a:r>
              <a:rPr lang="en-US" sz="3200" dirty="0" smtClean="0">
                <a:solidFill>
                  <a:prstClr val="black"/>
                </a:solidFill>
                <a:latin typeface="arial" panose="020B0604020202020204" pitchFamily="34" charset="0"/>
              </a:rPr>
              <a:t>. </a:t>
            </a:r>
            <a:r>
              <a:rPr lang="vi-VN" sz="3200" dirty="0" smtClean="0">
                <a:solidFill>
                  <a:prstClr val="black"/>
                </a:solidFill>
              </a:rPr>
              <a:t>Đến </a:t>
            </a:r>
            <a:r>
              <a:rPr lang="vi-VN" sz="3200" dirty="0">
                <a:solidFill>
                  <a:prstClr val="black"/>
                </a:solidFill>
              </a:rPr>
              <a:t>chiều, lớp em sẽ có các tiết </a:t>
            </a:r>
            <a:r>
              <a:rPr lang="en-US" sz="3200" dirty="0" err="1" smtClean="0">
                <a:solidFill>
                  <a:prstClr val="black"/>
                </a:solidFill>
              </a:rPr>
              <a:t>Kĩ</a:t>
            </a:r>
            <a:r>
              <a:rPr lang="en-US" sz="3200" dirty="0" smtClean="0">
                <a:solidFill>
                  <a:prstClr val="black"/>
                </a:solidFill>
              </a:rPr>
              <a:t> </a:t>
            </a:r>
            <a:r>
              <a:rPr lang="en-US" sz="3600" dirty="0" err="1" smtClean="0">
                <a:solidFill>
                  <a:prstClr val="black"/>
                </a:solidFill>
              </a:rPr>
              <a:t>năng</a:t>
            </a:r>
            <a:r>
              <a:rPr lang="en-US" sz="3600" dirty="0" smtClean="0">
                <a:solidFill>
                  <a:prstClr val="black"/>
                </a:solidFill>
              </a:rPr>
              <a:t> </a:t>
            </a:r>
            <a:r>
              <a:rPr lang="en-US" sz="3600" dirty="0" err="1" smtClean="0">
                <a:solidFill>
                  <a:prstClr val="black"/>
                </a:solidFill>
              </a:rPr>
              <a:t>sống</a:t>
            </a:r>
            <a:r>
              <a:rPr lang="en-US" sz="3600" dirty="0" smtClean="0">
                <a:solidFill>
                  <a:prstClr val="black"/>
                </a:solidFill>
              </a:rPr>
              <a:t>, Stem, </a:t>
            </a:r>
            <a:r>
              <a:rPr lang="en-US" sz="3600" dirty="0" err="1" smtClean="0">
                <a:solidFill>
                  <a:prstClr val="black"/>
                </a:solidFill>
              </a:rPr>
              <a:t>Tiếng</a:t>
            </a:r>
            <a:r>
              <a:rPr lang="en-US" sz="3600" dirty="0" smtClean="0">
                <a:solidFill>
                  <a:prstClr val="black"/>
                </a:solidFill>
              </a:rPr>
              <a:t> </a:t>
            </a:r>
            <a:r>
              <a:rPr lang="en-US" sz="3600" dirty="0" err="1" smtClean="0">
                <a:solidFill>
                  <a:prstClr val="black"/>
                </a:solidFill>
              </a:rPr>
              <a:t>Anh</a:t>
            </a:r>
            <a:r>
              <a:rPr lang="en-US" sz="3200" dirty="0" smtClean="0">
                <a:solidFill>
                  <a:prstClr val="black"/>
                </a:solidFill>
              </a:rPr>
              <a:t>.</a:t>
            </a:r>
            <a:r>
              <a:rPr lang="vi-VN" sz="3200" dirty="0" smtClean="0">
                <a:solidFill>
                  <a:prstClr val="black"/>
                </a:solidFill>
              </a:rPr>
              <a:t> </a:t>
            </a:r>
            <a:r>
              <a:rPr lang="en-US" sz="3200" dirty="0" err="1">
                <a:solidFill>
                  <a:prstClr val="black"/>
                </a:solidFill>
                <a:latin typeface="arial" panose="020B0604020202020204" pitchFamily="34" charset="0"/>
              </a:rPr>
              <a:t>M</a:t>
            </a:r>
            <a:r>
              <a:rPr lang="en-US" sz="3200" dirty="0" err="1" smtClean="0">
                <a:solidFill>
                  <a:prstClr val="black"/>
                </a:solidFill>
                <a:latin typeface="arial" panose="020B0604020202020204" pitchFamily="34" charset="0"/>
              </a:rPr>
              <a:t>ười</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sáu</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giờ</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ba</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mươi</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phút</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buổi</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học</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kết</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thúc</a:t>
            </a:r>
            <a:r>
              <a:rPr lang="vi-VN" sz="3200" dirty="0" smtClean="0">
                <a:solidFill>
                  <a:prstClr val="black"/>
                </a:solidFill>
              </a:rPr>
              <a:t>. </a:t>
            </a:r>
            <a:r>
              <a:rPr lang="en-US" sz="3200" dirty="0" err="1" smtClean="0">
                <a:solidFill>
                  <a:prstClr val="black"/>
                </a:solidFill>
              </a:rPr>
              <a:t>Mẹ</a:t>
            </a:r>
            <a:r>
              <a:rPr lang="vi-VN" sz="3200" dirty="0" smtClean="0">
                <a:solidFill>
                  <a:prstClr val="black"/>
                </a:solidFill>
              </a:rPr>
              <a:t> </a:t>
            </a:r>
            <a:r>
              <a:rPr lang="vi-VN" sz="3200" dirty="0">
                <a:solidFill>
                  <a:prstClr val="black"/>
                </a:solidFill>
              </a:rPr>
              <a:t>đến đón em trở về nhà. </a:t>
            </a:r>
            <a:r>
              <a:rPr lang="vi-VN" sz="3200" dirty="0">
                <a:solidFill>
                  <a:prstClr val="black"/>
                </a:solidFill>
              </a:rPr>
              <a:t>Một ngày học </a:t>
            </a:r>
            <a:r>
              <a:rPr lang="vi-VN" sz="3200" dirty="0" smtClean="0">
                <a:solidFill>
                  <a:prstClr val="black"/>
                </a:solidFill>
              </a:rPr>
              <a:t>tập</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của</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em</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thật</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là</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vui</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và</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bổ</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ích</a:t>
            </a:r>
            <a:r>
              <a:rPr lang="en-US" sz="3200" dirty="0" smtClean="0">
                <a:solidFill>
                  <a:prstClr val="black"/>
                </a:solidFill>
                <a:latin typeface="arial" panose="020B0604020202020204" pitchFamily="34" charset="0"/>
              </a:rPr>
              <a:t>.</a:t>
            </a:r>
            <a:endParaRPr lang="en-US" sz="3200" dirty="0">
              <a:solidFill>
                <a:prstClr val="black"/>
              </a:solidFill>
            </a:endParaRPr>
          </a:p>
        </p:txBody>
      </p:sp>
    </p:spTree>
    <p:extLst>
      <p:ext uri="{BB962C8B-B14F-4D97-AF65-F5344CB8AC3E}">
        <p14:creationId xmlns:p14="http://schemas.microsoft.com/office/powerpoint/2010/main" val="16700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5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71667" y="862685"/>
            <a:ext cx="16573333" cy="856163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859000" y="7581900"/>
            <a:ext cx="2734793" cy="2373952"/>
          </a:xfrm>
          <a:prstGeom prst="rect">
            <a:avLst/>
          </a:prstGeom>
        </p:spPr>
      </p:pic>
      <p:sp>
        <p:nvSpPr>
          <p:cNvPr id="12" name="TextBox 12"/>
          <p:cNvSpPr txBox="1"/>
          <p:nvPr/>
        </p:nvSpPr>
        <p:spPr>
          <a:xfrm>
            <a:off x="5029200" y="2019300"/>
            <a:ext cx="7897536" cy="897682"/>
          </a:xfrm>
          <a:prstGeom prst="rect">
            <a:avLst/>
          </a:prstGeom>
        </p:spPr>
        <p:txBody>
          <a:bodyPr wrap="square" lIns="0" tIns="0" rIns="0" bIns="0" rtlCol="0" anchor="t">
            <a:spAutoFit/>
          </a:bodyPr>
          <a:lstStyle/>
          <a:p>
            <a:pPr marL="0" lvl="0" indent="0" algn="ctr">
              <a:lnSpc>
                <a:spcPts val="7049"/>
              </a:lnSpc>
              <a:spcBef>
                <a:spcPct val="0"/>
              </a:spcBef>
            </a:pPr>
            <a:r>
              <a:rPr lang="en-US" sz="6400" b="1" dirty="0" smtClean="0">
                <a:solidFill>
                  <a:srgbClr val="272626"/>
                </a:solidFill>
                <a:latin typeface="Arial" panose="020B0604020202020204" pitchFamily="34" charset="0"/>
                <a:cs typeface="Arial" panose="020B0604020202020204" pitchFamily="34" charset="0"/>
              </a:rPr>
              <a:t>CỦNG CỐ, DẶN DÒ</a:t>
            </a:r>
            <a:endParaRPr lang="en-US" sz="6400" b="1" dirty="0">
              <a:solidFill>
                <a:srgbClr val="27262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493</Words>
  <Application>Microsoft Office PowerPoint</Application>
  <PresentationFormat>Custom</PresentationFormat>
  <Paragraphs>21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account</cp:lastModifiedBy>
  <cp:revision>14</cp:revision>
  <dcterms:created xsi:type="dcterms:W3CDTF">2006-08-16T00:00:00Z</dcterms:created>
  <dcterms:modified xsi:type="dcterms:W3CDTF">2025-11-12T10:24:07Z</dcterms:modified>
  <dc:identifier>DAEsAij5lo8</dc:identifier>
</cp:coreProperties>
</file>