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56" r:id="rId3"/>
    <p:sldId id="257" r:id="rId4"/>
    <p:sldId id="267" r:id="rId5"/>
    <p:sldId id="268" r:id="rId6"/>
    <p:sldId id="269" r:id="rId7"/>
    <p:sldId id="270" r:id="rId8"/>
    <p:sldId id="271" r:id="rId9"/>
    <p:sldId id="273" r:id="rId10"/>
    <p:sldId id="274" r:id="rId11"/>
    <p:sldId id="272" r:id="rId12"/>
    <p:sldId id="264" r:id="rId13"/>
    <p:sldId id="26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94" y="3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sv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svg"/><Relationship Id="rId4" Type="http://schemas.openxmlformats.org/officeDocument/2006/relationships/image" Target="../media/image24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sv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sv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svg"/><Relationship Id="rId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sv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svg"/><Relationship Id="rId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4342" r="3273"/>
          <a:stretch>
            <a:fillRect/>
          </a:stretch>
        </p:blipFill>
        <p:spPr>
          <a:xfrm>
            <a:off x="6781720" y="6591441"/>
            <a:ext cx="9822239" cy="5939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8697" b="16165"/>
          <a:stretch>
            <a:fillRect/>
          </a:stretch>
        </p:blipFill>
        <p:spPr>
          <a:xfrm rot="-296385">
            <a:off x="2651818" y="1681240"/>
            <a:ext cx="1058925" cy="14641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66732" r="3539" b="78058"/>
          <a:stretch>
            <a:fillRect/>
          </a:stretch>
        </p:blipFill>
        <p:spPr>
          <a:xfrm>
            <a:off x="2286133" y="2933523"/>
            <a:ext cx="1042040" cy="7775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27708">
            <a:off x="-2496152" y="5987303"/>
            <a:ext cx="5207416" cy="6055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1068">
            <a:off x="15292300" y="6454795"/>
            <a:ext cx="5207416" cy="60551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276179">
            <a:off x="-3552702" y="-3731251"/>
            <a:ext cx="7320517" cy="72672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86000" y="3162300"/>
            <a:ext cx="14499590" cy="3323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876623">
            <a:off x="14941404" y="-3288554"/>
            <a:ext cx="7320517" cy="72672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00000">
            <a:off x="-1695677" y="814146"/>
            <a:ext cx="7315200" cy="18487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935878">
            <a:off x="12518769" y="689264"/>
            <a:ext cx="7315200" cy="184875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914400" y="800100"/>
            <a:ext cx="31877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>
                <a:latin typeface="Arial" panose="020B0604020202020204" pitchFamily="34" charset="0"/>
                <a:cs typeface="Arial" panose="020B0604020202020204" pitchFamily="34" charset="0"/>
              </a:rPr>
              <a:t>4. Tập viết 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47800" y="1790700"/>
            <a:ext cx="46424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a. Viết chữ hoa</a:t>
            </a:r>
            <a:r>
              <a:rPr lang="en-US" sz="4200" b="1" i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4" name="6sNfpbrBbDjphTAZA9NAvo0Ach31ZyXm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2781300"/>
            <a:ext cx="12420600" cy="69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8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914400" y="800100"/>
            <a:ext cx="31877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>
                <a:latin typeface="Arial" panose="020B0604020202020204" pitchFamily="34" charset="0"/>
                <a:cs typeface="Arial" panose="020B0604020202020204" pitchFamily="34" charset="0"/>
              </a:rPr>
              <a:t>4. Tập viết 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47800" y="1790700"/>
            <a:ext cx="46424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b. Viết ứng dụng</a:t>
            </a:r>
            <a:endParaRPr lang="en-US" sz="42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362200" y="5676900"/>
            <a:ext cx="13030200" cy="24314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buFont typeface="Symbol" panose="05050102010706020507" pitchFamily="18" charset="2"/>
              <a:buChar char="Þ"/>
            </a:pPr>
            <a:r>
              <a:rPr lang="en-US" sz="38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38600" y="3314700"/>
            <a:ext cx="9906000" cy="18237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“Học tập tốt, lao động tốt”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1400" y="2476660"/>
            <a:ext cx="11690187" cy="74392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16000" y="5219700"/>
            <a:ext cx="1332865" cy="14808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716375">
            <a:off x="2893060" y="2655570"/>
            <a:ext cx="4556760" cy="11671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00065">
            <a:off x="14263879" y="6619673"/>
            <a:ext cx="5914642" cy="36670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53279" flipV="1">
            <a:off x="-2121203" y="-1526953"/>
            <a:ext cx="5914642" cy="366707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486400" y="494988"/>
            <a:ext cx="8115300" cy="1389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35"/>
              </a:lnSpc>
            </a:pPr>
            <a:r>
              <a:rPr lang="en-US" sz="6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4342" r="3273"/>
          <a:stretch>
            <a:fillRect/>
          </a:stretch>
        </p:blipFill>
        <p:spPr>
          <a:xfrm>
            <a:off x="6781720" y="6591441"/>
            <a:ext cx="9822239" cy="5939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8697" b="16165"/>
          <a:stretch>
            <a:fillRect/>
          </a:stretch>
        </p:blipFill>
        <p:spPr>
          <a:xfrm rot="-296385">
            <a:off x="2651818" y="1681240"/>
            <a:ext cx="1058925" cy="14641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66732" r="3539" b="78058"/>
          <a:stretch>
            <a:fillRect/>
          </a:stretch>
        </p:blipFill>
        <p:spPr>
          <a:xfrm>
            <a:off x="2286133" y="2933523"/>
            <a:ext cx="1042040" cy="7775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27708">
            <a:off x="-2496152" y="5987303"/>
            <a:ext cx="5207416" cy="6055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1068">
            <a:off x="15292300" y="6454795"/>
            <a:ext cx="5207416" cy="60551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276179">
            <a:off x="-3552702" y="-3731251"/>
            <a:ext cx="7320517" cy="72672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86000" y="3162300"/>
            <a:ext cx="14499590" cy="3323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72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SAU!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876623">
            <a:off x="14941404" y="-3288554"/>
            <a:ext cx="7320517" cy="72672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00000">
            <a:off x="-1695677" y="814146"/>
            <a:ext cx="7315200" cy="18487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935878">
            <a:off x="12518769" y="689264"/>
            <a:ext cx="7315200" cy="184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1198"/>
          <a:stretch>
            <a:fillRect/>
          </a:stretch>
        </p:blipFill>
        <p:spPr>
          <a:xfrm>
            <a:off x="1600200" y="1485900"/>
            <a:ext cx="15027910" cy="706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2567">
            <a:off x="15049369" y="4209523"/>
            <a:ext cx="3471862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3318" flipH="1">
            <a:off x="-178610" y="4256902"/>
            <a:ext cx="347186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3048000" y="8134350"/>
            <a:ext cx="12279630" cy="10096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16980" y="2476500"/>
            <a:ext cx="5653405" cy="1349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3679" y="876353"/>
            <a:ext cx="1860174" cy="1880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100558" y="2540053"/>
            <a:ext cx="1860174" cy="188069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200400" y="4000500"/>
            <a:ext cx="12279630" cy="2861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ctr">
              <a:lnSpc>
                <a:spcPts val="11160"/>
              </a:lnSpc>
            </a:pPr>
            <a:r>
              <a:rPr lang="en-US" sz="48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1: Chính tả - tập viết</a:t>
            </a:r>
          </a:p>
          <a:p>
            <a:pPr algn="ctr">
              <a:lnSpc>
                <a:spcPts val="11160"/>
              </a:lnSpc>
            </a:pPr>
            <a:r>
              <a:rPr lang="en-US"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HÁT TỚI TRƯỜNG - CHỮ HOA H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420">
            <a:off x="-238139" y="-3276582"/>
            <a:ext cx="19443313" cy="38157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10400" y="2809240"/>
            <a:ext cx="4479925" cy="836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25"/>
              </a:lnSpc>
            </a:pPr>
            <a:r>
              <a:rPr lang="en-US" sz="5600" b="1">
                <a:solidFill>
                  <a:srgbClr val="FFF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10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0647" flipV="1">
            <a:off x="-237749" y="9716925"/>
            <a:ext cx="19443313" cy="3815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260" y="-49"/>
            <a:ext cx="2906723" cy="33799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22882" y="1609918"/>
            <a:ext cx="5201895" cy="55119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33590">
            <a:off x="13777410" y="2087777"/>
            <a:ext cx="5768508" cy="3188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55234" y="1028700"/>
            <a:ext cx="3337189" cy="3337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503146">
            <a:off x="15683452" y="5068263"/>
            <a:ext cx="3987711" cy="41071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38697" b="16165"/>
          <a:stretch>
            <a:fillRect/>
          </a:stretch>
        </p:blipFill>
        <p:spPr>
          <a:xfrm>
            <a:off x="14052711" y="4498062"/>
            <a:ext cx="1140341" cy="15766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66732" r="3539" b="78058"/>
          <a:stretch>
            <a:fillRect/>
          </a:stretch>
        </p:blipFill>
        <p:spPr>
          <a:xfrm>
            <a:off x="13598191" y="3977092"/>
            <a:ext cx="1042040" cy="777594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5971136" y="913595"/>
            <a:ext cx="6912410" cy="901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					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					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3" name="Picture 12" descr="8905.png_860-removebg-preview"/>
          <p:cNvPicPr>
            <a:picLocks noChangeAspect="1"/>
          </p:cNvPicPr>
          <p:nvPr/>
        </p:nvPicPr>
        <p:blipFill>
          <a:blip r:embed="rId14"/>
          <a:srcRect l="5547" t="10947" r="7133" b="17320"/>
          <a:stretch>
            <a:fillRect/>
          </a:stretch>
        </p:blipFill>
        <p:spPr>
          <a:xfrm>
            <a:off x="228600" y="6922135"/>
            <a:ext cx="4158615" cy="341630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701896" y="151481"/>
            <a:ext cx="120669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(12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260" y="-49"/>
            <a:ext cx="2906723" cy="33799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22882" y="1609918"/>
            <a:ext cx="5201895" cy="55119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33590">
            <a:off x="13777410" y="2087777"/>
            <a:ext cx="5768508" cy="3188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55234" y="1028700"/>
            <a:ext cx="3337189" cy="3337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503146">
            <a:off x="15683452" y="5068263"/>
            <a:ext cx="3987711" cy="41071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38697" b="16165"/>
          <a:stretch>
            <a:fillRect/>
          </a:stretch>
        </p:blipFill>
        <p:spPr>
          <a:xfrm>
            <a:off x="14052711" y="4498062"/>
            <a:ext cx="1140341" cy="15766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66732" r="3539" b="78058"/>
          <a:stretch>
            <a:fillRect/>
          </a:stretch>
        </p:blipFill>
        <p:spPr>
          <a:xfrm>
            <a:off x="13598191" y="3977092"/>
            <a:ext cx="1042040" cy="77759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133600" y="1530985"/>
            <a:ext cx="11129645" cy="2621915"/>
          </a:xfrm>
          <a:prstGeom prst="wedgeRoundRectCallout">
            <a:avLst>
              <a:gd name="adj1" fmla="val -43291"/>
              <a:gd name="adj2" fmla="val 7322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của 3 khổ thơ đầu này nói về điều gì?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86200" y="5219700"/>
            <a:ext cx="10233025" cy="3962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dung:</a:t>
            </a: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khổ thơ đầu nói về ngày mới bắt đầu, các bạn nhỏ đến trường, giữ gìn vệ sinh, hỏi chuyện nhau về đồ dùng học tập.</a:t>
            </a:r>
          </a:p>
        </p:txBody>
      </p:sp>
      <p:pic>
        <p:nvPicPr>
          <p:cNvPr id="11" name="Picture 10" descr="Trach-nhiem-xu-ly-khi-nhieu-nguoi-cung-khieu-nai-ve-mot-noi-dung-den-CQTW-removebg-preview"/>
          <p:cNvPicPr>
            <a:picLocks noChangeAspect="1"/>
          </p:cNvPicPr>
          <p:nvPr/>
        </p:nvPicPr>
        <p:blipFill>
          <a:blip r:embed="rId14"/>
          <a:srcRect l="14440" t="12840" r="22427" b="20520"/>
          <a:stretch>
            <a:fillRect/>
          </a:stretch>
        </p:blipFill>
        <p:spPr>
          <a:xfrm>
            <a:off x="119380" y="6075045"/>
            <a:ext cx="3766820" cy="3976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040000">
            <a:off x="14278884" y="6315710"/>
            <a:ext cx="3337189" cy="3337189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416854">
            <a:off x="15425420" y="6759575"/>
            <a:ext cx="2865120" cy="295148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3581400" y="1485900"/>
            <a:ext cx="112668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478020" y="2628900"/>
            <a:ext cx="947356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5715000" y="3390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12192000" y="3390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5029200" y="4914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5715000" y="3390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12192000" y="3390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5029200" y="4914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  <p:bldP spid="19" grpId="1" animBg="1"/>
      <p:bldP spid="19" grpId="2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1295400" y="1181100"/>
            <a:ext cx="159334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447800" y="3390900"/>
            <a:ext cx="10753090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2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Là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cái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gì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?)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3048000" y="7200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ectangles 2"/>
          <p:cNvSpPr/>
          <p:nvPr/>
        </p:nvSpPr>
        <p:spPr>
          <a:xfrm>
            <a:off x="6781800" y="7200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tangles 3"/>
          <p:cNvSpPr/>
          <p:nvPr/>
        </p:nvSpPr>
        <p:spPr>
          <a:xfrm>
            <a:off x="3048000" y="7200331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5" name="Rectangles 4"/>
          <p:cNvSpPr/>
          <p:nvPr/>
        </p:nvSpPr>
        <p:spPr>
          <a:xfrm>
            <a:off x="6781800" y="7200331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2344400" y="6210300"/>
            <a:ext cx="990600" cy="762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gtree-writing-pen-cartoon-illustration-png-image_4596909-removebg-preview"/>
          <p:cNvPicPr>
            <a:picLocks noChangeAspect="1"/>
          </p:cNvPicPr>
          <p:nvPr/>
        </p:nvPicPr>
        <p:blipFill>
          <a:blip r:embed="rId2"/>
          <a:srcRect l="21144" t="11765" r="11176" b="18911"/>
          <a:stretch>
            <a:fillRect/>
          </a:stretch>
        </p:blipFill>
        <p:spPr>
          <a:xfrm>
            <a:off x="14173200" y="3211195"/>
            <a:ext cx="3202305" cy="491998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13832205" y="8343900"/>
            <a:ext cx="3031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latin typeface="Arial" panose="020B0604020202020204" pitchFamily="34" charset="0"/>
                <a:cs typeface="Arial" panose="020B0604020202020204" pitchFamily="34" charset="0"/>
              </a:rPr>
              <a:t>Chiếc bút máy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 animBg="1"/>
      <p:bldP spid="3" grpId="0" animBg="1"/>
      <p:bldP spid="4" grpId="0" animBg="1"/>
      <p:bldP spid="5" grpId="0" animBg="1"/>
      <p:bldP spid="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1295400" y="419100"/>
            <a:ext cx="159334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337310" y="2552700"/>
            <a:ext cx="6209665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gioi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7391400" y="5600700"/>
            <a:ext cx="990600" cy="762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8534400" y="4229100"/>
            <a:ext cx="505523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 descr="Bo-sach-giao-vien-lop-2-tieng-viet-tap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200" y="4457700"/>
            <a:ext cx="2515870" cy="325310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3639800" y="5600700"/>
            <a:ext cx="990600" cy="762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14677390" y="7886700"/>
            <a:ext cx="3031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latin typeface="Arial" panose="020B0604020202020204" pitchFamily="34" charset="0"/>
                <a:cs typeface="Arial" panose="020B0604020202020204" pitchFamily="34" charset="0"/>
              </a:rPr>
              <a:t>Quyển sách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 animBg="1"/>
      <p:bldP spid="8" grpId="0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914400" y="800100"/>
            <a:ext cx="31877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>
                <a:latin typeface="Arial" panose="020B0604020202020204" pitchFamily="34" charset="0"/>
                <a:cs typeface="Arial" panose="020B0604020202020204" pitchFamily="34" charset="0"/>
              </a:rPr>
              <a:t>4. Tập viết 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47800" y="1790700"/>
            <a:ext cx="46424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3" name="Picture 2" descr="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390900"/>
            <a:ext cx="5202555" cy="488124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239000" y="2705100"/>
            <a:ext cx="10183495" cy="6231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marL="228600" indent="-228600" algn="just">
              <a:lnSpc>
                <a:spcPct val="150000"/>
              </a:lnSpc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lượn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xuôi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lượn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914400" y="800100"/>
            <a:ext cx="31877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>
                <a:latin typeface="Arial" panose="020B0604020202020204" pitchFamily="34" charset="0"/>
                <a:cs typeface="Arial" panose="020B0604020202020204" pitchFamily="34" charset="0"/>
              </a:rPr>
              <a:t>4. Tập viết 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47800" y="1790700"/>
            <a:ext cx="46424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a. Viết chữ hoa</a:t>
            </a:r>
            <a:r>
              <a:rPr lang="en-US" sz="4200" b="1" i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3" name="Picture 2" descr="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390900"/>
            <a:ext cx="5202555" cy="488124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239000" y="3390900"/>
            <a:ext cx="10183495" cy="2722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Lia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422</Words>
  <Application>Microsoft Office PowerPoint</Application>
  <PresentationFormat>Custom</PresentationFormat>
  <Paragraphs>66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Symbol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Microsoft account</cp:lastModifiedBy>
  <cp:revision>8</cp:revision>
  <dcterms:created xsi:type="dcterms:W3CDTF">2006-08-16T00:00:00Z</dcterms:created>
  <dcterms:modified xsi:type="dcterms:W3CDTF">2025-11-10T09:20:44Z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E2079116F0D542DDBF950419D7CACC77</vt:lpwstr>
  </property>
  <property fmtid="{D5CDD505-2E9C-101B-9397-08002B2CF9AE}" pid="3" name="KSOProductBuildVer">
    <vt:lpwstr>1033-11.2.0.10323</vt:lpwstr>
  </property>
</Properties>
</file>