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3" r:id="rId6"/>
    <p:sldId id="271" r:id="rId7"/>
    <p:sldId id="264" r:id="rId8"/>
    <p:sldId id="265" r:id="rId9"/>
    <p:sldId id="260" r:id="rId10"/>
    <p:sldId id="272" r:id="rId11"/>
    <p:sldId id="267" r:id="rId12"/>
    <p:sldId id="273" r:id="rId13"/>
    <p:sldId id="268" r:id="rId14"/>
    <p:sldId id="269" r:id="rId15"/>
    <p:sldId id="274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3E9C-46DE-AEC6-B865-D309A82C9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69DF6-AB68-DEB5-982E-2615AEE95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71AD-1309-9A6E-B6A4-D34D5EB2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155E7-81C0-9C4E-6B48-38B2C3DF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6AD4C-9167-6FD3-66A1-3CB4AF96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7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32C0-A7B7-92DC-D248-B52A1FB2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9A2D9-8971-FBB0-EC94-B309E67C3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14844-9EF5-BF3B-7086-66757636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12217-4BBA-8D3F-CEDC-4F93C0F1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4911-54E3-5A19-3108-4D6B0D9B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6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2CD10-02A9-81F3-AAB5-FE4A46803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70043-0EC1-5731-D9CD-FBA0F9655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3EDD-CFBD-F6F3-9651-18A0BB4E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60C-DCAC-C433-E2BD-CC2331A8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30192-D229-B952-E3A5-FA2D03E3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3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FF26-8EEC-7FE6-0120-90A70DA8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749C-C205-A914-1516-365C400D0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6999A-EA25-7D89-E82A-E2432530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8CDDA-E2CF-61B5-D5F4-4322613C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DAB17-DBB4-2665-6196-D7F05E77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0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5EE1-208A-47D5-8C30-D0970DD7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428FA-0B2C-7B94-F5B9-40388606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45C8A-D2CE-860A-37BF-EF5157C6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085AC-228E-7C88-2BD8-EF8AA893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AF365-6C33-53EE-A886-6C3A3361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5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B2B7-B929-0C62-CC31-B6148799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A6ADE-875E-7D25-653F-F74057FA6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6C88D-814F-43C6-B224-1964F1ADD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E3196-0334-5E36-A41C-339E0C82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80849-F65E-895C-B7D4-8ED2EC3F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FE73B-882A-07CD-5A29-CE1176BD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4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91E3-21CC-CAAB-701F-99797519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94AE7-EF6E-2117-E672-EF5E305BB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F1AFC-A8F8-B568-A20E-A72EC79D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C3988-0CCD-F755-7809-246D170EC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F5A0C-D28D-F947-4E15-1A9FE03AB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B1B3C-E0D7-B1B6-AFBC-79E80554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0E663-AE7F-82BC-5CC1-A2AB27EC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4A597-3205-103E-D519-C58912E2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885E-4A3D-158A-D23B-DFF36C32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F030F-5BF2-D125-E135-24AF3F8B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5CEE6-DE79-7D66-5CF1-F8B037B9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CF2F4-D538-135B-C2D7-3242A7BC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3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0EFC3-A70B-37F7-D67D-937BBDE3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BB1C4-F188-F70C-981A-6A82452B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54A63-8C14-B6ED-E338-6B457D79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0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7D8A-D351-5A33-92AD-59373998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F1B4-F564-8077-7ED1-891CB6AF0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83D6D-D2D9-C334-4239-DE3F97AD9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B7C34-1F7D-E7D7-1B44-E25CB7B0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614E9-948E-BD7C-5B26-7B87D1F9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66B13-ECC3-9DDC-1247-09BB913B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23CF-5842-F942-3E39-3CEE715C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DCF5B-5BB7-7D33-5E6B-D7E96E2E4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C5EC9-DB59-3E21-EA23-AA7DFD199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11D92-D79C-B338-B7E1-1903E015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310C3-4C49-45AA-6FED-C1D5BE3C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44D07-E256-0F47-9C48-30ABA07B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B0B62-61C3-8F35-2C5C-547DB33C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ABC27-A9D5-9AFA-7C94-12BE029CC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D5175-EAFA-D189-68B9-31166BCDE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B9FEA-8223-4EB1-926E-3312865383A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656F-4155-4A89-0A1F-3D7239FCE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70BA5-E2EA-8391-F38C-22ED97681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9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10F03A-99E6-C6CE-EEB9-F9F2B6FB74D8}"/>
              </a:ext>
            </a:extLst>
          </p:cNvPr>
          <p:cNvSpPr txBox="1"/>
          <p:nvPr/>
        </p:nvSpPr>
        <p:spPr>
          <a:xfrm>
            <a:off x="2200795" y="1273918"/>
            <a:ext cx="7132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Học </a:t>
            </a:r>
            <a:r>
              <a:rPr lang="en-US" sz="9600" b="1" dirty="0" err="1">
                <a:latin typeface="Century Gothic" pitchFamily="34" charset="0"/>
              </a:rPr>
              <a:t>vần</a:t>
            </a:r>
            <a:r>
              <a:rPr lang="en-US" sz="9600" b="1" dirty="0">
                <a:latin typeface="Century Gothic" pitchFamily="34" charset="0"/>
              </a:rPr>
              <a:t>  </a:t>
            </a:r>
            <a:r>
              <a:rPr lang="en-US" sz="9600" dirty="0"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95F52-282E-B5A4-F467-75A5E34898DE}"/>
              </a:ext>
            </a:extLst>
          </p:cNvPr>
          <p:cNvSpPr txBox="1"/>
          <p:nvPr/>
        </p:nvSpPr>
        <p:spPr>
          <a:xfrm>
            <a:off x="1583303" y="3058651"/>
            <a:ext cx="9025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Bài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67.  on -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ot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14DA6-D4DA-9B7C-56C9-3EA349131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625B6C5-F578-6CC4-612E-C42FA4B3E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814" y="-270384"/>
            <a:ext cx="8243167" cy="14275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6530A6-A2CA-ED69-00BA-2A47A513E188}"/>
              </a:ext>
            </a:extLst>
          </p:cNvPr>
          <p:cNvSpPr txBox="1"/>
          <p:nvPr/>
        </p:nvSpPr>
        <p:spPr>
          <a:xfrm>
            <a:off x="4273457" y="98052"/>
            <a:ext cx="710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Tìm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từ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ngữ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ứng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với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hình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26C5F1-CB3E-B45B-4D97-B927F0DDA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52" y="762169"/>
            <a:ext cx="2334960" cy="24481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4F92BC-337A-9CA2-FAA4-D6046E4C3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004" y="1378738"/>
            <a:ext cx="3001178" cy="18316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26BFE0-A4A2-9955-52BC-2FA3CFA95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134" y="1475961"/>
            <a:ext cx="2079392" cy="20300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0BCB0E-D2A2-87BF-2410-9B0BA3C7A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6576" y="4596848"/>
            <a:ext cx="2632097" cy="20055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E36817-786B-A326-5EDE-132BE8A99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9946" y="4540700"/>
            <a:ext cx="3352592" cy="19515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067592-C08D-BBB6-1C7C-EF2BC41FB7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4890" y="3489076"/>
            <a:ext cx="2460136" cy="10908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1BB8C1-0DC2-3A57-5022-26575950B2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441" y="3489076"/>
            <a:ext cx="2126410" cy="10273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4A1ED9-8467-1414-2BBD-6C1142365C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9248" y="3414673"/>
            <a:ext cx="1970852" cy="10968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EC7B212-F66E-5760-C156-9317F1DAC2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1876" y="3439513"/>
            <a:ext cx="2030615" cy="11011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28CD2D7-4DFD-122C-6EC3-163799F153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8369" y="3449452"/>
            <a:ext cx="2488717" cy="106209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519101F-ED91-434C-29B3-2CA52778A751}"/>
              </a:ext>
            </a:extLst>
          </p:cNvPr>
          <p:cNvSpPr txBox="1"/>
          <p:nvPr/>
        </p:nvSpPr>
        <p:spPr>
          <a:xfrm>
            <a:off x="7693873" y="3723885"/>
            <a:ext cx="174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sọt cá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914267-839D-B849-E8BF-D3F3E8CE23CA}"/>
              </a:ext>
            </a:extLst>
          </p:cNvPr>
          <p:cNvSpPr txBox="1"/>
          <p:nvPr/>
        </p:nvSpPr>
        <p:spPr>
          <a:xfrm>
            <a:off x="2680334" y="3659645"/>
            <a:ext cx="234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quả nhót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D1D456-BD6C-F665-7649-48E931A4AA31}"/>
              </a:ext>
            </a:extLst>
          </p:cNvPr>
          <p:cNvSpPr txBox="1"/>
          <p:nvPr/>
        </p:nvSpPr>
        <p:spPr>
          <a:xfrm>
            <a:off x="5436253" y="3646723"/>
            <a:ext cx="174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rót trà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11DD38-C8C4-FDAE-60FC-AF4FB75E771D}"/>
              </a:ext>
            </a:extLst>
          </p:cNvPr>
          <p:cNvSpPr txBox="1"/>
          <p:nvPr/>
        </p:nvSpPr>
        <p:spPr>
          <a:xfrm>
            <a:off x="720723" y="3723885"/>
            <a:ext cx="174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nón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endParaRPr lang="en-US" sz="3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3EAFF8-2C85-E735-EEFB-3BE2C5D009BD}"/>
              </a:ext>
            </a:extLst>
          </p:cNvPr>
          <p:cNvSpPr txBox="1"/>
          <p:nvPr/>
        </p:nvSpPr>
        <p:spPr>
          <a:xfrm>
            <a:off x="9724488" y="3759024"/>
            <a:ext cx="209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ném còn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37D294-3C57-7F5D-A486-F7167724ADA2}"/>
              </a:ext>
            </a:extLst>
          </p:cNvPr>
          <p:cNvCxnSpPr/>
          <p:nvPr/>
        </p:nvCxnSpPr>
        <p:spPr>
          <a:xfrm>
            <a:off x="2993814" y="3102237"/>
            <a:ext cx="2852530" cy="4721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8D553B-36A9-ED8E-81B4-45F4FE9A0230}"/>
              </a:ext>
            </a:extLst>
          </p:cNvPr>
          <p:cNvCxnSpPr/>
          <p:nvPr/>
        </p:nvCxnSpPr>
        <p:spPr>
          <a:xfrm flipV="1">
            <a:off x="1893756" y="2852768"/>
            <a:ext cx="2535724" cy="7858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2902E1-956D-897A-DCE2-D1ADFF3A04FD}"/>
              </a:ext>
            </a:extLst>
          </p:cNvPr>
          <p:cNvCxnSpPr/>
          <p:nvPr/>
        </p:nvCxnSpPr>
        <p:spPr>
          <a:xfrm flipH="1">
            <a:off x="8172452" y="3037997"/>
            <a:ext cx="643010" cy="600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21DACAA-5241-2F30-0DD2-B23127DD4E06}"/>
              </a:ext>
            </a:extLst>
          </p:cNvPr>
          <p:cNvCxnSpPr/>
          <p:nvPr/>
        </p:nvCxnSpPr>
        <p:spPr>
          <a:xfrm flipV="1">
            <a:off x="8298223" y="4459915"/>
            <a:ext cx="2011511" cy="10043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9891C9E-1D34-FFD7-20E5-3C7B74F9033B}"/>
              </a:ext>
            </a:extLst>
          </p:cNvPr>
          <p:cNvCxnSpPr/>
          <p:nvPr/>
        </p:nvCxnSpPr>
        <p:spPr>
          <a:xfrm flipV="1">
            <a:off x="3580685" y="4459915"/>
            <a:ext cx="516909" cy="7971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9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4AE20-EC0C-107B-63B2-6B51C9449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426325-9CAE-5AC4-EBC8-D7C69D10E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17418"/>
            <a:ext cx="11928764" cy="4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602EF-3026-901E-4365-0FBD45866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A713D-D6C4-4DED-5A4D-E431F1AF0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3" y="341377"/>
            <a:ext cx="10332720" cy="640797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3E76F4-AD8C-624F-D189-8A27EBE00072}"/>
              </a:ext>
            </a:extLst>
          </p:cNvPr>
          <p:cNvCxnSpPr>
            <a:cxnSpLocks/>
          </p:cNvCxnSpPr>
          <p:nvPr/>
        </p:nvCxnSpPr>
        <p:spPr>
          <a:xfrm>
            <a:off x="4553659" y="729500"/>
            <a:ext cx="16459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91E538-D3FD-DFB5-3BF9-2F33842ABC14}"/>
              </a:ext>
            </a:extLst>
          </p:cNvPr>
          <p:cNvCxnSpPr>
            <a:cxnSpLocks/>
          </p:cNvCxnSpPr>
          <p:nvPr/>
        </p:nvCxnSpPr>
        <p:spPr>
          <a:xfrm>
            <a:off x="1971554" y="1947250"/>
            <a:ext cx="1155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DFE0E1-E997-570B-DA58-73582D113B50}"/>
              </a:ext>
            </a:extLst>
          </p:cNvPr>
          <p:cNvCxnSpPr>
            <a:cxnSpLocks/>
          </p:cNvCxnSpPr>
          <p:nvPr/>
        </p:nvCxnSpPr>
        <p:spPr>
          <a:xfrm>
            <a:off x="5835356" y="2373399"/>
            <a:ext cx="17907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1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27626-6815-0E1A-9424-D76063A1E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97DCA1-BBC5-3148-E28E-B34B1BD64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3" y="438912"/>
            <a:ext cx="9756648" cy="4901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F94B1B-6039-3415-C5C4-021C3FDCF262}"/>
              </a:ext>
            </a:extLst>
          </p:cNvPr>
          <p:cNvSpPr txBox="1"/>
          <p:nvPr/>
        </p:nvSpPr>
        <p:spPr>
          <a:xfrm>
            <a:off x="1911096" y="8595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43B5D-B807-1C4A-4440-CACB1DBAFA3E}"/>
              </a:ext>
            </a:extLst>
          </p:cNvPr>
          <p:cNvSpPr txBox="1"/>
          <p:nvPr/>
        </p:nvSpPr>
        <p:spPr>
          <a:xfrm>
            <a:off x="2251254" y="13782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B2A9FF-7013-C9C4-4C5B-EE3CF492B4FF}"/>
              </a:ext>
            </a:extLst>
          </p:cNvPr>
          <p:cNvSpPr txBox="1"/>
          <p:nvPr/>
        </p:nvSpPr>
        <p:spPr>
          <a:xfrm>
            <a:off x="1911096" y="19519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EF642-9602-2385-53A3-51127A3E84A8}"/>
              </a:ext>
            </a:extLst>
          </p:cNvPr>
          <p:cNvSpPr txBox="1"/>
          <p:nvPr/>
        </p:nvSpPr>
        <p:spPr>
          <a:xfrm>
            <a:off x="1984248" y="24706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6CAC09-08C1-979B-388F-80C4C4781230}"/>
              </a:ext>
            </a:extLst>
          </p:cNvPr>
          <p:cNvSpPr txBox="1"/>
          <p:nvPr/>
        </p:nvSpPr>
        <p:spPr>
          <a:xfrm>
            <a:off x="7370064" y="24775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D753A5-B05A-8A2E-A30D-A045A170A2C8}"/>
              </a:ext>
            </a:extLst>
          </p:cNvPr>
          <p:cNvSpPr txBox="1"/>
          <p:nvPr/>
        </p:nvSpPr>
        <p:spPr>
          <a:xfrm>
            <a:off x="4654296" y="30039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1CFF93-7AEE-7312-AC5D-7DBBAE6C8F85}"/>
              </a:ext>
            </a:extLst>
          </p:cNvPr>
          <p:cNvSpPr txBox="1"/>
          <p:nvPr/>
        </p:nvSpPr>
        <p:spPr>
          <a:xfrm>
            <a:off x="2265885" y="35630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F385C0-4DA8-AFAD-7768-DA7CF4DF52F1}"/>
              </a:ext>
            </a:extLst>
          </p:cNvPr>
          <p:cNvSpPr txBox="1"/>
          <p:nvPr/>
        </p:nvSpPr>
        <p:spPr>
          <a:xfrm>
            <a:off x="1984251" y="408874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A5F3CB-EF15-D8EE-C5E1-F5985780028A}"/>
              </a:ext>
            </a:extLst>
          </p:cNvPr>
          <p:cNvSpPr txBox="1"/>
          <p:nvPr/>
        </p:nvSpPr>
        <p:spPr>
          <a:xfrm>
            <a:off x="2251254" y="46144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387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87F2E-4ACD-FC4D-0AA0-8F1C63DC3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C4DDC-0516-D92B-C5DC-BE9CE70A0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" y="616098"/>
            <a:ext cx="11113008" cy="49525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92AC7F-8A7F-1586-AD7B-0DD2347B9E0C}"/>
              </a:ext>
            </a:extLst>
          </p:cNvPr>
          <p:cNvSpPr/>
          <p:nvPr/>
        </p:nvSpPr>
        <p:spPr>
          <a:xfrm>
            <a:off x="3895344" y="2498036"/>
            <a:ext cx="5586984" cy="5486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D5564-190B-4B2D-8EDB-497449720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B6276-734D-3A5F-CB92-A60797F41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482328" cy="62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A8AEA-E07B-5B0C-6D9E-BB5C0AFB3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39D2B-5BCB-0B71-02E4-0BC7B8315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2024"/>
            <a:ext cx="9811512" cy="4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9B4B3-C9A5-7B9E-FE0B-6BB0EB24F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3F243-2DF7-72AC-40FC-00C36E011C66}"/>
              </a:ext>
            </a:extLst>
          </p:cNvPr>
          <p:cNvSpPr txBox="1"/>
          <p:nvPr/>
        </p:nvSpPr>
        <p:spPr>
          <a:xfrm>
            <a:off x="368323" y="264030"/>
            <a:ext cx="56432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70C0"/>
                </a:solidFill>
                <a:latin typeface="Century Gothic" pitchFamily="34" charset="0"/>
              </a:rPr>
              <a:t>cô</a:t>
            </a:r>
            <a:r>
              <a:rPr lang="en-US" sz="8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Century Gothic" pitchFamily="34" charset="0"/>
              </a:rPr>
              <a:t>tiên</a:t>
            </a:r>
            <a:endParaRPr lang="en-US" sz="8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ABF9A-200A-867E-244F-647B684F6CB4}"/>
              </a:ext>
            </a:extLst>
          </p:cNvPr>
          <p:cNvSpPr txBox="1"/>
          <p:nvPr/>
        </p:nvSpPr>
        <p:spPr>
          <a:xfrm>
            <a:off x="5931841" y="341148"/>
            <a:ext cx="6260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70C0"/>
                </a:solidFill>
                <a:latin typeface="Century Gothic" pitchFamily="34" charset="0"/>
              </a:rPr>
              <a:t>yên</a:t>
            </a:r>
            <a:r>
              <a:rPr lang="en-US" sz="8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Century Gothic" pitchFamily="34" charset="0"/>
              </a:rPr>
              <a:t>ngựa</a:t>
            </a:r>
            <a:endParaRPr lang="en-US" sz="8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67CBF-E154-AA94-CB83-F1DEFD2D06A0}"/>
              </a:ext>
            </a:extLst>
          </p:cNvPr>
          <p:cNvSpPr txBox="1"/>
          <p:nvPr/>
        </p:nvSpPr>
        <p:spPr>
          <a:xfrm>
            <a:off x="368323" y="1998943"/>
            <a:ext cx="5045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70C0"/>
                </a:solidFill>
                <a:latin typeface="Century Gothic" pitchFamily="34" charset="0"/>
              </a:rPr>
              <a:t>tập</a:t>
            </a:r>
            <a:r>
              <a:rPr lang="en-US" sz="8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Century Gothic" pitchFamily="34" charset="0"/>
              </a:rPr>
              <a:t>viết</a:t>
            </a:r>
            <a:endParaRPr lang="en-US" sz="8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93DDD-CD92-42F2-D6B9-53E289BF7E56}"/>
              </a:ext>
            </a:extLst>
          </p:cNvPr>
          <p:cNvSpPr txBox="1"/>
          <p:nvPr/>
        </p:nvSpPr>
        <p:spPr>
          <a:xfrm>
            <a:off x="6213513" y="1998943"/>
            <a:ext cx="5845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70C0"/>
                </a:solidFill>
                <a:latin typeface="Century Gothic" pitchFamily="34" charset="0"/>
              </a:rPr>
              <a:t>chim</a:t>
            </a:r>
            <a:r>
              <a:rPr lang="en-US" sz="8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Century Gothic" pitchFamily="34" charset="0"/>
              </a:rPr>
              <a:t>yến</a:t>
            </a:r>
            <a:endParaRPr lang="en-US" sz="8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C074-C174-0E8B-EA18-22A1671B47DC}"/>
              </a:ext>
            </a:extLst>
          </p:cNvPr>
          <p:cNvSpPr txBox="1"/>
          <p:nvPr/>
        </p:nvSpPr>
        <p:spPr>
          <a:xfrm>
            <a:off x="282766" y="3733856"/>
            <a:ext cx="5409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70C0"/>
                </a:solidFill>
                <a:latin typeface="Century Gothic" pitchFamily="34" charset="0"/>
              </a:rPr>
              <a:t>ăn</a:t>
            </a:r>
            <a:r>
              <a:rPr lang="en-US" sz="8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Century Gothic" pitchFamily="34" charset="0"/>
              </a:rPr>
              <a:t>miến</a:t>
            </a:r>
            <a:endParaRPr lang="en-US" sz="8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0B897-1D67-2053-3560-BCE267ECA5B7}"/>
              </a:ext>
            </a:extLst>
          </p:cNvPr>
          <p:cNvSpPr txBox="1"/>
          <p:nvPr/>
        </p:nvSpPr>
        <p:spPr>
          <a:xfrm>
            <a:off x="6431467" y="3733856"/>
            <a:ext cx="5409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70C0"/>
                </a:solidFill>
                <a:latin typeface="Century Gothic" pitchFamily="34" charset="0"/>
              </a:rPr>
              <a:t>yết</a:t>
            </a:r>
            <a:r>
              <a:rPr lang="en-US" sz="8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Century Gothic" pitchFamily="34" charset="0"/>
              </a:rPr>
              <a:t>kiến</a:t>
            </a:r>
            <a:endParaRPr lang="en-US" sz="8800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2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166A9-2E0A-A62B-5CF0-A36273815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366B6E1-1730-35AD-F4C1-07C37D088824}"/>
              </a:ext>
            </a:extLst>
          </p:cNvPr>
          <p:cNvSpPr txBox="1"/>
          <p:nvPr/>
        </p:nvSpPr>
        <p:spPr>
          <a:xfrm>
            <a:off x="2083742" y="1275994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286FB3-4622-E3FA-B2B6-BF7EC7850874}"/>
              </a:ext>
            </a:extLst>
          </p:cNvPr>
          <p:cNvSpPr txBox="1"/>
          <p:nvPr/>
        </p:nvSpPr>
        <p:spPr>
          <a:xfrm>
            <a:off x="2891424" y="-200608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3CCD30-CD4C-060D-4F0C-7AC6A4FC81B6}"/>
              </a:ext>
            </a:extLst>
          </p:cNvPr>
          <p:cNvCxnSpPr/>
          <p:nvPr/>
        </p:nvCxnSpPr>
        <p:spPr>
          <a:xfrm>
            <a:off x="1646762" y="1250204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791464-772F-935B-DD8C-A82AFA2D4A83}"/>
              </a:ext>
            </a:extLst>
          </p:cNvPr>
          <p:cNvCxnSpPr/>
          <p:nvPr/>
        </p:nvCxnSpPr>
        <p:spPr>
          <a:xfrm>
            <a:off x="1642931" y="3000724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F776DC-EB5C-60DB-757A-6F3C8BE7F182}"/>
              </a:ext>
            </a:extLst>
          </p:cNvPr>
          <p:cNvCxnSpPr/>
          <p:nvPr/>
        </p:nvCxnSpPr>
        <p:spPr>
          <a:xfrm flipH="1" flipV="1">
            <a:off x="1650170" y="1250204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D05B9F3-0C37-DDD8-6B21-6B8271633F67}"/>
              </a:ext>
            </a:extLst>
          </p:cNvPr>
          <p:cNvCxnSpPr/>
          <p:nvPr/>
        </p:nvCxnSpPr>
        <p:spPr>
          <a:xfrm flipV="1">
            <a:off x="5818909" y="125020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90A31F-B600-AA36-7736-434111F54936}"/>
              </a:ext>
            </a:extLst>
          </p:cNvPr>
          <p:cNvCxnSpPr/>
          <p:nvPr/>
        </p:nvCxnSpPr>
        <p:spPr>
          <a:xfrm flipV="1">
            <a:off x="1646543" y="4751545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519CD4-73B5-FEF3-82FC-CDC3E8038FF5}"/>
              </a:ext>
            </a:extLst>
          </p:cNvPr>
          <p:cNvCxnSpPr/>
          <p:nvPr/>
        </p:nvCxnSpPr>
        <p:spPr>
          <a:xfrm>
            <a:off x="3764508" y="301754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4BA97A-F2EA-A5EA-9E85-BDC4C1AB5DD7}"/>
              </a:ext>
            </a:extLst>
          </p:cNvPr>
          <p:cNvSpPr txBox="1"/>
          <p:nvPr/>
        </p:nvSpPr>
        <p:spPr>
          <a:xfrm>
            <a:off x="1269246" y="3136513"/>
            <a:ext cx="262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8E38E0-EDC8-0694-7014-9ACDA22F0C71}"/>
              </a:ext>
            </a:extLst>
          </p:cNvPr>
          <p:cNvSpPr txBox="1"/>
          <p:nvPr/>
        </p:nvSpPr>
        <p:spPr>
          <a:xfrm>
            <a:off x="3864498" y="3174213"/>
            <a:ext cx="252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E5946C-1E48-895E-2B12-5FCBDB448757}"/>
              </a:ext>
            </a:extLst>
          </p:cNvPr>
          <p:cNvSpPr txBox="1"/>
          <p:nvPr/>
        </p:nvSpPr>
        <p:spPr>
          <a:xfrm>
            <a:off x="6708707" y="1269878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692135-C34B-FA1D-F2A0-8C6A1D636869}"/>
              </a:ext>
            </a:extLst>
          </p:cNvPr>
          <p:cNvSpPr txBox="1"/>
          <p:nvPr/>
        </p:nvSpPr>
        <p:spPr>
          <a:xfrm>
            <a:off x="7474565" y="-178574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36B51A3-AC47-B9BF-A16A-DF245EBDAD16}"/>
              </a:ext>
            </a:extLst>
          </p:cNvPr>
          <p:cNvCxnSpPr/>
          <p:nvPr/>
        </p:nvCxnSpPr>
        <p:spPr>
          <a:xfrm>
            <a:off x="6272278" y="1277512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ADC3A5-7CBE-C98A-F2CD-DA676F8B49A5}"/>
              </a:ext>
            </a:extLst>
          </p:cNvPr>
          <p:cNvCxnSpPr/>
          <p:nvPr/>
        </p:nvCxnSpPr>
        <p:spPr>
          <a:xfrm>
            <a:off x="6270367" y="3057979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82B683-A6F8-5520-7D88-77A0059E608C}"/>
              </a:ext>
            </a:extLst>
          </p:cNvPr>
          <p:cNvCxnSpPr/>
          <p:nvPr/>
        </p:nvCxnSpPr>
        <p:spPr>
          <a:xfrm flipH="1" flipV="1">
            <a:off x="6277606" y="1277512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0E5BE2-00C5-2E03-D0FA-F9F61788A987}"/>
              </a:ext>
            </a:extLst>
          </p:cNvPr>
          <p:cNvCxnSpPr/>
          <p:nvPr/>
        </p:nvCxnSpPr>
        <p:spPr>
          <a:xfrm flipV="1">
            <a:off x="10446345" y="1277512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DAFC78-FAD1-1B2F-2537-93B6D59F2BC7}"/>
              </a:ext>
            </a:extLst>
          </p:cNvPr>
          <p:cNvCxnSpPr/>
          <p:nvPr/>
        </p:nvCxnSpPr>
        <p:spPr>
          <a:xfrm flipV="1">
            <a:off x="6273979" y="4778853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0B7E30-75F5-CE90-F05A-8AFE9A009501}"/>
              </a:ext>
            </a:extLst>
          </p:cNvPr>
          <p:cNvCxnSpPr/>
          <p:nvPr/>
        </p:nvCxnSpPr>
        <p:spPr>
          <a:xfrm>
            <a:off x="8369479" y="307522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4E3B14F-5134-DAD3-88E2-0696DE93C206}"/>
              </a:ext>
            </a:extLst>
          </p:cNvPr>
          <p:cNvSpPr txBox="1"/>
          <p:nvPr/>
        </p:nvSpPr>
        <p:spPr>
          <a:xfrm>
            <a:off x="6400800" y="3163821"/>
            <a:ext cx="169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EB3B6E-C6CA-39D2-6758-14D1B74EDE8F}"/>
              </a:ext>
            </a:extLst>
          </p:cNvPr>
          <p:cNvSpPr txBox="1"/>
          <p:nvPr/>
        </p:nvSpPr>
        <p:spPr>
          <a:xfrm>
            <a:off x="8626416" y="3127633"/>
            <a:ext cx="252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0914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0" grpId="0"/>
      <p:bldP spid="31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6F416-6B0F-2435-B2E5-101A138BB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C585E1-6652-B33C-7020-D8AFCC679271}"/>
              </a:ext>
            </a:extLst>
          </p:cNvPr>
          <p:cNvSpPr txBox="1"/>
          <p:nvPr/>
        </p:nvSpPr>
        <p:spPr>
          <a:xfrm>
            <a:off x="1057317" y="1558031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B5B1F-31EE-5DDF-27E2-FAD2BFC5C0AE}"/>
              </a:ext>
            </a:extLst>
          </p:cNvPr>
          <p:cNvSpPr txBox="1"/>
          <p:nvPr/>
        </p:nvSpPr>
        <p:spPr>
          <a:xfrm>
            <a:off x="1240785" y="3089742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0D62C-AEFD-E146-0967-D6F62B752842}"/>
              </a:ext>
            </a:extLst>
          </p:cNvPr>
          <p:cNvSpPr txBox="1"/>
          <p:nvPr/>
        </p:nvSpPr>
        <p:spPr>
          <a:xfrm>
            <a:off x="5453983" y="2644170"/>
            <a:ext cx="1853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D1760A-BB7A-AA87-2A5E-C81AE6D32497}"/>
              </a:ext>
            </a:extLst>
          </p:cNvPr>
          <p:cNvCxnSpPr/>
          <p:nvPr/>
        </p:nvCxnSpPr>
        <p:spPr>
          <a:xfrm>
            <a:off x="6880819" y="3618598"/>
            <a:ext cx="1827918" cy="486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A5682-1B72-AAB0-D81C-9F58D8B93106}"/>
              </a:ext>
            </a:extLst>
          </p:cNvPr>
          <p:cNvCxnSpPr/>
          <p:nvPr/>
        </p:nvCxnSpPr>
        <p:spPr>
          <a:xfrm flipV="1">
            <a:off x="6880819" y="2905106"/>
            <a:ext cx="1821193" cy="71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46A67C-D0A0-2BF3-0683-CC1ED87CEED4}"/>
              </a:ext>
            </a:extLst>
          </p:cNvPr>
          <p:cNvSpPr txBox="1"/>
          <p:nvPr/>
        </p:nvSpPr>
        <p:spPr>
          <a:xfrm>
            <a:off x="8413826" y="1765746"/>
            <a:ext cx="2315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F8D78-CDDE-F274-31A6-1A1C43DEE45C}"/>
              </a:ext>
            </a:extLst>
          </p:cNvPr>
          <p:cNvSpPr txBox="1"/>
          <p:nvPr/>
        </p:nvSpPr>
        <p:spPr>
          <a:xfrm>
            <a:off x="8583118" y="2991761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5336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74BF7-AB98-49A2-E1DA-890FAEBA1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44C8C15-4BC4-67FE-6167-FDB690925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61" y="661995"/>
            <a:ext cx="3467278" cy="39816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76D406-6C87-4AF7-DC67-922DC15AE4CA}"/>
              </a:ext>
            </a:extLst>
          </p:cNvPr>
          <p:cNvSpPr txBox="1"/>
          <p:nvPr/>
        </p:nvSpPr>
        <p:spPr>
          <a:xfrm>
            <a:off x="888789" y="4607761"/>
            <a:ext cx="5607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mẹ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con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D409F4-2095-ED88-8270-26EC58E352A0}"/>
              </a:ext>
            </a:extLst>
          </p:cNvPr>
          <p:cNvSpPr txBox="1"/>
          <p:nvPr/>
        </p:nvSpPr>
        <p:spPr>
          <a:xfrm>
            <a:off x="3774783" y="4554596"/>
            <a:ext cx="2338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E8B90A-2346-D822-949F-157807DB9D83}"/>
              </a:ext>
            </a:extLst>
          </p:cNvPr>
          <p:cNvSpPr txBox="1"/>
          <p:nvPr/>
        </p:nvSpPr>
        <p:spPr>
          <a:xfrm>
            <a:off x="6902832" y="1226598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c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on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17FA0B-D2B7-69B9-E0CE-4E868CE7412A}"/>
              </a:ext>
            </a:extLst>
          </p:cNvPr>
          <p:cNvCxnSpPr/>
          <p:nvPr/>
        </p:nvCxnSpPr>
        <p:spPr>
          <a:xfrm>
            <a:off x="6902415" y="1261767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C62047-3085-CE61-839C-6D22DEBF607C}"/>
              </a:ext>
            </a:extLst>
          </p:cNvPr>
          <p:cNvCxnSpPr/>
          <p:nvPr/>
        </p:nvCxnSpPr>
        <p:spPr>
          <a:xfrm>
            <a:off x="6906899" y="2980755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C29397-7B0B-05C3-57E6-E1DF160CDC56}"/>
              </a:ext>
            </a:extLst>
          </p:cNvPr>
          <p:cNvCxnSpPr/>
          <p:nvPr/>
        </p:nvCxnSpPr>
        <p:spPr>
          <a:xfrm flipH="1" flipV="1">
            <a:off x="6914138" y="1261767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C9D178-F035-25A4-2241-43B95EAE421E}"/>
              </a:ext>
            </a:extLst>
          </p:cNvPr>
          <p:cNvCxnSpPr/>
          <p:nvPr/>
        </p:nvCxnSpPr>
        <p:spPr>
          <a:xfrm flipV="1">
            <a:off x="11082877" y="1261767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05D625-8938-7A63-E211-BCF95258C2E3}"/>
              </a:ext>
            </a:extLst>
          </p:cNvPr>
          <p:cNvCxnSpPr/>
          <p:nvPr/>
        </p:nvCxnSpPr>
        <p:spPr>
          <a:xfrm flipV="1">
            <a:off x="6910511" y="4763108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05DAC8-2F5B-29E5-C17B-F302B0CD725E}"/>
              </a:ext>
            </a:extLst>
          </p:cNvPr>
          <p:cNvCxnSpPr/>
          <p:nvPr/>
        </p:nvCxnSpPr>
        <p:spPr>
          <a:xfrm>
            <a:off x="8687957" y="3010702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D1C3E78-06F9-AB94-3B8E-492ADF23F33F}"/>
              </a:ext>
            </a:extLst>
          </p:cNvPr>
          <p:cNvSpPr txBox="1"/>
          <p:nvPr/>
        </p:nvSpPr>
        <p:spPr>
          <a:xfrm>
            <a:off x="6643245" y="3142146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DB2B4F-9BF9-3102-A1CB-48EEFCEECD4A}"/>
              </a:ext>
            </a:extLst>
          </p:cNvPr>
          <p:cNvSpPr txBox="1"/>
          <p:nvPr/>
        </p:nvSpPr>
        <p:spPr>
          <a:xfrm>
            <a:off x="8573458" y="3137466"/>
            <a:ext cx="246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15677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56F51-591E-E2E8-8159-05D361772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9C54B-CDF6-CAD7-3F21-5CCA6E9C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582" y="461230"/>
            <a:ext cx="4483330" cy="40642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37EC1D-9A87-4BDA-49D1-852E0298220E}"/>
              </a:ext>
            </a:extLst>
          </p:cNvPr>
          <p:cNvSpPr txBox="1"/>
          <p:nvPr/>
        </p:nvSpPr>
        <p:spPr>
          <a:xfrm>
            <a:off x="484751" y="4525439"/>
            <a:ext cx="7000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chim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hót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7FDE4-61A1-B0ED-6AFF-9076B68A2DB1}"/>
              </a:ext>
            </a:extLst>
          </p:cNvPr>
          <p:cNvSpPr txBox="1"/>
          <p:nvPr/>
        </p:nvSpPr>
        <p:spPr>
          <a:xfrm>
            <a:off x="4508429" y="4514806"/>
            <a:ext cx="2338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4003E-FB9B-90D6-9F85-E81F2BEF801B}"/>
              </a:ext>
            </a:extLst>
          </p:cNvPr>
          <p:cNvSpPr txBox="1"/>
          <p:nvPr/>
        </p:nvSpPr>
        <p:spPr>
          <a:xfrm>
            <a:off x="6902832" y="1226598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ót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5EE0E9-3E69-D261-E8FE-9188244346DB}"/>
              </a:ext>
            </a:extLst>
          </p:cNvPr>
          <p:cNvCxnSpPr/>
          <p:nvPr/>
        </p:nvCxnSpPr>
        <p:spPr>
          <a:xfrm>
            <a:off x="6902415" y="1261767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4C313A-ABD9-E2EC-1BCF-8DA0D280F7AD}"/>
              </a:ext>
            </a:extLst>
          </p:cNvPr>
          <p:cNvCxnSpPr/>
          <p:nvPr/>
        </p:nvCxnSpPr>
        <p:spPr>
          <a:xfrm>
            <a:off x="6906899" y="2980755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E1D9A0-30C4-288E-6F8E-2C13D4E4FFB6}"/>
              </a:ext>
            </a:extLst>
          </p:cNvPr>
          <p:cNvCxnSpPr/>
          <p:nvPr/>
        </p:nvCxnSpPr>
        <p:spPr>
          <a:xfrm flipH="1" flipV="1">
            <a:off x="6914138" y="1261767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BFE0EC-DD27-9C92-0B3A-23545002616D}"/>
              </a:ext>
            </a:extLst>
          </p:cNvPr>
          <p:cNvCxnSpPr/>
          <p:nvPr/>
        </p:nvCxnSpPr>
        <p:spPr>
          <a:xfrm flipV="1">
            <a:off x="11082877" y="1261767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875F4B-89B7-2110-00A6-1CEFE4E67212}"/>
              </a:ext>
            </a:extLst>
          </p:cNvPr>
          <p:cNvCxnSpPr/>
          <p:nvPr/>
        </p:nvCxnSpPr>
        <p:spPr>
          <a:xfrm flipV="1">
            <a:off x="6910511" y="4763108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264A1-A003-6128-E585-0E0E8383B855}"/>
              </a:ext>
            </a:extLst>
          </p:cNvPr>
          <p:cNvCxnSpPr/>
          <p:nvPr/>
        </p:nvCxnSpPr>
        <p:spPr>
          <a:xfrm>
            <a:off x="8687957" y="3010702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B2190D-6A33-74C0-6D99-E456F1A1FB4C}"/>
              </a:ext>
            </a:extLst>
          </p:cNvPr>
          <p:cNvSpPr txBox="1"/>
          <p:nvPr/>
        </p:nvSpPr>
        <p:spPr>
          <a:xfrm>
            <a:off x="6643245" y="3142146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64ACD5-7E25-BBE0-BFCC-1ECD2548DB16}"/>
              </a:ext>
            </a:extLst>
          </p:cNvPr>
          <p:cNvSpPr txBox="1"/>
          <p:nvPr/>
        </p:nvSpPr>
        <p:spPr>
          <a:xfrm>
            <a:off x="8776879" y="3156360"/>
            <a:ext cx="246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ót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49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700E6-A512-9673-671D-D2DA49BCB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FCA5EE-79AF-2186-8501-66DC302F67B0}"/>
              </a:ext>
            </a:extLst>
          </p:cNvPr>
          <p:cNvSpPr txBox="1"/>
          <p:nvPr/>
        </p:nvSpPr>
        <p:spPr>
          <a:xfrm>
            <a:off x="1771631" y="1074510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69154F-4282-1D3E-87F0-555D51415535}"/>
              </a:ext>
            </a:extLst>
          </p:cNvPr>
          <p:cNvSpPr txBox="1"/>
          <p:nvPr/>
        </p:nvSpPr>
        <p:spPr>
          <a:xfrm>
            <a:off x="1218733" y="2644170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c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163E0-A1BE-8279-B06E-8534E5A94040}"/>
              </a:ext>
            </a:extLst>
          </p:cNvPr>
          <p:cNvSpPr txBox="1"/>
          <p:nvPr/>
        </p:nvSpPr>
        <p:spPr>
          <a:xfrm>
            <a:off x="-865249" y="4357630"/>
            <a:ext cx="6077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mẹ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con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9F673-575C-918E-FD00-21A207216FBE}"/>
              </a:ext>
            </a:extLst>
          </p:cNvPr>
          <p:cNvSpPr txBox="1"/>
          <p:nvPr/>
        </p:nvSpPr>
        <p:spPr>
          <a:xfrm>
            <a:off x="9037199" y="1074510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4F9D4E-3486-F893-8E05-8974284DA4A4}"/>
              </a:ext>
            </a:extLst>
          </p:cNvPr>
          <p:cNvSpPr txBox="1"/>
          <p:nvPr/>
        </p:nvSpPr>
        <p:spPr>
          <a:xfrm>
            <a:off x="8630915" y="2644170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ót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5A1D1-BB9A-24FA-DE22-7DC87B86EA4C}"/>
              </a:ext>
            </a:extLst>
          </p:cNvPr>
          <p:cNvSpPr txBox="1"/>
          <p:nvPr/>
        </p:nvSpPr>
        <p:spPr>
          <a:xfrm>
            <a:off x="5868060" y="4357630"/>
            <a:ext cx="6077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chim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hót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32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AB7AE-872E-CF2F-0583-4BF37E709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62A3A-B9C9-4D67-7D80-A73EAC36C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5" y="779512"/>
            <a:ext cx="5484375" cy="49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6CE50-7899-7F2A-24C2-03B76A0A1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D31629-B600-1323-5D4F-9CA514329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67" y="0"/>
            <a:ext cx="10439937" cy="291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93A5DD-FE1A-42AA-FBE9-28E537002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162" y="3479626"/>
            <a:ext cx="8985712" cy="33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7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103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36</cp:revision>
  <dcterms:created xsi:type="dcterms:W3CDTF">2025-10-21T06:14:00Z</dcterms:created>
  <dcterms:modified xsi:type="dcterms:W3CDTF">2025-12-04T05:49:02Z</dcterms:modified>
</cp:coreProperties>
</file>