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49" r:id="rId2"/>
    <p:sldId id="354" r:id="rId3"/>
    <p:sldId id="376" r:id="rId4"/>
    <p:sldId id="369" r:id="rId5"/>
    <p:sldId id="377" r:id="rId6"/>
    <p:sldId id="355" r:id="rId7"/>
    <p:sldId id="356" r:id="rId8"/>
    <p:sldId id="352" r:id="rId9"/>
    <p:sldId id="357" r:id="rId10"/>
    <p:sldId id="358" r:id="rId11"/>
    <p:sldId id="359" r:id="rId12"/>
    <p:sldId id="378" r:id="rId13"/>
    <p:sldId id="379" r:id="rId14"/>
    <p:sldId id="372" r:id="rId15"/>
    <p:sldId id="365" r:id="rId16"/>
    <p:sldId id="380" r:id="rId17"/>
    <p:sldId id="366" r:id="rId18"/>
    <p:sldId id="338" r:id="rId19"/>
    <p:sldId id="339" r:id="rId20"/>
    <p:sldId id="370" r:id="rId21"/>
  </p:sldIdLst>
  <p:sldSz cx="12192000" cy="6858000"/>
  <p:notesSz cx="6858000" cy="9144000"/>
  <p:embeddedFontLst>
    <p:embeddedFont>
      <p:font typeface="VNI-Avo" pitchFamily="2" charset="0"/>
      <p:regular r:id="rId23"/>
      <p:bold r:id="rId24"/>
      <p:italic r:id="rId25"/>
      <p:boldItalic r:id="rId26"/>
    </p:embeddedFont>
    <p:embeddedFont>
      <p:font typeface="宋体" panose="02010600030101010101" pitchFamily="2" charset="-12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4" autoAdjust="0"/>
    <p:restoredTop sz="85978" autoAdjust="0"/>
  </p:normalViewPr>
  <p:slideViewPr>
    <p:cSldViewPr snapToGrid="0">
      <p:cViewPr varScale="1">
        <p:scale>
          <a:sx n="59" d="100"/>
          <a:sy n="59" d="100"/>
        </p:scale>
        <p:origin x="104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1E410-EC44-4DF6-A676-F7DAFF3100AA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B024E-FACC-40CA-9196-A0E82326EC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21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8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81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1AF2-445F-B853-E8A9-CC9055D4F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9A530-D77A-E2EA-227E-9F9BE8EEBC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44EAA-8BC6-80F3-9B03-5BB0EFC60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915DF-78CC-DCF7-8A4A-89B3AF63A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3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ADE31-29EF-D164-2417-A099512B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70B81-D6CF-CBA7-1ED0-275279E9A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E0C99-E45D-B207-68AE-0256EDE5E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C5FA7-510C-97A6-2A6A-6C6D0B8A9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6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199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6828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6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846191" y="2006159"/>
            <a:ext cx="6502101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GB" sz="6000" b="1" u="sng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Hoïc vaàn</a:t>
            </a:r>
            <a:endParaRPr lang="en-US" sz="6000" b="1" u="sng" dirty="0">
              <a:solidFill>
                <a:srgbClr val="002060"/>
              </a:solidFill>
              <a:latin typeface="VNI-Avo" pitchFamily="2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BAØI 66</a:t>
            </a:r>
            <a:r>
              <a:rPr lang="en-US" sz="6000" b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6000" b="1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Y</a:t>
            </a:r>
            <a:r>
              <a:rPr lang="en-US" sz="6000" b="1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EÂN, YEÂT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4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C806823-8B9C-BD3A-A097-C0A3C51B4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ạn ơi hết giờ rồi, nhanh tay cất đồ chơi -Bài hát sử dụng cho khóa học Xây Dựng Thương Hiệu Cá Nhâ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573" y="5374105"/>
            <a:ext cx="1532272" cy="861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573" y="215901"/>
            <a:ext cx="5156424" cy="640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457" y="215901"/>
            <a:ext cx="5306786" cy="65676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96743" y="2906487"/>
            <a:ext cx="4963885" cy="21717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658" y="91109"/>
            <a:ext cx="3364594" cy="23979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610" y="111735"/>
            <a:ext cx="4555689" cy="2393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257" y="2937229"/>
            <a:ext cx="3901624" cy="29397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814" y="3193150"/>
            <a:ext cx="4049486" cy="27536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38029" y="2505353"/>
            <a:ext cx="20762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/>
              <a:t>y</a:t>
            </a:r>
            <a:r>
              <a:rPr lang="en-GB" sz="4400" b="1" smtClean="0">
                <a:latin typeface="VNI-Avo" pitchFamily="2" charset="0"/>
              </a:rPr>
              <a:t>eân xe</a:t>
            </a:r>
            <a:endParaRPr lang="en-US" sz="4400" b="1"/>
          </a:p>
        </p:txBody>
      </p:sp>
      <p:sp>
        <p:nvSpPr>
          <p:cNvPr id="15" name="TextBox 14"/>
          <p:cNvSpPr txBox="1"/>
          <p:nvPr/>
        </p:nvSpPr>
        <p:spPr>
          <a:xfrm>
            <a:off x="8049625" y="2489078"/>
            <a:ext cx="26404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latin typeface="VNI-Avo" pitchFamily="2" charset="0"/>
              </a:rPr>
              <a:t>n</a:t>
            </a:r>
            <a:r>
              <a:rPr lang="en-GB" sz="4400" b="1" smtClean="0">
                <a:latin typeface="VNI-Avo" pitchFamily="2" charset="0"/>
              </a:rPr>
              <a:t>ieâm yeát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55900" y="5832497"/>
            <a:ext cx="27879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latin typeface="VNI-Avo" pitchFamily="2" charset="0"/>
              </a:rPr>
              <a:t>c</a:t>
            </a:r>
            <a:r>
              <a:rPr lang="en-GB" sz="4400" b="1" smtClean="0">
                <a:latin typeface="VNI-Avo" pitchFamily="2" charset="0"/>
              </a:rPr>
              <a:t>him yeán</a:t>
            </a:r>
            <a:endParaRPr lang="en-US" sz="4400" b="1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99324" y="5872134"/>
            <a:ext cx="24384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>
                <a:latin typeface="VNI-Avo" pitchFamily="2" charset="0"/>
              </a:rPr>
              <a:t>y</a:t>
            </a:r>
            <a:r>
              <a:rPr lang="en-GB" sz="4400" b="1" smtClean="0">
                <a:latin typeface="VNI-Avo" pitchFamily="2" charset="0"/>
              </a:rPr>
              <a:t>eát kieán</a:t>
            </a:r>
            <a:endParaRPr lang="en-US" sz="4400" b="1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6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93948"/>
            <a:ext cx="2443566" cy="938912"/>
          </a:xfrm>
        </p:spPr>
        <p:txBody>
          <a:bodyPr>
            <a:noAutofit/>
          </a:bodyPr>
          <a:lstStyle/>
          <a:p>
            <a:r>
              <a:rPr lang="en-GB" b="1" smtClean="0">
                <a:solidFill>
                  <a:srgbClr val="002060"/>
                </a:solidFill>
                <a:latin typeface="VNI-Avo" pitchFamily="2" charset="0"/>
              </a:rPr>
              <a:t>tieân</a:t>
            </a:r>
            <a:endParaRPr lang="en-US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58746" y="393948"/>
            <a:ext cx="2443566" cy="938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smtClean="0">
                <a:solidFill>
                  <a:srgbClr val="002060"/>
                </a:solidFill>
                <a:latin typeface="VNI-Avo" pitchFamily="2" charset="0"/>
              </a:rPr>
              <a:t>yeán</a:t>
            </a:r>
            <a:endParaRPr lang="en-US" b="1">
              <a:solidFill>
                <a:srgbClr val="002060"/>
              </a:solidFill>
              <a:latin typeface="VNI-Avo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881679" y="6870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909668" y="163381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877010" y="48859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4790378" y="8151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881679" y="334530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2558007" y="1647464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D474D7-70CC-850C-2DC7-AEB2E6084A08}"/>
              </a:ext>
            </a:extLst>
          </p:cNvPr>
          <p:cNvSpPr txBox="1"/>
          <p:nvPr/>
        </p:nvSpPr>
        <p:spPr>
          <a:xfrm>
            <a:off x="1326863" y="1945644"/>
            <a:ext cx="417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t</a:t>
            </a:r>
            <a:endParaRPr lang="en-US" sz="6000" b="1" dirty="0">
              <a:solidFill>
                <a:srgbClr val="00206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2948759" y="1882471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ieân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022748" y="36044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050737" y="1601157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018079" y="16201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0931447" y="48859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022748" y="3312645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8699076" y="1614806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8999974" y="1923680"/>
            <a:ext cx="16305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yeân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r="52344"/>
          <a:stretch/>
        </p:blipFill>
        <p:spPr>
          <a:xfrm>
            <a:off x="2558007" y="3667825"/>
            <a:ext cx="6748456" cy="30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8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/>
      <p:bldP spid="12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93948"/>
            <a:ext cx="2443566" cy="938912"/>
          </a:xfrm>
        </p:spPr>
        <p:txBody>
          <a:bodyPr>
            <a:noAutofit/>
          </a:bodyPr>
          <a:lstStyle/>
          <a:p>
            <a:r>
              <a:rPr lang="en-GB" b="1" smtClean="0">
                <a:solidFill>
                  <a:srgbClr val="002060"/>
                </a:solidFill>
                <a:latin typeface="VNI-Avo" pitchFamily="2" charset="0"/>
              </a:rPr>
              <a:t>bieát</a:t>
            </a:r>
            <a:endParaRPr lang="en-US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58746" y="393948"/>
            <a:ext cx="2443566" cy="938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smtClean="0">
                <a:solidFill>
                  <a:srgbClr val="002060"/>
                </a:solidFill>
                <a:latin typeface="VNI-Avo" pitchFamily="2" charset="0"/>
              </a:rPr>
              <a:t>yeát</a:t>
            </a:r>
            <a:endParaRPr lang="en-US" b="1">
              <a:solidFill>
                <a:srgbClr val="002060"/>
              </a:solidFill>
              <a:latin typeface="VNI-Avo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881679" y="6870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909668" y="163381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877010" y="48859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4790378" y="8151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881679" y="334530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2558007" y="1647464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D474D7-70CC-850C-2DC7-AEB2E6084A08}"/>
              </a:ext>
            </a:extLst>
          </p:cNvPr>
          <p:cNvSpPr txBox="1"/>
          <p:nvPr/>
        </p:nvSpPr>
        <p:spPr>
          <a:xfrm>
            <a:off x="1326863" y="1945644"/>
            <a:ext cx="702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b</a:t>
            </a:r>
            <a:endParaRPr lang="en-US" sz="6000" b="1" dirty="0">
              <a:solidFill>
                <a:srgbClr val="002060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2948759" y="1882471"/>
            <a:ext cx="11336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ieât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022748" y="36044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050737" y="1601157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018079" y="16201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0931447" y="48859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022748" y="3312645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8699076" y="1614806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8999974" y="1923680"/>
            <a:ext cx="13997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yeât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53036" r="-1178"/>
          <a:stretch/>
        </p:blipFill>
        <p:spPr>
          <a:xfrm>
            <a:off x="2948759" y="3690714"/>
            <a:ext cx="6560733" cy="290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0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/>
      <p:bldP spid="12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7" y="262028"/>
            <a:ext cx="3865721" cy="2772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056" y="83714"/>
            <a:ext cx="3309904" cy="2768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948" y="0"/>
            <a:ext cx="3873005" cy="28524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154" y="3987626"/>
            <a:ext cx="4433845" cy="28190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117" y="3955191"/>
            <a:ext cx="3937717" cy="28825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02521" y="2958005"/>
            <a:ext cx="10895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Nam Yeát cuûa em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45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Bễ lò rèn cuối cùng ở phố cổ Hà Nội - Ảnh 1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52458" y="262028"/>
            <a:ext cx="10747284" cy="1972176"/>
            <a:chOff x="752458" y="262028"/>
            <a:chExt cx="10747284" cy="19721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458" y="262028"/>
              <a:ext cx="2750045" cy="197217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355024" y="479878"/>
              <a:ext cx="71447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3600" smtClean="0">
                  <a:latin typeface="VNI-Avo" pitchFamily="2" charset="0"/>
                </a:rPr>
                <a:t>Nam Yeát naèm giöõa </a:t>
              </a:r>
              <a:r>
                <a:rPr lang="en-GB" sz="3600" smtClean="0">
                  <a:latin typeface="VNI-Avo" pitchFamily="2" charset="0"/>
                </a:rPr>
                <a:t>bieån</a:t>
              </a:r>
              <a:r>
                <a:rPr lang="en-GB" sz="3600" smtClean="0">
                  <a:latin typeface="VNI-Avo" pitchFamily="2" charset="0"/>
                </a:rPr>
                <a:t>, nhö neùt chaám nhoû treân baûn ñoà Vieät Nam.</a:t>
              </a:r>
              <a:endParaRPr lang="en-US" sz="3600">
                <a:latin typeface="VNI-Avo" pitchFamily="2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44542" y="2453877"/>
            <a:ext cx="10455200" cy="2107497"/>
            <a:chOff x="1044542" y="2453877"/>
            <a:chExt cx="10455200" cy="210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4542" y="2453877"/>
              <a:ext cx="2165876" cy="210749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55024" y="2722005"/>
              <a:ext cx="71447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3600" smtClean="0">
                  <a:latin typeface="VNI-Avo" pitchFamily="2" charset="0"/>
                </a:rPr>
                <a:t>Töø xöa, Vieät Nam ñaõ laøm chuû Nam Yeát.</a:t>
              </a:r>
              <a:endParaRPr lang="en-US" sz="3600">
                <a:latin typeface="VNI-Avo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2825" y="4781047"/>
            <a:ext cx="10468429" cy="1899953"/>
            <a:chOff x="922825" y="4781047"/>
            <a:chExt cx="10468429" cy="18999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2825" y="4781047"/>
              <a:ext cx="2579678" cy="189995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55024" y="4920181"/>
              <a:ext cx="70362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3600" smtClean="0">
                  <a:latin typeface="VNI-Avo" pitchFamily="2" charset="0"/>
                </a:rPr>
                <a:t>Nam Yeát coù nhaø cöûa, coù ñeøn bieån.</a:t>
              </a:r>
              <a:endParaRPr lang="en-US" sz="3600"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594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Bễ lò rèn cuối cùng ở phố cổ Hà Nội - Ảnh 1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9356" y="309966"/>
            <a:ext cx="11455885" cy="2405635"/>
            <a:chOff x="59356" y="309966"/>
            <a:chExt cx="11455885" cy="2405635"/>
          </a:xfrm>
        </p:grpSpPr>
        <p:sp>
          <p:nvSpPr>
            <p:cNvPr id="7" name="TextBox 6"/>
            <p:cNvSpPr txBox="1"/>
            <p:nvPr/>
          </p:nvSpPr>
          <p:spPr>
            <a:xfrm>
              <a:off x="4370523" y="1325486"/>
              <a:ext cx="71447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3600" smtClean="0">
                  <a:latin typeface="VNI-Avo" pitchFamily="2" charset="0"/>
                </a:rPr>
                <a:t>Chieán só ôû ñoù nhö ôû nhaø.</a:t>
              </a:r>
              <a:endParaRPr lang="en-US" sz="3600">
                <a:latin typeface="VNI-Avo" pitchFamily="2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6" y="309966"/>
              <a:ext cx="3783578" cy="240563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98196" y="3136966"/>
            <a:ext cx="11596015" cy="2566410"/>
            <a:chOff x="198196" y="3136966"/>
            <a:chExt cx="11596015" cy="2566410"/>
          </a:xfrm>
        </p:grpSpPr>
        <p:sp>
          <p:nvSpPr>
            <p:cNvPr id="11" name="TextBox 10"/>
            <p:cNvSpPr txBox="1"/>
            <p:nvPr/>
          </p:nvSpPr>
          <p:spPr>
            <a:xfrm>
              <a:off x="4091553" y="3820006"/>
              <a:ext cx="77026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3600" smtClean="0">
                  <a:latin typeface="VNI-Avo" pitchFamily="2" charset="0"/>
                </a:rPr>
                <a:t>Nam Yeát laø boä phaän cuûa cô theå Vieät Nam.</a:t>
              </a:r>
              <a:endParaRPr lang="en-US" sz="3600">
                <a:latin typeface="VNI-Avo" pitchFamily="2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96" y="3136966"/>
              <a:ext cx="3505899" cy="256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043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46587"/>
          <a:stretch/>
        </p:blipFill>
        <p:spPr>
          <a:xfrm>
            <a:off x="1508082" y="682311"/>
            <a:ext cx="8724593" cy="2305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397" t="-1163" r="-42" b="1163"/>
          <a:stretch/>
        </p:blipFill>
        <p:spPr>
          <a:xfrm>
            <a:off x="2061045" y="3777859"/>
            <a:ext cx="7618665" cy="2305818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2768089364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05381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9707" y="160338"/>
            <a:ext cx="3375187" cy="2169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8115" y="3005936"/>
            <a:ext cx="2950866" cy="2210301"/>
          </a:xfrm>
          <a:prstGeom prst="rect">
            <a:avLst/>
          </a:prstGeom>
        </p:spPr>
      </p:pic>
      <p:sp>
        <p:nvSpPr>
          <p:cNvPr id="5" name="AutoShape 2" descr="Tổ yến chưng sẵn có gì khác so với yến sào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r="15507"/>
          <a:stretch/>
        </p:blipFill>
        <p:spPr>
          <a:xfrm>
            <a:off x="9593285" y="2510886"/>
            <a:ext cx="2448897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33456" r="32619"/>
          <a:stretch/>
        </p:blipFill>
        <p:spPr>
          <a:xfrm>
            <a:off x="10073814" y="4462643"/>
            <a:ext cx="1487838" cy="239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6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78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1252" y="697934"/>
            <a:ext cx="3720885" cy="1243039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GB" sz="11500" b="1">
                <a:solidFill>
                  <a:srgbClr val="002060"/>
                </a:solidFill>
                <a:latin typeface="VNI-Avo" pitchFamily="2" charset="0"/>
              </a:rPr>
              <a:t>y</a:t>
            </a:r>
            <a:r>
              <a:rPr lang="en-GB" sz="11500" b="1" smtClean="0">
                <a:solidFill>
                  <a:srgbClr val="002060"/>
                </a:solidFill>
                <a:latin typeface="VNI-Avo" pitchFamily="2" charset="0"/>
              </a:rPr>
              <a:t>eân</a:t>
            </a:r>
            <a:endParaRPr lang="en-US" sz="138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7804040" y="697935"/>
            <a:ext cx="3720885" cy="12430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anose="020B0604020202020204" pitchFamily="34" charset="0"/>
              <a:buNone/>
            </a:pPr>
            <a:r>
              <a:rPr lang="en-GB" sz="11500" b="1" smtClean="0">
                <a:solidFill>
                  <a:srgbClr val="002060"/>
                </a:solidFill>
                <a:latin typeface="VNI-Avo" pitchFamily="2" charset="0"/>
              </a:rPr>
              <a:t>yeât</a:t>
            </a:r>
            <a:endParaRPr lang="en-US" sz="115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3262" y="3575526"/>
            <a:ext cx="3753853" cy="11789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600" b="1" smtClean="0">
                <a:latin typeface="VNI-Avo" pitchFamily="2" charset="0"/>
              </a:rPr>
              <a:t>yeât</a:t>
            </a:r>
            <a:endParaRPr lang="en-US" sz="6600" b="1"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13262" y="4754479"/>
            <a:ext cx="1891930" cy="1195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600" b="1" smtClean="0">
                <a:solidFill>
                  <a:srgbClr val="FF0000"/>
                </a:solidFill>
                <a:latin typeface="VNI-Avo" pitchFamily="2" charset="0"/>
              </a:rPr>
              <a:t>yeâ</a:t>
            </a:r>
            <a:endParaRPr lang="en-US" sz="66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05192" y="4746358"/>
            <a:ext cx="1861923" cy="12040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600" b="1" smtClean="0">
                <a:solidFill>
                  <a:srgbClr val="00B050"/>
                </a:solidFill>
                <a:latin typeface="VNI-Avo" pitchFamily="2" charset="0"/>
              </a:rPr>
              <a:t>t</a:t>
            </a:r>
            <a:endParaRPr lang="en-US" sz="6600" b="1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9277" y="3575526"/>
            <a:ext cx="3753853" cy="11789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600" b="1" smtClean="0">
                <a:latin typeface="VNI-Avo" pitchFamily="2" charset="0"/>
              </a:rPr>
              <a:t>yeân</a:t>
            </a:r>
            <a:endParaRPr lang="en-US" sz="6600" b="1"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9277" y="4746358"/>
            <a:ext cx="1891930" cy="1195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600" b="1" smtClean="0">
                <a:solidFill>
                  <a:srgbClr val="FF0000"/>
                </a:solidFill>
                <a:latin typeface="VNI-Avo" pitchFamily="2" charset="0"/>
              </a:rPr>
              <a:t>yeâ</a:t>
            </a:r>
            <a:endParaRPr lang="en-US" sz="66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41207" y="4746357"/>
            <a:ext cx="1861923" cy="1195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600" b="1" smtClean="0">
                <a:solidFill>
                  <a:srgbClr val="00B050"/>
                </a:solidFill>
                <a:latin typeface="VNI-Avo" pitchFamily="2" charset="0"/>
              </a:rPr>
              <a:t>n</a:t>
            </a:r>
            <a:endParaRPr lang="en-US" sz="6600" b="1">
              <a:solidFill>
                <a:srgbClr val="00B05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5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Yên xe dân tộc yên ngựa - Nguồn cung cấp ngựa &amp; ngựa yên cưỡi ngựa Chất  Lượng | Tàu Tốc Hành | Giá Sỉ Lẻ Cạnh Tr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5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155444" y="1480427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183433" y="3045540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167970" y="1467612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064143" y="1493242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155444" y="4757028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8831772" y="3059189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9132670" y="3303776"/>
            <a:ext cx="16305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yeân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12159" y="4150827"/>
            <a:ext cx="5500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>
                <a:solidFill>
                  <a:srgbClr val="002060"/>
                </a:solidFill>
                <a:latin typeface="VNI-Avo" pitchFamily="2" charset="0"/>
              </a:rPr>
              <a:t>y</a:t>
            </a:r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eân ngöïa</a:t>
            </a:r>
            <a:endParaRPr lang="en-US" sz="60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3773" y="4150826"/>
            <a:ext cx="5118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>
                <a:solidFill>
                  <a:srgbClr val="FF0000"/>
                </a:solidFill>
                <a:latin typeface="VNI-Avo" pitchFamily="2" charset="0"/>
              </a:rPr>
              <a:t>y</a:t>
            </a:r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eân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28" y="535954"/>
            <a:ext cx="5049213" cy="32756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150" y="1134810"/>
            <a:ext cx="3471024" cy="259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13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186 L 0.55938 -0.34584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69" y="-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4" grpId="0"/>
      <p:bldP spid="2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824919" y="175801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852908" y="332312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820250" y="1738169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733618" y="177082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824919" y="503461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9501247" y="3336774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9870430" y="3671038"/>
            <a:ext cx="13997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yeât</a:t>
            </a:r>
            <a:endParaRPr lang="en-US" sz="6000" b="1" dirty="0"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37873" y="4054988"/>
            <a:ext cx="4016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Nam Yeát</a:t>
            </a:r>
            <a:endParaRPr lang="en-US" sz="6000">
              <a:solidFill>
                <a:srgbClr val="00206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1715" y="4067399"/>
            <a:ext cx="4370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Yeát</a:t>
            </a:r>
            <a:endParaRPr lang="en-US" sz="6000" b="1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212" y="526844"/>
            <a:ext cx="5427342" cy="315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6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39297 -0.27662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  <p:bldP spid="2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7B27EC3-72D3-8FDD-7159-F7D18013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87C98-A474-EBD7-F85E-4864C4F9A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05" y="224590"/>
            <a:ext cx="9753599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2333</TotalTime>
  <Words>110</Words>
  <Application>Microsoft Office PowerPoint</Application>
  <PresentationFormat>Widescreen</PresentationFormat>
  <Paragraphs>42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VNI-Avo</vt:lpstr>
      <vt:lpstr>Arial</vt:lpstr>
      <vt:lpstr>Times New Roman</vt:lpstr>
      <vt:lpstr>.VnAvant</vt:lpstr>
      <vt:lpstr>宋体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tieân</vt:lpstr>
      <vt:lpstr>bieát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 - HP</cp:lastModifiedBy>
  <cp:revision>131</cp:revision>
  <dcterms:created xsi:type="dcterms:W3CDTF">2021-11-01T08:16:43Z</dcterms:created>
  <dcterms:modified xsi:type="dcterms:W3CDTF">2025-12-03T01:43:03Z</dcterms:modified>
</cp:coreProperties>
</file>