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2" r:id="rId4"/>
    <p:sldId id="271" r:id="rId5"/>
    <p:sldId id="263" r:id="rId6"/>
    <p:sldId id="264" r:id="rId7"/>
    <p:sldId id="265" r:id="rId8"/>
    <p:sldId id="260" r:id="rId9"/>
    <p:sldId id="266" r:id="rId10"/>
    <p:sldId id="267" r:id="rId11"/>
    <p:sldId id="272" r:id="rId12"/>
    <p:sldId id="268" r:id="rId13"/>
    <p:sldId id="269" r:id="rId14"/>
    <p:sldId id="270" r:id="rId15"/>
    <p:sldId id="275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C39C4-857A-4302-ADAD-E18288C53C47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56C31-EE92-47B0-98B8-02C39E96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7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6C31-EE92-47B0-98B8-02C39E9659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5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3E9C-46DE-AEC6-B865-D309A82C9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69DF6-AB68-DEB5-982E-2615AEE95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571AD-1309-9A6E-B6A4-D34D5EB23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155E7-81C0-9C4E-6B48-38B2C3DF1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6AD4C-9167-6FD3-66A1-3CB4AF96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7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32C0-A7B7-92DC-D248-B52A1FB2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9A2D9-8971-FBB0-EC94-B309E67C3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14844-9EF5-BF3B-7086-66757636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12217-4BBA-8D3F-CEDC-4F93C0F1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24911-54E3-5A19-3108-4D6B0D9B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6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82CD10-02A9-81F3-AAB5-FE4A46803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70043-0EC1-5731-D9CD-FBA0F9655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33EDD-CFBD-F6F3-9651-18A0BB4E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B60C-DCAC-C433-E2BD-CC2331A8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30192-D229-B952-E3A5-FA2D03E38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3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FF26-8EEC-7FE6-0120-90A70DA8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749C-C205-A914-1516-365C400D0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6999A-EA25-7D89-E82A-E2432530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8CDDA-E2CF-61B5-D5F4-4322613C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DAB17-DBB4-2665-6196-D7F05E77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0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5EE1-208A-47D5-8C30-D0970DD7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428FA-0B2C-7B94-F5B9-40388606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45C8A-D2CE-860A-37BF-EF5157C6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085AC-228E-7C88-2BD8-EF8AA893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AF365-6C33-53EE-A886-6C3A3361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5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B2B7-B929-0C62-CC31-B6148799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A6ADE-875E-7D25-653F-F74057FA6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6C88D-814F-43C6-B224-1964F1ADD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E3196-0334-5E36-A41C-339E0C82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80849-F65E-895C-B7D4-8ED2EC3F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FE73B-882A-07CD-5A29-CE1176BD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4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91E3-21CC-CAAB-701F-99797519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94AE7-EF6E-2117-E672-EF5E305BB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F1AFC-A8F8-B568-A20E-A72EC79D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C3988-0CCD-F755-7809-246D170EC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F5A0C-D28D-F947-4E15-1A9FE03AB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8B1B3C-E0D7-B1B6-AFBC-79E80554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B0E663-AE7F-82BC-5CC1-A2AB27ECF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64A597-3205-103E-D519-C58912E20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3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885E-4A3D-158A-D23B-DFF36C32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AF030F-5BF2-D125-E135-24AF3F8B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5CEE6-DE79-7D66-5CF1-F8B037B9E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CF2F4-D538-135B-C2D7-3242A7BC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3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0EFC3-A70B-37F7-D67D-937BBDE3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2BB1C4-F188-F70C-981A-6A82452B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54A63-8C14-B6ED-E338-6B457D79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0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7D8A-D351-5A33-92AD-59373998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5F1B4-F564-8077-7ED1-891CB6AF0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83D6D-D2D9-C334-4239-DE3F97AD9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B7C34-1F7D-E7D7-1B44-E25CB7B0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614E9-948E-BD7C-5B26-7B87D1F9C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66B13-ECC3-9DDC-1247-09BB913B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0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23CF-5842-F942-3E39-3CEE715C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DCF5B-5BB7-7D33-5E6B-D7E96E2E4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C5EC9-DB59-3E21-EA23-AA7DFD199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11D92-D79C-B338-B7E1-1903E015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310C3-4C49-45AA-6FED-C1D5BE3C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44D07-E256-0F47-9C48-30ABA07B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5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1B0B62-61C3-8F35-2C5C-547DB33C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ABC27-A9D5-9AFA-7C94-12BE029CC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D5175-EAFA-D189-68B9-31166BCDE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B9FEA-8223-4EB1-926E-3312865383A7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656F-4155-4A89-0A1F-3D7239FCE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70BA5-E2EA-8391-F38C-22ED97681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9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626682-4666-B5E9-A8B7-A226B5416447}"/>
              </a:ext>
            </a:extLst>
          </p:cNvPr>
          <p:cNvSpPr txBox="1"/>
          <p:nvPr/>
        </p:nvSpPr>
        <p:spPr>
          <a:xfrm>
            <a:off x="855297" y="2419268"/>
            <a:ext cx="9958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Bài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64. </a:t>
            </a:r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iên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- </a:t>
            </a:r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iêt</a:t>
            </a:r>
            <a:endParaRPr lang="en-US" sz="7200" b="1" dirty="0"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0624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4AE20-EC0C-107B-63B2-6B51C9449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50A5F2-6A8D-9F9A-63A6-37FC27A90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60" y="350874"/>
            <a:ext cx="11047228" cy="580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2ECD8-4625-94D2-A544-23A7A0797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431543-ECFB-338F-E455-920838D3F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455" y="841505"/>
            <a:ext cx="2819545" cy="666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836D4C-5EE5-54A5-4D5D-9A00E77CE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74" y="1648046"/>
            <a:ext cx="11111024" cy="33811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B85AB1-C690-645E-CF51-4E99FACA3942}"/>
              </a:ext>
            </a:extLst>
          </p:cNvPr>
          <p:cNvCxnSpPr>
            <a:cxnSpLocks/>
          </p:cNvCxnSpPr>
          <p:nvPr/>
        </p:nvCxnSpPr>
        <p:spPr>
          <a:xfrm>
            <a:off x="4655887" y="1446740"/>
            <a:ext cx="5760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BE824F-4367-1734-1005-C88C7AAD432C}"/>
              </a:ext>
            </a:extLst>
          </p:cNvPr>
          <p:cNvCxnSpPr>
            <a:cxnSpLocks/>
          </p:cNvCxnSpPr>
          <p:nvPr/>
        </p:nvCxnSpPr>
        <p:spPr>
          <a:xfrm>
            <a:off x="6293855" y="1446740"/>
            <a:ext cx="5760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27A5F9-A63E-F338-2CDE-EBA4A1312EE3}"/>
              </a:ext>
            </a:extLst>
          </p:cNvPr>
          <p:cNvCxnSpPr>
            <a:cxnSpLocks/>
          </p:cNvCxnSpPr>
          <p:nvPr/>
        </p:nvCxnSpPr>
        <p:spPr>
          <a:xfrm>
            <a:off x="3606314" y="2186211"/>
            <a:ext cx="5760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5316D9-57F1-4B5E-1444-53185D05AFF4}"/>
              </a:ext>
            </a:extLst>
          </p:cNvPr>
          <p:cNvCxnSpPr>
            <a:cxnSpLocks/>
          </p:cNvCxnSpPr>
          <p:nvPr/>
        </p:nvCxnSpPr>
        <p:spPr>
          <a:xfrm>
            <a:off x="5231958" y="2194163"/>
            <a:ext cx="5760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F09D6B-E29C-5092-A621-4336F8BA1D6E}"/>
              </a:ext>
            </a:extLst>
          </p:cNvPr>
          <p:cNvCxnSpPr>
            <a:cxnSpLocks/>
          </p:cNvCxnSpPr>
          <p:nvPr/>
        </p:nvCxnSpPr>
        <p:spPr>
          <a:xfrm>
            <a:off x="6820850" y="2186211"/>
            <a:ext cx="5760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13052C-5889-9634-CDAA-C655DF5534D1}"/>
              </a:ext>
            </a:extLst>
          </p:cNvPr>
          <p:cNvCxnSpPr>
            <a:cxnSpLocks/>
          </p:cNvCxnSpPr>
          <p:nvPr/>
        </p:nvCxnSpPr>
        <p:spPr>
          <a:xfrm>
            <a:off x="1851285" y="2877974"/>
            <a:ext cx="7249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B4EB34-3249-E890-C316-F2A21538D144}"/>
              </a:ext>
            </a:extLst>
          </p:cNvPr>
          <p:cNvCxnSpPr>
            <a:cxnSpLocks/>
          </p:cNvCxnSpPr>
          <p:nvPr/>
        </p:nvCxnSpPr>
        <p:spPr>
          <a:xfrm>
            <a:off x="5931386" y="2862071"/>
            <a:ext cx="8272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3740D9-A112-C30A-057D-E278A7772F83}"/>
              </a:ext>
            </a:extLst>
          </p:cNvPr>
          <p:cNvCxnSpPr>
            <a:cxnSpLocks/>
          </p:cNvCxnSpPr>
          <p:nvPr/>
        </p:nvCxnSpPr>
        <p:spPr>
          <a:xfrm>
            <a:off x="8499657" y="2877974"/>
            <a:ext cx="8272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4C798C-22D9-1B1F-FE1B-C5CFBD2004E1}"/>
              </a:ext>
            </a:extLst>
          </p:cNvPr>
          <p:cNvCxnSpPr>
            <a:cxnSpLocks/>
          </p:cNvCxnSpPr>
          <p:nvPr/>
        </p:nvCxnSpPr>
        <p:spPr>
          <a:xfrm>
            <a:off x="1947782" y="3561786"/>
            <a:ext cx="8272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A1B231-6C45-466B-6CD5-F9E6E159A143}"/>
              </a:ext>
            </a:extLst>
          </p:cNvPr>
          <p:cNvCxnSpPr>
            <a:cxnSpLocks/>
          </p:cNvCxnSpPr>
          <p:nvPr/>
        </p:nvCxnSpPr>
        <p:spPr>
          <a:xfrm>
            <a:off x="5808029" y="4253549"/>
            <a:ext cx="616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07F31E-4C22-DDEB-D32F-E6685490D44E}"/>
              </a:ext>
            </a:extLst>
          </p:cNvPr>
          <p:cNvCxnSpPr>
            <a:cxnSpLocks/>
          </p:cNvCxnSpPr>
          <p:nvPr/>
        </p:nvCxnSpPr>
        <p:spPr>
          <a:xfrm>
            <a:off x="8710255" y="4269452"/>
            <a:ext cx="79950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05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27626-6815-0E1A-9424-D76063A1E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5C8C8B-65A6-6653-09CB-DF9292870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455" y="841505"/>
            <a:ext cx="2819545" cy="666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ECD5BE-8292-AB18-DA5F-24241944B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74" y="1648046"/>
            <a:ext cx="11111024" cy="33811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9A6A61-51FC-B1BA-C40F-7FBA620528F6}"/>
              </a:ext>
            </a:extLst>
          </p:cNvPr>
          <p:cNvCxnSpPr>
            <a:cxnSpLocks/>
          </p:cNvCxnSpPr>
          <p:nvPr/>
        </p:nvCxnSpPr>
        <p:spPr>
          <a:xfrm>
            <a:off x="4396636" y="2294371"/>
            <a:ext cx="14113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9E9E41-EA46-FEBF-1EF7-AE96DAA38D9D}"/>
              </a:ext>
            </a:extLst>
          </p:cNvPr>
          <p:cNvCxnSpPr>
            <a:cxnSpLocks/>
          </p:cNvCxnSpPr>
          <p:nvPr/>
        </p:nvCxnSpPr>
        <p:spPr>
          <a:xfrm>
            <a:off x="2674619" y="2877974"/>
            <a:ext cx="13211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C66236-16F9-5299-93A0-ACEC0D4210B3}"/>
              </a:ext>
            </a:extLst>
          </p:cNvPr>
          <p:cNvCxnSpPr>
            <a:cxnSpLocks/>
          </p:cNvCxnSpPr>
          <p:nvPr/>
        </p:nvCxnSpPr>
        <p:spPr>
          <a:xfrm>
            <a:off x="8499657" y="2877974"/>
            <a:ext cx="12455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07D9D4F-5650-4A24-2499-4B9107AF0D6F}"/>
              </a:ext>
            </a:extLst>
          </p:cNvPr>
          <p:cNvCxnSpPr>
            <a:cxnSpLocks/>
          </p:cNvCxnSpPr>
          <p:nvPr/>
        </p:nvCxnSpPr>
        <p:spPr>
          <a:xfrm>
            <a:off x="2899760" y="3586838"/>
            <a:ext cx="15109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5F428C-0D7F-169E-509E-C126517D4C51}"/>
              </a:ext>
            </a:extLst>
          </p:cNvPr>
          <p:cNvCxnSpPr>
            <a:cxnSpLocks/>
          </p:cNvCxnSpPr>
          <p:nvPr/>
        </p:nvCxnSpPr>
        <p:spPr>
          <a:xfrm>
            <a:off x="4910203" y="3586838"/>
            <a:ext cx="14655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F99ED3-C016-E2B4-BE5E-C5524F3101D3}"/>
              </a:ext>
            </a:extLst>
          </p:cNvPr>
          <p:cNvCxnSpPr>
            <a:cxnSpLocks/>
          </p:cNvCxnSpPr>
          <p:nvPr/>
        </p:nvCxnSpPr>
        <p:spPr>
          <a:xfrm>
            <a:off x="4410750" y="2294371"/>
            <a:ext cx="14113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E2FC38-DB8E-1100-4125-48B921BB10EC}"/>
              </a:ext>
            </a:extLst>
          </p:cNvPr>
          <p:cNvCxnSpPr>
            <a:cxnSpLocks/>
          </p:cNvCxnSpPr>
          <p:nvPr/>
        </p:nvCxnSpPr>
        <p:spPr>
          <a:xfrm>
            <a:off x="8211621" y="2282683"/>
            <a:ext cx="16964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70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87F2E-4ACD-FC4D-0AA0-8F1C63DC3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BBFAB5-DD78-4BBB-0C24-1271ACE01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455" y="841505"/>
            <a:ext cx="2819545" cy="666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28A2A2-9EDB-A8EB-363D-C93FBD154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74" y="1648046"/>
            <a:ext cx="11111024" cy="33811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12BD5A-F115-76A9-50EF-C56ED13067A9}"/>
              </a:ext>
            </a:extLst>
          </p:cNvPr>
          <p:cNvSpPr txBox="1"/>
          <p:nvPr/>
        </p:nvSpPr>
        <p:spPr>
          <a:xfrm>
            <a:off x="1332569" y="14190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F4278C-C0AB-0F94-0AC2-C6980F2855C5}"/>
              </a:ext>
            </a:extLst>
          </p:cNvPr>
          <p:cNvSpPr txBox="1"/>
          <p:nvPr/>
        </p:nvSpPr>
        <p:spPr>
          <a:xfrm>
            <a:off x="5912296" y="14190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402AB5-D42A-27E3-E864-799A98F7A0F5}"/>
              </a:ext>
            </a:extLst>
          </p:cNvPr>
          <p:cNvSpPr txBox="1"/>
          <p:nvPr/>
        </p:nvSpPr>
        <p:spPr>
          <a:xfrm>
            <a:off x="10091959" y="14354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B79439-ED6B-C640-87FF-10F7CB0AF0F7}"/>
              </a:ext>
            </a:extLst>
          </p:cNvPr>
          <p:cNvSpPr txBox="1"/>
          <p:nvPr/>
        </p:nvSpPr>
        <p:spPr>
          <a:xfrm>
            <a:off x="9908255" y="209839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2ECF03-FBF8-2285-DEF3-E2F4BF7896A2}"/>
              </a:ext>
            </a:extLst>
          </p:cNvPr>
          <p:cNvSpPr txBox="1"/>
          <p:nvPr/>
        </p:nvSpPr>
        <p:spPr>
          <a:xfrm>
            <a:off x="1784791" y="281540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45CECC-0D19-A855-F35F-6F0DC7DDDC11}"/>
              </a:ext>
            </a:extLst>
          </p:cNvPr>
          <p:cNvSpPr txBox="1"/>
          <p:nvPr/>
        </p:nvSpPr>
        <p:spPr>
          <a:xfrm>
            <a:off x="4691277" y="281540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7F0DC9-40D1-C71C-707D-D0E908929E5C}"/>
              </a:ext>
            </a:extLst>
          </p:cNvPr>
          <p:cNvSpPr txBox="1"/>
          <p:nvPr/>
        </p:nvSpPr>
        <p:spPr>
          <a:xfrm>
            <a:off x="1417383" y="351753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4309CC-3795-433F-B521-EA09D964B095}"/>
              </a:ext>
            </a:extLst>
          </p:cNvPr>
          <p:cNvSpPr txBox="1"/>
          <p:nvPr/>
        </p:nvSpPr>
        <p:spPr>
          <a:xfrm>
            <a:off x="4968847" y="347837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C4E20C-38F6-F205-AED7-BAC2FD3CC2ED}"/>
              </a:ext>
            </a:extLst>
          </p:cNvPr>
          <p:cNvSpPr txBox="1"/>
          <p:nvPr/>
        </p:nvSpPr>
        <p:spPr>
          <a:xfrm>
            <a:off x="965161" y="41805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2FBE53-A5E4-6125-5B2F-3002162C57AD}"/>
              </a:ext>
            </a:extLst>
          </p:cNvPr>
          <p:cNvSpPr txBox="1"/>
          <p:nvPr/>
        </p:nvSpPr>
        <p:spPr>
          <a:xfrm>
            <a:off x="5529523" y="418050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464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A8AEA-E07B-5B0C-6D9E-BB5C0AFB3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FA35A2-782C-0049-4478-031986E05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09" y="926994"/>
            <a:ext cx="10696353" cy="467636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9BC0863-62B8-7A72-DBEF-503B0CA4DCC7}"/>
              </a:ext>
            </a:extLst>
          </p:cNvPr>
          <p:cNvSpPr/>
          <p:nvPr/>
        </p:nvSpPr>
        <p:spPr>
          <a:xfrm>
            <a:off x="3285459" y="3540642"/>
            <a:ext cx="637955" cy="563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740C7B-1289-BA6D-285A-F1EDE8CFC2F0}"/>
              </a:ext>
            </a:extLst>
          </p:cNvPr>
          <p:cNvSpPr/>
          <p:nvPr/>
        </p:nvSpPr>
        <p:spPr>
          <a:xfrm>
            <a:off x="3285459" y="4837814"/>
            <a:ext cx="637955" cy="563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94BB8-1A6F-9902-A976-5C9469BAF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B3FF35-EA79-6874-03C5-D4D7A8883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721" y="159488"/>
            <a:ext cx="8644270" cy="628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6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4972D-509A-9AE6-935E-AECB75227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A78EE2-2D10-E290-E0A9-DB539C56E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98" y="1094072"/>
            <a:ext cx="6015585" cy="21701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042D38-7490-C8D6-1FE4-7B4F5E7FC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107" y="3429000"/>
            <a:ext cx="5530600" cy="206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1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48AFA-A505-67A2-7A24-8C9F2FCF6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58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166A9-2E0A-A62B-5CF0-A36273815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366B6E1-1730-35AD-F4C1-07C37D088824}"/>
              </a:ext>
            </a:extLst>
          </p:cNvPr>
          <p:cNvSpPr txBox="1"/>
          <p:nvPr/>
        </p:nvSpPr>
        <p:spPr>
          <a:xfrm>
            <a:off x="2083742" y="1275994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iê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286FB3-4622-E3FA-B2B6-BF7EC7850874}"/>
              </a:ext>
            </a:extLst>
          </p:cNvPr>
          <p:cNvSpPr txBox="1"/>
          <p:nvPr/>
        </p:nvSpPr>
        <p:spPr>
          <a:xfrm>
            <a:off x="3059053" y="-201334"/>
            <a:ext cx="212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3CCD30-CD4C-060D-4F0C-7AC6A4FC81B6}"/>
              </a:ext>
            </a:extLst>
          </p:cNvPr>
          <p:cNvCxnSpPr/>
          <p:nvPr/>
        </p:nvCxnSpPr>
        <p:spPr>
          <a:xfrm>
            <a:off x="1646762" y="1250204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791464-772F-935B-DD8C-A82AFA2D4A83}"/>
              </a:ext>
            </a:extLst>
          </p:cNvPr>
          <p:cNvCxnSpPr/>
          <p:nvPr/>
        </p:nvCxnSpPr>
        <p:spPr>
          <a:xfrm>
            <a:off x="1642931" y="3000724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F776DC-EB5C-60DB-757A-6F3C8BE7F182}"/>
              </a:ext>
            </a:extLst>
          </p:cNvPr>
          <p:cNvCxnSpPr/>
          <p:nvPr/>
        </p:nvCxnSpPr>
        <p:spPr>
          <a:xfrm flipH="1" flipV="1">
            <a:off x="1650170" y="1250204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D05B9F3-0C37-DDD8-6B21-6B8271633F67}"/>
              </a:ext>
            </a:extLst>
          </p:cNvPr>
          <p:cNvCxnSpPr/>
          <p:nvPr/>
        </p:nvCxnSpPr>
        <p:spPr>
          <a:xfrm flipV="1">
            <a:off x="5818909" y="1250204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90A31F-B600-AA36-7736-434111F54936}"/>
              </a:ext>
            </a:extLst>
          </p:cNvPr>
          <p:cNvCxnSpPr/>
          <p:nvPr/>
        </p:nvCxnSpPr>
        <p:spPr>
          <a:xfrm flipV="1">
            <a:off x="1646543" y="4751545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519CD4-73B5-FEF3-82FC-CDC3E8038FF5}"/>
              </a:ext>
            </a:extLst>
          </p:cNvPr>
          <p:cNvCxnSpPr/>
          <p:nvPr/>
        </p:nvCxnSpPr>
        <p:spPr>
          <a:xfrm>
            <a:off x="3764508" y="301754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24BA97A-F2EA-A5EA-9E85-BDC4C1AB5DD7}"/>
              </a:ext>
            </a:extLst>
          </p:cNvPr>
          <p:cNvSpPr txBox="1"/>
          <p:nvPr/>
        </p:nvSpPr>
        <p:spPr>
          <a:xfrm>
            <a:off x="1269246" y="3136513"/>
            <a:ext cx="2621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iê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8E38E0-EDC8-0694-7014-9ACDA22F0C71}"/>
              </a:ext>
            </a:extLst>
          </p:cNvPr>
          <p:cNvSpPr txBox="1"/>
          <p:nvPr/>
        </p:nvSpPr>
        <p:spPr>
          <a:xfrm>
            <a:off x="3864498" y="3174213"/>
            <a:ext cx="2522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E5946C-1E48-895E-2B12-5FCBDB448757}"/>
              </a:ext>
            </a:extLst>
          </p:cNvPr>
          <p:cNvSpPr txBox="1"/>
          <p:nvPr/>
        </p:nvSpPr>
        <p:spPr>
          <a:xfrm>
            <a:off x="6708707" y="1269878"/>
            <a:ext cx="278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iê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692135-C34B-FA1D-F2A0-8C6A1D636869}"/>
              </a:ext>
            </a:extLst>
          </p:cNvPr>
          <p:cNvSpPr txBox="1"/>
          <p:nvPr/>
        </p:nvSpPr>
        <p:spPr>
          <a:xfrm>
            <a:off x="7810843" y="-178574"/>
            <a:ext cx="2303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002060"/>
                </a:solidFill>
                <a:latin typeface="Century Gothic" pitchFamily="34" charset="0"/>
              </a:rPr>
              <a:t>                           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</a:rPr>
              <a:t>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36B51A3-AC47-B9BF-A16A-DF245EBDAD16}"/>
              </a:ext>
            </a:extLst>
          </p:cNvPr>
          <p:cNvCxnSpPr/>
          <p:nvPr/>
        </p:nvCxnSpPr>
        <p:spPr>
          <a:xfrm>
            <a:off x="6272278" y="1277512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ADC3A5-7CBE-C98A-F2CD-DA676F8B49A5}"/>
              </a:ext>
            </a:extLst>
          </p:cNvPr>
          <p:cNvCxnSpPr/>
          <p:nvPr/>
        </p:nvCxnSpPr>
        <p:spPr>
          <a:xfrm>
            <a:off x="6270367" y="3057979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382B683-A6F8-5520-7D88-77A0059E608C}"/>
              </a:ext>
            </a:extLst>
          </p:cNvPr>
          <p:cNvCxnSpPr/>
          <p:nvPr/>
        </p:nvCxnSpPr>
        <p:spPr>
          <a:xfrm flipH="1" flipV="1">
            <a:off x="6277606" y="1277512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B0E5BE2-00C5-2E03-D0FA-F9F61788A987}"/>
              </a:ext>
            </a:extLst>
          </p:cNvPr>
          <p:cNvCxnSpPr/>
          <p:nvPr/>
        </p:nvCxnSpPr>
        <p:spPr>
          <a:xfrm flipV="1">
            <a:off x="10446345" y="1277512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2DAFC78-FAD1-1B2F-2537-93B6D59F2BC7}"/>
              </a:ext>
            </a:extLst>
          </p:cNvPr>
          <p:cNvCxnSpPr/>
          <p:nvPr/>
        </p:nvCxnSpPr>
        <p:spPr>
          <a:xfrm flipV="1">
            <a:off x="6273979" y="4778853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0B7E30-75F5-CE90-F05A-8AFE9A009501}"/>
              </a:ext>
            </a:extLst>
          </p:cNvPr>
          <p:cNvCxnSpPr/>
          <p:nvPr/>
        </p:nvCxnSpPr>
        <p:spPr>
          <a:xfrm>
            <a:off x="8369479" y="307522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4E3B14F-5134-DAD3-88E2-0696DE93C206}"/>
              </a:ext>
            </a:extLst>
          </p:cNvPr>
          <p:cNvSpPr txBox="1"/>
          <p:nvPr/>
        </p:nvSpPr>
        <p:spPr>
          <a:xfrm>
            <a:off x="6400800" y="3163821"/>
            <a:ext cx="169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iê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EB3B6E-C6CA-39D2-6758-14D1B74EDE8F}"/>
              </a:ext>
            </a:extLst>
          </p:cNvPr>
          <p:cNvSpPr txBox="1"/>
          <p:nvPr/>
        </p:nvSpPr>
        <p:spPr>
          <a:xfrm>
            <a:off x="8626416" y="3127633"/>
            <a:ext cx="2522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0914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29" grpId="0"/>
      <p:bldP spid="30" grpId="0"/>
      <p:bldP spid="31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6F416-6B0F-2435-B2E5-101A138BB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C585E1-6652-B33C-7020-D8AFCC679271}"/>
              </a:ext>
            </a:extLst>
          </p:cNvPr>
          <p:cNvSpPr txBox="1"/>
          <p:nvPr/>
        </p:nvSpPr>
        <p:spPr>
          <a:xfrm>
            <a:off x="1057317" y="1558031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iên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B5B1F-31EE-5DDF-27E2-FAD2BFC5C0AE}"/>
              </a:ext>
            </a:extLst>
          </p:cNvPr>
          <p:cNvSpPr txBox="1"/>
          <p:nvPr/>
        </p:nvSpPr>
        <p:spPr>
          <a:xfrm>
            <a:off x="1240785" y="3089742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iêt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0D62C-AEFD-E146-0967-D6F62B752842}"/>
              </a:ext>
            </a:extLst>
          </p:cNvPr>
          <p:cNvSpPr txBox="1"/>
          <p:nvPr/>
        </p:nvSpPr>
        <p:spPr>
          <a:xfrm>
            <a:off x="5355654" y="2644170"/>
            <a:ext cx="1853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iê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D1760A-BB7A-AA87-2A5E-C81AE6D32497}"/>
              </a:ext>
            </a:extLst>
          </p:cNvPr>
          <p:cNvCxnSpPr/>
          <p:nvPr/>
        </p:nvCxnSpPr>
        <p:spPr>
          <a:xfrm>
            <a:off x="6880819" y="3618598"/>
            <a:ext cx="1827918" cy="4866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A5682-1B72-AAB0-D81C-9F58D8B93106}"/>
              </a:ext>
            </a:extLst>
          </p:cNvPr>
          <p:cNvCxnSpPr/>
          <p:nvPr/>
        </p:nvCxnSpPr>
        <p:spPr>
          <a:xfrm flipV="1">
            <a:off x="6880819" y="2905106"/>
            <a:ext cx="1821193" cy="71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A46A67C-D0A0-2BF3-0683-CC1ED87CEED4}"/>
              </a:ext>
            </a:extLst>
          </p:cNvPr>
          <p:cNvSpPr txBox="1"/>
          <p:nvPr/>
        </p:nvSpPr>
        <p:spPr>
          <a:xfrm>
            <a:off x="8413826" y="1765746"/>
            <a:ext cx="2315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F8D78-CDDE-F274-31A6-1A1C43DEE45C}"/>
              </a:ext>
            </a:extLst>
          </p:cNvPr>
          <p:cNvSpPr txBox="1"/>
          <p:nvPr/>
        </p:nvSpPr>
        <p:spPr>
          <a:xfrm>
            <a:off x="8583118" y="2991761"/>
            <a:ext cx="2440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5336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3E642-CCF0-018D-79A9-656CFEA2D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8938603-CA8E-114A-F649-3A167CD91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12" y="584791"/>
            <a:ext cx="4231758" cy="40246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EF4C43-86CB-879C-F147-C7B924DD66B5}"/>
              </a:ext>
            </a:extLst>
          </p:cNvPr>
          <p:cNvSpPr txBox="1"/>
          <p:nvPr/>
        </p:nvSpPr>
        <p:spPr>
          <a:xfrm>
            <a:off x="1104184" y="4611322"/>
            <a:ext cx="5073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cô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tiên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8AC8CF-241D-259B-A3C7-0373E0B1F260}"/>
              </a:ext>
            </a:extLst>
          </p:cNvPr>
          <p:cNvSpPr txBox="1"/>
          <p:nvPr/>
        </p:nvSpPr>
        <p:spPr>
          <a:xfrm>
            <a:off x="3373410" y="4609454"/>
            <a:ext cx="2722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iên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73291D-DCAD-9B84-4828-DA462DBA7F97}"/>
              </a:ext>
            </a:extLst>
          </p:cNvPr>
          <p:cNvSpPr txBox="1"/>
          <p:nvPr/>
        </p:nvSpPr>
        <p:spPr>
          <a:xfrm>
            <a:off x="6902832" y="1226598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t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iên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FE7E84-D68C-AA9D-3091-5B3150458179}"/>
              </a:ext>
            </a:extLst>
          </p:cNvPr>
          <p:cNvCxnSpPr/>
          <p:nvPr/>
        </p:nvCxnSpPr>
        <p:spPr>
          <a:xfrm>
            <a:off x="6902415" y="1261767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EA9768-4A2D-40BF-CFD8-AFBF14573D29}"/>
              </a:ext>
            </a:extLst>
          </p:cNvPr>
          <p:cNvCxnSpPr/>
          <p:nvPr/>
        </p:nvCxnSpPr>
        <p:spPr>
          <a:xfrm>
            <a:off x="6906899" y="2980755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3114BD-8B20-9D56-2533-DA2CA060BD9D}"/>
              </a:ext>
            </a:extLst>
          </p:cNvPr>
          <p:cNvCxnSpPr/>
          <p:nvPr/>
        </p:nvCxnSpPr>
        <p:spPr>
          <a:xfrm flipH="1" flipV="1">
            <a:off x="6914138" y="1261767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0A3457-F7B1-EAD2-FF82-33A51DBE9E8A}"/>
              </a:ext>
            </a:extLst>
          </p:cNvPr>
          <p:cNvCxnSpPr/>
          <p:nvPr/>
        </p:nvCxnSpPr>
        <p:spPr>
          <a:xfrm flipV="1">
            <a:off x="11082877" y="1261767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1A7741-FE7D-3D5A-8EBE-8D112FA1D45E}"/>
              </a:ext>
            </a:extLst>
          </p:cNvPr>
          <p:cNvCxnSpPr/>
          <p:nvPr/>
        </p:nvCxnSpPr>
        <p:spPr>
          <a:xfrm flipV="1">
            <a:off x="6910511" y="4763108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EA6D0D-AF1D-4906-D51D-E0EE2DA0D665}"/>
              </a:ext>
            </a:extLst>
          </p:cNvPr>
          <p:cNvCxnSpPr/>
          <p:nvPr/>
        </p:nvCxnSpPr>
        <p:spPr>
          <a:xfrm>
            <a:off x="8687957" y="3010702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02BF366-143A-9A74-4606-8471A9FA2747}"/>
              </a:ext>
            </a:extLst>
          </p:cNvPr>
          <p:cNvSpPr txBox="1"/>
          <p:nvPr/>
        </p:nvSpPr>
        <p:spPr>
          <a:xfrm>
            <a:off x="6643245" y="3142146"/>
            <a:ext cx="204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50AB5D-F689-6087-21CA-C3F835811C1F}"/>
              </a:ext>
            </a:extLst>
          </p:cNvPr>
          <p:cNvSpPr txBox="1"/>
          <p:nvPr/>
        </p:nvSpPr>
        <p:spPr>
          <a:xfrm>
            <a:off x="8573458" y="3137466"/>
            <a:ext cx="2462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iên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680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74BF7-AB98-49A2-E1DA-890FAEBA1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6C55387-95A5-1BC0-6ABB-567F33610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11" y="170122"/>
            <a:ext cx="4476307" cy="49228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194654-1C9D-034C-05FB-AD989AA08E5C}"/>
              </a:ext>
            </a:extLst>
          </p:cNvPr>
          <p:cNvSpPr txBox="1"/>
          <p:nvPr/>
        </p:nvSpPr>
        <p:spPr>
          <a:xfrm>
            <a:off x="544201" y="4875268"/>
            <a:ext cx="6218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Việt Nam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C9C28E-BAFA-C0A0-9EF3-219AA43DC1A4}"/>
              </a:ext>
            </a:extLst>
          </p:cNvPr>
          <p:cNvSpPr txBox="1"/>
          <p:nvPr/>
        </p:nvSpPr>
        <p:spPr>
          <a:xfrm>
            <a:off x="1406386" y="4875268"/>
            <a:ext cx="2722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iệt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FE67F9-0C9E-50C6-5C92-7E656488A282}"/>
              </a:ext>
            </a:extLst>
          </p:cNvPr>
          <p:cNvSpPr txBox="1"/>
          <p:nvPr/>
        </p:nvSpPr>
        <p:spPr>
          <a:xfrm>
            <a:off x="6762306" y="620542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entury Gothic" pitchFamily="34" charset="0"/>
              </a:rPr>
              <a:t>V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iệt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59200E-7F60-18D0-D541-DEA20F95ABD6}"/>
              </a:ext>
            </a:extLst>
          </p:cNvPr>
          <p:cNvCxnSpPr/>
          <p:nvPr/>
        </p:nvCxnSpPr>
        <p:spPr>
          <a:xfrm>
            <a:off x="6761889" y="655711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296601-A827-C30B-125D-44C509CB5701}"/>
              </a:ext>
            </a:extLst>
          </p:cNvPr>
          <p:cNvCxnSpPr/>
          <p:nvPr/>
        </p:nvCxnSpPr>
        <p:spPr>
          <a:xfrm>
            <a:off x="6766373" y="2374699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4F8F5D-A2DE-3BC0-5FCF-DB7E9080544F}"/>
              </a:ext>
            </a:extLst>
          </p:cNvPr>
          <p:cNvCxnSpPr/>
          <p:nvPr/>
        </p:nvCxnSpPr>
        <p:spPr>
          <a:xfrm flipH="1" flipV="1">
            <a:off x="6773612" y="655711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D926E01-1C82-9412-C807-36FE6266D233}"/>
              </a:ext>
            </a:extLst>
          </p:cNvPr>
          <p:cNvCxnSpPr/>
          <p:nvPr/>
        </p:nvCxnSpPr>
        <p:spPr>
          <a:xfrm flipV="1">
            <a:off x="10942351" y="655711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E8A995-75B4-CA16-A554-1D7DC57366F0}"/>
              </a:ext>
            </a:extLst>
          </p:cNvPr>
          <p:cNvCxnSpPr/>
          <p:nvPr/>
        </p:nvCxnSpPr>
        <p:spPr>
          <a:xfrm flipV="1">
            <a:off x="6769985" y="4157052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4466EB-08EB-9E04-4327-DD7CEFFF80C8}"/>
              </a:ext>
            </a:extLst>
          </p:cNvPr>
          <p:cNvCxnSpPr/>
          <p:nvPr/>
        </p:nvCxnSpPr>
        <p:spPr>
          <a:xfrm>
            <a:off x="8547431" y="240464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4105872-5EEC-D633-C79B-5B6FE32A639F}"/>
              </a:ext>
            </a:extLst>
          </p:cNvPr>
          <p:cNvSpPr txBox="1"/>
          <p:nvPr/>
        </p:nvSpPr>
        <p:spPr>
          <a:xfrm>
            <a:off x="6502719" y="2536090"/>
            <a:ext cx="204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V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212BD3-5F4B-C2C5-8DF1-F4BADB058035}"/>
              </a:ext>
            </a:extLst>
          </p:cNvPr>
          <p:cNvSpPr txBox="1"/>
          <p:nvPr/>
        </p:nvSpPr>
        <p:spPr>
          <a:xfrm>
            <a:off x="8432932" y="2531410"/>
            <a:ext cx="2462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iệt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77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700E6-A512-9673-671D-D2DA49BCB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29B4BB-7863-FACD-7E53-BCA51A6D9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5" y="779512"/>
            <a:ext cx="5484375" cy="49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AB7AE-872E-CF2F-0583-4BF37E709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DDE5C6-B016-0747-0F1C-C7B561B33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6" y="95693"/>
            <a:ext cx="8016948" cy="656028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A81F99-FC90-58C2-F82E-2D0DBF8132F2}"/>
              </a:ext>
            </a:extLst>
          </p:cNvPr>
          <p:cNvCxnSpPr>
            <a:cxnSpLocks/>
          </p:cNvCxnSpPr>
          <p:nvPr/>
        </p:nvCxnSpPr>
        <p:spPr>
          <a:xfrm flipH="1">
            <a:off x="3657600" y="1031358"/>
            <a:ext cx="526311" cy="36682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1A9D0F-C20C-2A01-6A18-77FFFF60E995}"/>
              </a:ext>
            </a:extLst>
          </p:cNvPr>
          <p:cNvCxnSpPr>
            <a:cxnSpLocks/>
          </p:cNvCxnSpPr>
          <p:nvPr/>
        </p:nvCxnSpPr>
        <p:spPr>
          <a:xfrm>
            <a:off x="5906385" y="1998920"/>
            <a:ext cx="994145" cy="6166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539278-6B79-33C9-9988-2D6AE24C6EA1}"/>
              </a:ext>
            </a:extLst>
          </p:cNvPr>
          <p:cNvCxnSpPr>
            <a:cxnSpLocks/>
          </p:cNvCxnSpPr>
          <p:nvPr/>
        </p:nvCxnSpPr>
        <p:spPr>
          <a:xfrm flipH="1">
            <a:off x="3657600" y="2955850"/>
            <a:ext cx="526311" cy="4199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9077F4-CDC4-FA73-B0B6-E63CCF3E0631}"/>
              </a:ext>
            </a:extLst>
          </p:cNvPr>
          <p:cNvCxnSpPr>
            <a:cxnSpLocks/>
          </p:cNvCxnSpPr>
          <p:nvPr/>
        </p:nvCxnSpPr>
        <p:spPr>
          <a:xfrm>
            <a:off x="3657600" y="2278024"/>
            <a:ext cx="526311" cy="16958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D2CAC3-BB2A-9E71-3931-5E3D480F3295}"/>
              </a:ext>
            </a:extLst>
          </p:cNvPr>
          <p:cNvCxnSpPr>
            <a:cxnSpLocks/>
          </p:cNvCxnSpPr>
          <p:nvPr/>
        </p:nvCxnSpPr>
        <p:spPr>
          <a:xfrm flipH="1">
            <a:off x="5906385" y="1446028"/>
            <a:ext cx="1196163" cy="34954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9D7BE2-2F0D-DDB6-1A7E-00D17475F045}"/>
              </a:ext>
            </a:extLst>
          </p:cNvPr>
          <p:cNvCxnSpPr>
            <a:cxnSpLocks/>
          </p:cNvCxnSpPr>
          <p:nvPr/>
        </p:nvCxnSpPr>
        <p:spPr>
          <a:xfrm flipH="1">
            <a:off x="5906384" y="5765503"/>
            <a:ext cx="699090" cy="372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1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6CE50-7899-7F2A-24C2-03B76A0A1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5034E0-5E6F-E270-0EA0-32D0BD254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50" y="233916"/>
            <a:ext cx="3094074" cy="640079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31B82E-ED10-BD27-1587-E2CAE375AD19}"/>
              </a:ext>
            </a:extLst>
          </p:cNvPr>
          <p:cNvCxnSpPr>
            <a:cxnSpLocks/>
          </p:cNvCxnSpPr>
          <p:nvPr/>
        </p:nvCxnSpPr>
        <p:spPr>
          <a:xfrm>
            <a:off x="2806996" y="810731"/>
            <a:ext cx="6166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D72FD-D295-5A9D-D9E2-C008FCD6E0C7}"/>
              </a:ext>
            </a:extLst>
          </p:cNvPr>
          <p:cNvCxnSpPr>
            <a:cxnSpLocks/>
          </p:cNvCxnSpPr>
          <p:nvPr/>
        </p:nvCxnSpPr>
        <p:spPr>
          <a:xfrm>
            <a:off x="3200400" y="1969680"/>
            <a:ext cx="8293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DFD612-B802-F0F6-099A-598F269966F4}"/>
              </a:ext>
            </a:extLst>
          </p:cNvPr>
          <p:cNvCxnSpPr>
            <a:cxnSpLocks/>
          </p:cNvCxnSpPr>
          <p:nvPr/>
        </p:nvCxnSpPr>
        <p:spPr>
          <a:xfrm>
            <a:off x="2296632" y="3064834"/>
            <a:ext cx="776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DFEF0E-3B94-A40B-4266-66D179C05F5B}"/>
              </a:ext>
            </a:extLst>
          </p:cNvPr>
          <p:cNvCxnSpPr>
            <a:cxnSpLocks/>
          </p:cNvCxnSpPr>
          <p:nvPr/>
        </p:nvCxnSpPr>
        <p:spPr>
          <a:xfrm>
            <a:off x="2647507" y="4149355"/>
            <a:ext cx="8931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088780-A646-8F89-9E5E-FE49387BFA47}"/>
              </a:ext>
            </a:extLst>
          </p:cNvPr>
          <p:cNvCxnSpPr>
            <a:cxnSpLocks/>
          </p:cNvCxnSpPr>
          <p:nvPr/>
        </p:nvCxnSpPr>
        <p:spPr>
          <a:xfrm>
            <a:off x="2626241" y="5265773"/>
            <a:ext cx="8931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C787B5-B74A-8C4C-BEE4-746E7CEE8861}"/>
              </a:ext>
            </a:extLst>
          </p:cNvPr>
          <p:cNvCxnSpPr>
            <a:cxnSpLocks/>
          </p:cNvCxnSpPr>
          <p:nvPr/>
        </p:nvCxnSpPr>
        <p:spPr>
          <a:xfrm>
            <a:off x="2030818" y="6382192"/>
            <a:ext cx="8931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67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D4666-A00A-597A-C7AA-883D9B802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E7FF8E-2005-3695-527F-C31C5F146FEF}"/>
              </a:ext>
            </a:extLst>
          </p:cNvPr>
          <p:cNvSpPr txBox="1"/>
          <p:nvPr/>
        </p:nvSpPr>
        <p:spPr>
          <a:xfrm>
            <a:off x="2338923" y="2349882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iên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C03DB9-4AC1-C357-086C-9F08AC08CE13}"/>
              </a:ext>
            </a:extLst>
          </p:cNvPr>
          <p:cNvSpPr txBox="1"/>
          <p:nvPr/>
        </p:nvSpPr>
        <p:spPr>
          <a:xfrm>
            <a:off x="7718998" y="2349882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iêt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6280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64</Words>
  <Application>Microsoft Office PowerPoint</Application>
  <PresentationFormat>Widescreen</PresentationFormat>
  <Paragraphs>37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30</cp:revision>
  <dcterms:created xsi:type="dcterms:W3CDTF">2025-10-21T06:14:00Z</dcterms:created>
  <dcterms:modified xsi:type="dcterms:W3CDTF">2025-12-02T07:25:33Z</dcterms:modified>
</cp:coreProperties>
</file>