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81" r:id="rId2"/>
    <p:sldId id="282" r:id="rId3"/>
    <p:sldId id="279" r:id="rId4"/>
    <p:sldId id="285" r:id="rId5"/>
    <p:sldId id="286" r:id="rId6"/>
    <p:sldId id="276" r:id="rId7"/>
    <p:sldId id="283" r:id="rId8"/>
    <p:sldId id="287" r:id="rId9"/>
    <p:sldId id="268" r:id="rId10"/>
  </p:sldIdLst>
  <p:sldSz cx="16276638" cy="9144000"/>
  <p:notesSz cx="6858000" cy="9144000"/>
  <p:defaultTextStyle>
    <a:defPPr>
      <a:defRPr lang="en-US"/>
    </a:defPPr>
    <a:lvl1pPr algn="l" defTabSz="1450975" rtl="0" fontAlgn="base">
      <a:spcBef>
        <a:spcPct val="0"/>
      </a:spcBef>
      <a:spcAft>
        <a:spcPct val="0"/>
      </a:spcAft>
      <a:defRPr sz="2900" kern="1200">
        <a:solidFill>
          <a:schemeClr val="tx1"/>
        </a:solidFill>
        <a:latin typeface="Arial" charset="0"/>
        <a:ea typeface="+mn-ea"/>
        <a:cs typeface="Arial" charset="0"/>
      </a:defRPr>
    </a:lvl1pPr>
    <a:lvl2pPr marL="725488" indent="-268288" algn="l" defTabSz="1450975" rtl="0" fontAlgn="base">
      <a:spcBef>
        <a:spcPct val="0"/>
      </a:spcBef>
      <a:spcAft>
        <a:spcPct val="0"/>
      </a:spcAft>
      <a:defRPr sz="2900" kern="1200">
        <a:solidFill>
          <a:schemeClr val="tx1"/>
        </a:solidFill>
        <a:latin typeface="Arial" charset="0"/>
        <a:ea typeface="+mn-ea"/>
        <a:cs typeface="Arial" charset="0"/>
      </a:defRPr>
    </a:lvl2pPr>
    <a:lvl3pPr marL="1450975" indent="-536575" algn="l" defTabSz="1450975" rtl="0" fontAlgn="base">
      <a:spcBef>
        <a:spcPct val="0"/>
      </a:spcBef>
      <a:spcAft>
        <a:spcPct val="0"/>
      </a:spcAft>
      <a:defRPr sz="2900" kern="1200">
        <a:solidFill>
          <a:schemeClr val="tx1"/>
        </a:solidFill>
        <a:latin typeface="Arial" charset="0"/>
        <a:ea typeface="+mn-ea"/>
        <a:cs typeface="Arial" charset="0"/>
      </a:defRPr>
    </a:lvl3pPr>
    <a:lvl4pPr marL="2178050" indent="-806450" algn="l" defTabSz="1450975" rtl="0" fontAlgn="base">
      <a:spcBef>
        <a:spcPct val="0"/>
      </a:spcBef>
      <a:spcAft>
        <a:spcPct val="0"/>
      </a:spcAft>
      <a:defRPr sz="2900" kern="1200">
        <a:solidFill>
          <a:schemeClr val="tx1"/>
        </a:solidFill>
        <a:latin typeface="Arial" charset="0"/>
        <a:ea typeface="+mn-ea"/>
        <a:cs typeface="Arial" charset="0"/>
      </a:defRPr>
    </a:lvl4pPr>
    <a:lvl5pPr marL="2903538" indent="-1074738" algn="l" defTabSz="1450975" rtl="0" fontAlgn="base">
      <a:spcBef>
        <a:spcPct val="0"/>
      </a:spcBef>
      <a:spcAft>
        <a:spcPct val="0"/>
      </a:spcAft>
      <a:defRPr sz="2900" kern="1200">
        <a:solidFill>
          <a:schemeClr val="tx1"/>
        </a:solidFill>
        <a:latin typeface="Arial" charset="0"/>
        <a:ea typeface="+mn-ea"/>
        <a:cs typeface="Arial" charset="0"/>
      </a:defRPr>
    </a:lvl5pPr>
    <a:lvl6pPr marL="2286000" algn="l" defTabSz="914400" rtl="0" eaLnBrk="1" latinLnBrk="0" hangingPunct="1">
      <a:defRPr sz="2900" kern="1200">
        <a:solidFill>
          <a:schemeClr val="tx1"/>
        </a:solidFill>
        <a:latin typeface="Arial" charset="0"/>
        <a:ea typeface="+mn-ea"/>
        <a:cs typeface="Arial" charset="0"/>
      </a:defRPr>
    </a:lvl6pPr>
    <a:lvl7pPr marL="2743200" algn="l" defTabSz="914400" rtl="0" eaLnBrk="1" latinLnBrk="0" hangingPunct="1">
      <a:defRPr sz="2900" kern="1200">
        <a:solidFill>
          <a:schemeClr val="tx1"/>
        </a:solidFill>
        <a:latin typeface="Arial" charset="0"/>
        <a:ea typeface="+mn-ea"/>
        <a:cs typeface="Arial" charset="0"/>
      </a:defRPr>
    </a:lvl7pPr>
    <a:lvl8pPr marL="3200400" algn="l" defTabSz="914400" rtl="0" eaLnBrk="1" latinLnBrk="0" hangingPunct="1">
      <a:defRPr sz="2900" kern="1200">
        <a:solidFill>
          <a:schemeClr val="tx1"/>
        </a:solidFill>
        <a:latin typeface="Arial" charset="0"/>
        <a:ea typeface="+mn-ea"/>
        <a:cs typeface="Arial" charset="0"/>
      </a:defRPr>
    </a:lvl8pPr>
    <a:lvl9pPr marL="3657600" algn="l" defTabSz="914400" rtl="0" eaLnBrk="1" latinLnBrk="0" hangingPunct="1">
      <a:defRPr sz="29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a:srgbClr val="88DFE8"/>
    <a:srgbClr val="FFCC29"/>
    <a:srgbClr val="FFDB69"/>
    <a:srgbClr val="FEF4EC"/>
    <a:srgbClr val="F6882E"/>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 y="-96"/>
      </p:cViewPr>
      <p:guideLst>
        <p:guide orient="horz" pos="2880"/>
        <p:guide pos="5127"/>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452524"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1452524" fontAlgn="auto">
              <a:spcBef>
                <a:spcPts val="0"/>
              </a:spcBef>
              <a:spcAft>
                <a:spcPts val="0"/>
              </a:spcAft>
              <a:defRPr sz="1200">
                <a:latin typeface="+mn-lt"/>
                <a:cs typeface="+mn-cs"/>
              </a:defRPr>
            </a:lvl1pPr>
          </a:lstStyle>
          <a:p>
            <a:pPr>
              <a:defRPr/>
            </a:pPr>
            <a:fld id="{B9DD9E8D-B602-4530-9358-57C751040701}" type="datetimeFigureOut">
              <a:rPr lang="en-US"/>
              <a:pPr>
                <a:defRPr/>
              </a:pPr>
              <a:t>27/11/2022</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452524"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1452524" fontAlgn="auto">
              <a:spcBef>
                <a:spcPts val="0"/>
              </a:spcBef>
              <a:spcAft>
                <a:spcPts val="0"/>
              </a:spcAft>
              <a:defRPr sz="1200">
                <a:latin typeface="+mn-lt"/>
                <a:cs typeface="+mn-cs"/>
              </a:defRPr>
            </a:lvl1pPr>
          </a:lstStyle>
          <a:p>
            <a:pPr>
              <a:defRPr/>
            </a:pPr>
            <a:fld id="{DDEF519D-BACD-4EE7-86A9-719A82434BA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1450975" rtl="0" eaLnBrk="0" fontAlgn="base" hangingPunct="0">
      <a:spcBef>
        <a:spcPct val="30000"/>
      </a:spcBef>
      <a:spcAft>
        <a:spcPct val="0"/>
      </a:spcAft>
      <a:defRPr sz="1900" kern="1200">
        <a:solidFill>
          <a:schemeClr val="tx1"/>
        </a:solidFill>
        <a:latin typeface="+mn-lt"/>
        <a:ea typeface="+mn-ea"/>
        <a:cs typeface="+mn-cs"/>
      </a:defRPr>
    </a:lvl1pPr>
    <a:lvl2pPr marL="725488" algn="l" defTabSz="1450975" rtl="0" eaLnBrk="0" fontAlgn="base" hangingPunct="0">
      <a:spcBef>
        <a:spcPct val="30000"/>
      </a:spcBef>
      <a:spcAft>
        <a:spcPct val="0"/>
      </a:spcAft>
      <a:defRPr sz="1900" kern="1200">
        <a:solidFill>
          <a:schemeClr val="tx1"/>
        </a:solidFill>
        <a:latin typeface="+mn-lt"/>
        <a:ea typeface="+mn-ea"/>
        <a:cs typeface="+mn-cs"/>
      </a:defRPr>
    </a:lvl2pPr>
    <a:lvl3pPr marL="1450975" algn="l" defTabSz="1450975" rtl="0" eaLnBrk="0" fontAlgn="base" hangingPunct="0">
      <a:spcBef>
        <a:spcPct val="30000"/>
      </a:spcBef>
      <a:spcAft>
        <a:spcPct val="0"/>
      </a:spcAft>
      <a:defRPr sz="1900" kern="1200">
        <a:solidFill>
          <a:schemeClr val="tx1"/>
        </a:solidFill>
        <a:latin typeface="+mn-lt"/>
        <a:ea typeface="+mn-ea"/>
        <a:cs typeface="+mn-cs"/>
      </a:defRPr>
    </a:lvl3pPr>
    <a:lvl4pPr marL="2178050" algn="l" defTabSz="1450975" rtl="0" eaLnBrk="0" fontAlgn="base" hangingPunct="0">
      <a:spcBef>
        <a:spcPct val="30000"/>
      </a:spcBef>
      <a:spcAft>
        <a:spcPct val="0"/>
      </a:spcAft>
      <a:defRPr sz="1900" kern="1200">
        <a:solidFill>
          <a:schemeClr val="tx1"/>
        </a:solidFill>
        <a:latin typeface="+mn-lt"/>
        <a:ea typeface="+mn-ea"/>
        <a:cs typeface="+mn-cs"/>
      </a:defRPr>
    </a:lvl4pPr>
    <a:lvl5pPr marL="2903538" algn="l" defTabSz="1450975" rtl="0" eaLnBrk="0" fontAlgn="base" hangingPunct="0">
      <a:spcBef>
        <a:spcPct val="30000"/>
      </a:spcBef>
      <a:spcAft>
        <a:spcPct val="0"/>
      </a:spcAft>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1450975" fontAlgn="base">
              <a:spcBef>
                <a:spcPct val="0"/>
              </a:spcBef>
              <a:spcAft>
                <a:spcPct val="0"/>
              </a:spcAft>
              <a:defRPr/>
            </a:pPr>
            <a:fld id="{2322ADD0-9167-466D-91EE-201F1AD45CD8}" type="slidenum">
              <a:rPr lang="en-US">
                <a:cs typeface="Arial" charset="0"/>
              </a:rPr>
              <a:pPr defTabSz="1450975"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E296CCE-E2BE-42F1-927B-E82F7EC5EB13}" type="datetimeFigureOut">
              <a:rPr lang="en-US"/>
              <a:pPr>
                <a:defRPr/>
              </a:pPr>
              <a:t>27/11/2022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541A21-57B2-4FAA-B9AF-2EFBF64D2D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5A2575B-EEC7-4FD4-B85A-EDAB9CDB01B2}" type="datetimeFigureOut">
              <a:rPr lang="en-US"/>
              <a:pPr>
                <a:defRPr/>
              </a:pPr>
              <a:t>27/11/2022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515622-B659-43F6-99E4-8354443442D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853080-25EA-4626-85E9-D36FE8600CE4}" type="datetimeFigureOut">
              <a:rPr lang="en-US"/>
              <a:pPr>
                <a:defRPr/>
              </a:pPr>
              <a:t>27/11/2022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D4F886-271A-43E8-92CA-C9CD346484F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CCAA562-6AB3-4F5B-AAB0-3953EF9CFE7E}" type="datetimeFigureOut">
              <a:rPr lang="en-US"/>
              <a:pPr>
                <a:defRPr/>
              </a:pPr>
              <a:t>27/11/2022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A3B4A2-9B08-46B5-9D16-59BCBF01AA3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CF5B5A5-7DFC-4A94-B451-9A0FAB9AE14B}" type="datetimeFigureOut">
              <a:rPr lang="en-US"/>
              <a:pPr>
                <a:defRPr/>
              </a:pPr>
              <a:t>27/11/2022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3ABC5C-9218-471F-8482-7AE1D46BFE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B682E0B-3439-455B-A43D-6A2BA5F8AF67}" type="datetimeFigureOut">
              <a:rPr lang="en-US"/>
              <a:pPr>
                <a:defRPr/>
              </a:pPr>
              <a:t>27/11/2022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458F92-189C-4B68-8DA1-C29B20AEE51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095C08D-9354-41F6-BBBE-7B4E1C9EF8A9}" type="datetimeFigureOut">
              <a:rPr lang="en-US"/>
              <a:pPr>
                <a:defRPr/>
              </a:pPr>
              <a:t>27/11/2022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58C1014-0B01-465A-8E2A-D678891A2B4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5ED4EBF-06EE-4DA8-BA58-1D573CFF664A}" type="datetimeFigureOut">
              <a:rPr lang="en-US"/>
              <a:pPr>
                <a:defRPr/>
              </a:pPr>
              <a:t>27/11/2022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3757072-C376-4452-8C5B-1BBFACF58AE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6B376CA-C48C-4F02-BF29-D0B75D922242}" type="datetimeFigureOut">
              <a:rPr lang="en-US"/>
              <a:pPr>
                <a:defRPr/>
              </a:pPr>
              <a:t>27/11/2022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2956DA6-B58C-48D7-A9AF-0903BADFACA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C9ECD28-B7CC-426F-AA59-3AE0ABF4E437}" type="datetimeFigureOut">
              <a:rPr lang="en-US"/>
              <a:pPr>
                <a:defRPr/>
              </a:pPr>
              <a:t>27/11/2022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098A1F9-F1E9-4364-B58C-75B8BCB9457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rtlCol="0">
            <a:normAutofit/>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pPr lvl="0"/>
            <a:endParaRPr lang="en-US" noProof="0"/>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A189F60-91F5-4AD5-A2C5-13AD1A7C6E77}" type="datetimeFigureOut">
              <a:rPr lang="en-US"/>
              <a:pPr>
                <a:defRPr/>
              </a:pPr>
              <a:t>27/11/2022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D07E6E0-A4C5-4DAC-B223-EF213D1D85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14388" y="366713"/>
            <a:ext cx="14647862" cy="1524000"/>
          </a:xfrm>
          <a:prstGeom prst="rect">
            <a:avLst/>
          </a:prstGeom>
          <a:noFill/>
          <a:ln w="9525">
            <a:noFill/>
            <a:miter lim="800000"/>
            <a:headEnd/>
            <a:tailEnd/>
          </a:ln>
        </p:spPr>
        <p:txBody>
          <a:bodyPr vert="horz" wrap="square" lIns="145252" tIns="72626" rIns="145252" bIns="72626"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14388" y="2133600"/>
            <a:ext cx="14647862" cy="6034088"/>
          </a:xfrm>
          <a:prstGeom prst="rect">
            <a:avLst/>
          </a:prstGeom>
          <a:noFill/>
          <a:ln w="9525">
            <a:noFill/>
            <a:miter lim="800000"/>
            <a:headEnd/>
            <a:tailEnd/>
          </a:ln>
        </p:spPr>
        <p:txBody>
          <a:bodyPr vert="horz" wrap="square" lIns="145252" tIns="72626" rIns="145252" bIns="7262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14388" y="8475663"/>
            <a:ext cx="3797300" cy="485775"/>
          </a:xfrm>
          <a:prstGeom prst="rect">
            <a:avLst/>
          </a:prstGeom>
        </p:spPr>
        <p:txBody>
          <a:bodyPr vert="horz" lIns="145252" tIns="72626" rIns="145252" bIns="72626" rtlCol="0" anchor="ctr"/>
          <a:lstStyle>
            <a:lvl1pPr algn="l" defTabSz="1452524" fontAlgn="auto">
              <a:spcBef>
                <a:spcPts val="0"/>
              </a:spcBef>
              <a:spcAft>
                <a:spcPts val="0"/>
              </a:spcAft>
              <a:defRPr sz="1900">
                <a:solidFill>
                  <a:schemeClr val="tx1">
                    <a:tint val="75000"/>
                  </a:schemeClr>
                </a:solidFill>
                <a:latin typeface="+mn-lt"/>
                <a:cs typeface="+mn-cs"/>
              </a:defRPr>
            </a:lvl1pPr>
          </a:lstStyle>
          <a:p>
            <a:pPr>
              <a:defRPr/>
            </a:pPr>
            <a:fld id="{9DA36D46-9BB9-416E-B1C9-D6043660D799}" type="datetimeFigureOut">
              <a:rPr lang="en-US"/>
              <a:pPr>
                <a:defRPr/>
              </a:pPr>
              <a:t>27/11/2022</a:t>
            </a:fld>
            <a:endParaRPr lang="en-US"/>
          </a:p>
        </p:txBody>
      </p:sp>
      <p:sp>
        <p:nvSpPr>
          <p:cNvPr id="5" name="Footer Placeholder 4"/>
          <p:cNvSpPr>
            <a:spLocks noGrp="1"/>
          </p:cNvSpPr>
          <p:nvPr>
            <p:ph type="ftr" sz="quarter" idx="3"/>
          </p:nvPr>
        </p:nvSpPr>
        <p:spPr>
          <a:xfrm>
            <a:off x="5561013" y="8475663"/>
            <a:ext cx="5154612" cy="485775"/>
          </a:xfrm>
          <a:prstGeom prst="rect">
            <a:avLst/>
          </a:prstGeom>
        </p:spPr>
        <p:txBody>
          <a:bodyPr vert="horz" lIns="145252" tIns="72626" rIns="145252" bIns="72626" rtlCol="0" anchor="ctr"/>
          <a:lstStyle>
            <a:lvl1pPr algn="ctr" defTabSz="1452524" fontAlgn="auto">
              <a:spcBef>
                <a:spcPts val="0"/>
              </a:spcBef>
              <a:spcAft>
                <a:spcPts val="0"/>
              </a:spcAft>
              <a:defRPr sz="19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1664950" y="8475663"/>
            <a:ext cx="3797300" cy="485775"/>
          </a:xfrm>
          <a:prstGeom prst="rect">
            <a:avLst/>
          </a:prstGeom>
        </p:spPr>
        <p:txBody>
          <a:bodyPr vert="horz" lIns="145252" tIns="72626" rIns="145252" bIns="72626" rtlCol="0" anchor="ctr"/>
          <a:lstStyle>
            <a:lvl1pPr algn="r" defTabSz="1452524" fontAlgn="auto">
              <a:spcBef>
                <a:spcPts val="0"/>
              </a:spcBef>
              <a:spcAft>
                <a:spcPts val="0"/>
              </a:spcAft>
              <a:defRPr sz="1900">
                <a:solidFill>
                  <a:schemeClr val="tx1">
                    <a:tint val="75000"/>
                  </a:schemeClr>
                </a:solidFill>
                <a:latin typeface="+mn-lt"/>
                <a:cs typeface="+mn-cs"/>
              </a:defRPr>
            </a:lvl1pPr>
          </a:lstStyle>
          <a:p>
            <a:pPr>
              <a:defRPr/>
            </a:pPr>
            <a:fld id="{459BA9F9-0F3E-4A3B-BB9F-C8F6ACBD9C9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0975" rtl="0" eaLnBrk="0" fontAlgn="base" hangingPunct="0">
        <a:spcBef>
          <a:spcPct val="0"/>
        </a:spcBef>
        <a:spcAft>
          <a:spcPct val="0"/>
        </a:spcAft>
        <a:defRPr sz="7000" kern="1200">
          <a:solidFill>
            <a:schemeClr val="tx1"/>
          </a:solidFill>
          <a:latin typeface="+mj-lt"/>
          <a:ea typeface="+mj-ea"/>
          <a:cs typeface="+mj-cs"/>
        </a:defRPr>
      </a:lvl1pPr>
      <a:lvl2pPr algn="ctr" defTabSz="1450975" rtl="0" eaLnBrk="0" fontAlgn="base" hangingPunct="0">
        <a:spcBef>
          <a:spcPct val="0"/>
        </a:spcBef>
        <a:spcAft>
          <a:spcPct val="0"/>
        </a:spcAft>
        <a:defRPr sz="7000">
          <a:solidFill>
            <a:schemeClr val="tx1"/>
          </a:solidFill>
          <a:latin typeface="Calibri" pitchFamily="34" charset="0"/>
        </a:defRPr>
      </a:lvl2pPr>
      <a:lvl3pPr algn="ctr" defTabSz="1450975" rtl="0" eaLnBrk="0" fontAlgn="base" hangingPunct="0">
        <a:spcBef>
          <a:spcPct val="0"/>
        </a:spcBef>
        <a:spcAft>
          <a:spcPct val="0"/>
        </a:spcAft>
        <a:defRPr sz="7000">
          <a:solidFill>
            <a:schemeClr val="tx1"/>
          </a:solidFill>
          <a:latin typeface="Calibri" pitchFamily="34" charset="0"/>
        </a:defRPr>
      </a:lvl3pPr>
      <a:lvl4pPr algn="ctr" defTabSz="1450975" rtl="0" eaLnBrk="0" fontAlgn="base" hangingPunct="0">
        <a:spcBef>
          <a:spcPct val="0"/>
        </a:spcBef>
        <a:spcAft>
          <a:spcPct val="0"/>
        </a:spcAft>
        <a:defRPr sz="7000">
          <a:solidFill>
            <a:schemeClr val="tx1"/>
          </a:solidFill>
          <a:latin typeface="Calibri" pitchFamily="34" charset="0"/>
        </a:defRPr>
      </a:lvl4pPr>
      <a:lvl5pPr algn="ctr" defTabSz="1450975" rtl="0" eaLnBrk="0" fontAlgn="base" hangingPunct="0">
        <a:spcBef>
          <a:spcPct val="0"/>
        </a:spcBef>
        <a:spcAft>
          <a:spcPct val="0"/>
        </a:spcAft>
        <a:defRPr sz="7000">
          <a:solidFill>
            <a:schemeClr val="tx1"/>
          </a:solidFill>
          <a:latin typeface="Calibri" pitchFamily="34" charset="0"/>
        </a:defRPr>
      </a:lvl5pPr>
      <a:lvl6pPr marL="457200" algn="ctr" defTabSz="1450975" rtl="0" fontAlgn="base">
        <a:spcBef>
          <a:spcPct val="0"/>
        </a:spcBef>
        <a:spcAft>
          <a:spcPct val="0"/>
        </a:spcAft>
        <a:defRPr sz="7000">
          <a:solidFill>
            <a:schemeClr val="tx1"/>
          </a:solidFill>
          <a:latin typeface="Calibri" pitchFamily="34" charset="0"/>
        </a:defRPr>
      </a:lvl6pPr>
      <a:lvl7pPr marL="914400" algn="ctr" defTabSz="1450975" rtl="0" fontAlgn="base">
        <a:spcBef>
          <a:spcPct val="0"/>
        </a:spcBef>
        <a:spcAft>
          <a:spcPct val="0"/>
        </a:spcAft>
        <a:defRPr sz="7000">
          <a:solidFill>
            <a:schemeClr val="tx1"/>
          </a:solidFill>
          <a:latin typeface="Calibri" pitchFamily="34" charset="0"/>
        </a:defRPr>
      </a:lvl7pPr>
      <a:lvl8pPr marL="1371600" algn="ctr" defTabSz="1450975" rtl="0" fontAlgn="base">
        <a:spcBef>
          <a:spcPct val="0"/>
        </a:spcBef>
        <a:spcAft>
          <a:spcPct val="0"/>
        </a:spcAft>
        <a:defRPr sz="7000">
          <a:solidFill>
            <a:schemeClr val="tx1"/>
          </a:solidFill>
          <a:latin typeface="Calibri" pitchFamily="34" charset="0"/>
        </a:defRPr>
      </a:lvl8pPr>
      <a:lvl9pPr marL="1828800" algn="ctr" defTabSz="1450975" rtl="0" fontAlgn="base">
        <a:spcBef>
          <a:spcPct val="0"/>
        </a:spcBef>
        <a:spcAft>
          <a:spcPct val="0"/>
        </a:spcAft>
        <a:defRPr sz="7000">
          <a:solidFill>
            <a:schemeClr val="tx1"/>
          </a:solidFill>
          <a:latin typeface="Calibri" pitchFamily="34" charset="0"/>
        </a:defRPr>
      </a:lvl9pPr>
    </p:titleStyle>
    <p:bodyStyle>
      <a:lvl1pPr marL="544513" indent="-544513" algn="l" defTabSz="1450975" rtl="0" eaLnBrk="0" fontAlgn="base" hangingPunct="0">
        <a:spcBef>
          <a:spcPct val="20000"/>
        </a:spcBef>
        <a:spcAft>
          <a:spcPct val="0"/>
        </a:spcAft>
        <a:buFont typeface="Arial" charset="0"/>
        <a:buChar char="•"/>
        <a:defRPr sz="5100" kern="1200">
          <a:solidFill>
            <a:schemeClr val="tx1"/>
          </a:solidFill>
          <a:latin typeface="+mn-lt"/>
          <a:ea typeface="+mn-ea"/>
          <a:cs typeface="+mn-cs"/>
        </a:defRPr>
      </a:lvl1pPr>
      <a:lvl2pPr marL="1179513" indent="-452438" algn="l" defTabSz="1450975" rtl="0" eaLnBrk="0" fontAlgn="base" hangingPunct="0">
        <a:spcBef>
          <a:spcPct val="20000"/>
        </a:spcBef>
        <a:spcAft>
          <a:spcPct val="0"/>
        </a:spcAft>
        <a:buFont typeface="Arial" charset="0"/>
        <a:buChar char="–"/>
        <a:defRPr sz="4400" kern="1200">
          <a:solidFill>
            <a:schemeClr val="tx1"/>
          </a:solidFill>
          <a:latin typeface="+mn-lt"/>
          <a:ea typeface="+mn-ea"/>
          <a:cs typeface="+mn-cs"/>
        </a:defRPr>
      </a:lvl2pPr>
      <a:lvl3pPr marL="1814513" indent="-361950" algn="l" defTabSz="1450975" rtl="0" eaLnBrk="0" fontAlgn="base" hangingPunct="0">
        <a:spcBef>
          <a:spcPct val="20000"/>
        </a:spcBef>
        <a:spcAft>
          <a:spcPct val="0"/>
        </a:spcAft>
        <a:buFont typeface="Arial" charset="0"/>
        <a:buChar char="•"/>
        <a:defRPr sz="3800" kern="1200">
          <a:solidFill>
            <a:schemeClr val="tx1"/>
          </a:solidFill>
          <a:latin typeface="+mn-lt"/>
          <a:ea typeface="+mn-ea"/>
          <a:cs typeface="+mn-cs"/>
        </a:defRPr>
      </a:lvl3pPr>
      <a:lvl4pPr marL="2541588" indent="-361950" algn="l" defTabSz="1450975" rtl="0" eaLnBrk="0" fontAlgn="base" hangingPunct="0">
        <a:spcBef>
          <a:spcPct val="20000"/>
        </a:spcBef>
        <a:spcAft>
          <a:spcPct val="0"/>
        </a:spcAft>
        <a:buFont typeface="Arial" charset="0"/>
        <a:buChar char="–"/>
        <a:defRPr sz="3200" kern="1200">
          <a:solidFill>
            <a:schemeClr val="tx1"/>
          </a:solidFill>
          <a:latin typeface="+mn-lt"/>
          <a:ea typeface="+mn-ea"/>
          <a:cs typeface="+mn-cs"/>
        </a:defRPr>
      </a:lvl4pPr>
      <a:lvl5pPr marL="3267075" indent="-361950" algn="l" defTabSz="1450975" rtl="0" eaLnBrk="0" fontAlgn="base" hangingPunct="0">
        <a:spcBef>
          <a:spcPct val="20000"/>
        </a:spcBef>
        <a:spcAft>
          <a:spcPct val="0"/>
        </a:spcAft>
        <a:buFont typeface="Arial"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image" Target="../media/image6.wmf"/><Relationship Id="rId5" Type="http://schemas.openxmlformats.org/officeDocument/2006/relationships/image" Target="../media/image5.gif"/><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POINSET3"/>
          <p:cNvPicPr>
            <a:picLocks noChangeAspect="1" noChangeArrowheads="1"/>
          </p:cNvPicPr>
          <p:nvPr/>
        </p:nvPicPr>
        <p:blipFill>
          <a:blip r:embed="rId2"/>
          <a:srcRect/>
          <a:stretch>
            <a:fillRect/>
          </a:stretch>
        </p:blipFill>
        <p:spPr bwMode="auto">
          <a:xfrm flipH="1">
            <a:off x="36513" y="6545263"/>
            <a:ext cx="2921000" cy="2560637"/>
          </a:xfrm>
          <a:prstGeom prst="rect">
            <a:avLst/>
          </a:prstGeom>
          <a:noFill/>
          <a:ln w="9525">
            <a:noFill/>
            <a:miter lim="800000"/>
            <a:headEnd/>
            <a:tailEnd/>
          </a:ln>
        </p:spPr>
      </p:pic>
      <p:sp>
        <p:nvSpPr>
          <p:cNvPr id="10" name="Text Box 14"/>
          <p:cNvSpPr txBox="1">
            <a:spLocks noChangeArrowheads="1"/>
          </p:cNvSpPr>
          <p:nvPr/>
        </p:nvSpPr>
        <p:spPr bwMode="auto">
          <a:xfrm>
            <a:off x="1497013" y="4343400"/>
            <a:ext cx="13498512" cy="2422525"/>
          </a:xfrm>
          <a:prstGeom prst="rect">
            <a:avLst/>
          </a:prstGeom>
          <a:noFill/>
          <a:ln>
            <a:noFill/>
          </a:ln>
          <a:effectLst/>
          <a:extLst>
            <a:ext uri="{909E8E84-426E-40DD-AFC4-6F175D3DCCD1}"/>
            <a:ext uri="{91240B29-F687-4F45-9708-019B960494DF}"/>
            <a:ext uri="{AF507438-7753-43E0-B8FC-AC1667EBCBE1}"/>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1452524" eaLnBrk="1" fontAlgn="auto" hangingPunct="1">
              <a:spcBef>
                <a:spcPts val="1800"/>
              </a:spcBef>
              <a:spcAft>
                <a:spcPts val="0"/>
              </a:spcAft>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Toán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defTabSz="1452524" eaLnBrk="1" fontAlgn="auto" hangingPunct="1">
              <a:spcBef>
                <a:spcPts val="0"/>
              </a:spcBef>
              <a:spcAft>
                <a:spcPts val="0"/>
              </a:spcAft>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40: GIẢI BÀI TOÁN CÓ ĐẾN HAI BƯỚC TÍNH (</a:t>
            </a:r>
            <a:r>
              <a:rPr lang="vi-VN"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T2</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p>
        </p:txBody>
      </p:sp>
      <p:sp>
        <p:nvSpPr>
          <p:cNvPr id="11" name="Text Box 17"/>
          <p:cNvSpPr txBox="1">
            <a:spLocks noChangeArrowheads="1"/>
          </p:cNvSpPr>
          <p:nvPr/>
        </p:nvSpPr>
        <p:spPr bwMode="auto">
          <a:xfrm>
            <a:off x="2479675" y="2057400"/>
            <a:ext cx="11471275" cy="1992313"/>
          </a:xfrm>
          <a:prstGeom prst="rect">
            <a:avLst/>
          </a:prstGeom>
          <a:noFill/>
          <a:ln>
            <a:noFill/>
          </a:ln>
          <a:effectLst/>
          <a:extLst>
            <a:ext uri="{909E8E84-426E-40DD-AFC4-6F175D3DCCD1}"/>
            <a:ext uri="{91240B29-F687-4F45-9708-019B960494DF}"/>
            <a:ext uri="{AF507438-7753-43E0-B8FC-AC1667EBCBE1}"/>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1452524" eaLnBrk="1" fontAlgn="auto" hangingPunct="1">
              <a:spcBef>
                <a:spcPts val="0"/>
              </a:spcBef>
              <a:spcAft>
                <a:spcPts val="0"/>
              </a:spcAft>
              <a:defRPr/>
            </a:pPr>
            <a:r>
              <a:rPr lang="en-US" sz="6000" b="1">
                <a:solidFill>
                  <a:srgbClr val="0000CC"/>
                </a:solidFill>
                <a:effectLst>
                  <a:outerShdw blurRad="38100" dist="38100" dir="2700000" algn="tl">
                    <a:srgbClr val="000000">
                      <a:alpha val="43137"/>
                    </a:srgbClr>
                  </a:outerShdw>
                </a:effectLst>
                <a:latin typeface="Times New Roman" pitchFamily="18" charset="0"/>
                <a:cs typeface="+mn-cs"/>
              </a:rPr>
              <a:t>CHÀO MỪNG QUÝ THẦY CÔ</a:t>
            </a:r>
          </a:p>
          <a:p>
            <a:pPr algn="ctr" defTabSz="1452524" eaLnBrk="1" fontAlgn="auto" hangingPunct="1">
              <a:spcBef>
                <a:spcPts val="0"/>
              </a:spcBef>
              <a:spcAft>
                <a:spcPts val="0"/>
              </a:spcAft>
              <a:defRPr/>
            </a:pPr>
            <a:r>
              <a:rPr lang="en-US" sz="6000" b="1">
                <a:solidFill>
                  <a:srgbClr val="0000CC"/>
                </a:solidFill>
                <a:effectLst>
                  <a:outerShdw blurRad="38100" dist="38100" dir="2700000" algn="tl">
                    <a:srgbClr val="000000">
                      <a:alpha val="43137"/>
                    </a:srgbClr>
                  </a:outerShdw>
                </a:effectLst>
                <a:latin typeface="Times New Roman" pitchFamily="18" charset="0"/>
                <a:cs typeface="+mn-cs"/>
              </a:rPr>
              <a:t>VỀ DỰ GIỜ THĂM LỚP</a:t>
            </a:r>
          </a:p>
        </p:txBody>
      </p:sp>
      <p:pic>
        <p:nvPicPr>
          <p:cNvPr id="14341" name="Picture 22" descr="bd21315_"/>
          <p:cNvPicPr>
            <a:picLocks noChangeAspect="1" noChangeArrowheads="1"/>
          </p:cNvPicPr>
          <p:nvPr/>
        </p:nvPicPr>
        <p:blipFill>
          <a:blip r:embed="rId3"/>
          <a:srcRect/>
          <a:stretch>
            <a:fillRect/>
          </a:stretch>
        </p:blipFill>
        <p:spPr bwMode="auto">
          <a:xfrm>
            <a:off x="5592763" y="6919913"/>
            <a:ext cx="5616575" cy="204787"/>
          </a:xfrm>
          <a:prstGeom prst="rect">
            <a:avLst/>
          </a:prstGeom>
          <a:noFill/>
          <a:ln w="9525">
            <a:noFill/>
            <a:miter lim="800000"/>
            <a:headEnd/>
            <a:tailEnd/>
          </a:ln>
        </p:spPr>
      </p:pic>
      <p:pic>
        <p:nvPicPr>
          <p:cNvPr id="14343" name="Picture 7" descr="BƯỚM 58"/>
          <p:cNvPicPr>
            <a:picLocks noChangeAspect="1" noChangeArrowheads="1" noCrop="1"/>
          </p:cNvPicPr>
          <p:nvPr/>
        </p:nvPicPr>
        <p:blipFill>
          <a:blip r:embed="rId4"/>
          <a:srcRect/>
          <a:stretch>
            <a:fillRect/>
          </a:stretch>
        </p:blipFill>
        <p:spPr bwMode="auto">
          <a:xfrm rot="-10291576">
            <a:off x="12320588" y="6753225"/>
            <a:ext cx="1162050" cy="1516063"/>
          </a:xfrm>
          <a:prstGeom prst="rect">
            <a:avLst/>
          </a:prstGeom>
          <a:noFill/>
          <a:ln w="9525">
            <a:noFill/>
            <a:miter lim="800000"/>
            <a:headEnd/>
            <a:tailEnd/>
          </a:ln>
        </p:spPr>
      </p:pic>
      <p:pic>
        <p:nvPicPr>
          <p:cNvPr id="14344" name="Picture 8" descr="animal-14[1]"/>
          <p:cNvPicPr>
            <a:picLocks noChangeAspect="1" noChangeArrowheads="1" noCrop="1"/>
          </p:cNvPicPr>
          <p:nvPr/>
        </p:nvPicPr>
        <p:blipFill>
          <a:blip r:embed="rId5"/>
          <a:srcRect/>
          <a:stretch>
            <a:fillRect/>
          </a:stretch>
        </p:blipFill>
        <p:spPr bwMode="auto">
          <a:xfrm rot="417220" flipH="1">
            <a:off x="2314575" y="6875463"/>
            <a:ext cx="1068388" cy="777875"/>
          </a:xfrm>
          <a:prstGeom prst="rect">
            <a:avLst/>
          </a:prstGeom>
          <a:noFill/>
          <a:ln w="9525">
            <a:noFill/>
            <a:miter lim="800000"/>
            <a:headEnd/>
            <a:tailEnd/>
          </a:ln>
        </p:spPr>
      </p:pic>
      <p:pic>
        <p:nvPicPr>
          <p:cNvPr id="14345" name="Picture 5" descr="POINSET2"/>
          <p:cNvPicPr>
            <a:picLocks noChangeAspect="1" noChangeArrowheads="1"/>
          </p:cNvPicPr>
          <p:nvPr/>
        </p:nvPicPr>
        <p:blipFill>
          <a:blip r:embed="rId6"/>
          <a:srcRect/>
          <a:stretch>
            <a:fillRect/>
          </a:stretch>
        </p:blipFill>
        <p:spPr bwMode="auto">
          <a:xfrm rot="5400000">
            <a:off x="14692312" y="-109537"/>
            <a:ext cx="1382713" cy="1652588"/>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1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11"/>
                                        </p:tgtEl>
                                        <p:attrNameLst>
                                          <p:attrName>style.color</p:attrName>
                                        </p:attrNameLst>
                                      </p:cBhvr>
                                      <p:by>
                                        <p:hsl h="7200000" s="0" l="0"/>
                                      </p:by>
                                    </p:animClr>
                                    <p:animClr clrSpc="hsl" dir="cw">
                                      <p:cBhvr>
                                        <p:cTn id="9" dur="2000" fill="hold"/>
                                        <p:tgtEl>
                                          <p:spTgt spid="11"/>
                                        </p:tgtEl>
                                        <p:attrNameLst>
                                          <p:attrName>fillcolor</p:attrName>
                                        </p:attrNameLst>
                                      </p:cBhvr>
                                      <p:by>
                                        <p:hsl h="7200000" s="0" l="0"/>
                                      </p:by>
                                    </p:animClr>
                                    <p:animClr clrSpc="hsl" dir="cw">
                                      <p:cBhvr>
                                        <p:cTn id="10" dur="2000" fill="hold"/>
                                        <p:tgtEl>
                                          <p:spTgt spid="11"/>
                                        </p:tgtEl>
                                        <p:attrNameLst>
                                          <p:attrName>stroke.color</p:attrName>
                                        </p:attrNameLst>
                                      </p:cBhvr>
                                      <p:by>
                                        <p:hsl h="7200000" s="0" l="0"/>
                                      </p:by>
                                    </p:animClr>
                                    <p:set>
                                      <p:cBhvr>
                                        <p:cTn id="11" dur="20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5" name="Group 1"/>
          <p:cNvGrpSpPr>
            <a:grpSpLocks/>
          </p:cNvGrpSpPr>
          <p:nvPr/>
        </p:nvGrpSpPr>
        <p:grpSpPr bwMode="auto">
          <a:xfrm>
            <a:off x="5319713" y="0"/>
            <a:ext cx="3281362" cy="925513"/>
            <a:chOff x="4539228" y="172432"/>
            <a:chExt cx="3225678" cy="925970"/>
          </a:xfrm>
        </p:grpSpPr>
        <p:grpSp>
          <p:nvGrpSpPr>
            <p:cNvPr id="16394" name="Group 2"/>
            <p:cNvGrpSpPr>
              <a:grpSpLocks/>
            </p:cNvGrpSpPr>
            <p:nvPr/>
          </p:nvGrpSpPr>
          <p:grpSpPr bwMode="auto">
            <a:xfrm>
              <a:off x="4539228" y="172432"/>
              <a:ext cx="3225678" cy="925970"/>
              <a:chOff x="4539228" y="172432"/>
              <a:chExt cx="3225678" cy="925970"/>
            </a:xfrm>
          </p:grpSpPr>
          <p:sp>
            <p:nvSpPr>
              <p:cNvPr id="16396" name="TextBox 4"/>
              <p:cNvSpPr txBox="1">
                <a:spLocks noChangeArrowheads="1"/>
              </p:cNvSpPr>
              <p:nvPr/>
            </p:nvSpPr>
            <p:spPr bwMode="auto">
              <a:xfrm>
                <a:off x="4539228" y="172432"/>
                <a:ext cx="181025" cy="519369"/>
              </a:xfrm>
              <a:prstGeom prst="rect">
                <a:avLst/>
              </a:prstGeom>
              <a:noFill/>
              <a:ln w="9525">
                <a:noFill/>
                <a:miter lim="800000"/>
                <a:headEnd/>
                <a:tailEnd/>
              </a:ln>
            </p:spPr>
            <p:txBody>
              <a:bodyPr wrap="none">
                <a:spAutoFit/>
              </a:bodyPr>
              <a:lstStyle/>
              <a:p>
                <a:endParaRPr lang="en-US" sz="2800">
                  <a:solidFill>
                    <a:srgbClr val="0000CC"/>
                  </a:solidFill>
                  <a:latin typeface="Times New Roman" pitchFamily="18" charset="0"/>
                  <a:cs typeface="Times New Roman" pitchFamily="18" charset="0"/>
                </a:endParaRPr>
              </a:p>
            </p:txBody>
          </p:sp>
          <p:sp>
            <p:nvSpPr>
              <p:cNvPr id="16397" name="TextBox 5"/>
              <p:cNvSpPr txBox="1">
                <a:spLocks noChangeArrowheads="1"/>
              </p:cNvSpPr>
              <p:nvPr/>
            </p:nvSpPr>
            <p:spPr bwMode="auto">
              <a:xfrm>
                <a:off x="6717770" y="640976"/>
                <a:ext cx="1047136" cy="457426"/>
              </a:xfrm>
              <a:prstGeom prst="rect">
                <a:avLst/>
              </a:prstGeom>
              <a:noFill/>
              <a:ln w="9525">
                <a:noFill/>
                <a:miter lim="800000"/>
                <a:headEnd/>
                <a:tailEnd/>
              </a:ln>
            </p:spPr>
            <p:txBody>
              <a:bodyPr>
                <a:spAutoFit/>
              </a:bodyPr>
              <a:lstStyle/>
              <a:p>
                <a:r>
                  <a:rPr lang="en-US" sz="2400" b="1">
                    <a:solidFill>
                      <a:srgbClr val="FF0066"/>
                    </a:solidFill>
                    <a:latin typeface="Times New Roman" pitchFamily="18" charset="0"/>
                    <a:cs typeface="Times New Roman" pitchFamily="18" charset="0"/>
                  </a:rPr>
                  <a:t>TOÁN</a:t>
                </a:r>
              </a:p>
            </p:txBody>
          </p:sp>
        </p:grpSp>
        <p:cxnSp>
          <p:nvCxnSpPr>
            <p:cNvPr id="4" name="Straight Connector 3">
              <a:extLst>
                <a:ext uri="{FF2B5EF4-FFF2-40B4-BE49-F238E27FC236}"/>
              </a:extLst>
            </p:cNvPr>
            <p:cNvCxnSpPr/>
            <p:nvPr/>
          </p:nvCxnSpPr>
          <p:spPr>
            <a:xfrm>
              <a:off x="6830131" y="1052341"/>
              <a:ext cx="8161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6386" name="Text Box 14"/>
          <p:cNvSpPr txBox="1">
            <a:spLocks noChangeArrowheads="1"/>
          </p:cNvSpPr>
          <p:nvPr/>
        </p:nvSpPr>
        <p:spPr bwMode="auto">
          <a:xfrm>
            <a:off x="4100513" y="898525"/>
            <a:ext cx="9448800" cy="576263"/>
          </a:xfrm>
          <a:prstGeom prst="rect">
            <a:avLst/>
          </a:prstGeom>
          <a:noFill/>
          <a:ln w="9525">
            <a:noFill/>
            <a:miter lim="800000"/>
            <a:headEnd/>
            <a:tailEnd/>
          </a:ln>
        </p:spPr>
        <p:txBody>
          <a:bodyPr lIns="143689" tIns="71844" rIns="143689" bIns="71844">
            <a:spAutoFit/>
          </a:bodyPr>
          <a:lstStyle/>
          <a:p>
            <a:pPr algn="ctr"/>
            <a:r>
              <a:rPr lang="en-US" sz="2800" b="1">
                <a:solidFill>
                  <a:srgbClr val="0000CC"/>
                </a:solidFill>
                <a:latin typeface="Times New Roman" pitchFamily="18" charset="0"/>
              </a:rPr>
              <a:t>Bài 40: GIẢI BÀI TOÁN CÓ ĐẾN HAI BƯỚC TÍNH</a:t>
            </a:r>
            <a:r>
              <a:rPr lang="vi-VN" sz="2800" b="1">
                <a:solidFill>
                  <a:srgbClr val="0000CC"/>
                </a:solidFill>
                <a:latin typeface="Times New Roman" pitchFamily="18" charset="0"/>
              </a:rPr>
              <a:t> (T2)</a:t>
            </a:r>
            <a:endParaRPr lang="en-US" sz="2800" b="1">
              <a:solidFill>
                <a:srgbClr val="0000CC"/>
              </a:solidFill>
              <a:latin typeface="Times New Roman" pitchFamily="18" charset="0"/>
            </a:endParaRPr>
          </a:p>
        </p:txBody>
      </p:sp>
      <p:sp>
        <p:nvSpPr>
          <p:cNvPr id="16387" name="Rectangle 1"/>
          <p:cNvSpPr>
            <a:spLocks noChangeArrowheads="1"/>
          </p:cNvSpPr>
          <p:nvPr/>
        </p:nvSpPr>
        <p:spPr bwMode="auto">
          <a:xfrm>
            <a:off x="255588" y="1728788"/>
            <a:ext cx="9828212" cy="646112"/>
          </a:xfrm>
          <a:prstGeom prst="rect">
            <a:avLst/>
          </a:prstGeom>
          <a:solidFill>
            <a:srgbClr val="FFFFFF"/>
          </a:solidFill>
          <a:ln w="9525">
            <a:noFill/>
            <a:miter lim="800000"/>
            <a:headEnd/>
            <a:tailEnd/>
          </a:ln>
        </p:spPr>
        <p:txBody>
          <a:bodyPr wrap="none" anchor="ctr">
            <a:spAutoFit/>
          </a:bodyPr>
          <a:lstStyle/>
          <a:p>
            <a:pPr algn="just" defTabSz="914400" eaLnBrk="0" hangingPunct="0"/>
            <a:r>
              <a:rPr lang="en-US" altLang="en-US" sz="3600"/>
              <a:t>Bài 4: Giải các bài toán sau (theo mẫu):            </a:t>
            </a:r>
          </a:p>
        </p:txBody>
      </p:sp>
      <p:pic>
        <p:nvPicPr>
          <p:cNvPr id="16388" name="Picture 2" descr="Toán lớp 3 trang 84, 85, 86 Giải bài toán có đến hai bước tính | Cánh diều"/>
          <p:cNvPicPr>
            <a:picLocks noChangeAspect="1" noChangeArrowheads="1"/>
          </p:cNvPicPr>
          <p:nvPr/>
        </p:nvPicPr>
        <p:blipFill>
          <a:blip r:embed="rId2"/>
          <a:srcRect/>
          <a:stretch>
            <a:fillRect/>
          </a:stretch>
        </p:blipFill>
        <p:spPr bwMode="auto">
          <a:xfrm>
            <a:off x="8397875" y="1849438"/>
            <a:ext cx="5837238" cy="2632075"/>
          </a:xfrm>
          <a:prstGeom prst="rect">
            <a:avLst/>
          </a:prstGeom>
          <a:noFill/>
          <a:ln w="9525">
            <a:noFill/>
            <a:miter lim="800000"/>
            <a:headEnd/>
            <a:tailEnd/>
          </a:ln>
        </p:spPr>
      </p:pic>
      <p:sp>
        <p:nvSpPr>
          <p:cNvPr id="13" name="TextBox 12"/>
          <p:cNvSpPr txBox="1">
            <a:spLocks noChangeArrowheads="1"/>
          </p:cNvSpPr>
          <p:nvPr/>
        </p:nvSpPr>
        <p:spPr bwMode="auto">
          <a:xfrm>
            <a:off x="331788" y="3590925"/>
            <a:ext cx="15316200" cy="1754188"/>
          </a:xfrm>
          <a:prstGeom prst="rect">
            <a:avLst/>
          </a:prstGeom>
          <a:noFill/>
          <a:ln w="9525">
            <a:noFill/>
            <a:miter lim="800000"/>
            <a:headEnd/>
            <a:tailEnd/>
          </a:ln>
        </p:spPr>
        <p:txBody>
          <a:bodyPr>
            <a:spAutoFit/>
          </a:bodyPr>
          <a:lstStyle/>
          <a:p>
            <a:r>
              <a:rPr lang="en-US" sz="3600"/>
              <a:t>Mẫu:</a:t>
            </a:r>
          </a:p>
          <a:p>
            <a:r>
              <a:rPr lang="en-US" sz="3600"/>
              <a:t>Sóc em có 8 quả thông, sóc anh có số quả thông gấp 3 lần sóc em. Hỏi cả hai anh em nhà sóc có bao nhiêu quả thông?</a:t>
            </a:r>
          </a:p>
        </p:txBody>
      </p:sp>
      <p:sp>
        <p:nvSpPr>
          <p:cNvPr id="15" name="TextBox 14"/>
          <p:cNvSpPr txBox="1">
            <a:spLocks noChangeArrowheads="1"/>
          </p:cNvSpPr>
          <p:nvPr/>
        </p:nvSpPr>
        <p:spPr bwMode="auto">
          <a:xfrm>
            <a:off x="7477125" y="5356225"/>
            <a:ext cx="8258175" cy="3416300"/>
          </a:xfrm>
          <a:prstGeom prst="rect">
            <a:avLst/>
          </a:prstGeom>
          <a:noFill/>
          <a:ln w="9525">
            <a:noFill/>
            <a:miter lim="800000"/>
            <a:headEnd/>
            <a:tailEnd/>
          </a:ln>
        </p:spPr>
        <p:txBody>
          <a:bodyPr>
            <a:spAutoFit/>
          </a:bodyPr>
          <a:lstStyle/>
          <a:p>
            <a:pPr algn="ctr"/>
            <a:r>
              <a:rPr lang="en-US" sz="3600" u="sng"/>
              <a:t>Bài giải</a:t>
            </a:r>
          </a:p>
          <a:p>
            <a:pPr algn="ctr"/>
            <a:r>
              <a:rPr lang="en-US" sz="3600"/>
              <a:t>Số quả thông của sóc anh là:</a:t>
            </a:r>
          </a:p>
          <a:p>
            <a:pPr algn="ctr"/>
            <a:r>
              <a:rPr lang="en-US" sz="3600"/>
              <a:t>8 × 3 = 24 (quả)</a:t>
            </a:r>
          </a:p>
          <a:p>
            <a:pPr algn="ctr"/>
            <a:r>
              <a:rPr lang="en-US" sz="3600"/>
              <a:t>     Số quả thông của cả hai anh em là:</a:t>
            </a:r>
          </a:p>
          <a:p>
            <a:pPr algn="ctr"/>
            <a:r>
              <a:rPr lang="en-US" sz="3600"/>
              <a:t>8 + 24 = 32 (quả)</a:t>
            </a:r>
          </a:p>
          <a:p>
            <a:pPr algn="r"/>
            <a:r>
              <a:rPr lang="en-US" sz="3600"/>
              <a:t>Đáp số: 32 quả</a:t>
            </a:r>
          </a:p>
        </p:txBody>
      </p:sp>
      <p:sp>
        <p:nvSpPr>
          <p:cNvPr id="16" name="TextBox 15"/>
          <p:cNvSpPr txBox="1">
            <a:spLocks noChangeArrowheads="1"/>
          </p:cNvSpPr>
          <p:nvPr/>
        </p:nvSpPr>
        <p:spPr bwMode="auto">
          <a:xfrm>
            <a:off x="3152775" y="5410200"/>
            <a:ext cx="1749425" cy="646113"/>
          </a:xfrm>
          <a:prstGeom prst="rect">
            <a:avLst/>
          </a:prstGeom>
          <a:noFill/>
          <a:ln w="9525">
            <a:noFill/>
            <a:miter lim="800000"/>
            <a:headEnd/>
            <a:tailEnd/>
          </a:ln>
        </p:spPr>
        <p:txBody>
          <a:bodyPr wrap="none">
            <a:spAutoFit/>
          </a:bodyPr>
          <a:lstStyle/>
          <a:p>
            <a:r>
              <a:rPr lang="en-US" sz="3600" u="sng"/>
              <a:t>Tóm tắt</a:t>
            </a:r>
          </a:p>
        </p:txBody>
      </p:sp>
      <p:sp>
        <p:nvSpPr>
          <p:cNvPr id="17" name="TextBox 16"/>
          <p:cNvSpPr txBox="1">
            <a:spLocks noChangeArrowheads="1"/>
          </p:cNvSpPr>
          <p:nvPr/>
        </p:nvSpPr>
        <p:spPr bwMode="auto">
          <a:xfrm>
            <a:off x="331788" y="6157913"/>
            <a:ext cx="7235825" cy="2922587"/>
          </a:xfrm>
          <a:prstGeom prst="rect">
            <a:avLst/>
          </a:prstGeom>
          <a:noFill/>
          <a:ln w="9525">
            <a:noFill/>
            <a:miter lim="800000"/>
            <a:headEnd/>
            <a:tailEnd/>
          </a:ln>
        </p:spPr>
        <p:txBody>
          <a:bodyPr>
            <a:spAutoFit/>
          </a:bodyPr>
          <a:lstStyle/>
          <a:p>
            <a:pPr>
              <a:spcBef>
                <a:spcPts val="1200"/>
              </a:spcBef>
              <a:spcAft>
                <a:spcPts val="1200"/>
              </a:spcAft>
            </a:pPr>
            <a:r>
              <a:rPr lang="en-US" sz="3600"/>
              <a:t>- Sóc em: 8 quả thông </a:t>
            </a:r>
            <a:r>
              <a:rPr lang="vi-VN" sz="3600"/>
              <a:t> </a:t>
            </a:r>
            <a:endParaRPr lang="en-US" sz="3600"/>
          </a:p>
          <a:p>
            <a:pPr>
              <a:spcBef>
                <a:spcPts val="1200"/>
              </a:spcBef>
              <a:spcAft>
                <a:spcPts val="1200"/>
              </a:spcAft>
            </a:pPr>
            <a:r>
              <a:rPr lang="en-US" sz="3600"/>
              <a:t>- Sóc anh: gấp 3 lần số quả thông sóc em.</a:t>
            </a:r>
          </a:p>
          <a:p>
            <a:pPr>
              <a:spcBef>
                <a:spcPts val="1200"/>
              </a:spcBef>
              <a:spcAft>
                <a:spcPts val="1200"/>
              </a:spcAft>
            </a:pPr>
            <a:r>
              <a:rPr lang="en-US" sz="3600"/>
              <a:t>- Cả 2 anh em sóc: ? quả thông.</a:t>
            </a:r>
          </a:p>
        </p:txBody>
      </p:sp>
      <p:cxnSp>
        <p:nvCxnSpPr>
          <p:cNvPr id="18" name="Straight Connector 17">
            <a:extLst>
              <a:ext uri="{FF2B5EF4-FFF2-40B4-BE49-F238E27FC236}"/>
            </a:extLst>
          </p:cNvPr>
          <p:cNvCxnSpPr>
            <a:cxnSpLocks/>
          </p:cNvCxnSpPr>
          <p:nvPr/>
        </p:nvCxnSpPr>
        <p:spPr>
          <a:xfrm>
            <a:off x="7453313" y="5345113"/>
            <a:ext cx="0" cy="3798887"/>
          </a:xfrm>
          <a:prstGeom prst="line">
            <a:avLst/>
          </a:prstGeom>
          <a:ln>
            <a:solidFill>
              <a:srgbClr val="0000FF"/>
            </a:solidFill>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ircle(in)">
                                      <p:cBhvr>
                                        <p:cTn id="7" dur="2000"/>
                                        <p:tgtEl>
                                          <p:spTgt spid="1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13">
                                            <p:txEl>
                                              <p:pRg st="1" end="1"/>
                                            </p:txEl>
                                          </p:spTgt>
                                        </p:tgtEl>
                                        <p:attrNameLst>
                                          <p:attrName>style.visibility</p:attrName>
                                        </p:attrNameLst>
                                      </p:cBhvr>
                                      <p:to>
                                        <p:strVal val="visible"/>
                                      </p:to>
                                    </p:set>
                                    <p:animEffect transition="in" filter="circle(in)">
                                      <p:cBhvr>
                                        <p:cTn id="10" dur="2000"/>
                                        <p:tgtEl>
                                          <p:spTgt spid="1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7">
                                            <p:txEl>
                                              <p:pRg st="0" end="0"/>
                                            </p:txEl>
                                          </p:spTgt>
                                        </p:tgtEl>
                                        <p:attrNameLst>
                                          <p:attrName>style.visibility</p:attrName>
                                        </p:attrNameLst>
                                      </p:cBhvr>
                                      <p:to>
                                        <p:strVal val="visible"/>
                                      </p:to>
                                    </p:set>
                                    <p:animEffect transition="in" filter="fade">
                                      <p:cBhvr>
                                        <p:cTn id="20" dur="500"/>
                                        <p:tgtEl>
                                          <p:spTgt spid="1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7">
                                            <p:txEl>
                                              <p:pRg st="1" end="1"/>
                                            </p:txEl>
                                          </p:spTgt>
                                        </p:tgtEl>
                                        <p:attrNameLst>
                                          <p:attrName>style.visibility</p:attrName>
                                        </p:attrNameLst>
                                      </p:cBhvr>
                                      <p:to>
                                        <p:strVal val="visible"/>
                                      </p:to>
                                    </p:set>
                                    <p:animEffect transition="in" filter="fade">
                                      <p:cBhvr>
                                        <p:cTn id="25" dur="500"/>
                                        <p:tgtEl>
                                          <p:spTgt spid="17">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7">
                                            <p:txEl>
                                              <p:pRg st="2" end="2"/>
                                            </p:txEl>
                                          </p:spTgt>
                                        </p:tgtEl>
                                        <p:attrNameLst>
                                          <p:attrName>style.visibility</p:attrName>
                                        </p:attrNameLst>
                                      </p:cBhvr>
                                      <p:to>
                                        <p:strVal val="visible"/>
                                      </p:to>
                                    </p:set>
                                    <p:animEffect transition="in" filter="fade">
                                      <p:cBhvr>
                                        <p:cTn id="30" dur="500"/>
                                        <p:tgtEl>
                                          <p:spTgt spid="17">
                                            <p:txEl>
                                              <p:pRg st="2" end="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15">
                                            <p:txEl>
                                              <p:pRg st="0" end="0"/>
                                            </p:txEl>
                                          </p:spTgt>
                                        </p:tgtEl>
                                        <p:attrNameLst>
                                          <p:attrName>style.visibility</p:attrName>
                                        </p:attrNameLst>
                                      </p:cBhvr>
                                      <p:to>
                                        <p:strVal val="visible"/>
                                      </p:to>
                                    </p:set>
                                    <p:animEffect transition="in" filter="barn(inVertical)">
                                      <p:cBhvr>
                                        <p:cTn id="38" dur="500"/>
                                        <p:tgtEl>
                                          <p:spTgt spid="15">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15">
                                            <p:txEl>
                                              <p:pRg st="1" end="1"/>
                                            </p:txEl>
                                          </p:spTgt>
                                        </p:tgtEl>
                                        <p:attrNameLst>
                                          <p:attrName>style.visibility</p:attrName>
                                        </p:attrNameLst>
                                      </p:cBhvr>
                                      <p:to>
                                        <p:strVal val="visible"/>
                                      </p:to>
                                    </p:set>
                                    <p:animEffect transition="in" filter="barn(inVertical)">
                                      <p:cBhvr>
                                        <p:cTn id="43" dur="500"/>
                                        <p:tgtEl>
                                          <p:spTgt spid="15">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15">
                                            <p:txEl>
                                              <p:pRg st="2" end="2"/>
                                            </p:txEl>
                                          </p:spTgt>
                                        </p:tgtEl>
                                        <p:attrNameLst>
                                          <p:attrName>style.visibility</p:attrName>
                                        </p:attrNameLst>
                                      </p:cBhvr>
                                      <p:to>
                                        <p:strVal val="visible"/>
                                      </p:to>
                                    </p:set>
                                    <p:animEffect transition="in" filter="barn(inVertical)">
                                      <p:cBhvr>
                                        <p:cTn id="48" dur="500"/>
                                        <p:tgtEl>
                                          <p:spTgt spid="15">
                                            <p:txEl>
                                              <p:pRg st="2" end="2"/>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nodeType="clickEffect">
                                  <p:stCondLst>
                                    <p:cond delay="0"/>
                                  </p:stCondLst>
                                  <p:childTnLst>
                                    <p:set>
                                      <p:cBhvr>
                                        <p:cTn id="52" dur="1" fill="hold">
                                          <p:stCondLst>
                                            <p:cond delay="0"/>
                                          </p:stCondLst>
                                        </p:cTn>
                                        <p:tgtEl>
                                          <p:spTgt spid="15">
                                            <p:txEl>
                                              <p:pRg st="3" end="3"/>
                                            </p:txEl>
                                          </p:spTgt>
                                        </p:tgtEl>
                                        <p:attrNameLst>
                                          <p:attrName>style.visibility</p:attrName>
                                        </p:attrNameLst>
                                      </p:cBhvr>
                                      <p:to>
                                        <p:strVal val="visible"/>
                                      </p:to>
                                    </p:set>
                                    <p:animEffect transition="in" filter="barn(inVertical)">
                                      <p:cBhvr>
                                        <p:cTn id="53" dur="500"/>
                                        <p:tgtEl>
                                          <p:spTgt spid="15">
                                            <p:txEl>
                                              <p:pRg st="3" end="3"/>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15">
                                            <p:txEl>
                                              <p:pRg st="4" end="4"/>
                                            </p:txEl>
                                          </p:spTgt>
                                        </p:tgtEl>
                                        <p:attrNameLst>
                                          <p:attrName>style.visibility</p:attrName>
                                        </p:attrNameLst>
                                      </p:cBhvr>
                                      <p:to>
                                        <p:strVal val="visible"/>
                                      </p:to>
                                    </p:set>
                                    <p:animEffect transition="in" filter="barn(inVertical)">
                                      <p:cBhvr>
                                        <p:cTn id="58" dur="500"/>
                                        <p:tgtEl>
                                          <p:spTgt spid="15">
                                            <p:txEl>
                                              <p:pRg st="4" end="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15">
                                            <p:txEl>
                                              <p:pRg st="5" end="5"/>
                                            </p:txEl>
                                          </p:spTgt>
                                        </p:tgtEl>
                                        <p:attrNameLst>
                                          <p:attrName>style.visibility</p:attrName>
                                        </p:attrNameLst>
                                      </p:cBhvr>
                                      <p:to>
                                        <p:strVal val="visible"/>
                                      </p:to>
                                    </p:set>
                                    <p:animEffect transition="in" filter="wipe(down)">
                                      <p:cBhvr>
                                        <p:cTn id="63" dur="500"/>
                                        <p:tgtEl>
                                          <p:spTgt spid="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1"/>
          <p:cNvGrpSpPr>
            <a:grpSpLocks/>
          </p:cNvGrpSpPr>
          <p:nvPr/>
        </p:nvGrpSpPr>
        <p:grpSpPr bwMode="auto">
          <a:xfrm>
            <a:off x="5243513" y="0"/>
            <a:ext cx="3281362" cy="925513"/>
            <a:chOff x="4539228" y="172432"/>
            <a:chExt cx="3225678" cy="925970"/>
          </a:xfrm>
        </p:grpSpPr>
        <p:grpSp>
          <p:nvGrpSpPr>
            <p:cNvPr id="17420" name="Group 2"/>
            <p:cNvGrpSpPr>
              <a:grpSpLocks/>
            </p:cNvGrpSpPr>
            <p:nvPr/>
          </p:nvGrpSpPr>
          <p:grpSpPr bwMode="auto">
            <a:xfrm>
              <a:off x="4539228" y="172432"/>
              <a:ext cx="3225678" cy="925970"/>
              <a:chOff x="4539228" y="172432"/>
              <a:chExt cx="3225678" cy="925970"/>
            </a:xfrm>
          </p:grpSpPr>
          <p:sp>
            <p:nvSpPr>
              <p:cNvPr id="17422" name="TextBox 4"/>
              <p:cNvSpPr txBox="1">
                <a:spLocks noChangeArrowheads="1"/>
              </p:cNvSpPr>
              <p:nvPr/>
            </p:nvSpPr>
            <p:spPr bwMode="auto">
              <a:xfrm>
                <a:off x="4539228" y="172432"/>
                <a:ext cx="181025" cy="519369"/>
              </a:xfrm>
              <a:prstGeom prst="rect">
                <a:avLst/>
              </a:prstGeom>
              <a:noFill/>
              <a:ln w="9525">
                <a:noFill/>
                <a:miter lim="800000"/>
                <a:headEnd/>
                <a:tailEnd/>
              </a:ln>
            </p:spPr>
            <p:txBody>
              <a:bodyPr wrap="none">
                <a:spAutoFit/>
              </a:bodyPr>
              <a:lstStyle/>
              <a:p>
                <a:endParaRPr lang="en-US" sz="2800">
                  <a:solidFill>
                    <a:srgbClr val="0000CC"/>
                  </a:solidFill>
                  <a:latin typeface="Times New Roman" pitchFamily="18" charset="0"/>
                  <a:cs typeface="Times New Roman" pitchFamily="18" charset="0"/>
                </a:endParaRPr>
              </a:p>
            </p:txBody>
          </p:sp>
          <p:sp>
            <p:nvSpPr>
              <p:cNvPr id="17423" name="TextBox 5"/>
              <p:cNvSpPr txBox="1">
                <a:spLocks noChangeArrowheads="1"/>
              </p:cNvSpPr>
              <p:nvPr/>
            </p:nvSpPr>
            <p:spPr bwMode="auto">
              <a:xfrm>
                <a:off x="6717770" y="640976"/>
                <a:ext cx="1047136" cy="457426"/>
              </a:xfrm>
              <a:prstGeom prst="rect">
                <a:avLst/>
              </a:prstGeom>
              <a:noFill/>
              <a:ln w="9525">
                <a:noFill/>
                <a:miter lim="800000"/>
                <a:headEnd/>
                <a:tailEnd/>
              </a:ln>
            </p:spPr>
            <p:txBody>
              <a:bodyPr wrap="none">
                <a:spAutoFit/>
              </a:bodyPr>
              <a:lstStyle/>
              <a:p>
                <a:r>
                  <a:rPr lang="en-US" sz="2400" b="1">
                    <a:solidFill>
                      <a:srgbClr val="FF0066"/>
                    </a:solidFill>
                    <a:latin typeface="Times New Roman" pitchFamily="18" charset="0"/>
                    <a:cs typeface="Times New Roman" pitchFamily="18" charset="0"/>
                  </a:rPr>
                  <a:t>TOÁN</a:t>
                </a:r>
              </a:p>
            </p:txBody>
          </p:sp>
        </p:grpSp>
        <p:cxnSp>
          <p:nvCxnSpPr>
            <p:cNvPr id="4" name="Straight Connector 3">
              <a:extLst>
                <a:ext uri="{FF2B5EF4-FFF2-40B4-BE49-F238E27FC236}"/>
              </a:extLst>
            </p:cNvPr>
            <p:cNvCxnSpPr/>
            <p:nvPr/>
          </p:nvCxnSpPr>
          <p:spPr>
            <a:xfrm>
              <a:off x="6830131" y="1052341"/>
              <a:ext cx="8161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7410" name="Text Box 14"/>
          <p:cNvSpPr txBox="1">
            <a:spLocks noChangeArrowheads="1"/>
          </p:cNvSpPr>
          <p:nvPr/>
        </p:nvSpPr>
        <p:spPr bwMode="auto">
          <a:xfrm>
            <a:off x="4100513" y="898525"/>
            <a:ext cx="9448800" cy="576263"/>
          </a:xfrm>
          <a:prstGeom prst="rect">
            <a:avLst/>
          </a:prstGeom>
          <a:noFill/>
          <a:ln w="9525">
            <a:noFill/>
            <a:miter lim="800000"/>
            <a:headEnd/>
            <a:tailEnd/>
          </a:ln>
        </p:spPr>
        <p:txBody>
          <a:bodyPr lIns="143689" tIns="71844" rIns="143689" bIns="71844">
            <a:spAutoFit/>
          </a:bodyPr>
          <a:lstStyle/>
          <a:p>
            <a:pPr algn="ctr"/>
            <a:r>
              <a:rPr lang="en-US" sz="2800" b="1">
                <a:solidFill>
                  <a:srgbClr val="0000CC"/>
                </a:solidFill>
                <a:latin typeface="Times New Roman" pitchFamily="18" charset="0"/>
              </a:rPr>
              <a:t>Bài 40: GIẢI BÀI TOÁN CÓ ĐẾN HAI BƯỚC TÍNH</a:t>
            </a:r>
            <a:r>
              <a:rPr lang="vi-VN" sz="2800" b="1">
                <a:solidFill>
                  <a:srgbClr val="0000CC"/>
                </a:solidFill>
                <a:latin typeface="Times New Roman" pitchFamily="18" charset="0"/>
              </a:rPr>
              <a:t> (T2)</a:t>
            </a:r>
            <a:endParaRPr lang="en-US" sz="2800" b="1">
              <a:solidFill>
                <a:srgbClr val="0000CC"/>
              </a:solidFill>
              <a:latin typeface="Times New Roman" pitchFamily="18" charset="0"/>
            </a:endParaRPr>
          </a:p>
        </p:txBody>
      </p:sp>
      <p:sp>
        <p:nvSpPr>
          <p:cNvPr id="17411" name="TextBox 8"/>
          <p:cNvSpPr txBox="1">
            <a:spLocks noChangeArrowheads="1"/>
          </p:cNvSpPr>
          <p:nvPr/>
        </p:nvSpPr>
        <p:spPr bwMode="auto">
          <a:xfrm>
            <a:off x="290513" y="1304925"/>
            <a:ext cx="15271750" cy="1755775"/>
          </a:xfrm>
          <a:prstGeom prst="rect">
            <a:avLst/>
          </a:prstGeom>
          <a:noFill/>
          <a:ln w="9525">
            <a:noFill/>
            <a:miter lim="800000"/>
            <a:headEnd/>
            <a:tailEnd/>
          </a:ln>
        </p:spPr>
        <p:txBody>
          <a:bodyPr>
            <a:spAutoFit/>
          </a:bodyPr>
          <a:lstStyle/>
          <a:p>
            <a:pPr algn="just"/>
            <a:r>
              <a:rPr lang="en-US" sz="3600">
                <a:solidFill>
                  <a:srgbClr val="000000"/>
                </a:solidFill>
              </a:rPr>
              <a:t>Bài 4: </a:t>
            </a:r>
          </a:p>
          <a:p>
            <a:pPr algn="just"/>
            <a:r>
              <a:rPr lang="vi-VN" sz="3600">
                <a:solidFill>
                  <a:srgbClr val="000000"/>
                </a:solidFill>
              </a:rPr>
              <a:t>a) Xe ô tô nhỏ chở được 7 người, xe ô tô to chở được số người gấp 5 lần xe ô tô nhỏ. Hỏi cả hai xe chở được bao nhiêu người?</a:t>
            </a:r>
          </a:p>
        </p:txBody>
      </p:sp>
      <p:sp>
        <p:nvSpPr>
          <p:cNvPr id="11" name="TextBox 10"/>
          <p:cNvSpPr txBox="1">
            <a:spLocks noChangeArrowheads="1"/>
          </p:cNvSpPr>
          <p:nvPr/>
        </p:nvSpPr>
        <p:spPr bwMode="auto">
          <a:xfrm>
            <a:off x="7724775" y="3446463"/>
            <a:ext cx="8262938" cy="4975225"/>
          </a:xfrm>
          <a:prstGeom prst="rect">
            <a:avLst/>
          </a:prstGeom>
          <a:noFill/>
          <a:ln w="9525">
            <a:noFill/>
            <a:miter lim="800000"/>
            <a:headEnd/>
            <a:tailEnd/>
          </a:ln>
        </p:spPr>
        <p:txBody>
          <a:bodyPr>
            <a:spAutoFit/>
          </a:bodyPr>
          <a:lstStyle/>
          <a:p>
            <a:pPr algn="ctr">
              <a:lnSpc>
                <a:spcPct val="150000"/>
              </a:lnSpc>
            </a:pPr>
            <a:r>
              <a:rPr lang="en-US" sz="3600" u="sng"/>
              <a:t>Bài</a:t>
            </a:r>
            <a:r>
              <a:rPr lang="vi-VN" sz="3600" u="sng"/>
              <a:t> giải:</a:t>
            </a:r>
          </a:p>
          <a:p>
            <a:pPr>
              <a:lnSpc>
                <a:spcPct val="150000"/>
              </a:lnSpc>
            </a:pPr>
            <a:r>
              <a:rPr lang="vi-VN" sz="3600"/>
              <a:t>a) Xe ô tô to chở được số người là:</a:t>
            </a:r>
          </a:p>
          <a:p>
            <a:pPr algn="ctr">
              <a:lnSpc>
                <a:spcPct val="150000"/>
              </a:lnSpc>
            </a:pPr>
            <a:r>
              <a:rPr lang="vi-VN" sz="3600"/>
              <a:t>7 x 5 = 35 (người)</a:t>
            </a:r>
          </a:p>
          <a:p>
            <a:pPr>
              <a:lnSpc>
                <a:spcPct val="150000"/>
              </a:lnSpc>
            </a:pPr>
            <a:r>
              <a:rPr lang="vi-VN" sz="3600"/>
              <a:t>Cả hai xe chở được số người là:</a:t>
            </a:r>
          </a:p>
          <a:p>
            <a:pPr algn="ctr">
              <a:lnSpc>
                <a:spcPct val="150000"/>
              </a:lnSpc>
            </a:pPr>
            <a:r>
              <a:rPr lang="vi-VN" sz="3600"/>
              <a:t>7 + 35 = 42 (người)</a:t>
            </a:r>
          </a:p>
          <a:p>
            <a:pPr algn="r">
              <a:lnSpc>
                <a:spcPct val="150000"/>
              </a:lnSpc>
            </a:pPr>
            <a:r>
              <a:rPr lang="vi-VN" sz="3600"/>
              <a:t>Đáp số: 42 người.</a:t>
            </a:r>
          </a:p>
        </p:txBody>
      </p:sp>
      <p:sp>
        <p:nvSpPr>
          <p:cNvPr id="12" name="TextBox 11"/>
          <p:cNvSpPr txBox="1">
            <a:spLocks noChangeArrowheads="1"/>
          </p:cNvSpPr>
          <p:nvPr/>
        </p:nvSpPr>
        <p:spPr bwMode="auto">
          <a:xfrm>
            <a:off x="3152775" y="3505200"/>
            <a:ext cx="1749425" cy="646113"/>
          </a:xfrm>
          <a:prstGeom prst="rect">
            <a:avLst/>
          </a:prstGeom>
          <a:noFill/>
          <a:ln w="9525">
            <a:noFill/>
            <a:miter lim="800000"/>
            <a:headEnd/>
            <a:tailEnd/>
          </a:ln>
        </p:spPr>
        <p:txBody>
          <a:bodyPr wrap="none">
            <a:spAutoFit/>
          </a:bodyPr>
          <a:lstStyle/>
          <a:p>
            <a:r>
              <a:rPr lang="en-US" sz="3600" u="sng"/>
              <a:t>Tóm tắt</a:t>
            </a:r>
          </a:p>
        </p:txBody>
      </p:sp>
      <p:sp>
        <p:nvSpPr>
          <p:cNvPr id="13" name="TextBox 12"/>
          <p:cNvSpPr txBox="1">
            <a:spLocks noChangeArrowheads="1"/>
          </p:cNvSpPr>
          <p:nvPr/>
        </p:nvSpPr>
        <p:spPr bwMode="auto">
          <a:xfrm>
            <a:off x="288925" y="4419600"/>
            <a:ext cx="7164388" cy="2924175"/>
          </a:xfrm>
          <a:prstGeom prst="rect">
            <a:avLst/>
          </a:prstGeom>
          <a:noFill/>
          <a:ln w="9525">
            <a:noFill/>
            <a:miter lim="800000"/>
            <a:headEnd/>
            <a:tailEnd/>
          </a:ln>
        </p:spPr>
        <p:txBody>
          <a:bodyPr>
            <a:spAutoFit/>
          </a:bodyPr>
          <a:lstStyle/>
          <a:p>
            <a:pPr>
              <a:spcBef>
                <a:spcPts val="1200"/>
              </a:spcBef>
              <a:spcAft>
                <a:spcPts val="1200"/>
              </a:spcAft>
            </a:pPr>
            <a:r>
              <a:rPr lang="en-US" sz="3600"/>
              <a:t>- Xe ô tô nhỏ : 7 người</a:t>
            </a:r>
            <a:r>
              <a:rPr lang="vi-VN" sz="3600"/>
              <a:t> </a:t>
            </a:r>
            <a:endParaRPr lang="en-US" sz="3600"/>
          </a:p>
          <a:p>
            <a:pPr>
              <a:spcBef>
                <a:spcPts val="1200"/>
              </a:spcBef>
              <a:spcAft>
                <a:spcPts val="1200"/>
              </a:spcAft>
            </a:pPr>
            <a:r>
              <a:rPr lang="en-US" sz="3600"/>
              <a:t>- Xe ô tô to chở gấp: 5 lần ô tô nhỏ.</a:t>
            </a:r>
          </a:p>
          <a:p>
            <a:pPr>
              <a:spcBef>
                <a:spcPts val="1200"/>
              </a:spcBef>
              <a:spcAft>
                <a:spcPts val="1200"/>
              </a:spcAft>
            </a:pPr>
            <a:r>
              <a:rPr lang="en-US" sz="3600"/>
              <a:t>- Cả 2 xe: ? người</a:t>
            </a:r>
            <a:r>
              <a:rPr lang="vi-VN" sz="3600"/>
              <a:t>.</a:t>
            </a:r>
            <a:endParaRPr lang="en-US" sz="3600"/>
          </a:p>
        </p:txBody>
      </p:sp>
      <p:cxnSp>
        <p:nvCxnSpPr>
          <p:cNvPr id="14" name="Straight Connector 13">
            <a:extLst>
              <a:ext uri="{FF2B5EF4-FFF2-40B4-BE49-F238E27FC236}"/>
            </a:extLst>
          </p:cNvPr>
          <p:cNvCxnSpPr/>
          <p:nvPr/>
        </p:nvCxnSpPr>
        <p:spPr>
          <a:xfrm>
            <a:off x="7453313" y="3505200"/>
            <a:ext cx="0" cy="4324350"/>
          </a:xfrm>
          <a:prstGeom prst="line">
            <a:avLst/>
          </a:prstGeom>
          <a:ln>
            <a:solidFill>
              <a:srgbClr val="0000FF"/>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extLst>
          </p:cNvPr>
          <p:cNvCxnSpPr>
            <a:cxnSpLocks/>
          </p:cNvCxnSpPr>
          <p:nvPr/>
        </p:nvCxnSpPr>
        <p:spPr>
          <a:xfrm>
            <a:off x="4481513" y="2438400"/>
            <a:ext cx="268763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extLst>
          </p:cNvPr>
          <p:cNvCxnSpPr>
            <a:cxnSpLocks/>
          </p:cNvCxnSpPr>
          <p:nvPr/>
        </p:nvCxnSpPr>
        <p:spPr>
          <a:xfrm>
            <a:off x="3719513" y="3048000"/>
            <a:ext cx="75438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extLst>
          </p:cNvPr>
          <p:cNvCxnSpPr>
            <a:cxnSpLocks/>
          </p:cNvCxnSpPr>
          <p:nvPr/>
        </p:nvCxnSpPr>
        <p:spPr>
          <a:xfrm>
            <a:off x="11491913" y="2460625"/>
            <a:ext cx="38862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extLst>
          </p:cNvPr>
          <p:cNvCxnSpPr>
            <a:cxnSpLocks/>
          </p:cNvCxnSpPr>
          <p:nvPr/>
        </p:nvCxnSpPr>
        <p:spPr>
          <a:xfrm>
            <a:off x="366713" y="2971800"/>
            <a:ext cx="22860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barn(inVertical)">
                                      <p:cBhvr>
                                        <p:cTn id="10" dur="500"/>
                                        <p:tgtEl>
                                          <p:spTgt spid="17"/>
                                        </p:tgtEl>
                                      </p:cBhvr>
                                    </p:animEffect>
                                  </p:childTnLst>
                                </p:cTn>
                              </p:par>
                              <p:par>
                                <p:cTn id="11" presetID="16" presetClass="entr" presetSubtype="21" fill="hold"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barn(inVertical)">
                                      <p:cBhvr>
                                        <p:cTn id="13" dur="500"/>
                                        <p:tgtEl>
                                          <p:spTgt spid="1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animEffect transition="in" filter="fade">
                                      <p:cBhvr>
                                        <p:cTn id="23" dur="500"/>
                                        <p:tgtEl>
                                          <p:spTgt spid="1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3">
                                            <p:txEl>
                                              <p:pRg st="1" end="1"/>
                                            </p:txEl>
                                          </p:spTgt>
                                        </p:tgtEl>
                                        <p:attrNameLst>
                                          <p:attrName>style.visibility</p:attrName>
                                        </p:attrNameLst>
                                      </p:cBhvr>
                                      <p:to>
                                        <p:strVal val="visible"/>
                                      </p:to>
                                    </p:set>
                                    <p:animEffect transition="in" filter="fade">
                                      <p:cBhvr>
                                        <p:cTn id="28" dur="500"/>
                                        <p:tgtEl>
                                          <p:spTgt spid="1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arn(inVertical)">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3">
                                            <p:txEl>
                                              <p:pRg st="2" end="2"/>
                                            </p:txEl>
                                          </p:spTgt>
                                        </p:tgtEl>
                                        <p:attrNameLst>
                                          <p:attrName>style.visibility</p:attrName>
                                        </p:attrNameLst>
                                      </p:cBhvr>
                                      <p:to>
                                        <p:strVal val="visible"/>
                                      </p:to>
                                    </p:set>
                                    <p:animEffect transition="in" filter="fade">
                                      <p:cBhvr>
                                        <p:cTn id="38" dur="500"/>
                                        <p:tgtEl>
                                          <p:spTgt spid="13">
                                            <p:txEl>
                                              <p:pRg st="2" end="2"/>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11">
                                            <p:txEl>
                                              <p:pRg st="0" end="0"/>
                                            </p:txEl>
                                          </p:spTgt>
                                        </p:tgtEl>
                                        <p:attrNameLst>
                                          <p:attrName>style.visibility</p:attrName>
                                        </p:attrNameLst>
                                      </p:cBhvr>
                                      <p:to>
                                        <p:strVal val="visible"/>
                                      </p:to>
                                    </p:set>
                                    <p:animEffect transition="in" filter="wipe(down)">
                                      <p:cBhvr>
                                        <p:cTn id="46" dur="500"/>
                                        <p:tgtEl>
                                          <p:spTgt spid="11">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11">
                                            <p:txEl>
                                              <p:pRg st="1" end="1"/>
                                            </p:txEl>
                                          </p:spTgt>
                                        </p:tgtEl>
                                        <p:attrNameLst>
                                          <p:attrName>style.visibility</p:attrName>
                                        </p:attrNameLst>
                                      </p:cBhvr>
                                      <p:to>
                                        <p:strVal val="visible"/>
                                      </p:to>
                                    </p:set>
                                    <p:animEffect transition="in" filter="wipe(down)">
                                      <p:cBhvr>
                                        <p:cTn id="51" dur="500"/>
                                        <p:tgtEl>
                                          <p:spTgt spid="11">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11">
                                            <p:txEl>
                                              <p:pRg st="2" end="2"/>
                                            </p:txEl>
                                          </p:spTgt>
                                        </p:tgtEl>
                                        <p:attrNameLst>
                                          <p:attrName>style.visibility</p:attrName>
                                        </p:attrNameLst>
                                      </p:cBhvr>
                                      <p:to>
                                        <p:strVal val="visible"/>
                                      </p:to>
                                    </p:set>
                                    <p:animEffect transition="in" filter="wipe(down)">
                                      <p:cBhvr>
                                        <p:cTn id="56" dur="500"/>
                                        <p:tgtEl>
                                          <p:spTgt spid="11">
                                            <p:txEl>
                                              <p:pRg st="2" end="2"/>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11">
                                            <p:txEl>
                                              <p:pRg st="3" end="3"/>
                                            </p:txEl>
                                          </p:spTgt>
                                        </p:tgtEl>
                                        <p:attrNameLst>
                                          <p:attrName>style.visibility</p:attrName>
                                        </p:attrNameLst>
                                      </p:cBhvr>
                                      <p:to>
                                        <p:strVal val="visible"/>
                                      </p:to>
                                    </p:set>
                                    <p:animEffect transition="in" filter="wipe(down)">
                                      <p:cBhvr>
                                        <p:cTn id="61" dur="500"/>
                                        <p:tgtEl>
                                          <p:spTgt spid="11">
                                            <p:txEl>
                                              <p:pRg st="3" end="3"/>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nodeType="clickEffect">
                                  <p:stCondLst>
                                    <p:cond delay="0"/>
                                  </p:stCondLst>
                                  <p:childTnLst>
                                    <p:set>
                                      <p:cBhvr>
                                        <p:cTn id="65" dur="1" fill="hold">
                                          <p:stCondLst>
                                            <p:cond delay="0"/>
                                          </p:stCondLst>
                                        </p:cTn>
                                        <p:tgtEl>
                                          <p:spTgt spid="11">
                                            <p:txEl>
                                              <p:pRg st="4" end="4"/>
                                            </p:txEl>
                                          </p:spTgt>
                                        </p:tgtEl>
                                        <p:attrNameLst>
                                          <p:attrName>style.visibility</p:attrName>
                                        </p:attrNameLst>
                                      </p:cBhvr>
                                      <p:to>
                                        <p:strVal val="visible"/>
                                      </p:to>
                                    </p:set>
                                    <p:animEffect transition="in" filter="wipe(down)">
                                      <p:cBhvr>
                                        <p:cTn id="66" dur="500"/>
                                        <p:tgtEl>
                                          <p:spTgt spid="11">
                                            <p:txEl>
                                              <p:pRg st="4" end="4"/>
                                            </p:txEl>
                                          </p:spTgt>
                                        </p:tgtEl>
                                      </p:cBhvr>
                                    </p:animEffect>
                                  </p:childTnLst>
                                </p:cTn>
                              </p:par>
                              <p:par>
                                <p:cTn id="67" presetID="22" presetClass="entr" presetSubtype="4" fill="hold" nodeType="withEffect">
                                  <p:stCondLst>
                                    <p:cond delay="0"/>
                                  </p:stCondLst>
                                  <p:childTnLst>
                                    <p:set>
                                      <p:cBhvr>
                                        <p:cTn id="68" dur="1" fill="hold">
                                          <p:stCondLst>
                                            <p:cond delay="0"/>
                                          </p:stCondLst>
                                        </p:cTn>
                                        <p:tgtEl>
                                          <p:spTgt spid="11">
                                            <p:txEl>
                                              <p:pRg st="5" end="5"/>
                                            </p:txEl>
                                          </p:spTgt>
                                        </p:tgtEl>
                                        <p:attrNameLst>
                                          <p:attrName>style.visibility</p:attrName>
                                        </p:attrNameLst>
                                      </p:cBhvr>
                                      <p:to>
                                        <p:strVal val="visible"/>
                                      </p:to>
                                    </p:set>
                                    <p:animEffect transition="in" filter="wipe(down)">
                                      <p:cBhvr>
                                        <p:cTn id="69"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3" name="Group 1"/>
          <p:cNvGrpSpPr>
            <a:grpSpLocks/>
          </p:cNvGrpSpPr>
          <p:nvPr/>
        </p:nvGrpSpPr>
        <p:grpSpPr bwMode="auto">
          <a:xfrm>
            <a:off x="5237163" y="0"/>
            <a:ext cx="3286125" cy="930275"/>
            <a:chOff x="4539228" y="172432"/>
            <a:chExt cx="3229959" cy="930735"/>
          </a:xfrm>
        </p:grpSpPr>
        <p:grpSp>
          <p:nvGrpSpPr>
            <p:cNvPr id="18444" name="Group 2"/>
            <p:cNvGrpSpPr>
              <a:grpSpLocks/>
            </p:cNvGrpSpPr>
            <p:nvPr/>
          </p:nvGrpSpPr>
          <p:grpSpPr bwMode="auto">
            <a:xfrm>
              <a:off x="4539228" y="172432"/>
              <a:ext cx="3229959" cy="930735"/>
              <a:chOff x="4539228" y="172432"/>
              <a:chExt cx="3229959" cy="930735"/>
            </a:xfrm>
          </p:grpSpPr>
          <p:sp>
            <p:nvSpPr>
              <p:cNvPr id="18446" name="TextBox 4"/>
              <p:cNvSpPr txBox="1">
                <a:spLocks noChangeArrowheads="1"/>
              </p:cNvSpPr>
              <p:nvPr/>
            </p:nvSpPr>
            <p:spPr bwMode="auto">
              <a:xfrm>
                <a:off x="4539228" y="172432"/>
                <a:ext cx="181025" cy="519369"/>
              </a:xfrm>
              <a:prstGeom prst="rect">
                <a:avLst/>
              </a:prstGeom>
              <a:noFill/>
              <a:ln w="9525">
                <a:noFill/>
                <a:miter lim="800000"/>
                <a:headEnd/>
                <a:tailEnd/>
              </a:ln>
            </p:spPr>
            <p:txBody>
              <a:bodyPr wrap="none">
                <a:spAutoFit/>
              </a:bodyPr>
              <a:lstStyle/>
              <a:p>
                <a:endParaRPr lang="en-US" sz="2800">
                  <a:solidFill>
                    <a:srgbClr val="0000CC"/>
                  </a:solidFill>
                  <a:latin typeface="Times New Roman" pitchFamily="18" charset="0"/>
                  <a:cs typeface="Times New Roman" pitchFamily="18" charset="0"/>
                </a:endParaRPr>
              </a:p>
            </p:txBody>
          </p:sp>
          <p:sp>
            <p:nvSpPr>
              <p:cNvPr id="18447" name="TextBox 5"/>
              <p:cNvSpPr txBox="1">
                <a:spLocks noChangeArrowheads="1"/>
              </p:cNvSpPr>
              <p:nvPr/>
            </p:nvSpPr>
            <p:spPr bwMode="auto">
              <a:xfrm>
                <a:off x="6718466" y="641502"/>
                <a:ext cx="1050721" cy="461665"/>
              </a:xfrm>
              <a:prstGeom prst="rect">
                <a:avLst/>
              </a:prstGeom>
              <a:noFill/>
              <a:ln w="9525">
                <a:noFill/>
                <a:miter lim="800000"/>
                <a:headEnd/>
                <a:tailEnd/>
              </a:ln>
            </p:spPr>
            <p:txBody>
              <a:bodyPr wrap="none">
                <a:spAutoFit/>
              </a:bodyPr>
              <a:lstStyle/>
              <a:p>
                <a:r>
                  <a:rPr lang="en-US" sz="2400" b="1">
                    <a:solidFill>
                      <a:srgbClr val="FF0066"/>
                    </a:solidFill>
                    <a:latin typeface="Times New Roman" pitchFamily="18" charset="0"/>
                    <a:cs typeface="Times New Roman" pitchFamily="18" charset="0"/>
                  </a:rPr>
                  <a:t>TOÁN</a:t>
                </a:r>
              </a:p>
            </p:txBody>
          </p:sp>
        </p:grpSp>
        <p:cxnSp>
          <p:nvCxnSpPr>
            <p:cNvPr id="4" name="Straight Connector 3">
              <a:extLst>
                <a:ext uri="{FF2B5EF4-FFF2-40B4-BE49-F238E27FC236}"/>
              </a:extLst>
            </p:cNvPr>
            <p:cNvCxnSpPr/>
            <p:nvPr/>
          </p:nvCxnSpPr>
          <p:spPr>
            <a:xfrm>
              <a:off x="6831406" y="1052342"/>
              <a:ext cx="81607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8434" name="Text Box 14"/>
          <p:cNvSpPr txBox="1">
            <a:spLocks noChangeArrowheads="1"/>
          </p:cNvSpPr>
          <p:nvPr/>
        </p:nvSpPr>
        <p:spPr bwMode="auto">
          <a:xfrm>
            <a:off x="4100513" y="898525"/>
            <a:ext cx="9448800" cy="576263"/>
          </a:xfrm>
          <a:prstGeom prst="rect">
            <a:avLst/>
          </a:prstGeom>
          <a:noFill/>
          <a:ln w="9525">
            <a:noFill/>
            <a:miter lim="800000"/>
            <a:headEnd/>
            <a:tailEnd/>
          </a:ln>
        </p:spPr>
        <p:txBody>
          <a:bodyPr lIns="143689" tIns="71844" rIns="143689" bIns="71844">
            <a:spAutoFit/>
          </a:bodyPr>
          <a:lstStyle/>
          <a:p>
            <a:pPr algn="ctr"/>
            <a:r>
              <a:rPr lang="en-US" sz="2800" b="1">
                <a:solidFill>
                  <a:srgbClr val="0000CC"/>
                </a:solidFill>
                <a:latin typeface="Times New Roman" pitchFamily="18" charset="0"/>
              </a:rPr>
              <a:t>Bài 40: GIẢI BÀI TOÁN CÓ ĐẾN HAI BƯỚC TÍNH</a:t>
            </a:r>
            <a:r>
              <a:rPr lang="vi-VN" sz="2800" b="1">
                <a:solidFill>
                  <a:srgbClr val="0000CC"/>
                </a:solidFill>
                <a:latin typeface="Times New Roman" pitchFamily="18" charset="0"/>
              </a:rPr>
              <a:t> (T2)</a:t>
            </a:r>
            <a:endParaRPr lang="en-US" sz="2800" b="1">
              <a:solidFill>
                <a:srgbClr val="0000CC"/>
              </a:solidFill>
              <a:latin typeface="Times New Roman" pitchFamily="18" charset="0"/>
            </a:endParaRPr>
          </a:p>
        </p:txBody>
      </p:sp>
      <p:sp>
        <p:nvSpPr>
          <p:cNvPr id="18435" name="TextBox 8"/>
          <p:cNvSpPr txBox="1">
            <a:spLocks noChangeArrowheads="1"/>
          </p:cNvSpPr>
          <p:nvPr/>
        </p:nvSpPr>
        <p:spPr bwMode="auto">
          <a:xfrm>
            <a:off x="290513" y="1304925"/>
            <a:ext cx="15271750" cy="1755775"/>
          </a:xfrm>
          <a:prstGeom prst="rect">
            <a:avLst/>
          </a:prstGeom>
          <a:noFill/>
          <a:ln w="9525">
            <a:noFill/>
            <a:miter lim="800000"/>
            <a:headEnd/>
            <a:tailEnd/>
          </a:ln>
        </p:spPr>
        <p:txBody>
          <a:bodyPr>
            <a:spAutoFit/>
          </a:bodyPr>
          <a:lstStyle/>
          <a:p>
            <a:pPr algn="just"/>
            <a:r>
              <a:rPr lang="en-US" sz="3600">
                <a:solidFill>
                  <a:srgbClr val="000000"/>
                </a:solidFill>
              </a:rPr>
              <a:t>Bài 4:</a:t>
            </a:r>
          </a:p>
          <a:p>
            <a:pPr algn="just"/>
            <a:r>
              <a:rPr lang="en-US" sz="3600">
                <a:solidFill>
                  <a:srgbClr val="000000"/>
                </a:solidFill>
              </a:rPr>
              <a:t>b) Nhà Thịnh nuôi 9 con vịt, số gà gấp 6 lần số vịt. Hỏi nhà Thịnh nuôi tất cả bao nhiêu con gà và con vịt?</a:t>
            </a:r>
          </a:p>
        </p:txBody>
      </p:sp>
      <p:sp>
        <p:nvSpPr>
          <p:cNvPr id="11" name="TextBox 10"/>
          <p:cNvSpPr txBox="1">
            <a:spLocks noChangeArrowheads="1"/>
          </p:cNvSpPr>
          <p:nvPr/>
        </p:nvSpPr>
        <p:spPr bwMode="auto">
          <a:xfrm>
            <a:off x="7453313" y="3429000"/>
            <a:ext cx="8491537" cy="5078413"/>
          </a:xfrm>
          <a:prstGeom prst="rect">
            <a:avLst/>
          </a:prstGeom>
          <a:noFill/>
          <a:ln w="9525">
            <a:noFill/>
            <a:miter lim="800000"/>
            <a:headEnd/>
            <a:tailEnd/>
          </a:ln>
        </p:spPr>
        <p:txBody>
          <a:bodyPr>
            <a:spAutoFit/>
          </a:bodyPr>
          <a:lstStyle/>
          <a:p>
            <a:pPr algn="ctr">
              <a:lnSpc>
                <a:spcPct val="150000"/>
              </a:lnSpc>
            </a:pPr>
            <a:r>
              <a:rPr lang="en-US" sz="3600" u="sng"/>
              <a:t>Bài</a:t>
            </a:r>
            <a:r>
              <a:rPr lang="vi-VN" sz="3600" u="sng"/>
              <a:t> giải:</a:t>
            </a:r>
            <a:endParaRPr lang="vi-VN" sz="3600"/>
          </a:p>
          <a:p>
            <a:pPr>
              <a:lnSpc>
                <a:spcPct val="150000"/>
              </a:lnSpc>
            </a:pPr>
            <a:r>
              <a:rPr lang="vi-VN" sz="3600"/>
              <a:t>b) Nhà </a:t>
            </a:r>
            <a:r>
              <a:rPr lang="en-US" sz="3600"/>
              <a:t>Thịnh</a:t>
            </a:r>
            <a:r>
              <a:rPr lang="vi-VN" sz="3600"/>
              <a:t> nuôi số con gà là:</a:t>
            </a:r>
          </a:p>
          <a:p>
            <a:pPr algn="ctr">
              <a:lnSpc>
                <a:spcPct val="150000"/>
              </a:lnSpc>
            </a:pPr>
            <a:r>
              <a:rPr lang="vi-VN" sz="3600"/>
              <a:t>9 x 6 = 54 (con)</a:t>
            </a:r>
          </a:p>
          <a:p>
            <a:pPr>
              <a:lnSpc>
                <a:spcPct val="150000"/>
              </a:lnSpc>
            </a:pPr>
            <a:r>
              <a:rPr lang="vi-VN" sz="3600"/>
              <a:t>Nhà </a:t>
            </a:r>
            <a:r>
              <a:rPr lang="en-US" sz="3600"/>
              <a:t>Thịnh</a:t>
            </a:r>
            <a:r>
              <a:rPr lang="vi-VN" sz="3600"/>
              <a:t> nuôi tất cả số con gà và vịt là:</a:t>
            </a:r>
          </a:p>
          <a:p>
            <a:pPr algn="ctr">
              <a:lnSpc>
                <a:spcPct val="150000"/>
              </a:lnSpc>
            </a:pPr>
            <a:r>
              <a:rPr lang="vi-VN" sz="3600"/>
              <a:t>9 + 54 = 63 (con)</a:t>
            </a:r>
          </a:p>
          <a:p>
            <a:pPr algn="r">
              <a:lnSpc>
                <a:spcPct val="150000"/>
              </a:lnSpc>
            </a:pPr>
            <a:r>
              <a:rPr lang="vi-VN" sz="3600"/>
              <a:t>Đáp số: 63 con gà và vịt.</a:t>
            </a:r>
            <a:endParaRPr lang="en-US" sz="3600"/>
          </a:p>
        </p:txBody>
      </p:sp>
      <p:sp>
        <p:nvSpPr>
          <p:cNvPr id="10" name="TextBox 9"/>
          <p:cNvSpPr txBox="1">
            <a:spLocks noChangeArrowheads="1"/>
          </p:cNvSpPr>
          <p:nvPr/>
        </p:nvSpPr>
        <p:spPr bwMode="auto">
          <a:xfrm>
            <a:off x="3152775" y="3429000"/>
            <a:ext cx="1749425" cy="646113"/>
          </a:xfrm>
          <a:prstGeom prst="rect">
            <a:avLst/>
          </a:prstGeom>
          <a:noFill/>
          <a:ln w="9525">
            <a:noFill/>
            <a:miter lim="800000"/>
            <a:headEnd/>
            <a:tailEnd/>
          </a:ln>
        </p:spPr>
        <p:txBody>
          <a:bodyPr wrap="none">
            <a:spAutoFit/>
          </a:bodyPr>
          <a:lstStyle/>
          <a:p>
            <a:r>
              <a:rPr lang="en-US" sz="3600" u="sng"/>
              <a:t>Tóm tắt</a:t>
            </a:r>
          </a:p>
        </p:txBody>
      </p:sp>
      <p:sp>
        <p:nvSpPr>
          <p:cNvPr id="12" name="TextBox 11"/>
          <p:cNvSpPr txBox="1">
            <a:spLocks noChangeArrowheads="1"/>
          </p:cNvSpPr>
          <p:nvPr/>
        </p:nvSpPr>
        <p:spPr bwMode="auto">
          <a:xfrm>
            <a:off x="331788" y="4445000"/>
            <a:ext cx="6705600" cy="2368550"/>
          </a:xfrm>
          <a:prstGeom prst="rect">
            <a:avLst/>
          </a:prstGeom>
          <a:noFill/>
          <a:ln w="9525">
            <a:noFill/>
            <a:miter lim="800000"/>
            <a:headEnd/>
            <a:tailEnd/>
          </a:ln>
        </p:spPr>
        <p:txBody>
          <a:bodyPr>
            <a:spAutoFit/>
          </a:bodyPr>
          <a:lstStyle/>
          <a:p>
            <a:pPr>
              <a:spcBef>
                <a:spcPts val="1200"/>
              </a:spcBef>
              <a:spcAft>
                <a:spcPts val="1200"/>
              </a:spcAft>
            </a:pPr>
            <a:r>
              <a:rPr lang="en-US" sz="3600"/>
              <a:t>- Vịt: 9 con</a:t>
            </a:r>
            <a:r>
              <a:rPr lang="vi-VN" sz="3600"/>
              <a:t> </a:t>
            </a:r>
            <a:endParaRPr lang="en-US" sz="3600"/>
          </a:p>
          <a:p>
            <a:pPr>
              <a:spcBef>
                <a:spcPts val="1200"/>
              </a:spcBef>
              <a:spcAft>
                <a:spcPts val="1200"/>
              </a:spcAft>
            </a:pPr>
            <a:r>
              <a:rPr lang="en-US" sz="3600"/>
              <a:t>- Gà gấp 6 lần vịt</a:t>
            </a:r>
          </a:p>
          <a:p>
            <a:pPr>
              <a:spcBef>
                <a:spcPts val="1200"/>
              </a:spcBef>
              <a:spcAft>
                <a:spcPts val="1200"/>
              </a:spcAft>
            </a:pPr>
            <a:r>
              <a:rPr lang="en-US" sz="3600"/>
              <a:t>- Tất cả: ? Con gà và vịt</a:t>
            </a:r>
            <a:r>
              <a:rPr lang="vi-VN" sz="3600"/>
              <a:t>.</a:t>
            </a:r>
            <a:endParaRPr lang="en-US" sz="3600"/>
          </a:p>
        </p:txBody>
      </p:sp>
      <p:cxnSp>
        <p:nvCxnSpPr>
          <p:cNvPr id="13" name="Straight Connector 12">
            <a:extLst>
              <a:ext uri="{FF2B5EF4-FFF2-40B4-BE49-F238E27FC236}"/>
            </a:extLst>
          </p:cNvPr>
          <p:cNvCxnSpPr>
            <a:cxnSpLocks/>
          </p:cNvCxnSpPr>
          <p:nvPr/>
        </p:nvCxnSpPr>
        <p:spPr>
          <a:xfrm>
            <a:off x="6459538" y="4075113"/>
            <a:ext cx="0" cy="3983037"/>
          </a:xfrm>
          <a:prstGeom prst="line">
            <a:avLst/>
          </a:prstGeom>
          <a:ln>
            <a:solidFill>
              <a:srgbClr val="0000FF"/>
            </a:solidFill>
          </a:ln>
        </p:spPr>
        <p:style>
          <a:lnRef idx="3">
            <a:schemeClr val="dk1"/>
          </a:lnRef>
          <a:fillRef idx="0">
            <a:schemeClr val="dk1"/>
          </a:fillRef>
          <a:effectRef idx="2">
            <a:schemeClr val="dk1"/>
          </a:effectRef>
          <a:fontRef idx="minor">
            <a:schemeClr val="tx1"/>
          </a:fontRef>
        </p:style>
      </p:cxnSp>
      <p:cxnSp>
        <p:nvCxnSpPr>
          <p:cNvPr id="14" name="Straight Connector 13">
            <a:extLst>
              <a:ext uri="{FF2B5EF4-FFF2-40B4-BE49-F238E27FC236}"/>
            </a:extLst>
          </p:cNvPr>
          <p:cNvCxnSpPr>
            <a:cxnSpLocks/>
          </p:cNvCxnSpPr>
          <p:nvPr/>
        </p:nvCxnSpPr>
        <p:spPr>
          <a:xfrm>
            <a:off x="3152775" y="2441575"/>
            <a:ext cx="2687638"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extLst>
          </p:cNvPr>
          <p:cNvCxnSpPr>
            <a:cxnSpLocks/>
          </p:cNvCxnSpPr>
          <p:nvPr/>
        </p:nvCxnSpPr>
        <p:spPr>
          <a:xfrm>
            <a:off x="366713" y="2971800"/>
            <a:ext cx="5705475"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extLst>
          </p:cNvPr>
          <p:cNvCxnSpPr>
            <a:cxnSpLocks/>
          </p:cNvCxnSpPr>
          <p:nvPr/>
        </p:nvCxnSpPr>
        <p:spPr>
          <a:xfrm>
            <a:off x="6454775" y="2441575"/>
            <a:ext cx="38862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extLst>
          </p:cNvPr>
          <p:cNvCxnSpPr>
            <a:cxnSpLocks/>
          </p:cNvCxnSpPr>
          <p:nvPr/>
        </p:nvCxnSpPr>
        <p:spPr>
          <a:xfrm>
            <a:off x="11644313" y="2438400"/>
            <a:ext cx="36576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arn(inVertical)">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2">
                                            <p:txEl>
                                              <p:pRg st="0" end="0"/>
                                            </p:txEl>
                                          </p:spTgt>
                                        </p:tgtEl>
                                        <p:attrNameLst>
                                          <p:attrName>style.visibility</p:attrName>
                                        </p:attrNameLst>
                                      </p:cBhvr>
                                      <p:to>
                                        <p:strVal val="visible"/>
                                      </p:to>
                                    </p:set>
                                    <p:animEffect transition="in" filter="fade">
                                      <p:cBhvr>
                                        <p:cTn id="20" dur="500"/>
                                        <p:tgtEl>
                                          <p:spTgt spid="1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2">
                                            <p:txEl>
                                              <p:pRg st="1" end="1"/>
                                            </p:txEl>
                                          </p:spTgt>
                                        </p:tgtEl>
                                        <p:attrNameLst>
                                          <p:attrName>style.visibility</p:attrName>
                                        </p:attrNameLst>
                                      </p:cBhvr>
                                      <p:to>
                                        <p:strVal val="visible"/>
                                      </p:to>
                                    </p:set>
                                    <p:animEffect transition="in" filter="fade">
                                      <p:cBhvr>
                                        <p:cTn id="25" dur="500"/>
                                        <p:tgtEl>
                                          <p:spTgt spid="12">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barn(inVertical)">
                                      <p:cBhvr>
                                        <p:cTn id="30" dur="500"/>
                                        <p:tgtEl>
                                          <p:spTgt spid="17"/>
                                        </p:tgtEl>
                                      </p:cBhvr>
                                    </p:animEffect>
                                  </p:childTnLst>
                                </p:cTn>
                              </p:par>
                              <p:par>
                                <p:cTn id="31" presetID="16" presetClass="entr" presetSubtype="21"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barn(inVertical)">
                                      <p:cBhvr>
                                        <p:cTn id="33" dur="5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2">
                                            <p:txEl>
                                              <p:pRg st="2" end="2"/>
                                            </p:txEl>
                                          </p:spTgt>
                                        </p:tgtEl>
                                        <p:attrNameLst>
                                          <p:attrName>style.visibility</p:attrName>
                                        </p:attrNameLst>
                                      </p:cBhvr>
                                      <p:to>
                                        <p:strVal val="visible"/>
                                      </p:to>
                                    </p:set>
                                    <p:animEffect transition="in" filter="fade">
                                      <p:cBhvr>
                                        <p:cTn id="38" dur="500"/>
                                        <p:tgtEl>
                                          <p:spTgt spid="12">
                                            <p:txEl>
                                              <p:pRg st="2" end="2"/>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11">
                                            <p:txEl>
                                              <p:pRg st="0" end="0"/>
                                            </p:txEl>
                                          </p:spTgt>
                                        </p:tgtEl>
                                        <p:attrNameLst>
                                          <p:attrName>style.visibility</p:attrName>
                                        </p:attrNameLst>
                                      </p:cBhvr>
                                      <p:to>
                                        <p:strVal val="visible"/>
                                      </p:to>
                                    </p:set>
                                    <p:animEffect transition="in" filter="barn(inVertical)">
                                      <p:cBhvr>
                                        <p:cTn id="46" dur="500"/>
                                        <p:tgtEl>
                                          <p:spTgt spid="11">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11">
                                            <p:txEl>
                                              <p:pRg st="1" end="1"/>
                                            </p:txEl>
                                          </p:spTgt>
                                        </p:tgtEl>
                                        <p:attrNameLst>
                                          <p:attrName>style.visibility</p:attrName>
                                        </p:attrNameLst>
                                      </p:cBhvr>
                                      <p:to>
                                        <p:strVal val="visible"/>
                                      </p:to>
                                    </p:set>
                                    <p:animEffect transition="in" filter="barn(inVertical)">
                                      <p:cBhvr>
                                        <p:cTn id="51" dur="500"/>
                                        <p:tgtEl>
                                          <p:spTgt spid="11">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11">
                                            <p:txEl>
                                              <p:pRg st="2" end="2"/>
                                            </p:txEl>
                                          </p:spTgt>
                                        </p:tgtEl>
                                        <p:attrNameLst>
                                          <p:attrName>style.visibility</p:attrName>
                                        </p:attrNameLst>
                                      </p:cBhvr>
                                      <p:to>
                                        <p:strVal val="visible"/>
                                      </p:to>
                                    </p:set>
                                    <p:animEffect transition="in" filter="barn(inVertical)">
                                      <p:cBhvr>
                                        <p:cTn id="56" dur="500"/>
                                        <p:tgtEl>
                                          <p:spTgt spid="11">
                                            <p:txEl>
                                              <p:pRg st="2" end="2"/>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11">
                                            <p:txEl>
                                              <p:pRg st="3" end="3"/>
                                            </p:txEl>
                                          </p:spTgt>
                                        </p:tgtEl>
                                        <p:attrNameLst>
                                          <p:attrName>style.visibility</p:attrName>
                                        </p:attrNameLst>
                                      </p:cBhvr>
                                      <p:to>
                                        <p:strVal val="visible"/>
                                      </p:to>
                                    </p:set>
                                    <p:animEffect transition="in" filter="barn(inVertical)">
                                      <p:cBhvr>
                                        <p:cTn id="61" dur="500"/>
                                        <p:tgtEl>
                                          <p:spTgt spid="11">
                                            <p:txEl>
                                              <p:pRg st="3" end="3"/>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nodeType="clickEffect">
                                  <p:stCondLst>
                                    <p:cond delay="0"/>
                                  </p:stCondLst>
                                  <p:childTnLst>
                                    <p:set>
                                      <p:cBhvr>
                                        <p:cTn id="65" dur="1" fill="hold">
                                          <p:stCondLst>
                                            <p:cond delay="0"/>
                                          </p:stCondLst>
                                        </p:cTn>
                                        <p:tgtEl>
                                          <p:spTgt spid="11">
                                            <p:txEl>
                                              <p:pRg st="4" end="4"/>
                                            </p:txEl>
                                          </p:spTgt>
                                        </p:tgtEl>
                                        <p:attrNameLst>
                                          <p:attrName>style.visibility</p:attrName>
                                        </p:attrNameLst>
                                      </p:cBhvr>
                                      <p:to>
                                        <p:strVal val="visible"/>
                                      </p:to>
                                    </p:set>
                                    <p:animEffect transition="in" filter="barn(inVertical)">
                                      <p:cBhvr>
                                        <p:cTn id="66" dur="500"/>
                                        <p:tgtEl>
                                          <p:spTgt spid="11">
                                            <p:txEl>
                                              <p:pRg st="4" end="4"/>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nodeType="clickEffect">
                                  <p:stCondLst>
                                    <p:cond delay="0"/>
                                  </p:stCondLst>
                                  <p:childTnLst>
                                    <p:set>
                                      <p:cBhvr>
                                        <p:cTn id="70" dur="1" fill="hold">
                                          <p:stCondLst>
                                            <p:cond delay="0"/>
                                          </p:stCondLst>
                                        </p:cTn>
                                        <p:tgtEl>
                                          <p:spTgt spid="11">
                                            <p:txEl>
                                              <p:pRg st="5" end="5"/>
                                            </p:txEl>
                                          </p:spTgt>
                                        </p:tgtEl>
                                        <p:attrNameLst>
                                          <p:attrName>style.visibility</p:attrName>
                                        </p:attrNameLst>
                                      </p:cBhvr>
                                      <p:to>
                                        <p:strVal val="visible"/>
                                      </p:to>
                                    </p:set>
                                    <p:animEffect transition="in" filter="barn(inVertical)">
                                      <p:cBhvr>
                                        <p:cTn id="71"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1"/>
          <p:cNvGrpSpPr>
            <a:grpSpLocks/>
          </p:cNvGrpSpPr>
          <p:nvPr/>
        </p:nvGrpSpPr>
        <p:grpSpPr bwMode="auto">
          <a:xfrm>
            <a:off x="5237163" y="0"/>
            <a:ext cx="3286125" cy="930275"/>
            <a:chOff x="4539228" y="172432"/>
            <a:chExt cx="3229959" cy="930735"/>
          </a:xfrm>
        </p:grpSpPr>
        <p:grpSp>
          <p:nvGrpSpPr>
            <p:cNvPr id="19469" name="Group 2"/>
            <p:cNvGrpSpPr>
              <a:grpSpLocks/>
            </p:cNvGrpSpPr>
            <p:nvPr/>
          </p:nvGrpSpPr>
          <p:grpSpPr bwMode="auto">
            <a:xfrm>
              <a:off x="4539228" y="172432"/>
              <a:ext cx="3229959" cy="930735"/>
              <a:chOff x="4539228" y="172432"/>
              <a:chExt cx="3229959" cy="930735"/>
            </a:xfrm>
          </p:grpSpPr>
          <p:sp>
            <p:nvSpPr>
              <p:cNvPr id="19471" name="TextBox 4"/>
              <p:cNvSpPr txBox="1">
                <a:spLocks noChangeArrowheads="1"/>
              </p:cNvSpPr>
              <p:nvPr/>
            </p:nvSpPr>
            <p:spPr bwMode="auto">
              <a:xfrm>
                <a:off x="4539228" y="172432"/>
                <a:ext cx="181025" cy="519369"/>
              </a:xfrm>
              <a:prstGeom prst="rect">
                <a:avLst/>
              </a:prstGeom>
              <a:noFill/>
              <a:ln w="9525">
                <a:noFill/>
                <a:miter lim="800000"/>
                <a:headEnd/>
                <a:tailEnd/>
              </a:ln>
            </p:spPr>
            <p:txBody>
              <a:bodyPr wrap="none">
                <a:spAutoFit/>
              </a:bodyPr>
              <a:lstStyle/>
              <a:p>
                <a:endParaRPr lang="en-US" sz="2800">
                  <a:solidFill>
                    <a:srgbClr val="0000CC"/>
                  </a:solidFill>
                  <a:latin typeface="Times New Roman" pitchFamily="18" charset="0"/>
                  <a:cs typeface="Times New Roman" pitchFamily="18" charset="0"/>
                </a:endParaRPr>
              </a:p>
            </p:txBody>
          </p:sp>
          <p:sp>
            <p:nvSpPr>
              <p:cNvPr id="19472" name="TextBox 5"/>
              <p:cNvSpPr txBox="1">
                <a:spLocks noChangeArrowheads="1"/>
              </p:cNvSpPr>
              <p:nvPr/>
            </p:nvSpPr>
            <p:spPr bwMode="auto">
              <a:xfrm>
                <a:off x="6718466" y="641502"/>
                <a:ext cx="1050721" cy="461665"/>
              </a:xfrm>
              <a:prstGeom prst="rect">
                <a:avLst/>
              </a:prstGeom>
              <a:noFill/>
              <a:ln w="9525">
                <a:noFill/>
                <a:miter lim="800000"/>
                <a:headEnd/>
                <a:tailEnd/>
              </a:ln>
            </p:spPr>
            <p:txBody>
              <a:bodyPr wrap="none">
                <a:spAutoFit/>
              </a:bodyPr>
              <a:lstStyle/>
              <a:p>
                <a:r>
                  <a:rPr lang="en-US" sz="2400" b="1">
                    <a:solidFill>
                      <a:srgbClr val="FF0066"/>
                    </a:solidFill>
                    <a:latin typeface="Times New Roman" pitchFamily="18" charset="0"/>
                    <a:cs typeface="Times New Roman" pitchFamily="18" charset="0"/>
                  </a:rPr>
                  <a:t>TOÁN</a:t>
                </a:r>
              </a:p>
            </p:txBody>
          </p:sp>
        </p:grpSp>
        <p:cxnSp>
          <p:nvCxnSpPr>
            <p:cNvPr id="4" name="Straight Connector 3">
              <a:extLst>
                <a:ext uri="{FF2B5EF4-FFF2-40B4-BE49-F238E27FC236}"/>
              </a:extLst>
            </p:cNvPr>
            <p:cNvCxnSpPr/>
            <p:nvPr/>
          </p:nvCxnSpPr>
          <p:spPr>
            <a:xfrm>
              <a:off x="6831406" y="1052342"/>
              <a:ext cx="81607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458" name="Text Box 14"/>
          <p:cNvSpPr txBox="1">
            <a:spLocks noChangeArrowheads="1"/>
          </p:cNvSpPr>
          <p:nvPr/>
        </p:nvSpPr>
        <p:spPr bwMode="auto">
          <a:xfrm>
            <a:off x="4100513" y="898525"/>
            <a:ext cx="9448800" cy="576263"/>
          </a:xfrm>
          <a:prstGeom prst="rect">
            <a:avLst/>
          </a:prstGeom>
          <a:noFill/>
          <a:ln w="9525">
            <a:noFill/>
            <a:miter lim="800000"/>
            <a:headEnd/>
            <a:tailEnd/>
          </a:ln>
        </p:spPr>
        <p:txBody>
          <a:bodyPr lIns="143689" tIns="71844" rIns="143689" bIns="71844">
            <a:spAutoFit/>
          </a:bodyPr>
          <a:lstStyle/>
          <a:p>
            <a:pPr algn="ctr"/>
            <a:r>
              <a:rPr lang="en-US" sz="2800" b="1">
                <a:solidFill>
                  <a:srgbClr val="0000CC"/>
                </a:solidFill>
                <a:latin typeface="Times New Roman" pitchFamily="18" charset="0"/>
              </a:rPr>
              <a:t>Bài 40: GIẢI BÀI TOÁN CÓ ĐẾN HAI BƯỚC TÍNH</a:t>
            </a:r>
            <a:r>
              <a:rPr lang="vi-VN" sz="2800" b="1">
                <a:solidFill>
                  <a:srgbClr val="0000CC"/>
                </a:solidFill>
                <a:latin typeface="Times New Roman" pitchFamily="18" charset="0"/>
              </a:rPr>
              <a:t> (T2)</a:t>
            </a:r>
            <a:endParaRPr lang="en-US" sz="2800" b="1">
              <a:solidFill>
                <a:srgbClr val="0000CC"/>
              </a:solidFill>
              <a:latin typeface="Times New Roman" pitchFamily="18" charset="0"/>
            </a:endParaRPr>
          </a:p>
        </p:txBody>
      </p:sp>
      <p:sp>
        <p:nvSpPr>
          <p:cNvPr id="11" name="TextBox 10">
            <a:extLst>
              <a:ext uri="{FF2B5EF4-FFF2-40B4-BE49-F238E27FC236}"/>
            </a:extLst>
          </p:cNvPr>
          <p:cNvSpPr txBox="1"/>
          <p:nvPr/>
        </p:nvSpPr>
        <p:spPr>
          <a:xfrm>
            <a:off x="7453313" y="3289300"/>
            <a:ext cx="8785225" cy="5078413"/>
          </a:xfrm>
          <a:prstGeom prst="rect">
            <a:avLst/>
          </a:prstGeom>
          <a:noFill/>
        </p:spPr>
        <p:txBody>
          <a:bodyPr>
            <a:spAutoFit/>
          </a:bodyPr>
          <a:lstStyle/>
          <a:p>
            <a:pPr algn="ctr" defTabSz="1452524" fontAlgn="auto">
              <a:lnSpc>
                <a:spcPct val="150000"/>
              </a:lnSpc>
              <a:spcBef>
                <a:spcPts val="0"/>
              </a:spcBef>
              <a:spcAft>
                <a:spcPts val="0"/>
              </a:spcAft>
              <a:defRPr/>
            </a:pPr>
            <a:r>
              <a:rPr lang="vi-VN" sz="3600" u="sng" dirty="0" err="1">
                <a:solidFill>
                  <a:srgbClr val="000000"/>
                </a:solidFill>
                <a:latin typeface="+mj-lt"/>
                <a:cs typeface="Arial" panose="020B0604020202020204" pitchFamily="34" charset="0"/>
              </a:rPr>
              <a:t>Bài</a:t>
            </a:r>
            <a:r>
              <a:rPr lang="vi-VN" sz="3600" u="sng" dirty="0">
                <a:solidFill>
                  <a:srgbClr val="000000"/>
                </a:solidFill>
                <a:latin typeface="+mj-lt"/>
                <a:cs typeface="Arial" panose="020B0604020202020204" pitchFamily="34" charset="0"/>
              </a:rPr>
              <a:t> </a:t>
            </a:r>
            <a:r>
              <a:rPr lang="vi-VN" sz="3600" u="sng" dirty="0" err="1">
                <a:solidFill>
                  <a:srgbClr val="000000"/>
                </a:solidFill>
                <a:latin typeface="+mj-lt"/>
                <a:cs typeface="Arial" panose="020B0604020202020204" pitchFamily="34" charset="0"/>
              </a:rPr>
              <a:t>giải</a:t>
            </a:r>
            <a:endParaRPr lang="en-US" sz="3600" u="sng" dirty="0">
              <a:solidFill>
                <a:srgbClr val="000000"/>
              </a:solidFill>
              <a:latin typeface="+mj-lt"/>
              <a:cs typeface="Arial" panose="020B0604020202020204" pitchFamily="34" charset="0"/>
            </a:endParaRPr>
          </a:p>
          <a:p>
            <a:pPr algn="just" defTabSz="1452524" fontAlgn="auto">
              <a:lnSpc>
                <a:spcPct val="150000"/>
              </a:lnSpc>
              <a:spcBef>
                <a:spcPts val="0"/>
              </a:spcBef>
              <a:spcAft>
                <a:spcPts val="0"/>
              </a:spcAft>
              <a:defRPr/>
            </a:pPr>
            <a:r>
              <a:rPr lang="en-US" sz="3600" dirty="0" err="1">
                <a:solidFill>
                  <a:srgbClr val="000000"/>
                </a:solidFill>
                <a:latin typeface="+mj-lt"/>
                <a:cs typeface="Arial" panose="020B0604020202020204" pitchFamily="34" charset="0"/>
              </a:rPr>
              <a:t>Số</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bạn</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tham</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gia</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chơi</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của</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hai</a:t>
            </a:r>
            <a:r>
              <a:rPr lang="en-US" sz="3600" dirty="0">
                <a:solidFill>
                  <a:srgbClr val="000000"/>
                </a:solidFill>
                <a:latin typeface="+mj-lt"/>
                <a:cs typeface="Arial" panose="020B0604020202020204" pitchFamily="34" charset="0"/>
              </a:rPr>
              <a:t> </a:t>
            </a:r>
            <a:r>
              <a:rPr lang="en-US" sz="3600" dirty="0" err="1">
                <a:solidFill>
                  <a:srgbClr val="000000"/>
                </a:solidFill>
                <a:latin typeface="+mj-lt"/>
                <a:cs typeface="Arial" panose="020B0604020202020204" pitchFamily="34" charset="0"/>
              </a:rPr>
              <a:t>lớp</a:t>
            </a:r>
            <a:r>
              <a:rPr lang="en-US" sz="3600" dirty="0">
                <a:solidFill>
                  <a:srgbClr val="000000"/>
                </a:solidFill>
                <a:latin typeface="+mj-lt"/>
                <a:cs typeface="Arial" panose="020B0604020202020204" pitchFamily="34" charset="0"/>
              </a:rPr>
              <a:t> </a:t>
            </a:r>
            <a:r>
              <a:rPr lang="vi-VN" sz="3600" dirty="0">
                <a:solidFill>
                  <a:srgbClr val="000000"/>
                </a:solidFill>
                <a:latin typeface="+mj-lt"/>
                <a:cs typeface="Arial" panose="020B0604020202020204" pitchFamily="34" charset="0"/>
              </a:rPr>
              <a:t> là:</a:t>
            </a:r>
          </a:p>
          <a:p>
            <a:pPr algn="ctr" defTabSz="1452524" fontAlgn="auto">
              <a:lnSpc>
                <a:spcPct val="150000"/>
              </a:lnSpc>
              <a:spcBef>
                <a:spcPts val="0"/>
              </a:spcBef>
              <a:spcAft>
                <a:spcPts val="0"/>
              </a:spcAft>
              <a:defRPr/>
            </a:pPr>
            <a:r>
              <a:rPr lang="vi-VN" sz="3600" dirty="0">
                <a:solidFill>
                  <a:srgbClr val="000000"/>
                </a:solidFill>
                <a:latin typeface="+mj-lt"/>
                <a:cs typeface="Arial" panose="020B0604020202020204" pitchFamily="34" charset="0"/>
              </a:rPr>
              <a:t>25 + 23 = 48 (</a:t>
            </a:r>
            <a:r>
              <a:rPr lang="vi-VN" sz="3600" dirty="0" err="1">
                <a:solidFill>
                  <a:srgbClr val="000000"/>
                </a:solidFill>
                <a:latin typeface="+mj-lt"/>
                <a:cs typeface="Arial" panose="020B0604020202020204" pitchFamily="34" charset="0"/>
              </a:rPr>
              <a:t>bạn</a:t>
            </a:r>
            <a:r>
              <a:rPr lang="vi-VN" sz="3600" dirty="0">
                <a:solidFill>
                  <a:srgbClr val="000000"/>
                </a:solidFill>
                <a:latin typeface="+mj-lt"/>
                <a:cs typeface="Arial" panose="020B0604020202020204" pitchFamily="34" charset="0"/>
              </a:rPr>
              <a:t>)</a:t>
            </a:r>
          </a:p>
          <a:p>
            <a:pPr defTabSz="1452524" fontAlgn="auto">
              <a:lnSpc>
                <a:spcPct val="150000"/>
              </a:lnSpc>
              <a:spcBef>
                <a:spcPts val="0"/>
              </a:spcBef>
              <a:spcAft>
                <a:spcPts val="0"/>
              </a:spcAft>
              <a:defRPr/>
            </a:pPr>
            <a:r>
              <a:rPr lang="nl-NL" sz="3600" i="1" dirty="0">
                <a:latin typeface="+mj-lt"/>
                <a:cs typeface="+mn-cs"/>
              </a:rPr>
              <a:t>Số bạn tham gia chơi của mỗi đội là</a:t>
            </a:r>
            <a:r>
              <a:rPr lang="vi-VN" sz="3600" dirty="0">
                <a:solidFill>
                  <a:srgbClr val="000000"/>
                </a:solidFill>
                <a:latin typeface="+mj-lt"/>
                <a:cs typeface="Arial" panose="020B0604020202020204" pitchFamily="34" charset="0"/>
              </a:rPr>
              <a:t>:</a:t>
            </a:r>
          </a:p>
          <a:p>
            <a:pPr algn="ctr" defTabSz="1452524" fontAlgn="auto">
              <a:lnSpc>
                <a:spcPct val="150000"/>
              </a:lnSpc>
              <a:spcBef>
                <a:spcPts val="0"/>
              </a:spcBef>
              <a:spcAft>
                <a:spcPts val="0"/>
              </a:spcAft>
              <a:defRPr/>
            </a:pPr>
            <a:r>
              <a:rPr lang="vi-VN" sz="3600" dirty="0">
                <a:solidFill>
                  <a:srgbClr val="000000"/>
                </a:solidFill>
                <a:latin typeface="+mj-lt"/>
                <a:cs typeface="Arial" panose="020B0604020202020204" pitchFamily="34" charset="0"/>
              </a:rPr>
              <a:t>48 : 4 = 12 (</a:t>
            </a:r>
            <a:r>
              <a:rPr lang="vi-VN" sz="3600" dirty="0" err="1">
                <a:solidFill>
                  <a:srgbClr val="000000"/>
                </a:solidFill>
                <a:latin typeface="+mj-lt"/>
                <a:cs typeface="Arial" panose="020B0604020202020204" pitchFamily="34" charset="0"/>
              </a:rPr>
              <a:t>bạn</a:t>
            </a:r>
            <a:r>
              <a:rPr lang="vi-VN" sz="3600" dirty="0">
                <a:solidFill>
                  <a:srgbClr val="000000"/>
                </a:solidFill>
                <a:latin typeface="+mj-lt"/>
                <a:cs typeface="Arial" panose="020B0604020202020204" pitchFamily="34" charset="0"/>
              </a:rPr>
              <a:t>)</a:t>
            </a:r>
          </a:p>
          <a:p>
            <a:pPr algn="r" defTabSz="1452524" fontAlgn="auto">
              <a:lnSpc>
                <a:spcPct val="150000"/>
              </a:lnSpc>
              <a:spcBef>
                <a:spcPts val="0"/>
              </a:spcBef>
              <a:spcAft>
                <a:spcPts val="0"/>
              </a:spcAft>
              <a:defRPr/>
            </a:pPr>
            <a:r>
              <a:rPr lang="vi-VN" sz="3600" dirty="0" err="1">
                <a:solidFill>
                  <a:srgbClr val="000000"/>
                </a:solidFill>
                <a:latin typeface="+mj-lt"/>
                <a:cs typeface="Arial" panose="020B0604020202020204" pitchFamily="34" charset="0"/>
              </a:rPr>
              <a:t>Đáp</a:t>
            </a:r>
            <a:r>
              <a:rPr lang="vi-VN" sz="3600" dirty="0">
                <a:solidFill>
                  <a:srgbClr val="000000"/>
                </a:solidFill>
                <a:latin typeface="+mj-lt"/>
                <a:cs typeface="Arial" panose="020B0604020202020204" pitchFamily="34" charset="0"/>
              </a:rPr>
              <a:t> </a:t>
            </a:r>
            <a:r>
              <a:rPr lang="vi-VN" sz="3600" dirty="0" err="1">
                <a:solidFill>
                  <a:srgbClr val="000000"/>
                </a:solidFill>
                <a:latin typeface="+mj-lt"/>
                <a:cs typeface="Arial" panose="020B0604020202020204" pitchFamily="34" charset="0"/>
              </a:rPr>
              <a:t>số</a:t>
            </a:r>
            <a:r>
              <a:rPr lang="vi-VN" sz="3600" dirty="0">
                <a:solidFill>
                  <a:srgbClr val="000000"/>
                </a:solidFill>
                <a:latin typeface="+mj-lt"/>
                <a:cs typeface="Arial" panose="020B0604020202020204" pitchFamily="34" charset="0"/>
              </a:rPr>
              <a:t>: 12 </a:t>
            </a:r>
            <a:r>
              <a:rPr lang="vi-VN" sz="3600" dirty="0" err="1">
                <a:solidFill>
                  <a:srgbClr val="000000"/>
                </a:solidFill>
                <a:latin typeface="+mj-lt"/>
                <a:cs typeface="Arial" panose="020B0604020202020204" pitchFamily="34" charset="0"/>
              </a:rPr>
              <a:t>bạn</a:t>
            </a:r>
            <a:endParaRPr lang="vi-VN" sz="3600" u="sng" dirty="0">
              <a:solidFill>
                <a:srgbClr val="000000"/>
              </a:solidFill>
              <a:latin typeface="+mj-lt"/>
              <a:cs typeface="Arial" panose="020B0604020202020204" pitchFamily="34" charset="0"/>
            </a:endParaRPr>
          </a:p>
        </p:txBody>
      </p:sp>
      <p:sp>
        <p:nvSpPr>
          <p:cNvPr id="12" name="TextBox 11"/>
          <p:cNvSpPr txBox="1">
            <a:spLocks noChangeArrowheads="1"/>
          </p:cNvSpPr>
          <p:nvPr/>
        </p:nvSpPr>
        <p:spPr bwMode="auto">
          <a:xfrm>
            <a:off x="1973263" y="3657600"/>
            <a:ext cx="1749425" cy="647700"/>
          </a:xfrm>
          <a:prstGeom prst="rect">
            <a:avLst/>
          </a:prstGeom>
          <a:noFill/>
          <a:ln w="9525">
            <a:noFill/>
            <a:miter lim="800000"/>
            <a:headEnd/>
            <a:tailEnd/>
          </a:ln>
        </p:spPr>
        <p:txBody>
          <a:bodyPr wrap="none">
            <a:spAutoFit/>
          </a:bodyPr>
          <a:lstStyle/>
          <a:p>
            <a:pPr algn="ctr"/>
            <a:r>
              <a:rPr lang="en-US" sz="3600" u="sng"/>
              <a:t>Tóm tắt</a:t>
            </a:r>
          </a:p>
        </p:txBody>
      </p:sp>
      <p:sp>
        <p:nvSpPr>
          <p:cNvPr id="13" name="TextBox 12"/>
          <p:cNvSpPr txBox="1">
            <a:spLocks noChangeArrowheads="1"/>
          </p:cNvSpPr>
          <p:nvPr/>
        </p:nvSpPr>
        <p:spPr bwMode="auto">
          <a:xfrm>
            <a:off x="366713" y="4419600"/>
            <a:ext cx="6705600" cy="3232150"/>
          </a:xfrm>
          <a:prstGeom prst="rect">
            <a:avLst/>
          </a:prstGeom>
          <a:noFill/>
          <a:ln w="9525">
            <a:noFill/>
            <a:miter lim="800000"/>
            <a:headEnd/>
            <a:tailEnd/>
          </a:ln>
        </p:spPr>
        <p:txBody>
          <a:bodyPr>
            <a:spAutoFit/>
          </a:bodyPr>
          <a:lstStyle/>
          <a:p>
            <a:pPr>
              <a:spcBef>
                <a:spcPts val="1200"/>
              </a:spcBef>
              <a:spcAft>
                <a:spcPts val="1200"/>
              </a:spcAft>
            </a:pPr>
            <a:r>
              <a:rPr lang="en-US" sz="3600"/>
              <a:t>- 3A: 25 bạn</a:t>
            </a:r>
          </a:p>
          <a:p>
            <a:pPr>
              <a:spcBef>
                <a:spcPts val="1200"/>
              </a:spcBef>
              <a:spcAft>
                <a:spcPts val="1200"/>
              </a:spcAft>
            </a:pPr>
            <a:r>
              <a:rPr lang="en-US" sz="3600"/>
              <a:t>- 3B: 23 bạn</a:t>
            </a:r>
          </a:p>
          <a:p>
            <a:pPr>
              <a:spcBef>
                <a:spcPts val="1200"/>
              </a:spcBef>
              <a:spcAft>
                <a:spcPts val="1200"/>
              </a:spcAft>
            </a:pPr>
            <a:r>
              <a:rPr lang="en-US" sz="3600"/>
              <a:t>- Chia đều: 4 đội</a:t>
            </a:r>
          </a:p>
          <a:p>
            <a:pPr>
              <a:spcBef>
                <a:spcPts val="1200"/>
              </a:spcBef>
              <a:spcAft>
                <a:spcPts val="1200"/>
              </a:spcAft>
            </a:pPr>
            <a:r>
              <a:rPr lang="en-US" sz="3600"/>
              <a:t>- Mỗi đội: ? bạn</a:t>
            </a:r>
          </a:p>
        </p:txBody>
      </p:sp>
      <p:cxnSp>
        <p:nvCxnSpPr>
          <p:cNvPr id="14" name="Straight Connector 13">
            <a:extLst>
              <a:ext uri="{FF2B5EF4-FFF2-40B4-BE49-F238E27FC236}"/>
            </a:extLst>
          </p:cNvPr>
          <p:cNvCxnSpPr/>
          <p:nvPr/>
        </p:nvCxnSpPr>
        <p:spPr>
          <a:xfrm>
            <a:off x="5853113" y="3657600"/>
            <a:ext cx="0" cy="4325938"/>
          </a:xfrm>
          <a:prstGeom prst="line">
            <a:avLst/>
          </a:prstGeom>
          <a:ln>
            <a:solidFill>
              <a:srgbClr val="0000FF"/>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extLst>
          </p:cNvPr>
          <p:cNvCxnSpPr>
            <a:cxnSpLocks/>
          </p:cNvCxnSpPr>
          <p:nvPr/>
        </p:nvCxnSpPr>
        <p:spPr>
          <a:xfrm>
            <a:off x="10729913" y="2716213"/>
            <a:ext cx="268763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extLst>
          </p:cNvPr>
          <p:cNvCxnSpPr>
            <a:cxnSpLocks/>
          </p:cNvCxnSpPr>
          <p:nvPr/>
        </p:nvCxnSpPr>
        <p:spPr>
          <a:xfrm>
            <a:off x="1665288" y="2716213"/>
            <a:ext cx="23622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extLst>
          </p:cNvPr>
          <p:cNvCxnSpPr>
            <a:cxnSpLocks/>
          </p:cNvCxnSpPr>
          <p:nvPr/>
        </p:nvCxnSpPr>
        <p:spPr>
          <a:xfrm>
            <a:off x="674688" y="3276600"/>
            <a:ext cx="33528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25" name="Straight Connector 24">
            <a:extLst>
              <a:ext uri="{FF2B5EF4-FFF2-40B4-BE49-F238E27FC236}"/>
            </a:extLst>
          </p:cNvPr>
          <p:cNvCxnSpPr>
            <a:cxnSpLocks/>
          </p:cNvCxnSpPr>
          <p:nvPr/>
        </p:nvCxnSpPr>
        <p:spPr>
          <a:xfrm>
            <a:off x="14311313" y="2792413"/>
            <a:ext cx="1584325"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
        <p:nvSpPr>
          <p:cNvPr id="19467" name="TextBox 17"/>
          <p:cNvSpPr txBox="1">
            <a:spLocks noChangeArrowheads="1"/>
          </p:cNvSpPr>
          <p:nvPr/>
        </p:nvSpPr>
        <p:spPr bwMode="auto">
          <a:xfrm>
            <a:off x="317500" y="1600200"/>
            <a:ext cx="15544800" cy="1754188"/>
          </a:xfrm>
          <a:prstGeom prst="rect">
            <a:avLst/>
          </a:prstGeom>
          <a:noFill/>
          <a:ln w="9525">
            <a:noFill/>
            <a:miter lim="800000"/>
            <a:headEnd/>
            <a:tailEnd/>
          </a:ln>
        </p:spPr>
        <p:txBody>
          <a:bodyPr>
            <a:spAutoFit/>
          </a:bodyPr>
          <a:lstStyle/>
          <a:p>
            <a:pPr algn="just"/>
            <a:r>
              <a:rPr lang="en-US" sz="3600"/>
              <a:t>Bài</a:t>
            </a:r>
            <a:r>
              <a:rPr lang="vi-VN" sz="3600"/>
              <a:t> 5: Hai lớp 3A và 3B cùng tham gia trò chơi kéo co, lớp 3A có 25 bạn, lớp 3B có 23 bạn. Số bạn tham gia được chia đều thành 4 đội. Hỏi mỗi đội có bao nhiêu bạn?</a:t>
            </a:r>
          </a:p>
        </p:txBody>
      </p:sp>
      <p:cxnSp>
        <p:nvCxnSpPr>
          <p:cNvPr id="20" name="Straight Connector 19">
            <a:extLst>
              <a:ext uri="{FF2B5EF4-FFF2-40B4-BE49-F238E27FC236}"/>
            </a:extLst>
          </p:cNvPr>
          <p:cNvCxnSpPr>
            <a:cxnSpLocks/>
          </p:cNvCxnSpPr>
          <p:nvPr/>
        </p:nvCxnSpPr>
        <p:spPr>
          <a:xfrm>
            <a:off x="14077950" y="2182813"/>
            <a:ext cx="16764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par>
                                <p:cTn id="8" presetID="16" presetClass="entr" presetSubtype="21"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arn(inVertical)">
                                      <p:cBhvr>
                                        <p:cTn id="10" dur="500"/>
                                        <p:tgtEl>
                                          <p:spTgt spid="16"/>
                                        </p:tgtEl>
                                      </p:cBhvr>
                                    </p:animEffect>
                                  </p:childTnLst>
                                </p:cTn>
                              </p:par>
                              <p:par>
                                <p:cTn id="11" presetID="16" presetClass="entr" presetSubtype="21"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animEffect transition="in" filter="fade">
                                      <p:cBhvr>
                                        <p:cTn id="23" dur="500"/>
                                        <p:tgtEl>
                                          <p:spTgt spid="1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3">
                                            <p:txEl>
                                              <p:pRg st="1" end="1"/>
                                            </p:txEl>
                                          </p:spTgt>
                                        </p:tgtEl>
                                        <p:attrNameLst>
                                          <p:attrName>style.visibility</p:attrName>
                                        </p:attrNameLst>
                                      </p:cBhvr>
                                      <p:to>
                                        <p:strVal val="visible"/>
                                      </p:to>
                                    </p:set>
                                    <p:animEffect transition="in" filter="fade">
                                      <p:cBhvr>
                                        <p:cTn id="28" dur="500"/>
                                        <p:tgtEl>
                                          <p:spTgt spid="1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3">
                                            <p:txEl>
                                              <p:pRg st="2" end="2"/>
                                            </p:txEl>
                                          </p:spTgt>
                                        </p:tgtEl>
                                        <p:attrNameLst>
                                          <p:attrName>style.visibility</p:attrName>
                                        </p:attrNameLst>
                                      </p:cBhvr>
                                      <p:to>
                                        <p:strVal val="visible"/>
                                      </p:to>
                                    </p:set>
                                    <p:animEffect transition="in" filter="fade">
                                      <p:cBhvr>
                                        <p:cTn id="33" dur="500"/>
                                        <p:tgtEl>
                                          <p:spTgt spid="1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barn(inVertical)">
                                      <p:cBhvr>
                                        <p:cTn id="38" dur="500"/>
                                        <p:tgtEl>
                                          <p:spTgt spid="25"/>
                                        </p:tgtEl>
                                      </p:cBhvr>
                                    </p:animEffect>
                                  </p:childTnLst>
                                </p:cTn>
                              </p:par>
                              <p:par>
                                <p:cTn id="39" presetID="16" presetClass="entr" presetSubtype="21"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barn(inVertical)">
                                      <p:cBhvr>
                                        <p:cTn id="41" dur="50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3">
                                            <p:txEl>
                                              <p:pRg st="3" end="3"/>
                                            </p:txEl>
                                          </p:spTgt>
                                        </p:tgtEl>
                                        <p:attrNameLst>
                                          <p:attrName>style.visibility</p:attrName>
                                        </p:attrNameLst>
                                      </p:cBhvr>
                                      <p:to>
                                        <p:strVal val="visible"/>
                                      </p:to>
                                    </p:set>
                                    <p:animEffect transition="in" filter="fade">
                                      <p:cBhvr>
                                        <p:cTn id="46" dur="500"/>
                                        <p:tgtEl>
                                          <p:spTgt spid="13">
                                            <p:txEl>
                                              <p:pRg st="3" end="3"/>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fade">
                                      <p:cBhvr>
                                        <p:cTn id="49" dur="500"/>
                                        <p:tgtEl>
                                          <p:spTgt spid="14"/>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11">
                                            <p:txEl>
                                              <p:pRg st="0" end="0"/>
                                            </p:txEl>
                                          </p:spTgt>
                                        </p:tgtEl>
                                        <p:attrNameLst>
                                          <p:attrName>style.visibility</p:attrName>
                                        </p:attrNameLst>
                                      </p:cBhvr>
                                      <p:to>
                                        <p:strVal val="visible"/>
                                      </p:to>
                                    </p:set>
                                    <p:animEffect transition="in" filter="barn(inVertical)">
                                      <p:cBhvr>
                                        <p:cTn id="54" dur="500"/>
                                        <p:tgtEl>
                                          <p:spTgt spid="1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11">
                                            <p:txEl>
                                              <p:pRg st="1" end="1"/>
                                            </p:txEl>
                                          </p:spTgt>
                                        </p:tgtEl>
                                        <p:attrNameLst>
                                          <p:attrName>style.visibility</p:attrName>
                                        </p:attrNameLst>
                                      </p:cBhvr>
                                      <p:to>
                                        <p:strVal val="visible"/>
                                      </p:to>
                                    </p:set>
                                    <p:animEffect transition="in" filter="barn(inVertical)">
                                      <p:cBhvr>
                                        <p:cTn id="59" dur="500"/>
                                        <p:tgtEl>
                                          <p:spTgt spid="11">
                                            <p:txEl>
                                              <p:pRg st="1" end="1"/>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11">
                                            <p:txEl>
                                              <p:pRg st="2" end="2"/>
                                            </p:txEl>
                                          </p:spTgt>
                                        </p:tgtEl>
                                        <p:attrNameLst>
                                          <p:attrName>style.visibility</p:attrName>
                                        </p:attrNameLst>
                                      </p:cBhvr>
                                      <p:to>
                                        <p:strVal val="visible"/>
                                      </p:to>
                                    </p:set>
                                    <p:animEffect transition="in" filter="barn(inVertical)">
                                      <p:cBhvr>
                                        <p:cTn id="64" dur="500"/>
                                        <p:tgtEl>
                                          <p:spTgt spid="11">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nodeType="clickEffect">
                                  <p:stCondLst>
                                    <p:cond delay="0"/>
                                  </p:stCondLst>
                                  <p:childTnLst>
                                    <p:set>
                                      <p:cBhvr>
                                        <p:cTn id="68" dur="1" fill="hold">
                                          <p:stCondLst>
                                            <p:cond delay="0"/>
                                          </p:stCondLst>
                                        </p:cTn>
                                        <p:tgtEl>
                                          <p:spTgt spid="11">
                                            <p:txEl>
                                              <p:pRg st="3" end="3"/>
                                            </p:txEl>
                                          </p:spTgt>
                                        </p:tgtEl>
                                        <p:attrNameLst>
                                          <p:attrName>style.visibility</p:attrName>
                                        </p:attrNameLst>
                                      </p:cBhvr>
                                      <p:to>
                                        <p:strVal val="visible"/>
                                      </p:to>
                                    </p:set>
                                    <p:animEffect transition="in" filter="barn(inVertical)">
                                      <p:cBhvr>
                                        <p:cTn id="69" dur="500"/>
                                        <p:tgtEl>
                                          <p:spTgt spid="11">
                                            <p:txEl>
                                              <p:pRg st="3" end="3"/>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nodeType="clickEffect">
                                  <p:stCondLst>
                                    <p:cond delay="0"/>
                                  </p:stCondLst>
                                  <p:childTnLst>
                                    <p:set>
                                      <p:cBhvr>
                                        <p:cTn id="73" dur="1" fill="hold">
                                          <p:stCondLst>
                                            <p:cond delay="0"/>
                                          </p:stCondLst>
                                        </p:cTn>
                                        <p:tgtEl>
                                          <p:spTgt spid="11">
                                            <p:txEl>
                                              <p:pRg st="4" end="4"/>
                                            </p:txEl>
                                          </p:spTgt>
                                        </p:tgtEl>
                                        <p:attrNameLst>
                                          <p:attrName>style.visibility</p:attrName>
                                        </p:attrNameLst>
                                      </p:cBhvr>
                                      <p:to>
                                        <p:strVal val="visible"/>
                                      </p:to>
                                    </p:set>
                                    <p:animEffect transition="in" filter="barn(inVertical)">
                                      <p:cBhvr>
                                        <p:cTn id="74" dur="500"/>
                                        <p:tgtEl>
                                          <p:spTgt spid="11">
                                            <p:txEl>
                                              <p:pRg st="4" end="4"/>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nodeType="clickEffect">
                                  <p:stCondLst>
                                    <p:cond delay="0"/>
                                  </p:stCondLst>
                                  <p:childTnLst>
                                    <p:set>
                                      <p:cBhvr>
                                        <p:cTn id="78" dur="1" fill="hold">
                                          <p:stCondLst>
                                            <p:cond delay="0"/>
                                          </p:stCondLst>
                                        </p:cTn>
                                        <p:tgtEl>
                                          <p:spTgt spid="11">
                                            <p:txEl>
                                              <p:pRg st="5" end="5"/>
                                            </p:txEl>
                                          </p:spTgt>
                                        </p:tgtEl>
                                        <p:attrNameLst>
                                          <p:attrName>style.visibility</p:attrName>
                                        </p:attrNameLst>
                                      </p:cBhvr>
                                      <p:to>
                                        <p:strVal val="visible"/>
                                      </p:to>
                                    </p:set>
                                    <p:animEffect transition="in" filter="barn(inVertical)">
                                      <p:cBhvr>
                                        <p:cTn id="79"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1" name="Group 1"/>
          <p:cNvGrpSpPr>
            <a:grpSpLocks/>
          </p:cNvGrpSpPr>
          <p:nvPr/>
        </p:nvGrpSpPr>
        <p:grpSpPr bwMode="auto">
          <a:xfrm>
            <a:off x="5237163" y="0"/>
            <a:ext cx="3286125" cy="930275"/>
            <a:chOff x="4539228" y="172432"/>
            <a:chExt cx="3229959" cy="930735"/>
          </a:xfrm>
        </p:grpSpPr>
        <p:grpSp>
          <p:nvGrpSpPr>
            <p:cNvPr id="20493" name="Group 2"/>
            <p:cNvGrpSpPr>
              <a:grpSpLocks/>
            </p:cNvGrpSpPr>
            <p:nvPr/>
          </p:nvGrpSpPr>
          <p:grpSpPr bwMode="auto">
            <a:xfrm>
              <a:off x="4539228" y="172432"/>
              <a:ext cx="3229959" cy="930735"/>
              <a:chOff x="4539228" y="172432"/>
              <a:chExt cx="3229959" cy="930735"/>
            </a:xfrm>
          </p:grpSpPr>
          <p:sp>
            <p:nvSpPr>
              <p:cNvPr id="20495" name="TextBox 4"/>
              <p:cNvSpPr txBox="1">
                <a:spLocks noChangeArrowheads="1"/>
              </p:cNvSpPr>
              <p:nvPr/>
            </p:nvSpPr>
            <p:spPr bwMode="auto">
              <a:xfrm>
                <a:off x="4539228" y="172432"/>
                <a:ext cx="181025" cy="519369"/>
              </a:xfrm>
              <a:prstGeom prst="rect">
                <a:avLst/>
              </a:prstGeom>
              <a:noFill/>
              <a:ln w="9525">
                <a:noFill/>
                <a:miter lim="800000"/>
                <a:headEnd/>
                <a:tailEnd/>
              </a:ln>
            </p:spPr>
            <p:txBody>
              <a:bodyPr wrap="none">
                <a:spAutoFit/>
              </a:bodyPr>
              <a:lstStyle/>
              <a:p>
                <a:endParaRPr lang="en-US" sz="2800">
                  <a:solidFill>
                    <a:srgbClr val="0000CC"/>
                  </a:solidFill>
                  <a:latin typeface="Times New Roman" pitchFamily="18" charset="0"/>
                  <a:cs typeface="Times New Roman" pitchFamily="18" charset="0"/>
                </a:endParaRPr>
              </a:p>
            </p:txBody>
          </p:sp>
          <p:sp>
            <p:nvSpPr>
              <p:cNvPr id="20496" name="TextBox 5"/>
              <p:cNvSpPr txBox="1">
                <a:spLocks noChangeArrowheads="1"/>
              </p:cNvSpPr>
              <p:nvPr/>
            </p:nvSpPr>
            <p:spPr bwMode="auto">
              <a:xfrm>
                <a:off x="6718466" y="641502"/>
                <a:ext cx="1050721" cy="461665"/>
              </a:xfrm>
              <a:prstGeom prst="rect">
                <a:avLst/>
              </a:prstGeom>
              <a:noFill/>
              <a:ln w="9525">
                <a:noFill/>
                <a:miter lim="800000"/>
                <a:headEnd/>
                <a:tailEnd/>
              </a:ln>
            </p:spPr>
            <p:txBody>
              <a:bodyPr wrap="none">
                <a:spAutoFit/>
              </a:bodyPr>
              <a:lstStyle/>
              <a:p>
                <a:r>
                  <a:rPr lang="en-US" sz="2400" b="1">
                    <a:solidFill>
                      <a:srgbClr val="FF0066"/>
                    </a:solidFill>
                    <a:latin typeface="Times New Roman" pitchFamily="18" charset="0"/>
                    <a:cs typeface="Times New Roman" pitchFamily="18" charset="0"/>
                  </a:rPr>
                  <a:t>TOÁN</a:t>
                </a:r>
              </a:p>
            </p:txBody>
          </p:sp>
        </p:grpSp>
        <p:cxnSp>
          <p:nvCxnSpPr>
            <p:cNvPr id="4" name="Straight Connector 3">
              <a:extLst>
                <a:ext uri="{FF2B5EF4-FFF2-40B4-BE49-F238E27FC236}"/>
              </a:extLst>
            </p:cNvPr>
            <p:cNvCxnSpPr/>
            <p:nvPr/>
          </p:nvCxnSpPr>
          <p:spPr>
            <a:xfrm>
              <a:off x="6831406" y="1052342"/>
              <a:ext cx="81607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0482" name="Text Box 14"/>
          <p:cNvSpPr txBox="1">
            <a:spLocks noChangeArrowheads="1"/>
          </p:cNvSpPr>
          <p:nvPr/>
        </p:nvSpPr>
        <p:spPr bwMode="auto">
          <a:xfrm>
            <a:off x="4100513" y="898525"/>
            <a:ext cx="9448800" cy="576263"/>
          </a:xfrm>
          <a:prstGeom prst="rect">
            <a:avLst/>
          </a:prstGeom>
          <a:noFill/>
          <a:ln w="9525">
            <a:noFill/>
            <a:miter lim="800000"/>
            <a:headEnd/>
            <a:tailEnd/>
          </a:ln>
        </p:spPr>
        <p:txBody>
          <a:bodyPr lIns="143689" tIns="71844" rIns="143689" bIns="71844">
            <a:spAutoFit/>
          </a:bodyPr>
          <a:lstStyle/>
          <a:p>
            <a:pPr algn="ctr"/>
            <a:r>
              <a:rPr lang="en-US" sz="2800" b="1">
                <a:solidFill>
                  <a:srgbClr val="0000CC"/>
                </a:solidFill>
                <a:latin typeface="Times New Roman" pitchFamily="18" charset="0"/>
              </a:rPr>
              <a:t>Bài 40: GIẢI BÀI TOÁN CÓ ĐẾN HAI BƯỚC TÍNH</a:t>
            </a:r>
            <a:r>
              <a:rPr lang="vi-VN" sz="2800" b="1">
                <a:solidFill>
                  <a:srgbClr val="0000CC"/>
                </a:solidFill>
                <a:latin typeface="Times New Roman" pitchFamily="18" charset="0"/>
              </a:rPr>
              <a:t> (T2)</a:t>
            </a:r>
            <a:endParaRPr lang="en-US" sz="2800" b="1">
              <a:solidFill>
                <a:srgbClr val="0000CC"/>
              </a:solidFill>
              <a:latin typeface="Times New Roman" pitchFamily="18" charset="0"/>
            </a:endParaRPr>
          </a:p>
        </p:txBody>
      </p:sp>
      <p:sp>
        <p:nvSpPr>
          <p:cNvPr id="20483" name="TextBox 10"/>
          <p:cNvSpPr txBox="1">
            <a:spLocks noChangeArrowheads="1"/>
          </p:cNvSpPr>
          <p:nvPr/>
        </p:nvSpPr>
        <p:spPr bwMode="auto">
          <a:xfrm>
            <a:off x="517525" y="1524000"/>
            <a:ext cx="15759113" cy="2289175"/>
          </a:xfrm>
          <a:prstGeom prst="rect">
            <a:avLst/>
          </a:prstGeom>
          <a:noFill/>
          <a:ln w="9525">
            <a:noFill/>
            <a:miter lim="800000"/>
            <a:headEnd/>
            <a:tailEnd/>
          </a:ln>
        </p:spPr>
        <p:txBody>
          <a:bodyPr>
            <a:spAutoFit/>
          </a:bodyPr>
          <a:lstStyle/>
          <a:p>
            <a:r>
              <a:rPr lang="en-US" sz="3600">
                <a:solidFill>
                  <a:srgbClr val="000000"/>
                </a:solidFill>
              </a:rPr>
              <a:t>Bài 6: </a:t>
            </a:r>
            <a:r>
              <a:rPr lang="vi-VN" sz="3600">
                <a:solidFill>
                  <a:srgbClr val="000000"/>
                </a:solidFill>
              </a:rPr>
              <a:t>Một đoàn tàu chạy tuyến Hà Nội – Lào Cai, đến ga Yên Bái có 58 khách xuống tàu và 27 khách lên tàu. Tàu tiếp tục chạy về ga Lào Cai, lúc này có tất cả 91 khách trên tàu. Hỏi trước khi tàu dừng tại ga Yên Bái, trên tàu có bao nhiêu hành khách?</a:t>
            </a:r>
            <a:endParaRPr lang="en-US" sz="3600"/>
          </a:p>
        </p:txBody>
      </p:sp>
      <p:sp>
        <p:nvSpPr>
          <p:cNvPr id="13" name="TextBox 12"/>
          <p:cNvSpPr txBox="1">
            <a:spLocks noChangeArrowheads="1"/>
          </p:cNvSpPr>
          <p:nvPr/>
        </p:nvSpPr>
        <p:spPr bwMode="auto">
          <a:xfrm>
            <a:off x="6996113" y="4170363"/>
            <a:ext cx="8691562" cy="4524375"/>
          </a:xfrm>
          <a:prstGeom prst="rect">
            <a:avLst/>
          </a:prstGeom>
          <a:noFill/>
          <a:ln w="9525">
            <a:noFill/>
            <a:miter lim="800000"/>
            <a:headEnd/>
            <a:tailEnd/>
          </a:ln>
        </p:spPr>
        <p:txBody>
          <a:bodyPr>
            <a:spAutoFit/>
          </a:bodyPr>
          <a:lstStyle/>
          <a:p>
            <a:pPr algn="ctr"/>
            <a:r>
              <a:rPr lang="en-US" sz="3600" u="sng"/>
              <a:t>Bài</a:t>
            </a:r>
            <a:r>
              <a:rPr lang="vi-VN" sz="3600" u="sng"/>
              <a:t> giải:</a:t>
            </a:r>
          </a:p>
          <a:p>
            <a:r>
              <a:rPr lang="nl-NL" sz="3600" i="1">
                <a:latin typeface="Times New Roman" pitchFamily="18" charset="0"/>
                <a:cs typeface="Times New Roman" pitchFamily="18" charset="0"/>
              </a:rPr>
              <a:t>Khi về đến Lào Cai, số khách cũ còn ngồi trên tàu là:</a:t>
            </a:r>
            <a:endParaRPr lang="en-US" sz="3600">
              <a:latin typeface="Times New Roman" pitchFamily="18" charset="0"/>
              <a:cs typeface="Times New Roman" pitchFamily="18" charset="0"/>
            </a:endParaRPr>
          </a:p>
          <a:p>
            <a:r>
              <a:rPr lang="nl-NL" sz="3600" i="1">
                <a:latin typeface="Times New Roman" pitchFamily="18" charset="0"/>
                <a:cs typeface="Times New Roman" pitchFamily="18" charset="0"/>
              </a:rPr>
              <a:t>91 – 27 = 64 (hành khách)</a:t>
            </a:r>
            <a:endParaRPr lang="en-US" sz="3600">
              <a:latin typeface="Times New Roman" pitchFamily="18" charset="0"/>
              <a:cs typeface="Times New Roman" pitchFamily="18" charset="0"/>
            </a:endParaRPr>
          </a:p>
          <a:p>
            <a:r>
              <a:rPr lang="nl-NL" sz="3600" i="1">
                <a:latin typeface="Times New Roman" pitchFamily="18" charset="0"/>
                <a:cs typeface="Times New Roman" pitchFamily="18" charset="0"/>
              </a:rPr>
              <a:t>Trước khi tàu dừng tại ga Yên Bái, số hành khách có trên tàu là:</a:t>
            </a:r>
            <a:endParaRPr lang="en-US" sz="3600">
              <a:latin typeface="Times New Roman" pitchFamily="18" charset="0"/>
              <a:cs typeface="Times New Roman" pitchFamily="18" charset="0"/>
            </a:endParaRPr>
          </a:p>
          <a:p>
            <a:r>
              <a:rPr lang="nl-NL" sz="3600" i="1">
                <a:latin typeface="Times New Roman" pitchFamily="18" charset="0"/>
                <a:cs typeface="Times New Roman" pitchFamily="18" charset="0"/>
              </a:rPr>
              <a:t>64 + 58 = 122 (hành khách)</a:t>
            </a:r>
            <a:endParaRPr lang="en-US" sz="3600">
              <a:latin typeface="Times New Roman" pitchFamily="18" charset="0"/>
              <a:cs typeface="Times New Roman" pitchFamily="18" charset="0"/>
            </a:endParaRPr>
          </a:p>
          <a:p>
            <a:r>
              <a:rPr lang="nl-NL" sz="3600" i="1">
                <a:latin typeface="Times New Roman" pitchFamily="18" charset="0"/>
                <a:cs typeface="Times New Roman" pitchFamily="18" charset="0"/>
              </a:rPr>
              <a:t>Đáp số: 122 hành khách</a:t>
            </a:r>
            <a:endParaRPr lang="en-US" sz="3600">
              <a:latin typeface="Times New Roman" pitchFamily="18" charset="0"/>
              <a:cs typeface="Times New Roman" pitchFamily="18" charset="0"/>
            </a:endParaRPr>
          </a:p>
        </p:txBody>
      </p:sp>
      <p:cxnSp>
        <p:nvCxnSpPr>
          <p:cNvPr id="14" name="Straight Connector 13">
            <a:extLst>
              <a:ext uri="{FF2B5EF4-FFF2-40B4-BE49-F238E27FC236}"/>
            </a:extLst>
          </p:cNvPr>
          <p:cNvCxnSpPr>
            <a:cxnSpLocks/>
          </p:cNvCxnSpPr>
          <p:nvPr/>
        </p:nvCxnSpPr>
        <p:spPr>
          <a:xfrm>
            <a:off x="12204700" y="2057400"/>
            <a:ext cx="2687638"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extLst>
          </p:cNvPr>
          <p:cNvCxnSpPr>
            <a:cxnSpLocks/>
          </p:cNvCxnSpPr>
          <p:nvPr/>
        </p:nvCxnSpPr>
        <p:spPr>
          <a:xfrm>
            <a:off x="342900" y="2667000"/>
            <a:ext cx="7415213"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extLst>
          </p:cNvPr>
          <p:cNvCxnSpPr>
            <a:cxnSpLocks/>
          </p:cNvCxnSpPr>
          <p:nvPr/>
        </p:nvCxnSpPr>
        <p:spPr>
          <a:xfrm>
            <a:off x="3186113" y="3200400"/>
            <a:ext cx="35814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extLst>
          </p:cNvPr>
          <p:cNvCxnSpPr>
            <a:cxnSpLocks/>
          </p:cNvCxnSpPr>
          <p:nvPr/>
        </p:nvCxnSpPr>
        <p:spPr>
          <a:xfrm>
            <a:off x="7986713" y="3200400"/>
            <a:ext cx="678180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extLst>
          </p:cNvPr>
          <p:cNvCxnSpPr>
            <a:cxnSpLocks/>
          </p:cNvCxnSpPr>
          <p:nvPr/>
        </p:nvCxnSpPr>
        <p:spPr>
          <a:xfrm>
            <a:off x="342900" y="3821113"/>
            <a:ext cx="5815013"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
        <p:nvSpPr>
          <p:cNvPr id="23" name="TextBox 22"/>
          <p:cNvSpPr txBox="1">
            <a:spLocks noChangeArrowheads="1"/>
          </p:cNvSpPr>
          <p:nvPr/>
        </p:nvSpPr>
        <p:spPr bwMode="auto">
          <a:xfrm>
            <a:off x="1973263" y="4210050"/>
            <a:ext cx="1749425" cy="646113"/>
          </a:xfrm>
          <a:prstGeom prst="rect">
            <a:avLst/>
          </a:prstGeom>
          <a:noFill/>
          <a:ln w="9525">
            <a:noFill/>
            <a:miter lim="800000"/>
            <a:headEnd/>
            <a:tailEnd/>
          </a:ln>
        </p:spPr>
        <p:txBody>
          <a:bodyPr wrap="none">
            <a:spAutoFit/>
          </a:bodyPr>
          <a:lstStyle/>
          <a:p>
            <a:pPr algn="ctr"/>
            <a:r>
              <a:rPr lang="en-US" sz="3600" u="sng"/>
              <a:t>Tóm tắt</a:t>
            </a:r>
          </a:p>
        </p:txBody>
      </p:sp>
      <p:sp>
        <p:nvSpPr>
          <p:cNvPr id="24" name="TextBox 23"/>
          <p:cNvSpPr txBox="1">
            <a:spLocks noChangeArrowheads="1"/>
          </p:cNvSpPr>
          <p:nvPr/>
        </p:nvSpPr>
        <p:spPr bwMode="auto">
          <a:xfrm>
            <a:off x="366713" y="4970463"/>
            <a:ext cx="6705600" cy="3478212"/>
          </a:xfrm>
          <a:prstGeom prst="rect">
            <a:avLst/>
          </a:prstGeom>
          <a:noFill/>
          <a:ln w="9525">
            <a:noFill/>
            <a:miter lim="800000"/>
            <a:headEnd/>
            <a:tailEnd/>
          </a:ln>
        </p:spPr>
        <p:txBody>
          <a:bodyPr>
            <a:spAutoFit/>
          </a:bodyPr>
          <a:lstStyle/>
          <a:p>
            <a:pPr>
              <a:spcBef>
                <a:spcPts val="1200"/>
              </a:spcBef>
              <a:spcAft>
                <a:spcPts val="1200"/>
              </a:spcAft>
            </a:pPr>
            <a:r>
              <a:rPr lang="en-US" sz="3600"/>
              <a:t>Ga Yên Bái: 58 khách xuống tàu, 27 khách lên tàu.</a:t>
            </a:r>
          </a:p>
          <a:p>
            <a:pPr>
              <a:spcBef>
                <a:spcPts val="1200"/>
              </a:spcBef>
              <a:spcAft>
                <a:spcPts val="1200"/>
              </a:spcAft>
            </a:pPr>
            <a:r>
              <a:rPr lang="en-US" sz="3600"/>
              <a:t>Ga Lào Cai: 91 khách trên tàu</a:t>
            </a:r>
          </a:p>
          <a:p>
            <a:pPr>
              <a:spcBef>
                <a:spcPts val="1200"/>
              </a:spcBef>
              <a:spcAft>
                <a:spcPts val="1200"/>
              </a:spcAft>
            </a:pPr>
            <a:r>
              <a:rPr lang="en-US" sz="3600"/>
              <a:t>Trước khi dừng ga Yên Bái trên tàu: ? khách.</a:t>
            </a:r>
          </a:p>
        </p:txBody>
      </p:sp>
      <p:cxnSp>
        <p:nvCxnSpPr>
          <p:cNvPr id="25" name="Straight Connector 24">
            <a:extLst>
              <a:ext uri="{FF2B5EF4-FFF2-40B4-BE49-F238E27FC236}"/>
            </a:extLst>
          </p:cNvPr>
          <p:cNvCxnSpPr/>
          <p:nvPr/>
        </p:nvCxnSpPr>
        <p:spPr>
          <a:xfrm>
            <a:off x="6996113" y="4368800"/>
            <a:ext cx="0" cy="4325938"/>
          </a:xfrm>
          <a:prstGeom prst="line">
            <a:avLst/>
          </a:prstGeom>
          <a:ln>
            <a:solidFill>
              <a:srgbClr val="0000FF"/>
            </a:solidFill>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arn(inVertical)">
                                      <p:cBhvr>
                                        <p:cTn id="10" dur="500"/>
                                        <p:tgtEl>
                                          <p:spTgt spid="16"/>
                                        </p:tgtEl>
                                      </p:cBhvr>
                                    </p:animEffect>
                                  </p:childTnLst>
                                </p:cTn>
                              </p:par>
                              <p:par>
                                <p:cTn id="11" presetID="16" presetClass="entr" presetSubtype="21"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4">
                                            <p:txEl>
                                              <p:pRg st="0" end="0"/>
                                            </p:txEl>
                                          </p:spTgt>
                                        </p:tgtEl>
                                        <p:attrNameLst>
                                          <p:attrName>style.visibility</p:attrName>
                                        </p:attrNameLst>
                                      </p:cBhvr>
                                      <p:to>
                                        <p:strVal val="visible"/>
                                      </p:to>
                                    </p:set>
                                    <p:animEffect transition="in" filter="fade">
                                      <p:cBhvr>
                                        <p:cTn id="23" dur="500"/>
                                        <p:tgtEl>
                                          <p:spTgt spid="2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4">
                                            <p:txEl>
                                              <p:pRg st="1" end="1"/>
                                            </p:txEl>
                                          </p:spTgt>
                                        </p:tgtEl>
                                        <p:attrNameLst>
                                          <p:attrName>style.visibility</p:attrName>
                                        </p:attrNameLst>
                                      </p:cBhvr>
                                      <p:to>
                                        <p:strVal val="visible"/>
                                      </p:to>
                                    </p:set>
                                    <p:animEffect transition="in" filter="fade">
                                      <p:cBhvr>
                                        <p:cTn id="28" dur="500"/>
                                        <p:tgtEl>
                                          <p:spTgt spid="2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arn(inVertical)">
                                      <p:cBhvr>
                                        <p:cTn id="33" dur="500"/>
                                        <p:tgtEl>
                                          <p:spTgt spid="17"/>
                                        </p:tgtEl>
                                      </p:cBhvr>
                                    </p:animEffect>
                                  </p:childTnLst>
                                </p:cTn>
                              </p:par>
                              <p:par>
                                <p:cTn id="34" presetID="16" presetClass="entr" presetSubtype="21"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arn(inVertical)">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4">
                                            <p:txEl>
                                              <p:pRg st="2" end="2"/>
                                            </p:txEl>
                                          </p:spTgt>
                                        </p:tgtEl>
                                        <p:attrNameLst>
                                          <p:attrName>style.visibility</p:attrName>
                                        </p:attrNameLst>
                                      </p:cBhvr>
                                      <p:to>
                                        <p:strVal val="visible"/>
                                      </p:to>
                                    </p:set>
                                    <p:animEffect transition="in" filter="fade">
                                      <p:cBhvr>
                                        <p:cTn id="41" dur="500"/>
                                        <p:tgtEl>
                                          <p:spTgt spid="24">
                                            <p:txEl>
                                              <p:pRg st="2" end="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13">
                                            <p:txEl>
                                              <p:pRg st="0" end="0"/>
                                            </p:txEl>
                                          </p:spTgt>
                                        </p:tgtEl>
                                        <p:attrNameLst>
                                          <p:attrName>style.visibility</p:attrName>
                                        </p:attrNameLst>
                                      </p:cBhvr>
                                      <p:to>
                                        <p:strVal val="visible"/>
                                      </p:to>
                                    </p:set>
                                    <p:animEffect transition="in" filter="circle(in)">
                                      <p:cBhvr>
                                        <p:cTn id="49" dur="2000"/>
                                        <p:tgtEl>
                                          <p:spTgt spid="13">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 presetClass="entr" presetSubtype="10" fill="hold" grpId="0" nodeType="clickEffect">
                                  <p:stCondLst>
                                    <p:cond delay="0"/>
                                  </p:stCondLst>
                                  <p:childTnLst>
                                    <p:set>
                                      <p:cBhvr>
                                        <p:cTn id="53" dur="1" fill="hold">
                                          <p:stCondLst>
                                            <p:cond delay="0"/>
                                          </p:stCondLst>
                                        </p:cTn>
                                        <p:tgtEl>
                                          <p:spTgt spid="13">
                                            <p:txEl>
                                              <p:pRg st="0" end="0"/>
                                            </p:txEl>
                                          </p:spTgt>
                                        </p:tgtEl>
                                        <p:attrNameLst>
                                          <p:attrName>style.visibility</p:attrName>
                                        </p:attrNameLst>
                                      </p:cBhvr>
                                      <p:to>
                                        <p:strVal val="visible"/>
                                      </p:to>
                                    </p:set>
                                    <p:animEffect transition="in" filter="checkerboard(across)">
                                      <p:cBhvr>
                                        <p:cTn id="54" dur="500"/>
                                        <p:tgtEl>
                                          <p:spTgt spid="13">
                                            <p:txEl>
                                              <p:pRg st="0" end="0"/>
                                            </p:txEl>
                                          </p:spTgt>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13">
                                            <p:txEl>
                                              <p:pRg st="1" end="1"/>
                                            </p:txEl>
                                          </p:spTgt>
                                        </p:tgtEl>
                                        <p:attrNameLst>
                                          <p:attrName>style.visibility</p:attrName>
                                        </p:attrNameLst>
                                      </p:cBhvr>
                                      <p:to>
                                        <p:strVal val="visible"/>
                                      </p:to>
                                    </p:set>
                                    <p:animEffect transition="in" filter="checkerboard(across)">
                                      <p:cBhvr>
                                        <p:cTn id="57" dur="500"/>
                                        <p:tgtEl>
                                          <p:spTgt spid="13">
                                            <p:txEl>
                                              <p:pRg st="1" end="1"/>
                                            </p:txEl>
                                          </p:spTgt>
                                        </p:tgtEl>
                                      </p:cBhvr>
                                    </p:animEffect>
                                  </p:childTnLst>
                                </p:cTn>
                              </p:par>
                              <p:par>
                                <p:cTn id="58" presetID="5" presetClass="entr" presetSubtype="10" fill="hold" grpId="0" nodeType="withEffect">
                                  <p:stCondLst>
                                    <p:cond delay="0"/>
                                  </p:stCondLst>
                                  <p:childTnLst>
                                    <p:set>
                                      <p:cBhvr>
                                        <p:cTn id="59" dur="1" fill="hold">
                                          <p:stCondLst>
                                            <p:cond delay="0"/>
                                          </p:stCondLst>
                                        </p:cTn>
                                        <p:tgtEl>
                                          <p:spTgt spid="13">
                                            <p:txEl>
                                              <p:pRg st="2" end="2"/>
                                            </p:txEl>
                                          </p:spTgt>
                                        </p:tgtEl>
                                        <p:attrNameLst>
                                          <p:attrName>style.visibility</p:attrName>
                                        </p:attrNameLst>
                                      </p:cBhvr>
                                      <p:to>
                                        <p:strVal val="visible"/>
                                      </p:to>
                                    </p:set>
                                    <p:animEffect transition="in" filter="checkerboard(across)">
                                      <p:cBhvr>
                                        <p:cTn id="60" dur="500"/>
                                        <p:tgtEl>
                                          <p:spTgt spid="13">
                                            <p:txEl>
                                              <p:pRg st="2" end="2"/>
                                            </p:txEl>
                                          </p:spTgt>
                                        </p:tgtEl>
                                      </p:cBhvr>
                                    </p:animEffect>
                                  </p:childTnLst>
                                </p:cTn>
                              </p:par>
                              <p:par>
                                <p:cTn id="61" presetID="5" presetClass="entr" presetSubtype="10" fill="hold" grpId="0" nodeType="withEffect">
                                  <p:stCondLst>
                                    <p:cond delay="0"/>
                                  </p:stCondLst>
                                  <p:childTnLst>
                                    <p:set>
                                      <p:cBhvr>
                                        <p:cTn id="62" dur="1" fill="hold">
                                          <p:stCondLst>
                                            <p:cond delay="0"/>
                                          </p:stCondLst>
                                        </p:cTn>
                                        <p:tgtEl>
                                          <p:spTgt spid="13">
                                            <p:txEl>
                                              <p:pRg st="3" end="3"/>
                                            </p:txEl>
                                          </p:spTgt>
                                        </p:tgtEl>
                                        <p:attrNameLst>
                                          <p:attrName>style.visibility</p:attrName>
                                        </p:attrNameLst>
                                      </p:cBhvr>
                                      <p:to>
                                        <p:strVal val="visible"/>
                                      </p:to>
                                    </p:set>
                                    <p:animEffect transition="in" filter="checkerboard(across)">
                                      <p:cBhvr>
                                        <p:cTn id="63" dur="500"/>
                                        <p:tgtEl>
                                          <p:spTgt spid="13">
                                            <p:txEl>
                                              <p:pRg st="3" end="3"/>
                                            </p:txEl>
                                          </p:spTgt>
                                        </p:tgtEl>
                                      </p:cBhvr>
                                    </p:animEffect>
                                  </p:childTnLst>
                                </p:cTn>
                              </p:par>
                              <p:par>
                                <p:cTn id="64" presetID="5" presetClass="entr" presetSubtype="10" fill="hold" grpId="0" nodeType="withEffect">
                                  <p:stCondLst>
                                    <p:cond delay="0"/>
                                  </p:stCondLst>
                                  <p:childTnLst>
                                    <p:set>
                                      <p:cBhvr>
                                        <p:cTn id="65" dur="1" fill="hold">
                                          <p:stCondLst>
                                            <p:cond delay="0"/>
                                          </p:stCondLst>
                                        </p:cTn>
                                        <p:tgtEl>
                                          <p:spTgt spid="13">
                                            <p:txEl>
                                              <p:pRg st="4" end="4"/>
                                            </p:txEl>
                                          </p:spTgt>
                                        </p:tgtEl>
                                        <p:attrNameLst>
                                          <p:attrName>style.visibility</p:attrName>
                                        </p:attrNameLst>
                                      </p:cBhvr>
                                      <p:to>
                                        <p:strVal val="visible"/>
                                      </p:to>
                                    </p:set>
                                    <p:animEffect transition="in" filter="checkerboard(across)">
                                      <p:cBhvr>
                                        <p:cTn id="66" dur="500"/>
                                        <p:tgtEl>
                                          <p:spTgt spid="13">
                                            <p:txEl>
                                              <p:pRg st="4" end="4"/>
                                            </p:txEl>
                                          </p:spTgt>
                                        </p:tgtEl>
                                      </p:cBhvr>
                                    </p:animEffect>
                                  </p:childTnLst>
                                </p:cTn>
                              </p:par>
                              <p:par>
                                <p:cTn id="67" presetID="5" presetClass="entr" presetSubtype="10" fill="hold" grpId="0" nodeType="withEffect">
                                  <p:stCondLst>
                                    <p:cond delay="0"/>
                                  </p:stCondLst>
                                  <p:childTnLst>
                                    <p:set>
                                      <p:cBhvr>
                                        <p:cTn id="68" dur="1" fill="hold">
                                          <p:stCondLst>
                                            <p:cond delay="0"/>
                                          </p:stCondLst>
                                        </p:cTn>
                                        <p:tgtEl>
                                          <p:spTgt spid="13">
                                            <p:txEl>
                                              <p:pRg st="5" end="5"/>
                                            </p:txEl>
                                          </p:spTgt>
                                        </p:tgtEl>
                                        <p:attrNameLst>
                                          <p:attrName>style.visibility</p:attrName>
                                        </p:attrNameLst>
                                      </p:cBhvr>
                                      <p:to>
                                        <p:strVal val="visible"/>
                                      </p:to>
                                    </p:set>
                                    <p:animEffect transition="in" filter="checkerboard(across)">
                                      <p:cBhvr>
                                        <p:cTn id="69" dur="500"/>
                                        <p:tgtEl>
                                          <p:spTgt spid="1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allAtOnce"/>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descr="Anh dep 10"/>
          <p:cNvPicPr>
            <a:picLocks noChangeAspect="1" noChangeArrowheads="1"/>
          </p:cNvPicPr>
          <p:nvPr/>
        </p:nvPicPr>
        <p:blipFill>
          <a:blip r:embed="rId3"/>
          <a:srcRect/>
          <a:stretch>
            <a:fillRect/>
          </a:stretch>
        </p:blipFill>
        <p:spPr bwMode="auto">
          <a:xfrm>
            <a:off x="1052513" y="219075"/>
            <a:ext cx="14416087" cy="8459788"/>
          </a:xfrm>
          <a:prstGeom prst="rect">
            <a:avLst/>
          </a:prstGeom>
          <a:noFill/>
          <a:ln w="9525">
            <a:noFill/>
            <a:miter lim="800000"/>
            <a:headEnd/>
            <a:tailEnd/>
          </a:ln>
        </p:spPr>
      </p:pic>
      <p:sp>
        <p:nvSpPr>
          <p:cNvPr id="25" name="WordArt 3"/>
          <p:cNvSpPr>
            <a:spLocks noChangeArrowheads="1" noChangeShapeType="1" noTextEdit="1"/>
          </p:cNvSpPr>
          <p:nvPr/>
        </p:nvSpPr>
        <p:spPr bwMode="auto">
          <a:xfrm>
            <a:off x="1966913" y="3657600"/>
            <a:ext cx="12649200" cy="15827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0" fill="hold"/>
                                        <p:tgtEl>
                                          <p:spTgt spid="25"/>
                                        </p:tgtEl>
                                        <p:attrNameLst>
                                          <p:attrName>ppt_w</p:attrName>
                                        </p:attrNameLst>
                                      </p:cBhvr>
                                      <p:tavLst>
                                        <p:tav tm="0">
                                          <p:val>
                                            <p:fltVal val="0"/>
                                          </p:val>
                                        </p:tav>
                                        <p:tav tm="100000">
                                          <p:val>
                                            <p:strVal val="#ppt_w"/>
                                          </p:val>
                                        </p:tav>
                                      </p:tavLst>
                                    </p:anim>
                                    <p:anim calcmode="lin" valueType="num">
                                      <p:cBhvr>
                                        <p:cTn id="8" dur="5000" fill="hold"/>
                                        <p:tgtEl>
                                          <p:spTgt spid="25"/>
                                        </p:tgtEl>
                                        <p:attrNameLst>
                                          <p:attrName>ppt_h</p:attrName>
                                        </p:attrNameLst>
                                      </p:cBhvr>
                                      <p:tavLst>
                                        <p:tav tm="0">
                                          <p:val>
                                            <p:fltVal val="0"/>
                                          </p:val>
                                        </p:tav>
                                        <p:tav tm="100000">
                                          <p:val>
                                            <p:strVal val="#ppt_h"/>
                                          </p:val>
                                        </p:tav>
                                      </p:tavLst>
                                    </p:anim>
                                    <p:animEffect transition="in" filter="fade">
                                      <p:cBhvr>
                                        <p:cTn id="9" dur="5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1574</TotalTime>
  <Words>572</Words>
  <Application>Microsoft Office PowerPoint</Application>
  <PresentationFormat>Custom</PresentationFormat>
  <Paragraphs>75</Paragraphs>
  <Slides>9</Slides>
  <Notes>1</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Sky123.Org</cp:lastModifiedBy>
  <cp:revision>224</cp:revision>
  <dcterms:created xsi:type="dcterms:W3CDTF">2022-07-10T01:37:20Z</dcterms:created>
  <dcterms:modified xsi:type="dcterms:W3CDTF">2022-11-27T14:00:43Z</dcterms:modified>
</cp:coreProperties>
</file>