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29" r:id="rId6"/>
    <p:sldMasterId id="2147483740" r:id="rId7"/>
    <p:sldMasterId id="2147483751" r:id="rId8"/>
    <p:sldMasterId id="2147483763" r:id="rId9"/>
    <p:sldMasterId id="2147483775" r:id="rId10"/>
    <p:sldMasterId id="2147483787" r:id="rId11"/>
    <p:sldMasterId id="2147483799" r:id="rId12"/>
    <p:sldMasterId id="2147483811" r:id="rId13"/>
    <p:sldMasterId id="2147483823" r:id="rId14"/>
    <p:sldMasterId id="2147483835" r:id="rId15"/>
  </p:sldMasterIdLst>
  <p:notesMasterIdLst>
    <p:notesMasterId r:id="rId46"/>
  </p:notesMasterIdLst>
  <p:sldIdLst>
    <p:sldId id="309" r:id="rId16"/>
    <p:sldId id="258" r:id="rId17"/>
    <p:sldId id="256" r:id="rId18"/>
    <p:sldId id="263" r:id="rId19"/>
    <p:sldId id="259" r:id="rId20"/>
    <p:sldId id="260" r:id="rId21"/>
    <p:sldId id="261" r:id="rId22"/>
    <p:sldId id="262" r:id="rId23"/>
    <p:sldId id="308" r:id="rId24"/>
    <p:sldId id="312" r:id="rId25"/>
    <p:sldId id="285" r:id="rId26"/>
    <p:sldId id="313" r:id="rId27"/>
    <p:sldId id="314" r:id="rId28"/>
    <p:sldId id="315" r:id="rId29"/>
    <p:sldId id="316" r:id="rId30"/>
    <p:sldId id="320" r:id="rId31"/>
    <p:sldId id="321" r:id="rId32"/>
    <p:sldId id="317" r:id="rId33"/>
    <p:sldId id="298" r:id="rId34"/>
    <p:sldId id="322" r:id="rId35"/>
    <p:sldId id="299" r:id="rId36"/>
    <p:sldId id="332" r:id="rId37"/>
    <p:sldId id="324" r:id="rId38"/>
    <p:sldId id="325" r:id="rId39"/>
    <p:sldId id="326" r:id="rId40"/>
    <p:sldId id="327" r:id="rId41"/>
    <p:sldId id="331" r:id="rId42"/>
    <p:sldId id="328" r:id="rId43"/>
    <p:sldId id="329" r:id="rId44"/>
    <p:sldId id="284" r:id="rId4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9"/>
            <p14:sldId id="258"/>
            <p14:sldId id="256"/>
            <p14:sldId id="263"/>
            <p14:sldId id="259"/>
            <p14:sldId id="260"/>
            <p14:sldId id="261"/>
            <p14:sldId id="262"/>
            <p14:sldId id="308"/>
            <p14:sldId id="312"/>
            <p14:sldId id="285"/>
            <p14:sldId id="313"/>
            <p14:sldId id="314"/>
            <p14:sldId id="315"/>
            <p14:sldId id="316"/>
            <p14:sldId id="320"/>
            <p14:sldId id="321"/>
            <p14:sldId id="317"/>
            <p14:sldId id="298"/>
            <p14:sldId id="322"/>
            <p14:sldId id="299"/>
            <p14:sldId id="332"/>
            <p14:sldId id="324"/>
            <p14:sldId id="325"/>
            <p14:sldId id="326"/>
            <p14:sldId id="327"/>
            <p14:sldId id="331"/>
            <p14:sldId id="328"/>
            <p14:sldId id="329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560" autoAdjust="0"/>
  </p:normalViewPr>
  <p:slideViewPr>
    <p:cSldViewPr>
      <p:cViewPr varScale="1">
        <p:scale>
          <a:sx n="85" d="100"/>
          <a:sy n="85" d="100"/>
        </p:scale>
        <p:origin x="9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DBA7-C6DB-433F-9961-C6C71CCD08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6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3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9728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9277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5165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029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2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0524"/>
      </p:ext>
    </p:extLst>
  </p:cSld>
  <p:clrMapOvr>
    <a:masterClrMapping/>
  </p:clrMapOvr>
  <p:transition spd="slow" advTm="400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23114"/>
      </p:ext>
    </p:extLst>
  </p:cSld>
  <p:clrMapOvr>
    <a:masterClrMapping/>
  </p:clrMapOvr>
  <p:transition spd="slow" advTm="400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2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58873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79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16965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3668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00281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05496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26879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1432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39331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25436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769388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1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C3AA-D532-4531-8D87-27BD563B2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77228-427A-4559-97E3-C9AF3ABB7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227B-3E53-4FC5-B17E-E3B9B4FA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E4D7-3951-41F9-B86F-8751A873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E444-1F9C-421C-AF01-CA448121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00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549E-6AAF-447B-B392-4FF73377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BF1EF-6CD9-41D6-A996-1A05304A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6B237-8C70-4816-974F-51977234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A2F2D-BA13-45ED-8D0B-1A0863DA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0508-20AB-4CC3-B1CB-97298DF0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610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E2B40-A7BB-4920-8FA8-8F91EB51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8C1D8-F97B-41D3-B94C-4FCAC96E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4CD62-EDA3-4BB9-A977-AA393C43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92C2B-1C86-41EA-BB15-34B05B1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41F1-4030-492C-8496-292DBEBD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13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FA738-49DE-46AE-9CAC-74DB5A08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A1B54-A2EA-44D5-AE12-4BC45A6FE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438E8-2FF7-4020-A60E-31BCFB751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5823E-FEEC-465C-9AE1-5EA68538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2D931-3444-4680-AB92-A2F85B5A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036FC-D7A6-44AD-9B6A-D3EF4106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06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FFD0-2718-49FE-9A46-74666C3A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5E31D-6EF4-4AEC-9032-BE43690B0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DDAEA-A71E-4905-A1A0-619A338B8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13109-FCDA-4446-BBB0-FBCDA241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B84BF-E76E-4E2D-AD40-E007133A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B6F55-7C72-4768-83E5-F6292A6A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1946-1768-433F-A222-C34A0CA3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E8C39F-A0BF-4710-B5B5-E1DB7976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76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3B91-7EEA-4EB4-9120-47463449A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18C3E-0B9E-4209-B99E-3B7BA73B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F1C5C-B346-43DD-9145-EDCF0794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B9905-4734-4ED6-A24B-460417C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384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F90E8-8864-42E7-84EA-4E578303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0F59B-AD4D-414D-BFAC-ECD86554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681F-8DC3-4D88-B5BD-EAD0A308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749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A9F2-83B5-48E4-B67C-FAFBD901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18BB4-0A41-44BD-8D07-1A5FB7D0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BC161-0AC8-4544-8DD6-B0F3095DA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BCF58-1F17-4F61-8361-0C10D95F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CDB7F-26AD-455F-96CE-50142B75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AE435-8C40-45B1-920B-5BDD35D7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B5A1-2460-40C1-B9D9-EB88D047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B0D1C7-62FB-4D88-9513-34E556FB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B40A8-7E4F-416E-A93F-E80A1B184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7B0AA-7320-4AF6-A42A-20394131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A3122-E35C-4F6D-A010-FEEBA027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5FD6B-6143-4A44-92CA-2A557D7D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51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3532E-C19F-4F3A-8041-4093D1B8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B186C-B20C-4644-9665-5DB3825A7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22C2F-5DA9-4C56-8A25-6D276A1B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0AEEB-A7EA-4A61-A62D-75DC54E9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FBC5-E003-4916-BCCA-C38041D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8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11994-5A4A-4DBA-B76C-305AE5F5B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83C04-8E1D-4552-9C15-571409978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214A5-9777-482B-95AB-0ECF6A593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6EBBF-3058-42D9-BB50-BBAD6A355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3463-DC0B-4778-B4A2-DEFFDE18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143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86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1629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278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80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244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817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040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284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659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321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9624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2469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99780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46356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4322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6735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63960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0081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9838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563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9382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68535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412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30866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60581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66005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723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97977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46048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57179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42859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212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5583"/>
      </p:ext>
    </p:extLst>
  </p:cSld>
  <p:clrMapOvr>
    <a:masterClrMapping/>
  </p:clrMapOvr>
  <p:transition spd="slow" advTm="4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2137"/>
      </p:ext>
    </p:extLst>
  </p:cSld>
  <p:clrMapOvr>
    <a:masterClrMapping/>
  </p:clrMapOvr>
  <p:transition spd="slow" advTm="4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0532"/>
      </p:ext>
    </p:extLst>
  </p:cSld>
  <p:clrMapOvr>
    <a:masterClrMapping/>
  </p:clrMapOvr>
  <p:transition spd="slow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2023/8/6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6818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06/08/2023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2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ACDA02-F1F6-4562-B066-2619A55F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2B412-9CF1-49CD-BA26-A35E2CDB2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456E-C03B-4E8B-8D95-9725264BA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57687-943F-404D-B9C1-CA830A9EEBBA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AD908-3909-4F93-A8C3-7EE9D10B5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B4C6-E2BA-47EF-A0C8-10B0261B4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26331-6F36-44D3-BBCA-F40CD1443F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0EF58-86FC-4F31-8E99-7DE21A75832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8D625-471B-403A-82ED-0045155A415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5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22.png"/><Relationship Id="rId7" Type="http://schemas.openxmlformats.org/officeDocument/2006/relationships/audio" Target="../media/audio4.wav"/><Relationship Id="rId12" Type="http://schemas.openxmlformats.org/officeDocument/2006/relationships/slide" Target="slide4.xml"/><Relationship Id="rId17" Type="http://schemas.openxmlformats.org/officeDocument/2006/relationships/image" Target="../media/image14.png"/><Relationship Id="rId25" Type="http://schemas.openxmlformats.org/officeDocument/2006/relationships/slide" Target="slide8.xml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slide" Target="slide5.xml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18.png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0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9" y="2312897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68894" y="3118179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60000">
            <a:off x="2507563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11803">
            <a:off x="159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67386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7" y="2111388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81580" y="1443841"/>
            <a:ext cx="1001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Ink Free" panose="03080402000500000000" pitchFamily="66" charset="0"/>
              </a:rPr>
              <a:t>CHỦ ĐỀ :</a:t>
            </a:r>
          </a:p>
          <a:p>
            <a:pPr algn="ctr"/>
            <a:r>
              <a:rPr lang="en-US" sz="4800" b="1" smtClean="0">
                <a:latin typeface="Ink Free" panose="03080402000500000000" pitchFamily="66" charset="0"/>
              </a:rPr>
              <a:t>THẾ GIỚI TỰ </a:t>
            </a:r>
            <a:r>
              <a:rPr lang="en-US" sz="4800" b="1" smtClean="0">
                <a:latin typeface="Ink Free" panose="03080402000500000000" pitchFamily="66" charset="0"/>
              </a:rPr>
              <a:t>NHIÊN</a:t>
            </a:r>
          </a:p>
          <a:p>
            <a:pPr algn="ctr"/>
            <a:r>
              <a:rPr lang="en-US" sz="3600" b="1" smtClean="0">
                <a:latin typeface="Ink Free" panose="03080402000500000000" pitchFamily="66" charset="0"/>
              </a:rPr>
              <a:t>Bài</a:t>
            </a:r>
            <a:r>
              <a:rPr lang="en-US" sz="4800" b="1" smtClean="0">
                <a:latin typeface="Ink Free" panose="03080402000500000000" pitchFamily="66" charset="0"/>
              </a:rPr>
              <a:t> </a:t>
            </a:r>
            <a:r>
              <a:rPr lang="en-US" sz="3200" b="1" smtClean="0">
                <a:latin typeface="Ink Free" panose="03080402000500000000" pitchFamily="66" charset="0"/>
              </a:rPr>
              <a:t>2:Tạo hình động vật từ vật liệu đã qua sử dụng</a:t>
            </a:r>
            <a:r>
              <a:rPr lang="en-US" sz="3200" b="1" smtClean="0">
                <a:latin typeface="Ink Free" panose="03080402000500000000" pitchFamily="66" charset="0"/>
              </a:rPr>
              <a:t> </a:t>
            </a:r>
            <a:endParaRPr lang="vi-VN" sz="3200" b="1" dirty="0">
              <a:latin typeface="iCiel Cadena" pitchFamily="2" charset="-9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" y="304800"/>
            <a:ext cx="8686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vi-VN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70686">
            <a:off x="364558" y="2286762"/>
            <a:ext cx="375728" cy="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6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8"/>
            <a:ext cx="7696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 phá vật liệu và tạo hình con vật 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9653" y="1788973"/>
            <a:ext cx="7467599" cy="508331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6706" y="609600"/>
            <a:ext cx="3465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Tên con vật trong hình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Vật liệu tạo hình con vật 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Cách tạo hình con vật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52" y="2267121"/>
            <a:ext cx="70866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47989"/>
            <a:ext cx="1733824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6325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608" y="21523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97079" y="1715187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08671"/>
            <a:ext cx="9222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hình con vật từ vật liệu đã qua sử dụng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 flipV="1">
            <a:off x="1752600" y="82297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iCiel Pony" pitchFamily="2" charset="-93"/>
              </a:rPr>
              <a:t>Bước 1</a:t>
            </a:r>
            <a:endParaRPr lang="vi-VN" sz="3200" b="1" dirty="0"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1" y="651510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20" y="1538085"/>
            <a:ext cx="6324600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56280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48400" y="2767344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8785" y="292519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12" y="1433609"/>
            <a:ext cx="3084793" cy="239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65" y="1916974"/>
            <a:ext cx="1267002" cy="1892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26131" y="275475"/>
            <a:ext cx="4098406" cy="7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146" y="2289986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51610" y="-75883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V="1">
            <a:off x="2198339" y="270221"/>
            <a:ext cx="167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latin typeface="iCiel Pony" pitchFamily="2" charset="-93"/>
              </a:rPr>
              <a:t>Bước 3 </a:t>
            </a:r>
            <a:endParaRPr lang="vi-VN" sz="3200" b="1" dirty="0">
              <a:latin typeface="iCiel Pony" pitchFamily="2" charset="-9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40" y="1977221"/>
            <a:ext cx="4953000" cy="315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9" y="1971950"/>
            <a:ext cx="292341" cy="253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99" y="345052"/>
            <a:ext cx="521882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3482" y="1697240"/>
            <a:ext cx="500168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Bạn </a:t>
            </a:r>
            <a:r>
              <a:rPr lang="en-US" sz="4000" err="1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nhớ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nhé !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Kết hợp hình khối 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các vật liệu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đã qua sử dụng 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có thể tạo được</a:t>
            </a:r>
          </a:p>
          <a:p>
            <a:pPr algn="ctr"/>
            <a:r>
              <a:rPr lang="en-US" sz="4000" smtClean="0">
                <a:solidFill>
                  <a:schemeClr val="accent5">
                    <a:lumMod val="50000"/>
                  </a:schemeClr>
                </a:solidFill>
                <a:latin typeface="iCiel Cadena" pitchFamily="2" charset="-93"/>
              </a:rPr>
              <a:t> hình con vật </a:t>
            </a:r>
            <a:endParaRPr lang="vi-VN" sz="4000" dirty="0">
              <a:solidFill>
                <a:schemeClr val="accent5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768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70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4864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55693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latin typeface="iCiel Pony" pitchFamily="2" charset="-93"/>
              </a:rPr>
              <a:t>Tạo hình động vật hoang dã</a:t>
            </a:r>
            <a:r>
              <a:rPr lang="vi-VN" sz="2400" b="1" smtClean="0">
                <a:latin typeface="iCiel Pony" pitchFamily="2" charset="-93"/>
              </a:rPr>
              <a:t> </a:t>
            </a:r>
            <a:endParaRPr lang="vi-VN" sz="2400" b="1" dirty="0"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6406" y="1717359"/>
            <a:ext cx="4486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Tham </a:t>
            </a:r>
            <a:r>
              <a:rPr lang="vi-VN" sz="2400">
                <a:latin typeface="+mj-lt"/>
              </a:rPr>
              <a:t>khảo </a:t>
            </a:r>
            <a:r>
              <a:rPr lang="vi-VN" sz="2400" smtClean="0">
                <a:latin typeface="+mj-lt"/>
              </a:rPr>
              <a:t>hình</a:t>
            </a:r>
            <a:r>
              <a:rPr lang="en-US" sz="2400">
                <a:latin typeface="+mj-lt"/>
              </a:rPr>
              <a:t> </a:t>
            </a:r>
            <a:r>
              <a:rPr lang="en-US" sz="2400" smtClean="0">
                <a:latin typeface="+mj-lt"/>
              </a:rPr>
              <a:t>động vật </a:t>
            </a:r>
          </a:p>
          <a:p>
            <a:r>
              <a:rPr lang="en-US" sz="2400" smtClean="0">
                <a:latin typeface="+mj-lt"/>
              </a:rPr>
              <a:t>trong thiên nhiên </a:t>
            </a:r>
            <a:r>
              <a:rPr lang="vi-VN" sz="2400" smtClean="0">
                <a:latin typeface="+mj-lt"/>
              </a:rPr>
              <a:t>dưới </a:t>
            </a:r>
            <a:r>
              <a:rPr lang="vi-VN" sz="2400" dirty="0">
                <a:latin typeface="+mj-lt"/>
              </a:rPr>
              <a:t>đây để có </a:t>
            </a:r>
          </a:p>
          <a:p>
            <a:r>
              <a:rPr lang="vi-VN" sz="2400" dirty="0">
                <a:latin typeface="+mj-lt"/>
              </a:rPr>
              <a:t>thêm ý </a:t>
            </a:r>
            <a:r>
              <a:rPr lang="vi-VN" sz="2400">
                <a:latin typeface="+mj-lt"/>
              </a:rPr>
              <a:t>tưởng </a:t>
            </a:r>
            <a:r>
              <a:rPr lang="en-US" sz="2400">
                <a:latin typeface="+mj-lt"/>
              </a:rPr>
              <a:t>t</a:t>
            </a:r>
            <a:r>
              <a:rPr lang="vi-VN" sz="2400" smtClean="0">
                <a:latin typeface="+mj-lt"/>
              </a:rPr>
              <a:t>ạo</a:t>
            </a:r>
            <a:r>
              <a:rPr lang="en-US" sz="2400" smtClean="0">
                <a:latin typeface="+mj-lt"/>
              </a:rPr>
              <a:t> hình con vật</a:t>
            </a:r>
            <a:r>
              <a:rPr lang="vi-VN" sz="2400" smtClean="0">
                <a:latin typeface="+mj-lt"/>
              </a:rPr>
              <a:t> 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10200" y="22866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4277" y="2705633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29600" y="3087994"/>
            <a:ext cx="457200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1200" y="479971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521" y="237131"/>
            <a:ext cx="4416187" cy="288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0620" y="380999"/>
            <a:ext cx="3628580" cy="2712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3274821"/>
            <a:ext cx="5029200" cy="304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DB4CFD-1D4D-4ED2-BFF2-5438E937AB44}"/>
              </a:ext>
            </a:extLst>
          </p:cNvPr>
          <p:cNvSpPr txBox="1"/>
          <p:nvPr/>
        </p:nvSpPr>
        <p:spPr>
          <a:xfrm>
            <a:off x="2743200" y="1600200"/>
            <a:ext cx="37048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MỞ Ô </a:t>
            </a:r>
          </a:p>
          <a:p>
            <a:pPr algn="ctr" defTabSz="685800"/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THÚ</a:t>
            </a: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488226E-2C3A-45D1-A3DC-9B918281452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7422" y="4483605"/>
            <a:ext cx="1586621" cy="745301"/>
          </a:xfrm>
          <a:prstGeom prst="rect">
            <a:avLst/>
          </a:prstGeom>
        </p:spPr>
      </p:pic>
      <p:pic>
        <p:nvPicPr>
          <p:cNvPr id="2" name="Tieng-vuon-hu-www_tiengdong_com">
            <a:hlinkClick r:id="" action="ppaction://media"/>
            <a:extLst>
              <a:ext uri="{FF2B5EF4-FFF2-40B4-BE49-F238E27FC236}">
                <a16:creationId xmlns:a16="http://schemas.microsoft.com/office/drawing/2014/main" id="{EFED765C-7327-40D4-BB1C-8CBA2E59D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28600" y="10183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51054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119" y="1200836"/>
            <a:ext cx="46875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en-US" sz="2400" smtClean="0">
              <a:solidFill>
                <a:schemeClr val="accent6">
                  <a:lumMod val="50000"/>
                </a:schemeClr>
              </a:solidFill>
              <a:latin typeface="iCiel Cadena" pitchFamily="2" charset="-93"/>
            </a:endParaRPr>
          </a:p>
          <a:p>
            <a:pPr defTabSz="914151"/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Tham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khảo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ý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sáng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</a:p>
          <a:p>
            <a:pPr defTabSz="914151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riêng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chemeClr val="accent6">
                  <a:lumMod val="50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68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17" y="-8467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19" y="-71156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695" y="381000"/>
            <a:ext cx="2652551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440316"/>
            <a:ext cx="3613611" cy="25295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4289796"/>
            <a:ext cx="3962953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65715" y="1237231"/>
            <a:ext cx="1508760" cy="392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08070" y="857251"/>
            <a:ext cx="4710794" cy="994409"/>
            <a:chOff x="3122021" y="393575"/>
            <a:chExt cx="6281059" cy="792497"/>
          </a:xfrm>
        </p:grpSpPr>
        <p:sp>
          <p:nvSpPr>
            <p:cNvPr id="16" name="Rounded Rectangle 15"/>
            <p:cNvSpPr/>
            <p:nvPr/>
          </p:nvSpPr>
          <p:spPr>
            <a:xfrm>
              <a:off x="3122021" y="393575"/>
              <a:ext cx="6043748" cy="79249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TẠO HÌNH ĐỘNG VẬT TỪ… QUA SỬ DỤNG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462997" y="466448"/>
              <a:ext cx="5940083" cy="45990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  <a:scene3d>
                <a:camera prst="orthographicFront"/>
                <a:lightRig rig="brightRoom" dir="t"/>
              </a:scene3d>
              <a:sp3d contourW="6350" prstMaterial="plastic">
                <a:bevelT w="20320" h="20320" prst="angle"/>
                <a:contourClr>
                  <a:schemeClr val="accent1">
                    <a:tint val="100000"/>
                    <a:shade val="100000"/>
                    <a:hueMod val="100000"/>
                    <a:satMod val="100000"/>
                  </a:schemeClr>
                </a:contourClr>
              </a:sp3d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1" i="0" u="none" strike="noStrike" kern="1200" cap="all" spc="0" normalizeH="0" baseline="0" noProof="0" dirty="0">
                <a:ln/>
                <a:solidFill>
                  <a:srgbClr val="5B9BD5"/>
                </a:solidFill>
                <a:effectLst>
                  <a:outerShdw blurRad="19685" dist="12700" dir="5400000" algn="tl" rotWithShape="0">
                    <a:srgbClr val="5B9BD5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" y="2119551"/>
            <a:ext cx="4011930" cy="324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82" y="2119551"/>
            <a:ext cx="4794788" cy="32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 cặp đôi,nhóm.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vật 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0421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800099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2895600"/>
            <a:ext cx="7239002" cy="769401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C</a:t>
            </a:r>
            <a:r>
              <a:rPr lang="en-US" sz="4400" b="1" smtClean="0">
                <a:latin typeface="iCiel Cadena" pitchFamily="2" charset="-93"/>
                <a:cs typeface="Times New Roman" pitchFamily="18" charset="0"/>
              </a:rPr>
              <a:t>hia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err="1"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4400" b="1"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4400" b="1" smtClean="0">
                <a:latin typeface="iCiel Cadena" pitchFamily="2" charset="-93"/>
                <a:cs typeface="Times New Roman" pitchFamily="18" charset="0"/>
              </a:rPr>
              <a:t>/bạn 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ở </a:t>
            </a:r>
            <a:r>
              <a:rPr lang="en-US" sz="4400" b="1" dirty="0" err="1"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4400" b="1" dirty="0">
                <a:latin typeface="iCiel Cadena" pitchFamily="2" charset="-93"/>
                <a:cs typeface="Times New Roman" pitchFamily="18" charset="0"/>
              </a:rPr>
              <a:t> 1</a:t>
            </a:r>
            <a:endParaRPr lang="vi-VN" sz="4400" b="1" dirty="0"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64918" y="723130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430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33" y="2248915"/>
            <a:ext cx="9150889" cy="457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468" y="371884"/>
            <a:ext cx="3276600" cy="3629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191" y="3993005"/>
            <a:ext cx="3254022" cy="2019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6514" y="609600"/>
            <a:ext cx="4344006" cy="497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528" y="37691"/>
            <a:ext cx="3972479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1235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"/>
            <a:ext cx="531207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839" y="685800"/>
            <a:ext cx="4495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smtClean="0">
              <a:solidFill>
                <a:srgbClr val="00B050"/>
              </a:solidFill>
              <a:latin typeface="iCiel Pony" pitchFamily="2" charset="-93"/>
            </a:endParaRPr>
          </a:p>
          <a:p>
            <a:pPr algn="ctr"/>
            <a:endParaRPr lang="en-US" sz="2400" smtClean="0">
              <a:solidFill>
                <a:schemeClr val="accent1">
                  <a:lumMod val="75000"/>
                </a:schemeClr>
              </a:solidFill>
              <a:latin typeface="iCiel Pony" pitchFamily="2" charset="-93"/>
            </a:endParaRPr>
          </a:p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Tạo sản phẩm mĩ thuật</a:t>
            </a:r>
          </a:p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về các loại động vật</a:t>
            </a:r>
          </a:p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t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ừ các đồ vật đã qua sủ dụng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là một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l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à một cách thể hiện ý thức bảo vệ môi trường và các loài động vật hoang dã </a:t>
            </a:r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iCiel Pony" pitchFamily="2" charset="-93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930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19200" y="3655874"/>
            <a:ext cx="662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 kết   </a:t>
            </a:r>
          </a:p>
          <a:p>
            <a:pPr algn="ctr"/>
            <a:r>
              <a:rPr lang="en-US" altLang="zh-CN" sz="540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 học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4C44D664-A90B-4F57-B4C9-3D5FB325A52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41287" y="5016731"/>
            <a:ext cx="1586621" cy="672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6CC12-EDCD-48F9-B21C-BE2DA35A0D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" y="1605674"/>
            <a:ext cx="1701929" cy="1374905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88753F6E-F23A-46C1-BD13-257FE57EC7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8" y="1095667"/>
            <a:ext cx="2333333" cy="23333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09E89B-20F1-4A7C-9C86-D6A686C327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64" y="1529896"/>
            <a:ext cx="2199232" cy="1526459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C45A5B23-C97B-442A-BF65-D158A38A01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98" y="1175274"/>
            <a:ext cx="2342857" cy="2342857"/>
          </a:xfrm>
          <a:prstGeom prst="rect">
            <a:avLst/>
          </a:prstGeom>
        </p:spPr>
      </p:pic>
      <p:pic>
        <p:nvPicPr>
          <p:cNvPr id="3" name="Nhac-nen-boc-tham-trung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453E471-A672-45BE-99FB-F2DF89B06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10310" y="928653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D32CE6-CA83-47A9-A95B-9170020A4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1338334"/>
            <a:ext cx="1464151" cy="2016737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  <a:extLst>
              <a:ext uri="{FF2B5EF4-FFF2-40B4-BE49-F238E27FC236}">
                <a16:creationId xmlns:a16="http://schemas.microsoft.com/office/drawing/2014/main" id="{D033CDE4-C518-4F9B-A488-5DBEB541A7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84" y="1095666"/>
            <a:ext cx="2333333" cy="23428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E1238B1-EFAF-4177-AE49-B849CEE9CF5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5" y="3861919"/>
            <a:ext cx="2152814" cy="1616779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  <a:extLst>
              <a:ext uri="{FF2B5EF4-FFF2-40B4-BE49-F238E27FC236}">
                <a16:creationId xmlns:a16="http://schemas.microsoft.com/office/drawing/2014/main" id="{1F1FEEE4-15B8-4F93-93C2-ABFB2C85ACC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74" y="3438523"/>
            <a:ext cx="2342857" cy="23428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66498F7-0C37-4EE5-87A2-BE7E3975F77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8" y="3848715"/>
            <a:ext cx="1924618" cy="1602082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  <a:extLst>
              <a:ext uri="{FF2B5EF4-FFF2-40B4-BE49-F238E27FC236}">
                <a16:creationId xmlns:a16="http://schemas.microsoft.com/office/drawing/2014/main" id="{7B822D83-32FB-4A4F-B01D-9205834ABED7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713934" y="3522472"/>
            <a:ext cx="2341067" cy="2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152400"/>
            <a:ext cx="880721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iCiel Soup of Justice" pitchFamily="2" charset="-93"/>
              </a:rPr>
              <a:t>         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Chúc </a:t>
            </a:r>
            <a:r>
              <a:rPr lang="en-US" sz="320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20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em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2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20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iCiel Soup of Justice" pitchFamily="2" charset="-93"/>
              </a:rPr>
              <a:t>,học </a:t>
            </a:r>
            <a:r>
              <a:rPr lang="en-US" sz="32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2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33828" y="1118756"/>
            <a:ext cx="6056292" cy="2015605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778812" y="4557542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791559" y="4574083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10296" y="4533730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dirty="0">
                <a:solidFill>
                  <a:schemeClr val="accent4"/>
                </a:solidFill>
                <a:latin typeface="Goudy Stout" panose="0202090407030B020401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438400" y="3864236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" panose="00000400000000000000" pitchFamily="2" charset="0"/>
              </a:rPr>
              <a:t>voi</a:t>
            </a:r>
            <a:endParaRPr lang="en-US" sz="2400" b="1" dirty="0">
              <a:solidFill>
                <a:prstClr val="white"/>
              </a:solidFill>
              <a:latin typeface="UVN Van Chuo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22464" y="38739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trâu</a:t>
            </a:r>
            <a:endParaRPr lang="en-US" sz="2400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133600" y="1195369"/>
            <a:ext cx="5699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Bốn chân như bốn cột đình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Hai tai ve vẩy, hai ngà trắng phau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Vòi dài vắt vẻo trên đầu</a:t>
            </a:r>
          </a:p>
          <a:p>
            <a:pPr defTabSz="685800"/>
            <a:r>
              <a:rPr lang="vi-VN" sz="2400" dirty="0">
                <a:solidFill>
                  <a:srgbClr val="FF0000"/>
                </a:solidFill>
                <a:latin typeface="+mj-lt"/>
              </a:rPr>
              <a:t>Trong rừng thích sống với nhau từng đàn.</a:t>
            </a:r>
          </a:p>
          <a:p>
            <a:pPr defTabSz="685800"/>
            <a:r>
              <a:rPr lang="en-US" sz="2400" dirty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vi-VN" sz="2400" dirty="0">
                <a:latin typeface="+mj-lt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6820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285695" y="1077375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464863" y="4546314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smtClean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563498" y="4531756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7691" y="4531756"/>
            <a:ext cx="2597448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C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544448" y="4511728"/>
            <a:ext cx="2597448" cy="963386"/>
          </a:xfrm>
          <a:prstGeom prst="roundRect">
            <a:avLst/>
          </a:prstGeom>
          <a:solidFill>
            <a:srgbClr val="FF0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04999" y="407009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mèo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UVN Thoi Nay Nang" panose="02020903060505020304" pitchFamily="18" charset="0"/>
              </a:rPr>
              <a:t>Con </a:t>
            </a:r>
            <a:r>
              <a:rPr lang="en-US" sz="2400" dirty="0" err="1">
                <a:solidFill>
                  <a:prstClr val="white"/>
                </a:solidFill>
                <a:latin typeface="UVN Thoi Nay Nang" panose="02020903060505020304" pitchFamily="18" charset="0"/>
              </a:rPr>
              <a:t>hổ</a:t>
            </a:r>
            <a:endParaRPr lang="en-US" sz="2400" dirty="0">
              <a:solidFill>
                <a:prstClr val="white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676400" y="1226364"/>
            <a:ext cx="7300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lông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vằn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mắt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Dáng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chuyển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nhe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nanh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VN Van Chuong Nang" panose="00000400000000000000" pitchFamily="2" charset="0"/>
              </a:rPr>
              <a:t>mồi</a:t>
            </a:r>
            <a:r>
              <a:rPr lang="en-US" sz="2000" dirty="0">
                <a:solidFill>
                  <a:prstClr val="black"/>
                </a:solidFill>
                <a:latin typeface="UVN Van Chuong Nang" panose="00000400000000000000" pitchFamily="2" charset="0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Thỏ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nai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phải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 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hỡi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UVN Van Chuong Nang" panose="00000400000000000000" pitchFamily="2" charset="0"/>
              </a:rPr>
              <a:t>ôi</a:t>
            </a:r>
            <a: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  <a:t> !</a:t>
            </a:r>
            <a:br>
              <a:rPr lang="en-US" sz="2000" dirty="0">
                <a:solidFill>
                  <a:srgbClr val="0070C0"/>
                </a:solidFill>
                <a:latin typeface="UVN Van Chuong Nang" panose="00000400000000000000" pitchFamily="2" charset="0"/>
              </a:rPr>
            </a:b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Muông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thú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khiếp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sợ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tôn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ngôi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chúa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  <a:t> ?</a:t>
            </a:r>
            <a:br>
              <a:rPr lang="en-US" sz="2000" dirty="0">
                <a:solidFill>
                  <a:srgbClr val="FFFF00"/>
                </a:solidFill>
                <a:latin typeface="UVN Van Chuong Nang" panose="00000400000000000000" pitchFamily="2" charset="0"/>
              </a:rPr>
            </a:b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                 (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UVN Van Chuong Nang" panose="00000400000000000000" pitchFamily="2" charset="0"/>
              </a:rPr>
              <a:t>gì</a:t>
            </a:r>
            <a:r>
              <a:rPr lang="en-US" sz="2400" dirty="0">
                <a:solidFill>
                  <a:srgbClr val="FFFF00"/>
                </a:solidFill>
                <a:latin typeface="UVN Van Chuong Nang" panose="00000400000000000000" pitchFamily="2" charset="0"/>
              </a:rPr>
              <a:t>?)</a:t>
            </a:r>
            <a:endParaRPr lang="vi-VN" sz="2400" dirty="0">
              <a:solidFill>
                <a:srgbClr val="FFFF00"/>
              </a:solidFill>
              <a:latin typeface="VL Picastro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0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8" grpId="0" animBg="1"/>
      <p:bldP spid="19" grpId="0" animBg="1"/>
      <p:bldP spid="16" grpId="0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163729" y="1171993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2936997" y="1318041"/>
            <a:ext cx="4213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4379138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1625772" y="4512633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4391638" y="4524176"/>
            <a:ext cx="2597448" cy="96338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1638273" y="4535717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00B0F0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238503" y="40740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983480" y="407405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sóc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752600" y="1477647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3286316" y="1646122"/>
            <a:ext cx="3670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phịch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2003575" y="4492099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5031049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2019560" y="4469536"/>
            <a:ext cx="2597448" cy="963386"/>
          </a:xfrm>
          <a:prstGeom prst="roundRect">
            <a:avLst/>
          </a:prstGeom>
          <a:solidFill>
            <a:srgbClr val="00B0F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503105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7030A0"/>
                </a:solidFill>
                <a:latin typeface="Gill Sans Ultra Bold Condensed" panose="020B0A06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2724183" y="3883289"/>
            <a:ext cx="160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gấu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5562600" y="3879146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khỉ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4817FAAB-82F6-40EA-B248-FC6CC496E4B7}"/>
              </a:ext>
            </a:extLst>
          </p:cNvPr>
          <p:cNvSpPr/>
          <p:nvPr/>
        </p:nvSpPr>
        <p:spPr>
          <a:xfrm>
            <a:off x="1340201" y="1389376"/>
            <a:ext cx="6115409" cy="2030387"/>
          </a:xfrm>
          <a:prstGeom prst="flowChartTerminator">
            <a:avLst/>
          </a:prstGeom>
          <a:gradFill>
            <a:gsLst>
              <a:gs pos="26000">
                <a:schemeClr val="accent1">
                  <a:lumMod val="5000"/>
                  <a:lumOff val="95000"/>
                </a:schemeClr>
              </a:gs>
              <a:gs pos="60000">
                <a:srgbClr val="92D050"/>
              </a:gs>
              <a:gs pos="83000">
                <a:srgbClr val="0070C0"/>
              </a:gs>
              <a:gs pos="100000">
                <a:srgbClr val="0070C0"/>
              </a:gs>
            </a:gsLst>
            <a:lin ang="5400000" scaled="1"/>
          </a:gra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DA253B-D85E-46BE-98A8-CD2BE8CB376B}"/>
              </a:ext>
            </a:extLst>
          </p:cNvPr>
          <p:cNvSpPr txBox="1"/>
          <p:nvPr/>
        </p:nvSpPr>
        <p:spPr>
          <a:xfrm>
            <a:off x="1843979" y="1435074"/>
            <a:ext cx="7300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lang thang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400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dài vắt vẻo trên đầu</a:t>
            </a: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vi-VN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hlinkClick r:id="rId3" action="ppaction://hlinksldjump"/>
            <a:extLst>
              <a:ext uri="{FF2B5EF4-FFF2-40B4-BE49-F238E27FC236}">
                <a16:creationId xmlns:a16="http://schemas.microsoft.com/office/drawing/2014/main" id="{E5DB9C78-C8D6-4136-8116-0ABB61648FB7}"/>
              </a:ext>
            </a:extLst>
          </p:cNvPr>
          <p:cNvSpPr/>
          <p:nvPr/>
        </p:nvSpPr>
        <p:spPr>
          <a:xfrm>
            <a:off x="1615595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500" b="1" i="1" dirty="0">
                <a:solidFill>
                  <a:srgbClr val="FFFF00"/>
                </a:solidFill>
                <a:latin typeface="SVN-Berkshire Swash" panose="02040603050506020204" pitchFamily="18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ĐÚNG</a:t>
            </a:r>
            <a:endParaRPr lang="en-US" sz="4500" b="1" i="1" dirty="0">
              <a:solidFill>
                <a:srgbClr val="FFFF00"/>
              </a:solidFill>
              <a:latin typeface="SVN-Berkshire Swash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E8CD17-DCC7-4E57-A0AD-488425F28C4B}"/>
              </a:ext>
            </a:extLst>
          </p:cNvPr>
          <p:cNvSpPr/>
          <p:nvPr/>
        </p:nvSpPr>
        <p:spPr>
          <a:xfrm>
            <a:off x="4510296" y="4533730"/>
            <a:ext cx="2597449" cy="963386"/>
          </a:xfrm>
          <a:prstGeom prst="roundRect">
            <a:avLst/>
          </a:prstGeom>
          <a:solidFill>
            <a:srgbClr val="00B05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5400" b="1" dirty="0">
                <a:solidFill>
                  <a:srgbClr val="FFFF00"/>
                </a:solidFill>
                <a:latin typeface="SVN-Bira" panose="02040603050506020204" pitchFamily="18" charset="0"/>
                <a:hlinkClick r:id="rId4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SAI</a:t>
            </a:r>
            <a:endParaRPr lang="en-US" sz="5400" b="1" dirty="0">
              <a:solidFill>
                <a:srgbClr val="FFFF00"/>
              </a:solidFill>
              <a:latin typeface="SVN-Bira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5F7DC6-3D7B-4DC2-AC53-71FABF3C687D}"/>
              </a:ext>
            </a:extLst>
          </p:cNvPr>
          <p:cNvSpPr/>
          <p:nvPr/>
        </p:nvSpPr>
        <p:spPr>
          <a:xfrm>
            <a:off x="1642674" y="4533730"/>
            <a:ext cx="2597448" cy="963386"/>
          </a:xfrm>
          <a:prstGeom prst="roundRect">
            <a:avLst/>
          </a:prstGeom>
          <a:solidFill>
            <a:srgbClr val="FFFF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44546A"/>
                </a:solidFill>
                <a:latin typeface="Gill Sans Ultra Bold" panose="020B0A02020104020203" pitchFamily="34" charset="0"/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3757AD-4835-415B-AFD7-894961CB6CF8}"/>
              </a:ext>
            </a:extLst>
          </p:cNvPr>
          <p:cNvSpPr/>
          <p:nvPr/>
        </p:nvSpPr>
        <p:spPr>
          <a:xfrm>
            <a:off x="4526400" y="4533730"/>
            <a:ext cx="2597448" cy="963386"/>
          </a:xfrm>
          <a:prstGeom prst="roundRect">
            <a:avLst/>
          </a:prstGeom>
          <a:solidFill>
            <a:srgbClr val="FFC000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Gill Sans Ultra Bold" panose="020B0A02020104020203" pitchFamily="3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D436C6-1D3A-43DB-86A6-A5B456B9FEF0}"/>
              </a:ext>
            </a:extLst>
          </p:cNvPr>
          <p:cNvSpPr txBox="1"/>
          <p:nvPr/>
        </p:nvSpPr>
        <p:spPr>
          <a:xfrm>
            <a:off x="1981200" y="4074052"/>
            <a:ext cx="2285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smtClean="0">
                <a:solidFill>
                  <a:prstClr val="white"/>
                </a:solidFill>
                <a:latin typeface="UVN Van Chuong Nang" panose="00000400000000000000" pitchFamily="2" charset="0"/>
              </a:rPr>
              <a:t>Con Tê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giác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979FE-9A50-402B-9370-491EA9B4C452}"/>
              </a:ext>
            </a:extLst>
          </p:cNvPr>
          <p:cNvSpPr txBox="1"/>
          <p:nvPr/>
        </p:nvSpPr>
        <p:spPr>
          <a:xfrm>
            <a:off x="4782028" y="4074053"/>
            <a:ext cx="203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>
                <a:solidFill>
                  <a:prstClr val="white"/>
                </a:solidFill>
                <a:latin typeface="UVN Van Chuong Nang" panose="00000400000000000000" pitchFamily="2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H</a:t>
            </a:r>
            <a:r>
              <a:rPr lang="en-US" sz="2400" b="1" smtClean="0">
                <a:solidFill>
                  <a:prstClr val="white"/>
                </a:solidFill>
                <a:latin typeface="UVN Van Chuong Nang" panose="00000400000000000000" pitchFamily="2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UVN Van Chuong Nang" panose="00000400000000000000" pitchFamily="2" charset="0"/>
              </a:rPr>
              <a:t>mã</a:t>
            </a:r>
            <a:endParaRPr lang="en-US" sz="2400" b="1" dirty="0">
              <a:solidFill>
                <a:prstClr val="white"/>
              </a:solidFill>
              <a:latin typeface="UVN Van Chuong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8" grpId="0" animBg="1"/>
      <p:bldP spid="9" grpId="0" animBg="1"/>
      <p:bldP spid="18" grpId="0" animBg="1"/>
      <p:bldP spid="19" grpId="0" animBg="1"/>
      <p:bldP spid="1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 rot="5400000">
            <a:off x="653780" y="4557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 rot="5400000">
            <a:off x="652800" y="6314110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 rot="5400000">
            <a:off x="263917" y="452403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 rot="5400000">
            <a:off x="263917" y="6314110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 rot="5400000">
            <a:off x="8569080" y="4747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 rot="5400000">
            <a:off x="8568075" y="6333106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 rot="5400000">
            <a:off x="8179192" y="471399"/>
            <a:ext cx="219529" cy="1646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 rot="5400000">
            <a:off x="8179192" y="6333106"/>
            <a:ext cx="219529" cy="16464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Freeform 2390"/>
          <p:cNvSpPr/>
          <p:nvPr/>
        </p:nvSpPr>
        <p:spPr bwMode="auto">
          <a:xfrm>
            <a:off x="2788835" y="1827360"/>
            <a:ext cx="1578407" cy="1533872"/>
          </a:xfrm>
          <a:custGeom>
            <a:avLst/>
            <a:gdLst>
              <a:gd name="T0" fmla="*/ 1973 w 1973"/>
              <a:gd name="T1" fmla="*/ 0 h 1438"/>
              <a:gd name="T2" fmla="*/ 1926 w 1973"/>
              <a:gd name="T3" fmla="*/ 37 h 1438"/>
              <a:gd name="T4" fmla="*/ 1874 w 1973"/>
              <a:gd name="T5" fmla="*/ 80 h 1438"/>
              <a:gd name="T6" fmla="*/ 1821 w 1973"/>
              <a:gd name="T7" fmla="*/ 126 h 1438"/>
              <a:gd name="T8" fmla="*/ 1767 w 1973"/>
              <a:gd name="T9" fmla="*/ 177 h 1438"/>
              <a:gd name="T10" fmla="*/ 1711 w 1973"/>
              <a:gd name="T11" fmla="*/ 231 h 1438"/>
              <a:gd name="T12" fmla="*/ 1655 w 1973"/>
              <a:gd name="T13" fmla="*/ 289 h 1438"/>
              <a:gd name="T14" fmla="*/ 1598 w 1973"/>
              <a:gd name="T15" fmla="*/ 351 h 1438"/>
              <a:gd name="T16" fmla="*/ 1544 w 1973"/>
              <a:gd name="T17" fmla="*/ 416 h 1438"/>
              <a:gd name="T18" fmla="*/ 1490 w 1973"/>
              <a:gd name="T19" fmla="*/ 486 h 1438"/>
              <a:gd name="T20" fmla="*/ 1437 w 1973"/>
              <a:gd name="T21" fmla="*/ 560 h 1438"/>
              <a:gd name="T22" fmla="*/ 1386 w 1973"/>
              <a:gd name="T23" fmla="*/ 636 h 1438"/>
              <a:gd name="T24" fmla="*/ 1339 w 1973"/>
              <a:gd name="T25" fmla="*/ 719 h 1438"/>
              <a:gd name="T26" fmla="*/ 1294 w 1973"/>
              <a:gd name="T27" fmla="*/ 802 h 1438"/>
              <a:gd name="T28" fmla="*/ 1254 w 1973"/>
              <a:gd name="T29" fmla="*/ 892 h 1438"/>
              <a:gd name="T30" fmla="*/ 1218 w 1973"/>
              <a:gd name="T31" fmla="*/ 983 h 1438"/>
              <a:gd name="T32" fmla="*/ 1186 w 1973"/>
              <a:gd name="T33" fmla="*/ 1080 h 1438"/>
              <a:gd name="T34" fmla="*/ 1161 w 1973"/>
              <a:gd name="T35" fmla="*/ 1179 h 1438"/>
              <a:gd name="T36" fmla="*/ 1140 w 1973"/>
              <a:gd name="T37" fmla="*/ 1282 h 1438"/>
              <a:gd name="T38" fmla="*/ 1126 w 1973"/>
              <a:gd name="T39" fmla="*/ 1389 h 1438"/>
              <a:gd name="T40" fmla="*/ 1090 w 1973"/>
              <a:gd name="T41" fmla="*/ 1357 h 1438"/>
              <a:gd name="T42" fmla="*/ 1050 w 1973"/>
              <a:gd name="T43" fmla="*/ 1328 h 1438"/>
              <a:gd name="T44" fmla="*/ 1011 w 1973"/>
              <a:gd name="T45" fmla="*/ 1301 h 1438"/>
              <a:gd name="T46" fmla="*/ 968 w 1973"/>
              <a:gd name="T47" fmla="*/ 1278 h 1438"/>
              <a:gd name="T48" fmla="*/ 922 w 1973"/>
              <a:gd name="T49" fmla="*/ 1255 h 1438"/>
              <a:gd name="T50" fmla="*/ 873 w 1973"/>
              <a:gd name="T51" fmla="*/ 1239 h 1438"/>
              <a:gd name="T52" fmla="*/ 821 w 1973"/>
              <a:gd name="T53" fmla="*/ 1223 h 1438"/>
              <a:gd name="T54" fmla="*/ 763 w 1973"/>
              <a:gd name="T55" fmla="*/ 1213 h 1438"/>
              <a:gd name="T56" fmla="*/ 702 w 1973"/>
              <a:gd name="T57" fmla="*/ 1206 h 1438"/>
              <a:gd name="T58" fmla="*/ 634 w 1973"/>
              <a:gd name="T59" fmla="*/ 1205 h 1438"/>
              <a:gd name="T60" fmla="*/ 586 w 1973"/>
              <a:gd name="T61" fmla="*/ 1205 h 1438"/>
              <a:gd name="T62" fmla="*/ 540 w 1973"/>
              <a:gd name="T63" fmla="*/ 1208 h 1438"/>
              <a:gd name="T64" fmla="*/ 497 w 1973"/>
              <a:gd name="T65" fmla="*/ 1213 h 1438"/>
              <a:gd name="T66" fmla="*/ 455 w 1973"/>
              <a:gd name="T67" fmla="*/ 1223 h 1438"/>
              <a:gd name="T68" fmla="*/ 414 w 1973"/>
              <a:gd name="T69" fmla="*/ 1234 h 1438"/>
              <a:gd name="T70" fmla="*/ 372 w 1973"/>
              <a:gd name="T71" fmla="*/ 1250 h 1438"/>
              <a:gd name="T72" fmla="*/ 330 w 1973"/>
              <a:gd name="T73" fmla="*/ 1269 h 1438"/>
              <a:gd name="T74" fmla="*/ 287 w 1973"/>
              <a:gd name="T75" fmla="*/ 1293 h 1438"/>
              <a:gd name="T76" fmla="*/ 241 w 1973"/>
              <a:gd name="T77" fmla="*/ 1321 h 1438"/>
              <a:gd name="T78" fmla="*/ 192 w 1973"/>
              <a:gd name="T79" fmla="*/ 1354 h 1438"/>
              <a:gd name="T80" fmla="*/ 140 w 1973"/>
              <a:gd name="T81" fmla="*/ 1393 h 1438"/>
              <a:gd name="T82" fmla="*/ 85 w 1973"/>
              <a:gd name="T83" fmla="*/ 1438 h 1438"/>
              <a:gd name="T84" fmla="*/ 0 w 1973"/>
              <a:gd name="T85" fmla="*/ 1438 h 1438"/>
              <a:gd name="T86" fmla="*/ 67 w 1973"/>
              <a:gd name="T87" fmla="*/ 1311 h 1438"/>
              <a:gd name="T88" fmla="*/ 139 w 1973"/>
              <a:gd name="T89" fmla="*/ 1190 h 1438"/>
              <a:gd name="T90" fmla="*/ 214 w 1973"/>
              <a:gd name="T91" fmla="*/ 1073 h 1438"/>
              <a:gd name="T92" fmla="*/ 295 w 1973"/>
              <a:gd name="T93" fmla="*/ 961 h 1438"/>
              <a:gd name="T94" fmla="*/ 379 w 1973"/>
              <a:gd name="T95" fmla="*/ 855 h 1438"/>
              <a:gd name="T96" fmla="*/ 468 w 1973"/>
              <a:gd name="T97" fmla="*/ 754 h 1438"/>
              <a:gd name="T98" fmla="*/ 561 w 1973"/>
              <a:gd name="T99" fmla="*/ 659 h 1438"/>
              <a:gd name="T100" fmla="*/ 657 w 1973"/>
              <a:gd name="T101" fmla="*/ 568 h 1438"/>
              <a:gd name="T102" fmla="*/ 759 w 1973"/>
              <a:gd name="T103" fmla="*/ 485 h 1438"/>
              <a:gd name="T104" fmla="*/ 864 w 1973"/>
              <a:gd name="T105" fmla="*/ 407 h 1438"/>
              <a:gd name="T106" fmla="*/ 972 w 1973"/>
              <a:gd name="T107" fmla="*/ 335 h 1438"/>
              <a:gd name="T108" fmla="*/ 1085 w 1973"/>
              <a:gd name="T109" fmla="*/ 270 h 1438"/>
              <a:gd name="T110" fmla="*/ 1201 w 1973"/>
              <a:gd name="T111" fmla="*/ 211 h 1438"/>
              <a:gd name="T112" fmla="*/ 1321 w 1973"/>
              <a:gd name="T113" fmla="*/ 159 h 1438"/>
              <a:gd name="T114" fmla="*/ 1445 w 1973"/>
              <a:gd name="T115" fmla="*/ 113 h 1438"/>
              <a:gd name="T116" fmla="*/ 1572 w 1973"/>
              <a:gd name="T117" fmla="*/ 73 h 1438"/>
              <a:gd name="T118" fmla="*/ 1703 w 1973"/>
              <a:gd name="T119" fmla="*/ 41 h 1438"/>
              <a:gd name="T120" fmla="*/ 1837 w 1973"/>
              <a:gd name="T121" fmla="*/ 18 h 1438"/>
              <a:gd name="T122" fmla="*/ 1973 w 1973"/>
              <a:gd name="T123" fmla="*/ 0 h 1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73" h="1438">
                <a:moveTo>
                  <a:pt x="1973" y="0"/>
                </a:moveTo>
                <a:lnTo>
                  <a:pt x="1926" y="37"/>
                </a:lnTo>
                <a:lnTo>
                  <a:pt x="1874" y="80"/>
                </a:lnTo>
                <a:lnTo>
                  <a:pt x="1821" y="126"/>
                </a:lnTo>
                <a:lnTo>
                  <a:pt x="1767" y="177"/>
                </a:lnTo>
                <a:lnTo>
                  <a:pt x="1711" y="231"/>
                </a:lnTo>
                <a:lnTo>
                  <a:pt x="1655" y="289"/>
                </a:lnTo>
                <a:lnTo>
                  <a:pt x="1598" y="351"/>
                </a:lnTo>
                <a:lnTo>
                  <a:pt x="1544" y="416"/>
                </a:lnTo>
                <a:lnTo>
                  <a:pt x="1490" y="486"/>
                </a:lnTo>
                <a:lnTo>
                  <a:pt x="1437" y="560"/>
                </a:lnTo>
                <a:lnTo>
                  <a:pt x="1386" y="636"/>
                </a:lnTo>
                <a:lnTo>
                  <a:pt x="1339" y="719"/>
                </a:lnTo>
                <a:lnTo>
                  <a:pt x="1294" y="802"/>
                </a:lnTo>
                <a:lnTo>
                  <a:pt x="1254" y="892"/>
                </a:lnTo>
                <a:lnTo>
                  <a:pt x="1218" y="983"/>
                </a:lnTo>
                <a:lnTo>
                  <a:pt x="1186" y="1080"/>
                </a:lnTo>
                <a:lnTo>
                  <a:pt x="1161" y="1179"/>
                </a:lnTo>
                <a:lnTo>
                  <a:pt x="1140" y="1282"/>
                </a:lnTo>
                <a:lnTo>
                  <a:pt x="1126" y="1389"/>
                </a:lnTo>
                <a:lnTo>
                  <a:pt x="1090" y="1357"/>
                </a:lnTo>
                <a:lnTo>
                  <a:pt x="1050" y="1328"/>
                </a:lnTo>
                <a:lnTo>
                  <a:pt x="1011" y="1301"/>
                </a:lnTo>
                <a:lnTo>
                  <a:pt x="968" y="1278"/>
                </a:lnTo>
                <a:lnTo>
                  <a:pt x="922" y="1255"/>
                </a:lnTo>
                <a:lnTo>
                  <a:pt x="873" y="1239"/>
                </a:lnTo>
                <a:lnTo>
                  <a:pt x="821" y="1223"/>
                </a:lnTo>
                <a:lnTo>
                  <a:pt x="763" y="1213"/>
                </a:lnTo>
                <a:lnTo>
                  <a:pt x="702" y="1206"/>
                </a:lnTo>
                <a:lnTo>
                  <a:pt x="634" y="1205"/>
                </a:lnTo>
                <a:lnTo>
                  <a:pt x="586" y="1205"/>
                </a:lnTo>
                <a:lnTo>
                  <a:pt x="540" y="1208"/>
                </a:lnTo>
                <a:lnTo>
                  <a:pt x="497" y="1213"/>
                </a:lnTo>
                <a:lnTo>
                  <a:pt x="455" y="1223"/>
                </a:lnTo>
                <a:lnTo>
                  <a:pt x="414" y="1234"/>
                </a:lnTo>
                <a:lnTo>
                  <a:pt x="372" y="1250"/>
                </a:lnTo>
                <a:lnTo>
                  <a:pt x="330" y="1269"/>
                </a:lnTo>
                <a:lnTo>
                  <a:pt x="287" y="1293"/>
                </a:lnTo>
                <a:lnTo>
                  <a:pt x="241" y="1321"/>
                </a:lnTo>
                <a:lnTo>
                  <a:pt x="192" y="1354"/>
                </a:lnTo>
                <a:lnTo>
                  <a:pt x="140" y="1393"/>
                </a:lnTo>
                <a:lnTo>
                  <a:pt x="85" y="1438"/>
                </a:lnTo>
                <a:lnTo>
                  <a:pt x="0" y="1438"/>
                </a:lnTo>
                <a:lnTo>
                  <a:pt x="67" y="1311"/>
                </a:lnTo>
                <a:lnTo>
                  <a:pt x="139" y="1190"/>
                </a:lnTo>
                <a:lnTo>
                  <a:pt x="214" y="1073"/>
                </a:lnTo>
                <a:lnTo>
                  <a:pt x="295" y="961"/>
                </a:lnTo>
                <a:lnTo>
                  <a:pt x="379" y="855"/>
                </a:lnTo>
                <a:lnTo>
                  <a:pt x="468" y="754"/>
                </a:lnTo>
                <a:lnTo>
                  <a:pt x="561" y="659"/>
                </a:lnTo>
                <a:lnTo>
                  <a:pt x="657" y="568"/>
                </a:lnTo>
                <a:lnTo>
                  <a:pt x="759" y="485"/>
                </a:lnTo>
                <a:lnTo>
                  <a:pt x="864" y="407"/>
                </a:lnTo>
                <a:lnTo>
                  <a:pt x="972" y="335"/>
                </a:lnTo>
                <a:lnTo>
                  <a:pt x="1085" y="270"/>
                </a:lnTo>
                <a:lnTo>
                  <a:pt x="1201" y="211"/>
                </a:lnTo>
                <a:lnTo>
                  <a:pt x="1321" y="159"/>
                </a:lnTo>
                <a:lnTo>
                  <a:pt x="1445" y="113"/>
                </a:lnTo>
                <a:lnTo>
                  <a:pt x="1572" y="73"/>
                </a:lnTo>
                <a:lnTo>
                  <a:pt x="1703" y="41"/>
                </a:lnTo>
                <a:lnTo>
                  <a:pt x="1837" y="18"/>
                </a:lnTo>
                <a:lnTo>
                  <a:pt x="197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9" name="Freeform 2391"/>
          <p:cNvSpPr/>
          <p:nvPr/>
        </p:nvSpPr>
        <p:spPr bwMode="auto">
          <a:xfrm>
            <a:off x="3945640" y="3521233"/>
            <a:ext cx="817603" cy="2231474"/>
          </a:xfrm>
          <a:custGeom>
            <a:avLst/>
            <a:gdLst>
              <a:gd name="T0" fmla="*/ 1022 w 1022"/>
              <a:gd name="T1" fmla="*/ 1507 h 2092"/>
              <a:gd name="T2" fmla="*/ 1015 w 1022"/>
              <a:gd name="T3" fmla="*/ 1631 h 2092"/>
              <a:gd name="T4" fmla="*/ 991 w 1022"/>
              <a:gd name="T5" fmla="*/ 1744 h 2092"/>
              <a:gd name="T6" fmla="*/ 951 w 1022"/>
              <a:gd name="T7" fmla="*/ 1844 h 2092"/>
              <a:gd name="T8" fmla="*/ 895 w 1022"/>
              <a:gd name="T9" fmla="*/ 1929 h 2092"/>
              <a:gd name="T10" fmla="*/ 821 w 1022"/>
              <a:gd name="T11" fmla="*/ 1999 h 2092"/>
              <a:gd name="T12" fmla="*/ 731 w 1022"/>
              <a:gd name="T13" fmla="*/ 2049 h 2092"/>
              <a:gd name="T14" fmla="*/ 622 w 1022"/>
              <a:gd name="T15" fmla="*/ 2081 h 2092"/>
              <a:gd name="T16" fmla="*/ 494 w 1022"/>
              <a:gd name="T17" fmla="*/ 2092 h 2092"/>
              <a:gd name="T18" fmla="*/ 374 w 1022"/>
              <a:gd name="T19" fmla="*/ 2082 h 2092"/>
              <a:gd name="T20" fmla="*/ 275 w 1022"/>
              <a:gd name="T21" fmla="*/ 2054 h 2092"/>
              <a:gd name="T22" fmla="*/ 193 w 1022"/>
              <a:gd name="T23" fmla="*/ 2010 h 2092"/>
              <a:gd name="T24" fmla="*/ 129 w 1022"/>
              <a:gd name="T25" fmla="*/ 1950 h 2092"/>
              <a:gd name="T26" fmla="*/ 78 w 1022"/>
              <a:gd name="T27" fmla="*/ 1876 h 2092"/>
              <a:gd name="T28" fmla="*/ 42 w 1022"/>
              <a:gd name="T29" fmla="*/ 1791 h 2092"/>
              <a:gd name="T30" fmla="*/ 17 w 1022"/>
              <a:gd name="T31" fmla="*/ 1695 h 2092"/>
              <a:gd name="T32" fmla="*/ 5 w 1022"/>
              <a:gd name="T33" fmla="*/ 1590 h 2092"/>
              <a:gd name="T34" fmla="*/ 0 w 1022"/>
              <a:gd name="T35" fmla="*/ 1479 h 2092"/>
              <a:gd name="T36" fmla="*/ 255 w 1022"/>
              <a:gd name="T37" fmla="*/ 1540 h 2092"/>
              <a:gd name="T38" fmla="*/ 267 w 1022"/>
              <a:gd name="T39" fmla="*/ 1646 h 2092"/>
              <a:gd name="T40" fmla="*/ 290 w 1022"/>
              <a:gd name="T41" fmla="*/ 1727 h 2092"/>
              <a:gd name="T42" fmla="*/ 329 w 1022"/>
              <a:gd name="T43" fmla="*/ 1787 h 2092"/>
              <a:gd name="T44" fmla="*/ 385 w 1022"/>
              <a:gd name="T45" fmla="*/ 1824 h 2092"/>
              <a:gd name="T46" fmla="*/ 457 w 1022"/>
              <a:gd name="T47" fmla="*/ 1843 h 2092"/>
              <a:gd name="T48" fmla="*/ 545 w 1022"/>
              <a:gd name="T49" fmla="*/ 1844 h 2092"/>
              <a:gd name="T50" fmla="*/ 618 w 1022"/>
              <a:gd name="T51" fmla="*/ 1830 h 2092"/>
              <a:gd name="T52" fmla="*/ 669 w 1022"/>
              <a:gd name="T53" fmla="*/ 1804 h 2092"/>
              <a:gd name="T54" fmla="*/ 704 w 1022"/>
              <a:gd name="T55" fmla="*/ 1765 h 2092"/>
              <a:gd name="T56" fmla="*/ 725 w 1022"/>
              <a:gd name="T57" fmla="*/ 1714 h 2092"/>
              <a:gd name="T58" fmla="*/ 736 w 1022"/>
              <a:gd name="T59" fmla="*/ 1654 h 2092"/>
              <a:gd name="T60" fmla="*/ 739 w 1022"/>
              <a:gd name="T61" fmla="*/ 1585 h 2092"/>
              <a:gd name="T62" fmla="*/ 740 w 1022"/>
              <a:gd name="T63" fmla="*/ 1507 h 2092"/>
              <a:gd name="T64" fmla="*/ 1018 w 1022"/>
              <a:gd name="T65" fmla="*/ 0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22" h="2092">
                <a:moveTo>
                  <a:pt x="1018" y="0"/>
                </a:moveTo>
                <a:lnTo>
                  <a:pt x="1022" y="1507"/>
                </a:lnTo>
                <a:lnTo>
                  <a:pt x="1021" y="1571"/>
                </a:lnTo>
                <a:lnTo>
                  <a:pt x="1015" y="1631"/>
                </a:lnTo>
                <a:lnTo>
                  <a:pt x="1005" y="1689"/>
                </a:lnTo>
                <a:lnTo>
                  <a:pt x="991" y="1744"/>
                </a:lnTo>
                <a:lnTo>
                  <a:pt x="973" y="1795"/>
                </a:lnTo>
                <a:lnTo>
                  <a:pt x="951" y="1844"/>
                </a:lnTo>
                <a:lnTo>
                  <a:pt x="926" y="1889"/>
                </a:lnTo>
                <a:lnTo>
                  <a:pt x="895" y="1929"/>
                </a:lnTo>
                <a:lnTo>
                  <a:pt x="860" y="1965"/>
                </a:lnTo>
                <a:lnTo>
                  <a:pt x="821" y="1999"/>
                </a:lnTo>
                <a:lnTo>
                  <a:pt x="778" y="2027"/>
                </a:lnTo>
                <a:lnTo>
                  <a:pt x="731" y="2049"/>
                </a:lnTo>
                <a:lnTo>
                  <a:pt x="678" y="2068"/>
                </a:lnTo>
                <a:lnTo>
                  <a:pt x="622" y="2081"/>
                </a:lnTo>
                <a:lnTo>
                  <a:pt x="559" y="2089"/>
                </a:lnTo>
                <a:lnTo>
                  <a:pt x="494" y="2092"/>
                </a:lnTo>
                <a:lnTo>
                  <a:pt x="431" y="2089"/>
                </a:lnTo>
                <a:lnTo>
                  <a:pt x="374" y="2082"/>
                </a:lnTo>
                <a:lnTo>
                  <a:pt x="322" y="2071"/>
                </a:lnTo>
                <a:lnTo>
                  <a:pt x="275" y="2054"/>
                </a:lnTo>
                <a:lnTo>
                  <a:pt x="232" y="2033"/>
                </a:lnTo>
                <a:lnTo>
                  <a:pt x="193" y="2010"/>
                </a:lnTo>
                <a:lnTo>
                  <a:pt x="159" y="1982"/>
                </a:lnTo>
                <a:lnTo>
                  <a:pt x="129" y="1950"/>
                </a:lnTo>
                <a:lnTo>
                  <a:pt x="101" y="1915"/>
                </a:lnTo>
                <a:lnTo>
                  <a:pt x="78" y="1876"/>
                </a:lnTo>
                <a:lnTo>
                  <a:pt x="59" y="1836"/>
                </a:lnTo>
                <a:lnTo>
                  <a:pt x="42" y="1791"/>
                </a:lnTo>
                <a:lnTo>
                  <a:pt x="28" y="1745"/>
                </a:lnTo>
                <a:lnTo>
                  <a:pt x="17" y="1695"/>
                </a:lnTo>
                <a:lnTo>
                  <a:pt x="10" y="1645"/>
                </a:lnTo>
                <a:lnTo>
                  <a:pt x="5" y="1590"/>
                </a:lnTo>
                <a:lnTo>
                  <a:pt x="0" y="1536"/>
                </a:lnTo>
                <a:lnTo>
                  <a:pt x="0" y="1479"/>
                </a:lnTo>
                <a:lnTo>
                  <a:pt x="254" y="1479"/>
                </a:lnTo>
                <a:lnTo>
                  <a:pt x="255" y="1540"/>
                </a:lnTo>
                <a:lnTo>
                  <a:pt x="260" y="1596"/>
                </a:lnTo>
                <a:lnTo>
                  <a:pt x="267" y="1646"/>
                </a:lnTo>
                <a:lnTo>
                  <a:pt x="278" y="1689"/>
                </a:lnTo>
                <a:lnTo>
                  <a:pt x="290" y="1727"/>
                </a:lnTo>
                <a:lnTo>
                  <a:pt x="308" y="1760"/>
                </a:lnTo>
                <a:lnTo>
                  <a:pt x="329" y="1787"/>
                </a:lnTo>
                <a:lnTo>
                  <a:pt x="356" y="1808"/>
                </a:lnTo>
                <a:lnTo>
                  <a:pt x="385" y="1824"/>
                </a:lnTo>
                <a:lnTo>
                  <a:pt x="418" y="1837"/>
                </a:lnTo>
                <a:lnTo>
                  <a:pt x="457" y="1843"/>
                </a:lnTo>
                <a:lnTo>
                  <a:pt x="501" y="1845"/>
                </a:lnTo>
                <a:lnTo>
                  <a:pt x="545" y="1844"/>
                </a:lnTo>
                <a:lnTo>
                  <a:pt x="584" y="1838"/>
                </a:lnTo>
                <a:lnTo>
                  <a:pt x="618" y="1830"/>
                </a:lnTo>
                <a:lnTo>
                  <a:pt x="646" y="1817"/>
                </a:lnTo>
                <a:lnTo>
                  <a:pt x="669" y="1804"/>
                </a:lnTo>
                <a:lnTo>
                  <a:pt x="689" y="1785"/>
                </a:lnTo>
                <a:lnTo>
                  <a:pt x="704" y="1765"/>
                </a:lnTo>
                <a:lnTo>
                  <a:pt x="715" y="1741"/>
                </a:lnTo>
                <a:lnTo>
                  <a:pt x="725" y="1714"/>
                </a:lnTo>
                <a:lnTo>
                  <a:pt x="731" y="1685"/>
                </a:lnTo>
                <a:lnTo>
                  <a:pt x="736" y="1654"/>
                </a:lnTo>
                <a:lnTo>
                  <a:pt x="738" y="1621"/>
                </a:lnTo>
                <a:lnTo>
                  <a:pt x="739" y="1585"/>
                </a:lnTo>
                <a:lnTo>
                  <a:pt x="740" y="1547"/>
                </a:lnTo>
                <a:lnTo>
                  <a:pt x="740" y="1507"/>
                </a:lnTo>
                <a:lnTo>
                  <a:pt x="740" y="4"/>
                </a:lnTo>
                <a:lnTo>
                  <a:pt x="1018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0" name="Freeform 2392"/>
          <p:cNvSpPr/>
          <p:nvPr/>
        </p:nvSpPr>
        <p:spPr bwMode="auto">
          <a:xfrm>
            <a:off x="4892810" y="1829494"/>
            <a:ext cx="1574406" cy="1597872"/>
          </a:xfrm>
          <a:custGeom>
            <a:avLst/>
            <a:gdLst>
              <a:gd name="T0" fmla="*/ 0 w 1968"/>
              <a:gd name="T1" fmla="*/ 0 h 1498"/>
              <a:gd name="T2" fmla="*/ 136 w 1968"/>
              <a:gd name="T3" fmla="*/ 20 h 1498"/>
              <a:gd name="T4" fmla="*/ 271 w 1968"/>
              <a:gd name="T5" fmla="*/ 46 h 1498"/>
              <a:gd name="T6" fmla="*/ 402 w 1968"/>
              <a:gd name="T7" fmla="*/ 80 h 1498"/>
              <a:gd name="T8" fmla="*/ 532 w 1968"/>
              <a:gd name="T9" fmla="*/ 120 h 1498"/>
              <a:gd name="T10" fmla="*/ 656 w 1968"/>
              <a:gd name="T11" fmla="*/ 168 h 1498"/>
              <a:gd name="T12" fmla="*/ 779 w 1968"/>
              <a:gd name="T13" fmla="*/ 222 h 1498"/>
              <a:gd name="T14" fmla="*/ 896 w 1968"/>
              <a:gd name="T15" fmla="*/ 283 h 1498"/>
              <a:gd name="T16" fmla="*/ 1010 w 1968"/>
              <a:gd name="T17" fmla="*/ 350 h 1498"/>
              <a:gd name="T18" fmla="*/ 1120 w 1968"/>
              <a:gd name="T19" fmla="*/ 424 h 1498"/>
              <a:gd name="T20" fmla="*/ 1228 w 1968"/>
              <a:gd name="T21" fmla="*/ 503 h 1498"/>
              <a:gd name="T22" fmla="*/ 1329 w 1968"/>
              <a:gd name="T23" fmla="*/ 590 h 1498"/>
              <a:gd name="T24" fmla="*/ 1425 w 1968"/>
              <a:gd name="T25" fmla="*/ 682 h 1498"/>
              <a:gd name="T26" fmla="*/ 1519 w 1968"/>
              <a:gd name="T27" fmla="*/ 779 h 1498"/>
              <a:gd name="T28" fmla="*/ 1607 w 1968"/>
              <a:gd name="T29" fmla="*/ 883 h 1498"/>
              <a:gd name="T30" fmla="*/ 1689 w 1968"/>
              <a:gd name="T31" fmla="*/ 991 h 1498"/>
              <a:gd name="T32" fmla="*/ 1767 w 1968"/>
              <a:gd name="T33" fmla="*/ 1106 h 1498"/>
              <a:gd name="T34" fmla="*/ 1839 w 1968"/>
              <a:gd name="T35" fmla="*/ 1224 h 1498"/>
              <a:gd name="T36" fmla="*/ 1906 w 1968"/>
              <a:gd name="T37" fmla="*/ 1348 h 1498"/>
              <a:gd name="T38" fmla="*/ 1968 w 1968"/>
              <a:gd name="T39" fmla="*/ 1478 h 1498"/>
              <a:gd name="T40" fmla="*/ 1883 w 1968"/>
              <a:gd name="T41" fmla="*/ 1498 h 1498"/>
              <a:gd name="T42" fmla="*/ 1846 w 1968"/>
              <a:gd name="T43" fmla="*/ 1459 h 1498"/>
              <a:gd name="T44" fmla="*/ 1809 w 1968"/>
              <a:gd name="T45" fmla="*/ 1422 h 1498"/>
              <a:gd name="T46" fmla="*/ 1771 w 1968"/>
              <a:gd name="T47" fmla="*/ 1386 h 1498"/>
              <a:gd name="T48" fmla="*/ 1732 w 1968"/>
              <a:gd name="T49" fmla="*/ 1354 h 1498"/>
              <a:gd name="T50" fmla="*/ 1690 w 1968"/>
              <a:gd name="T51" fmla="*/ 1323 h 1498"/>
              <a:gd name="T52" fmla="*/ 1647 w 1968"/>
              <a:gd name="T53" fmla="*/ 1296 h 1498"/>
              <a:gd name="T54" fmla="*/ 1601 w 1968"/>
              <a:gd name="T55" fmla="*/ 1273 h 1498"/>
              <a:gd name="T56" fmla="*/ 1552 w 1968"/>
              <a:gd name="T57" fmla="*/ 1253 h 1498"/>
              <a:gd name="T58" fmla="*/ 1499 w 1968"/>
              <a:gd name="T59" fmla="*/ 1238 h 1498"/>
              <a:gd name="T60" fmla="*/ 1442 w 1968"/>
              <a:gd name="T61" fmla="*/ 1227 h 1498"/>
              <a:gd name="T62" fmla="*/ 1379 w 1968"/>
              <a:gd name="T63" fmla="*/ 1218 h 1498"/>
              <a:gd name="T64" fmla="*/ 1311 w 1968"/>
              <a:gd name="T65" fmla="*/ 1217 h 1498"/>
              <a:gd name="T66" fmla="*/ 1267 w 1968"/>
              <a:gd name="T67" fmla="*/ 1217 h 1498"/>
              <a:gd name="T68" fmla="*/ 1223 w 1968"/>
              <a:gd name="T69" fmla="*/ 1220 h 1498"/>
              <a:gd name="T70" fmla="*/ 1182 w 1968"/>
              <a:gd name="T71" fmla="*/ 1225 h 1498"/>
              <a:gd name="T72" fmla="*/ 1141 w 1968"/>
              <a:gd name="T73" fmla="*/ 1234 h 1498"/>
              <a:gd name="T74" fmla="*/ 1101 w 1968"/>
              <a:gd name="T75" fmla="*/ 1245 h 1498"/>
              <a:gd name="T76" fmla="*/ 1059 w 1968"/>
              <a:gd name="T77" fmla="*/ 1260 h 1498"/>
              <a:gd name="T78" fmla="*/ 1017 w 1968"/>
              <a:gd name="T79" fmla="*/ 1278 h 1498"/>
              <a:gd name="T80" fmla="*/ 972 w 1968"/>
              <a:gd name="T81" fmla="*/ 1302 h 1498"/>
              <a:gd name="T82" fmla="*/ 925 w 1968"/>
              <a:gd name="T83" fmla="*/ 1330 h 1498"/>
              <a:gd name="T84" fmla="*/ 875 w 1968"/>
              <a:gd name="T85" fmla="*/ 1363 h 1498"/>
              <a:gd name="T86" fmla="*/ 860 w 1968"/>
              <a:gd name="T87" fmla="*/ 1259 h 1498"/>
              <a:gd name="T88" fmla="*/ 837 w 1968"/>
              <a:gd name="T89" fmla="*/ 1158 h 1498"/>
              <a:gd name="T90" fmla="*/ 809 w 1968"/>
              <a:gd name="T91" fmla="*/ 1061 h 1498"/>
              <a:gd name="T92" fmla="*/ 776 w 1968"/>
              <a:gd name="T93" fmla="*/ 968 h 1498"/>
              <a:gd name="T94" fmla="*/ 738 w 1968"/>
              <a:gd name="T95" fmla="*/ 877 h 1498"/>
              <a:gd name="T96" fmla="*/ 697 w 1968"/>
              <a:gd name="T97" fmla="*/ 791 h 1498"/>
              <a:gd name="T98" fmla="*/ 651 w 1968"/>
              <a:gd name="T99" fmla="*/ 707 h 1498"/>
              <a:gd name="T100" fmla="*/ 602 w 1968"/>
              <a:gd name="T101" fmla="*/ 628 h 1498"/>
              <a:gd name="T102" fmla="*/ 550 w 1968"/>
              <a:gd name="T103" fmla="*/ 552 h 1498"/>
              <a:gd name="T104" fmla="*/ 496 w 1968"/>
              <a:gd name="T105" fmla="*/ 480 h 1498"/>
              <a:gd name="T106" fmla="*/ 440 w 1968"/>
              <a:gd name="T107" fmla="*/ 412 h 1498"/>
              <a:gd name="T108" fmla="*/ 384 w 1968"/>
              <a:gd name="T109" fmla="*/ 347 h 1498"/>
              <a:gd name="T110" fmla="*/ 327 w 1968"/>
              <a:gd name="T111" fmla="*/ 286 h 1498"/>
              <a:gd name="T112" fmla="*/ 270 w 1968"/>
              <a:gd name="T113" fmla="*/ 229 h 1498"/>
              <a:gd name="T114" fmla="*/ 213 w 1968"/>
              <a:gd name="T115" fmla="*/ 176 h 1498"/>
              <a:gd name="T116" fmla="*/ 157 w 1968"/>
              <a:gd name="T117" fmla="*/ 126 h 1498"/>
              <a:gd name="T118" fmla="*/ 103 w 1968"/>
              <a:gd name="T119" fmla="*/ 81 h 1498"/>
              <a:gd name="T120" fmla="*/ 50 w 1968"/>
              <a:gd name="T121" fmla="*/ 38 h 1498"/>
              <a:gd name="T122" fmla="*/ 0 w 1968"/>
              <a:gd name="T123" fmla="*/ 0 h 1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8" h="1498">
                <a:moveTo>
                  <a:pt x="0" y="0"/>
                </a:moveTo>
                <a:lnTo>
                  <a:pt x="136" y="20"/>
                </a:lnTo>
                <a:lnTo>
                  <a:pt x="271" y="46"/>
                </a:lnTo>
                <a:lnTo>
                  <a:pt x="402" y="80"/>
                </a:lnTo>
                <a:lnTo>
                  <a:pt x="532" y="120"/>
                </a:lnTo>
                <a:lnTo>
                  <a:pt x="656" y="168"/>
                </a:lnTo>
                <a:lnTo>
                  <a:pt x="779" y="222"/>
                </a:lnTo>
                <a:lnTo>
                  <a:pt x="896" y="283"/>
                </a:lnTo>
                <a:lnTo>
                  <a:pt x="1010" y="350"/>
                </a:lnTo>
                <a:lnTo>
                  <a:pt x="1120" y="424"/>
                </a:lnTo>
                <a:lnTo>
                  <a:pt x="1228" y="503"/>
                </a:lnTo>
                <a:lnTo>
                  <a:pt x="1329" y="590"/>
                </a:lnTo>
                <a:lnTo>
                  <a:pt x="1425" y="682"/>
                </a:lnTo>
                <a:lnTo>
                  <a:pt x="1519" y="779"/>
                </a:lnTo>
                <a:lnTo>
                  <a:pt x="1607" y="883"/>
                </a:lnTo>
                <a:lnTo>
                  <a:pt x="1689" y="991"/>
                </a:lnTo>
                <a:lnTo>
                  <a:pt x="1767" y="1106"/>
                </a:lnTo>
                <a:lnTo>
                  <a:pt x="1839" y="1224"/>
                </a:lnTo>
                <a:lnTo>
                  <a:pt x="1906" y="1348"/>
                </a:lnTo>
                <a:lnTo>
                  <a:pt x="1968" y="1478"/>
                </a:lnTo>
                <a:lnTo>
                  <a:pt x="1883" y="1498"/>
                </a:lnTo>
                <a:lnTo>
                  <a:pt x="1846" y="1459"/>
                </a:lnTo>
                <a:lnTo>
                  <a:pt x="1809" y="1422"/>
                </a:lnTo>
                <a:lnTo>
                  <a:pt x="1771" y="1386"/>
                </a:lnTo>
                <a:lnTo>
                  <a:pt x="1732" y="1354"/>
                </a:lnTo>
                <a:lnTo>
                  <a:pt x="1690" y="1323"/>
                </a:lnTo>
                <a:lnTo>
                  <a:pt x="1647" y="1296"/>
                </a:lnTo>
                <a:lnTo>
                  <a:pt x="1601" y="1273"/>
                </a:lnTo>
                <a:lnTo>
                  <a:pt x="1552" y="1253"/>
                </a:lnTo>
                <a:lnTo>
                  <a:pt x="1499" y="1238"/>
                </a:lnTo>
                <a:lnTo>
                  <a:pt x="1442" y="1227"/>
                </a:lnTo>
                <a:lnTo>
                  <a:pt x="1379" y="1218"/>
                </a:lnTo>
                <a:lnTo>
                  <a:pt x="1311" y="1217"/>
                </a:lnTo>
                <a:lnTo>
                  <a:pt x="1267" y="1217"/>
                </a:lnTo>
                <a:lnTo>
                  <a:pt x="1223" y="1220"/>
                </a:lnTo>
                <a:lnTo>
                  <a:pt x="1182" y="1225"/>
                </a:lnTo>
                <a:lnTo>
                  <a:pt x="1141" y="1234"/>
                </a:lnTo>
                <a:lnTo>
                  <a:pt x="1101" y="1245"/>
                </a:lnTo>
                <a:lnTo>
                  <a:pt x="1059" y="1260"/>
                </a:lnTo>
                <a:lnTo>
                  <a:pt x="1017" y="1278"/>
                </a:lnTo>
                <a:lnTo>
                  <a:pt x="972" y="1302"/>
                </a:lnTo>
                <a:lnTo>
                  <a:pt x="925" y="1330"/>
                </a:lnTo>
                <a:lnTo>
                  <a:pt x="875" y="1363"/>
                </a:lnTo>
                <a:lnTo>
                  <a:pt x="860" y="1259"/>
                </a:lnTo>
                <a:lnTo>
                  <a:pt x="837" y="1158"/>
                </a:lnTo>
                <a:lnTo>
                  <a:pt x="809" y="1061"/>
                </a:lnTo>
                <a:lnTo>
                  <a:pt x="776" y="968"/>
                </a:lnTo>
                <a:lnTo>
                  <a:pt x="738" y="877"/>
                </a:lnTo>
                <a:lnTo>
                  <a:pt x="697" y="791"/>
                </a:lnTo>
                <a:lnTo>
                  <a:pt x="651" y="707"/>
                </a:lnTo>
                <a:lnTo>
                  <a:pt x="602" y="628"/>
                </a:lnTo>
                <a:lnTo>
                  <a:pt x="550" y="552"/>
                </a:lnTo>
                <a:lnTo>
                  <a:pt x="496" y="480"/>
                </a:lnTo>
                <a:lnTo>
                  <a:pt x="440" y="412"/>
                </a:lnTo>
                <a:lnTo>
                  <a:pt x="384" y="347"/>
                </a:lnTo>
                <a:lnTo>
                  <a:pt x="327" y="286"/>
                </a:lnTo>
                <a:lnTo>
                  <a:pt x="270" y="229"/>
                </a:lnTo>
                <a:lnTo>
                  <a:pt x="213" y="176"/>
                </a:lnTo>
                <a:lnTo>
                  <a:pt x="157" y="126"/>
                </a:lnTo>
                <a:lnTo>
                  <a:pt x="103" y="81"/>
                </a:lnTo>
                <a:lnTo>
                  <a:pt x="50" y="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1" name="Freeform 2393"/>
          <p:cNvSpPr/>
          <p:nvPr/>
        </p:nvSpPr>
        <p:spPr bwMode="auto">
          <a:xfrm>
            <a:off x="4489609" y="1148958"/>
            <a:ext cx="302402" cy="467202"/>
          </a:xfrm>
          <a:custGeom>
            <a:avLst/>
            <a:gdLst>
              <a:gd name="T0" fmla="*/ 56 w 378"/>
              <a:gd name="T1" fmla="*/ 0 h 438"/>
              <a:gd name="T2" fmla="*/ 321 w 378"/>
              <a:gd name="T3" fmla="*/ 0 h 438"/>
              <a:gd name="T4" fmla="*/ 378 w 378"/>
              <a:gd name="T5" fmla="*/ 438 h 438"/>
              <a:gd name="T6" fmla="*/ 0 w 378"/>
              <a:gd name="T7" fmla="*/ 438 h 438"/>
              <a:gd name="T8" fmla="*/ 56 w 378"/>
              <a:gd name="T9" fmla="*/ 0 h 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" h="438">
                <a:moveTo>
                  <a:pt x="56" y="0"/>
                </a:moveTo>
                <a:lnTo>
                  <a:pt x="321" y="0"/>
                </a:lnTo>
                <a:lnTo>
                  <a:pt x="378" y="438"/>
                </a:lnTo>
                <a:lnTo>
                  <a:pt x="0" y="438"/>
                </a:lnTo>
                <a:lnTo>
                  <a:pt x="56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2" name="Freeform 2394"/>
          <p:cNvSpPr/>
          <p:nvPr/>
        </p:nvSpPr>
        <p:spPr bwMode="auto">
          <a:xfrm>
            <a:off x="4715242" y="1877494"/>
            <a:ext cx="732803" cy="1457072"/>
          </a:xfrm>
          <a:custGeom>
            <a:avLst/>
            <a:gdLst>
              <a:gd name="T0" fmla="*/ 0 w 916"/>
              <a:gd name="T1" fmla="*/ 0 h 1366"/>
              <a:gd name="T2" fmla="*/ 43 w 916"/>
              <a:gd name="T3" fmla="*/ 31 h 1366"/>
              <a:gd name="T4" fmla="*/ 91 w 916"/>
              <a:gd name="T5" fmla="*/ 66 h 1366"/>
              <a:gd name="T6" fmla="*/ 141 w 916"/>
              <a:gd name="T7" fmla="*/ 105 h 1366"/>
              <a:gd name="T8" fmla="*/ 194 w 916"/>
              <a:gd name="T9" fmla="*/ 148 h 1366"/>
              <a:gd name="T10" fmla="*/ 249 w 916"/>
              <a:gd name="T11" fmla="*/ 195 h 1366"/>
              <a:gd name="T12" fmla="*/ 305 w 916"/>
              <a:gd name="T13" fmla="*/ 245 h 1366"/>
              <a:gd name="T14" fmla="*/ 364 w 916"/>
              <a:gd name="T15" fmla="*/ 301 h 1366"/>
              <a:gd name="T16" fmla="*/ 421 w 916"/>
              <a:gd name="T17" fmla="*/ 361 h 1366"/>
              <a:gd name="T18" fmla="*/ 478 w 916"/>
              <a:gd name="T19" fmla="*/ 424 h 1366"/>
              <a:gd name="T20" fmla="*/ 535 w 916"/>
              <a:gd name="T21" fmla="*/ 491 h 1366"/>
              <a:gd name="T22" fmla="*/ 590 w 916"/>
              <a:gd name="T23" fmla="*/ 562 h 1366"/>
              <a:gd name="T24" fmla="*/ 643 w 916"/>
              <a:gd name="T25" fmla="*/ 637 h 1366"/>
              <a:gd name="T26" fmla="*/ 693 w 916"/>
              <a:gd name="T27" fmla="*/ 715 h 1366"/>
              <a:gd name="T28" fmla="*/ 739 w 916"/>
              <a:gd name="T29" fmla="*/ 797 h 1366"/>
              <a:gd name="T30" fmla="*/ 782 w 916"/>
              <a:gd name="T31" fmla="*/ 884 h 1366"/>
              <a:gd name="T32" fmla="*/ 820 w 916"/>
              <a:gd name="T33" fmla="*/ 973 h 1366"/>
              <a:gd name="T34" fmla="*/ 853 w 916"/>
              <a:gd name="T35" fmla="*/ 1066 h 1366"/>
              <a:gd name="T36" fmla="*/ 881 w 916"/>
              <a:gd name="T37" fmla="*/ 1162 h 1366"/>
              <a:gd name="T38" fmla="*/ 902 w 916"/>
              <a:gd name="T39" fmla="*/ 1263 h 1366"/>
              <a:gd name="T40" fmla="*/ 916 w 916"/>
              <a:gd name="T41" fmla="*/ 1366 h 1366"/>
              <a:gd name="T42" fmla="*/ 873 w 916"/>
              <a:gd name="T43" fmla="*/ 1331 h 1366"/>
              <a:gd name="T44" fmla="*/ 829 w 916"/>
              <a:gd name="T45" fmla="*/ 1299 h 1366"/>
              <a:gd name="T46" fmla="*/ 785 w 916"/>
              <a:gd name="T47" fmla="*/ 1270 h 1366"/>
              <a:gd name="T48" fmla="*/ 739 w 916"/>
              <a:gd name="T49" fmla="*/ 1243 h 1366"/>
              <a:gd name="T50" fmla="*/ 693 w 916"/>
              <a:gd name="T51" fmla="*/ 1219 h 1366"/>
              <a:gd name="T52" fmla="*/ 643 w 916"/>
              <a:gd name="T53" fmla="*/ 1201 h 1366"/>
              <a:gd name="T54" fmla="*/ 590 w 916"/>
              <a:gd name="T55" fmla="*/ 1186 h 1366"/>
              <a:gd name="T56" fmla="*/ 534 w 916"/>
              <a:gd name="T57" fmla="*/ 1173 h 1366"/>
              <a:gd name="T58" fmla="*/ 474 w 916"/>
              <a:gd name="T59" fmla="*/ 1166 h 1366"/>
              <a:gd name="T60" fmla="*/ 408 w 916"/>
              <a:gd name="T61" fmla="*/ 1165 h 1366"/>
              <a:gd name="T62" fmla="*/ 347 w 916"/>
              <a:gd name="T63" fmla="*/ 1166 h 1366"/>
              <a:gd name="T64" fmla="*/ 290 w 916"/>
              <a:gd name="T65" fmla="*/ 1173 h 1366"/>
              <a:gd name="T66" fmla="*/ 237 w 916"/>
              <a:gd name="T67" fmla="*/ 1183 h 1366"/>
              <a:gd name="T68" fmla="*/ 185 w 916"/>
              <a:gd name="T69" fmla="*/ 1197 h 1366"/>
              <a:gd name="T70" fmla="*/ 138 w 916"/>
              <a:gd name="T71" fmla="*/ 1217 h 1366"/>
              <a:gd name="T72" fmla="*/ 91 w 916"/>
              <a:gd name="T73" fmla="*/ 1239 h 1366"/>
              <a:gd name="T74" fmla="*/ 46 w 916"/>
              <a:gd name="T75" fmla="*/ 1264 h 1366"/>
              <a:gd name="T76" fmla="*/ 0 w 916"/>
              <a:gd name="T77" fmla="*/ 1295 h 1366"/>
              <a:gd name="T78" fmla="*/ 0 w 916"/>
              <a:gd name="T79" fmla="*/ 0 h 1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6" h="1366">
                <a:moveTo>
                  <a:pt x="0" y="0"/>
                </a:moveTo>
                <a:lnTo>
                  <a:pt x="43" y="31"/>
                </a:lnTo>
                <a:lnTo>
                  <a:pt x="91" y="66"/>
                </a:lnTo>
                <a:lnTo>
                  <a:pt x="141" y="105"/>
                </a:lnTo>
                <a:lnTo>
                  <a:pt x="194" y="148"/>
                </a:lnTo>
                <a:lnTo>
                  <a:pt x="249" y="195"/>
                </a:lnTo>
                <a:lnTo>
                  <a:pt x="305" y="245"/>
                </a:lnTo>
                <a:lnTo>
                  <a:pt x="364" y="301"/>
                </a:lnTo>
                <a:lnTo>
                  <a:pt x="421" y="361"/>
                </a:lnTo>
                <a:lnTo>
                  <a:pt x="478" y="424"/>
                </a:lnTo>
                <a:lnTo>
                  <a:pt x="535" y="491"/>
                </a:lnTo>
                <a:lnTo>
                  <a:pt x="590" y="562"/>
                </a:lnTo>
                <a:lnTo>
                  <a:pt x="643" y="637"/>
                </a:lnTo>
                <a:lnTo>
                  <a:pt x="693" y="715"/>
                </a:lnTo>
                <a:lnTo>
                  <a:pt x="739" y="797"/>
                </a:lnTo>
                <a:lnTo>
                  <a:pt x="782" y="884"/>
                </a:lnTo>
                <a:lnTo>
                  <a:pt x="820" y="973"/>
                </a:lnTo>
                <a:lnTo>
                  <a:pt x="853" y="1066"/>
                </a:lnTo>
                <a:lnTo>
                  <a:pt x="881" y="1162"/>
                </a:lnTo>
                <a:lnTo>
                  <a:pt x="902" y="1263"/>
                </a:lnTo>
                <a:lnTo>
                  <a:pt x="916" y="1366"/>
                </a:lnTo>
                <a:lnTo>
                  <a:pt x="873" y="1331"/>
                </a:lnTo>
                <a:lnTo>
                  <a:pt x="829" y="1299"/>
                </a:lnTo>
                <a:lnTo>
                  <a:pt x="785" y="1270"/>
                </a:lnTo>
                <a:lnTo>
                  <a:pt x="739" y="1243"/>
                </a:lnTo>
                <a:lnTo>
                  <a:pt x="693" y="1219"/>
                </a:lnTo>
                <a:lnTo>
                  <a:pt x="643" y="1201"/>
                </a:lnTo>
                <a:lnTo>
                  <a:pt x="590" y="1186"/>
                </a:lnTo>
                <a:lnTo>
                  <a:pt x="534" y="1173"/>
                </a:lnTo>
                <a:lnTo>
                  <a:pt x="474" y="1166"/>
                </a:lnTo>
                <a:lnTo>
                  <a:pt x="408" y="1165"/>
                </a:lnTo>
                <a:lnTo>
                  <a:pt x="347" y="1166"/>
                </a:lnTo>
                <a:lnTo>
                  <a:pt x="290" y="1173"/>
                </a:lnTo>
                <a:lnTo>
                  <a:pt x="237" y="1183"/>
                </a:lnTo>
                <a:lnTo>
                  <a:pt x="185" y="1197"/>
                </a:lnTo>
                <a:lnTo>
                  <a:pt x="138" y="1217"/>
                </a:lnTo>
                <a:lnTo>
                  <a:pt x="91" y="1239"/>
                </a:lnTo>
                <a:lnTo>
                  <a:pt x="46" y="1264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3" name="Freeform 2395"/>
          <p:cNvSpPr/>
          <p:nvPr/>
        </p:nvSpPr>
        <p:spPr bwMode="auto">
          <a:xfrm>
            <a:off x="3840839" y="1871161"/>
            <a:ext cx="704003" cy="1414405"/>
          </a:xfrm>
          <a:custGeom>
            <a:avLst/>
            <a:gdLst>
              <a:gd name="T0" fmla="*/ 880 w 880"/>
              <a:gd name="T1" fmla="*/ 0 h 1326"/>
              <a:gd name="T2" fmla="*/ 880 w 880"/>
              <a:gd name="T3" fmla="*/ 1310 h 1326"/>
              <a:gd name="T4" fmla="*/ 844 w 880"/>
              <a:gd name="T5" fmla="*/ 1283 h 1326"/>
              <a:gd name="T6" fmla="*/ 803 w 880"/>
              <a:gd name="T7" fmla="*/ 1256 h 1326"/>
              <a:gd name="T8" fmla="*/ 763 w 880"/>
              <a:gd name="T9" fmla="*/ 1234 h 1326"/>
              <a:gd name="T10" fmla="*/ 718 w 880"/>
              <a:gd name="T11" fmla="*/ 1213 h 1326"/>
              <a:gd name="T12" fmla="*/ 671 w 880"/>
              <a:gd name="T13" fmla="*/ 1196 h 1326"/>
              <a:gd name="T14" fmla="*/ 619 w 880"/>
              <a:gd name="T15" fmla="*/ 1182 h 1326"/>
              <a:gd name="T16" fmla="*/ 565 w 880"/>
              <a:gd name="T17" fmla="*/ 1172 h 1326"/>
              <a:gd name="T18" fmla="*/ 506 w 880"/>
              <a:gd name="T19" fmla="*/ 1165 h 1326"/>
              <a:gd name="T20" fmla="*/ 444 w 880"/>
              <a:gd name="T21" fmla="*/ 1164 h 1326"/>
              <a:gd name="T22" fmla="*/ 384 w 880"/>
              <a:gd name="T23" fmla="*/ 1165 h 1326"/>
              <a:gd name="T24" fmla="*/ 328 w 880"/>
              <a:gd name="T25" fmla="*/ 1171 h 1326"/>
              <a:gd name="T26" fmla="*/ 276 w 880"/>
              <a:gd name="T27" fmla="*/ 1182 h 1326"/>
              <a:gd name="T28" fmla="*/ 227 w 880"/>
              <a:gd name="T29" fmla="*/ 1196 h 1326"/>
              <a:gd name="T30" fmla="*/ 180 w 880"/>
              <a:gd name="T31" fmla="*/ 1214 h 1326"/>
              <a:gd name="T32" fmla="*/ 134 w 880"/>
              <a:gd name="T33" fmla="*/ 1235 h 1326"/>
              <a:gd name="T34" fmla="*/ 90 w 880"/>
              <a:gd name="T35" fmla="*/ 1262 h 1326"/>
              <a:gd name="T36" fmla="*/ 45 w 880"/>
              <a:gd name="T37" fmla="*/ 1291 h 1326"/>
              <a:gd name="T38" fmla="*/ 0 w 880"/>
              <a:gd name="T39" fmla="*/ 1326 h 1326"/>
              <a:gd name="T40" fmla="*/ 17 w 880"/>
              <a:gd name="T41" fmla="*/ 1224 h 1326"/>
              <a:gd name="T42" fmla="*/ 39 w 880"/>
              <a:gd name="T43" fmla="*/ 1128 h 1326"/>
              <a:gd name="T44" fmla="*/ 67 w 880"/>
              <a:gd name="T45" fmla="*/ 1033 h 1326"/>
              <a:gd name="T46" fmla="*/ 101 w 880"/>
              <a:gd name="T47" fmla="*/ 942 h 1326"/>
              <a:gd name="T48" fmla="*/ 138 w 880"/>
              <a:gd name="T49" fmla="*/ 856 h 1326"/>
              <a:gd name="T50" fmla="*/ 180 w 880"/>
              <a:gd name="T51" fmla="*/ 772 h 1326"/>
              <a:gd name="T52" fmla="*/ 225 w 880"/>
              <a:gd name="T53" fmla="*/ 693 h 1326"/>
              <a:gd name="T54" fmla="*/ 273 w 880"/>
              <a:gd name="T55" fmla="*/ 616 h 1326"/>
              <a:gd name="T56" fmla="*/ 324 w 880"/>
              <a:gd name="T57" fmla="*/ 544 h 1326"/>
              <a:gd name="T58" fmla="*/ 377 w 880"/>
              <a:gd name="T59" fmla="*/ 476 h 1326"/>
              <a:gd name="T60" fmla="*/ 431 w 880"/>
              <a:gd name="T61" fmla="*/ 410 h 1326"/>
              <a:gd name="T62" fmla="*/ 485 w 880"/>
              <a:gd name="T63" fmla="*/ 349 h 1326"/>
              <a:gd name="T64" fmla="*/ 540 w 880"/>
              <a:gd name="T65" fmla="*/ 292 h 1326"/>
              <a:gd name="T66" fmla="*/ 594 w 880"/>
              <a:gd name="T67" fmla="*/ 237 h 1326"/>
              <a:gd name="T68" fmla="*/ 647 w 880"/>
              <a:gd name="T69" fmla="*/ 189 h 1326"/>
              <a:gd name="T70" fmla="*/ 699 w 880"/>
              <a:gd name="T71" fmla="*/ 143 h 1326"/>
              <a:gd name="T72" fmla="*/ 749 w 880"/>
              <a:gd name="T73" fmla="*/ 101 h 1326"/>
              <a:gd name="T74" fmla="*/ 796 w 880"/>
              <a:gd name="T75" fmla="*/ 63 h 1326"/>
              <a:gd name="T76" fmla="*/ 839 w 880"/>
              <a:gd name="T77" fmla="*/ 30 h 1326"/>
              <a:gd name="T78" fmla="*/ 880 w 880"/>
              <a:gd name="T79" fmla="*/ 0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0" h="1326">
                <a:moveTo>
                  <a:pt x="880" y="0"/>
                </a:moveTo>
                <a:lnTo>
                  <a:pt x="880" y="1310"/>
                </a:lnTo>
                <a:lnTo>
                  <a:pt x="844" y="1283"/>
                </a:lnTo>
                <a:lnTo>
                  <a:pt x="803" y="1256"/>
                </a:lnTo>
                <a:lnTo>
                  <a:pt x="763" y="1234"/>
                </a:lnTo>
                <a:lnTo>
                  <a:pt x="718" y="1213"/>
                </a:lnTo>
                <a:lnTo>
                  <a:pt x="671" y="1196"/>
                </a:lnTo>
                <a:lnTo>
                  <a:pt x="619" y="1182"/>
                </a:lnTo>
                <a:lnTo>
                  <a:pt x="565" y="1172"/>
                </a:lnTo>
                <a:lnTo>
                  <a:pt x="506" y="1165"/>
                </a:lnTo>
                <a:lnTo>
                  <a:pt x="444" y="1164"/>
                </a:lnTo>
                <a:lnTo>
                  <a:pt x="384" y="1165"/>
                </a:lnTo>
                <a:lnTo>
                  <a:pt x="328" y="1171"/>
                </a:lnTo>
                <a:lnTo>
                  <a:pt x="276" y="1182"/>
                </a:lnTo>
                <a:lnTo>
                  <a:pt x="227" y="1196"/>
                </a:lnTo>
                <a:lnTo>
                  <a:pt x="180" y="1214"/>
                </a:lnTo>
                <a:lnTo>
                  <a:pt x="134" y="1235"/>
                </a:lnTo>
                <a:lnTo>
                  <a:pt x="90" y="1262"/>
                </a:lnTo>
                <a:lnTo>
                  <a:pt x="45" y="1291"/>
                </a:lnTo>
                <a:lnTo>
                  <a:pt x="0" y="1326"/>
                </a:lnTo>
                <a:lnTo>
                  <a:pt x="17" y="1224"/>
                </a:lnTo>
                <a:lnTo>
                  <a:pt x="39" y="1128"/>
                </a:lnTo>
                <a:lnTo>
                  <a:pt x="67" y="1033"/>
                </a:lnTo>
                <a:lnTo>
                  <a:pt x="101" y="942"/>
                </a:lnTo>
                <a:lnTo>
                  <a:pt x="138" y="856"/>
                </a:lnTo>
                <a:lnTo>
                  <a:pt x="180" y="772"/>
                </a:lnTo>
                <a:lnTo>
                  <a:pt x="225" y="693"/>
                </a:lnTo>
                <a:lnTo>
                  <a:pt x="273" y="616"/>
                </a:lnTo>
                <a:lnTo>
                  <a:pt x="324" y="544"/>
                </a:lnTo>
                <a:lnTo>
                  <a:pt x="377" y="476"/>
                </a:lnTo>
                <a:lnTo>
                  <a:pt x="431" y="410"/>
                </a:lnTo>
                <a:lnTo>
                  <a:pt x="485" y="349"/>
                </a:lnTo>
                <a:lnTo>
                  <a:pt x="540" y="292"/>
                </a:lnTo>
                <a:lnTo>
                  <a:pt x="594" y="237"/>
                </a:lnTo>
                <a:lnTo>
                  <a:pt x="647" y="189"/>
                </a:lnTo>
                <a:lnTo>
                  <a:pt x="699" y="143"/>
                </a:lnTo>
                <a:lnTo>
                  <a:pt x="749" y="101"/>
                </a:lnTo>
                <a:lnTo>
                  <a:pt x="796" y="63"/>
                </a:lnTo>
                <a:lnTo>
                  <a:pt x="839" y="30"/>
                </a:lnTo>
                <a:lnTo>
                  <a:pt x="88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026298" y="2417270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</a:p>
        </p:txBody>
      </p:sp>
      <p:sp>
        <p:nvSpPr>
          <p:cNvPr id="46" name="矩形 45"/>
          <p:cNvSpPr/>
          <p:nvPr/>
        </p:nvSpPr>
        <p:spPr>
          <a:xfrm>
            <a:off x="3201864" y="2362674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</a:p>
        </p:txBody>
      </p:sp>
      <p:sp>
        <p:nvSpPr>
          <p:cNvPr id="47" name="矩形 46"/>
          <p:cNvSpPr/>
          <p:nvPr/>
        </p:nvSpPr>
        <p:spPr>
          <a:xfrm>
            <a:off x="5588733" y="2359066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4</a:t>
            </a:r>
          </a:p>
        </p:txBody>
      </p:sp>
      <p:sp>
        <p:nvSpPr>
          <p:cNvPr id="48" name="矩形 47"/>
          <p:cNvSpPr/>
          <p:nvPr/>
        </p:nvSpPr>
        <p:spPr>
          <a:xfrm>
            <a:off x="4760610" y="2411937"/>
            <a:ext cx="486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>
                <a:solidFill>
                  <a:prstClr val="white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2640299" y="1327087"/>
            <a:ext cx="830619" cy="727887"/>
            <a:chOff x="3445717" y="1790962"/>
            <a:chExt cx="1107492" cy="727887"/>
          </a:xfrm>
        </p:grpSpPr>
        <p:cxnSp>
          <p:nvCxnSpPr>
            <p:cNvPr id="50" name="直接连接符 49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690624" y="3285414"/>
            <a:ext cx="1119951" cy="599508"/>
            <a:chOff x="3512820" y="3749356"/>
            <a:chExt cx="1493268" cy="599508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 flipH="1">
            <a:off x="5758272" y="1385227"/>
            <a:ext cx="830619" cy="727887"/>
            <a:chOff x="3445717" y="1790962"/>
            <a:chExt cx="1107492" cy="727887"/>
          </a:xfrm>
        </p:grpSpPr>
        <p:cxnSp>
          <p:nvCxnSpPr>
            <p:cNvPr id="58" name="直接连接符 57"/>
            <p:cNvCxnSpPr/>
            <p:nvPr/>
          </p:nvCxnSpPr>
          <p:spPr>
            <a:xfrm flipH="1" flipV="1">
              <a:off x="3969548" y="1790962"/>
              <a:ext cx="583661" cy="72788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445717" y="1790962"/>
              <a:ext cx="523831" cy="0"/>
            </a:xfrm>
            <a:prstGeom prst="line">
              <a:avLst/>
            </a:prstGeom>
            <a:ln w="38100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 flipH="1">
            <a:off x="5480474" y="3285414"/>
            <a:ext cx="1119951" cy="599508"/>
            <a:chOff x="3512820" y="3749356"/>
            <a:chExt cx="1493268" cy="599508"/>
          </a:xfrm>
        </p:grpSpPr>
        <p:cxnSp>
          <p:nvCxnSpPr>
            <p:cNvPr id="63" name="直接连接符 62"/>
            <p:cNvCxnSpPr/>
            <p:nvPr/>
          </p:nvCxnSpPr>
          <p:spPr>
            <a:xfrm flipH="1">
              <a:off x="4100329" y="3749356"/>
              <a:ext cx="905759" cy="59950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3512820" y="4348864"/>
              <a:ext cx="587509" cy="0"/>
            </a:xfrm>
            <a:prstGeom prst="line">
              <a:avLst/>
            </a:prstGeom>
            <a:ln w="38100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14342" y="68617"/>
            <a:ext cx="8777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iCiel Pony" pitchFamily="2" charset="-93"/>
              </a:rPr>
              <a:t>Chuẩn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bị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đồ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dùng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học</a:t>
            </a:r>
            <a:r>
              <a:rPr lang="en-US" sz="4800" b="1" dirty="0">
                <a:latin typeface="iCiel Pony" pitchFamily="2" charset="-93"/>
              </a:rPr>
              <a:t> </a:t>
            </a:r>
            <a:r>
              <a:rPr lang="en-US" sz="4800" b="1" dirty="0" err="1">
                <a:latin typeface="iCiel Pony" pitchFamily="2" charset="-93"/>
              </a:rPr>
              <a:t>tập</a:t>
            </a:r>
            <a:r>
              <a:rPr lang="en-US" sz="4800" b="1" dirty="0">
                <a:latin typeface="iCiel Pony" pitchFamily="2" charset="-93"/>
              </a:rPr>
              <a:t> </a:t>
            </a:r>
            <a:endParaRPr lang="vi-VN" sz="4800" b="1" dirty="0">
              <a:latin typeface="iCiel Pony" pitchFamily="2" charset="-93"/>
            </a:endParaRPr>
          </a:p>
        </p:txBody>
      </p:sp>
      <p:pic>
        <p:nvPicPr>
          <p:cNvPr id="4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0210">
            <a:off x="1031335" y="3179833"/>
            <a:ext cx="2093093" cy="209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5053">
            <a:off x="1101440" y="976014"/>
            <a:ext cx="1952826" cy="19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8" y="2795250"/>
            <a:ext cx="29622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7" y="3047094"/>
            <a:ext cx="2962275" cy="289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79" y="3889684"/>
            <a:ext cx="3513518" cy="210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68" y="739598"/>
            <a:ext cx="2119347" cy="132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375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500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500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432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32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32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432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432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32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32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27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2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27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72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27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242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27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/>
          <p:bldP spid="46" grpId="0"/>
          <p:bldP spid="47" grpId="0"/>
          <p:bldP spid="4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5107</TotalTime>
  <Words>457</Words>
  <Application>Microsoft Office PowerPoint</Application>
  <PresentationFormat>On-screen Show (4:3)</PresentationFormat>
  <Paragraphs>128</Paragraphs>
  <Slides>30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72" baseType="lpstr">
      <vt:lpstr>Microsoft YaHei</vt:lpstr>
      <vt:lpstr>Microsoft YaHei</vt:lpstr>
      <vt:lpstr>宋体</vt:lpstr>
      <vt:lpstr>微软雅黑 Light</vt:lpstr>
      <vt:lpstr>.黑体-日本?</vt:lpstr>
      <vt:lpstr>.黑体-韩语</vt:lpstr>
      <vt:lpstr>Arial</vt:lpstr>
      <vt:lpstr>Calibri</vt:lpstr>
      <vt:lpstr>Calibri Light</vt:lpstr>
      <vt:lpstr>Goudy Stout</vt:lpstr>
      <vt:lpstr>Gill Sans Ultra Bold</vt:lpstr>
      <vt:lpstr>Gill Sans Ultra Bold Condensed</vt:lpstr>
      <vt:lpstr>Helga</vt:lpstr>
      <vt:lpstr>iCiel Cadena</vt:lpstr>
      <vt:lpstr>iCiel Pony</vt:lpstr>
      <vt:lpstr>iCiel Soup of Justice</vt:lpstr>
      <vt:lpstr>Ink Free</vt:lpstr>
      <vt:lpstr>MYuppy-KR-Bold-DDC</vt:lpstr>
      <vt:lpstr>Sosa</vt:lpstr>
      <vt:lpstr>SVN-Berkshire Swash</vt:lpstr>
      <vt:lpstr>SVN-Bira</vt:lpstr>
      <vt:lpstr>Times New Roman</vt:lpstr>
      <vt:lpstr>UVN Thoi Nay Nang</vt:lpstr>
      <vt:lpstr>UVN Van Chuong</vt:lpstr>
      <vt:lpstr>UVN Van Chuong Nang</vt:lpstr>
      <vt:lpstr>VL Picastro</vt:lpstr>
      <vt:lpstr>迷你简少儿</vt:lpstr>
      <vt:lpstr>Office Theme</vt:lpstr>
      <vt:lpstr>Office 主题</vt:lpstr>
      <vt:lpstr>1_Office 主题</vt:lpstr>
      <vt:lpstr>1_Office 主题​​</vt:lpstr>
      <vt:lpstr>3_Office 主题</vt:lpstr>
      <vt:lpstr>4_Office 主题</vt:lpstr>
      <vt:lpstr>5_Office 主题</vt:lpstr>
      <vt:lpstr>12_Office Theme</vt:lpstr>
      <vt:lpstr>4_Office 主题​​</vt:lpstr>
      <vt:lpstr>Office 主题​​</vt:lpstr>
      <vt:lpstr>5_Office Theme</vt:lpstr>
      <vt:lpstr>11_Office Theme</vt:lpstr>
      <vt:lpstr>5_Office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366</cp:revision>
  <dcterms:created xsi:type="dcterms:W3CDTF">2020-08-13T08:18:23Z</dcterms:created>
  <dcterms:modified xsi:type="dcterms:W3CDTF">2023-08-06T01:41:23Z</dcterms:modified>
</cp:coreProperties>
</file>