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8" r:id="rId2"/>
  </p:sldMasterIdLst>
  <p:notesMasterIdLst>
    <p:notesMasterId r:id="rId13"/>
  </p:notesMasterIdLst>
  <p:handoutMasterIdLst>
    <p:handoutMasterId r:id="rId14"/>
  </p:handoutMasterIdLst>
  <p:sldIdLst>
    <p:sldId id="363" r:id="rId3"/>
    <p:sldId id="376" r:id="rId4"/>
    <p:sldId id="377" r:id="rId5"/>
    <p:sldId id="378" r:id="rId6"/>
    <p:sldId id="379" r:id="rId7"/>
    <p:sldId id="380" r:id="rId8"/>
    <p:sldId id="381" r:id="rId9"/>
    <p:sldId id="383" r:id="rId10"/>
    <p:sldId id="382" r:id="rId11"/>
    <p:sldId id="365" r:id="rId12"/>
  </p:sldIdLst>
  <p:sldSz cx="12161838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9B9B"/>
    <a:srgbClr val="FF8585"/>
    <a:srgbClr val="D71B25"/>
    <a:srgbClr val="F75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2362" autoAdjust="0"/>
  </p:normalViewPr>
  <p:slideViewPr>
    <p:cSldViewPr>
      <p:cViewPr varScale="1">
        <p:scale>
          <a:sx n="79" d="100"/>
          <a:sy n="79" d="100"/>
        </p:scale>
        <p:origin x="426" y="9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93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F8849-1FDC-487B-BA80-CCAE9F984714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97F20-B4D2-472C-A2DA-E1BABC4EB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00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8D6C3-99D5-4460-B12C-E48AB0D60F8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2350" y="514350"/>
            <a:ext cx="45593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99FB4-0FF6-4222-9BB1-FCC75A89D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63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9FB4-0FF6-4222-9BB1-FCC75A89D8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44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253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9363" y="857250"/>
            <a:ext cx="41052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4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055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4400" y="857250"/>
            <a:ext cx="73152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5B1C9-8EEC-4DF4-A574-462BDB3CB63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45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9FB4-0FF6-4222-9BB1-FCC75A89D8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60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9FB4-0FF6-4222-9BB1-FCC75A89D8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94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9FB4-0FF6-4222-9BB1-FCC75A89D8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85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99FB4-0FF6-4222-9BB1-FCC75A89D8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731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FA89B-D4C9-486B-8D57-38656ABF38C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9</a:t>
            </a:fld>
            <a:endParaRPr lang="zh-CN" altLang="en-US" dirty="0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35713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E3AB30-4822-4810-9CE4-E08130D8E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571" y="1122363"/>
            <a:ext cx="912137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62A6CD2-61AF-48F1-A124-07FA9F12B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571" y="3602038"/>
            <a:ext cx="912137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BA46A1-CC30-4CE7-A203-875741250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EC94D1-AA20-40FC-91DF-48D490D5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E54AA9-C5BA-4989-B711-DE50F6F50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66338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9BCE8E-CF7F-4DBA-BE65-F196363C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F3F695-B048-4CF0-B324-7B04CC0CFF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118889-BA45-4B67-8AB4-4C78520B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19368F-7D28-4288-871F-7F433EB4E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3C8175-8437-4955-85AE-5832E2097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2272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8ABFBA-0372-43FB-8256-380C812180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6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7C1EA19-A12C-4C06-B1A0-CC7064F31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7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E2FA2C-87D9-4ECF-A8A7-EF2042A4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232BCA-4A51-4842-8715-493F67EC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D33D62-6FE4-4972-99F2-7D845F5F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7259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2050" y="600200"/>
            <a:ext cx="8469395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03146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71106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8196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71106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90942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71106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6731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="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71106" y="4252913"/>
            <a:ext cx="912138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58534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728220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813" y="2130425"/>
            <a:ext cx="1033621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38" y="3886200"/>
            <a:ext cx="851376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F97E-1EB6-47B1-94E5-B72785BCF2E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70AD-0929-48AD-9668-7A3C736C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3913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F97E-1EB6-47B1-94E5-B72785BCF2E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70AD-0929-48AD-9668-7A3C736C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0386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3018C-8943-4144-AF31-46801E2C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EB821C-5F1D-4D5D-9C93-58BA4059F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52F691-4147-4067-8091-5A75C2FDD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13CEE6-0091-4B97-B2A3-2EACD537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E7FBDB-A13D-45F7-9E93-FF2014FD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556319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438" y="4406900"/>
            <a:ext cx="103378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438" y="2906713"/>
            <a:ext cx="103378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F97E-1EB6-47B1-94E5-B72785BCF2E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70AD-0929-48AD-9668-7A3C736C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991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600200"/>
            <a:ext cx="53959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325" y="1600200"/>
            <a:ext cx="5397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F97E-1EB6-47B1-94E5-B72785BCF2E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70AD-0929-48AD-9668-7A3C736C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408578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535113"/>
            <a:ext cx="53736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13" y="2174875"/>
            <a:ext cx="53736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550" y="1535113"/>
            <a:ext cx="53752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550" y="2174875"/>
            <a:ext cx="53752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F97E-1EB6-47B1-94E5-B72785BCF2E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70AD-0929-48AD-9668-7A3C736C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11124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F97E-1EB6-47B1-94E5-B72785BCF2E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70AD-0929-48AD-9668-7A3C736C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86775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F97E-1EB6-47B1-94E5-B72785BCF2E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70AD-0929-48AD-9668-7A3C736C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01779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73050"/>
            <a:ext cx="40005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563" y="273050"/>
            <a:ext cx="6799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435100"/>
            <a:ext cx="40005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F97E-1EB6-47B1-94E5-B72785BCF2E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70AD-0929-48AD-9668-7A3C736C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8223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425" y="4800600"/>
            <a:ext cx="729615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4425" y="612775"/>
            <a:ext cx="729615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4425" y="5367338"/>
            <a:ext cx="729615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F97E-1EB6-47B1-94E5-B72785BCF2E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70AD-0929-48AD-9668-7A3C736C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53670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F97E-1EB6-47B1-94E5-B72785BCF2E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70AD-0929-48AD-9668-7A3C736C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55558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8563" y="274638"/>
            <a:ext cx="273526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274638"/>
            <a:ext cx="8058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DF97E-1EB6-47B1-94E5-B72785BCF2E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70AD-0929-48AD-9668-7A3C736C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865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9A538-13DC-4B1B-A673-1BAD8A8EA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3" y="1710422"/>
            <a:ext cx="1048958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83EF61-E106-490B-8C82-1E0226423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3" y="4590147"/>
            <a:ext cx="1048958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BF44F2-4265-4159-9A67-CBD48898C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E7979D-0B56-49FF-A61B-19874332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BD9A3B-58D2-4F86-8EE8-19CFB73E6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61780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BB0297-00DF-4407-A192-CFE8F893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A48910A-7DC9-45ED-AA9F-D95404EBF1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50E4A2A-ECB1-4071-A8B3-D027E01720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5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A8BA32-CD1B-455F-87C9-6B09B066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19B83-BDC8-491C-9BD3-7542D6092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38D8928-0E14-437F-BD67-2130D1DC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6548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51B2C1-5FD8-4CF9-A365-0EA6713F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39" y="365129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BF44BD-5D8C-45C8-937B-1A3F9670D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053" y="1681163"/>
            <a:ext cx="514502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83564EA-74A6-42BC-93CF-21136AA470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053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AAA5BDE-53A9-462B-AB3E-5CF6EA4419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70" y="1681163"/>
            <a:ext cx="51703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671B068-017E-4495-8E6D-A7D34494F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70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5A45E42-2886-42A2-9DE1-0C21490B3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88995A9-6437-4890-A073-34B1B445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11D5B07-E95C-44A5-8EA3-377BC1E6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2940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367D37-FA39-40D2-9B02-60B4DAFC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35BBA7-A64C-4FA9-9F7C-0112DE158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B27E15B-28CC-4272-A030-B6A307B46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431BCA-3F24-420E-85C4-8D5F35409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841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4D2B3D3-D5FD-41B7-8809-7B88D007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64B94B-C3D9-46FD-A420-6350DEB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A2C36A-E333-46D7-AA88-62CAE4E0A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5725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85AA08-AE4E-4F4C-ADF3-38584E8E5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52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912721-B04B-4991-B1DB-76915DF1E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8109"/>
            <a:ext cx="615693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C799A2-3E9A-48CD-8E37-74EDFF3C9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052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3883EE9-BD5F-46CD-9EE3-AF484B2BE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613A77-6FA0-46D3-8E06-D597221C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D7A6A6-DDF5-47DC-B117-5A42737C2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9171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6DF9BA-5354-4648-AEF2-F55D33FF3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52" y="457200"/>
            <a:ext cx="3922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A8631F1-27FB-4815-8916-36F28E6A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8109"/>
            <a:ext cx="615693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70A6B13-8A56-4B9B-9EC5-E8E77A201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052" y="2057400"/>
            <a:ext cx="3922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B46E71-127F-4719-8E52-48AD557F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351EAA-711E-4416-9605-D04FC58FF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FC916C-12CA-482E-AE87-A4C553B9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4766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F8C345F-7563-41A1-BDC7-1DC7F96CB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9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9C960DE-6759-4AFA-8E5D-8B394C1DE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C0891B-4EC0-41E6-8DF8-447521D749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7034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B3AC9-6F66-442D-8A61-F06030142A8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11/23/2022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0F496E-6E33-49FD-924D-613E2CF58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7034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BC9ABD8-50DA-44B4-814A-DCBA7CC78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7034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6E06-0DD9-48EC-8D3A-7CC625600D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87" y="-12526"/>
            <a:ext cx="12169612" cy="688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9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3" r:id="rId13"/>
    <p:sldLayoutId id="2147483694" r:id="rId14"/>
    <p:sldLayoutId id="2147483695" r:id="rId15"/>
    <p:sldLayoutId id="2147483696" r:id="rId16"/>
    <p:sldLayoutId id="2147483697" r:id="rId17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458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13" y="1600200"/>
            <a:ext cx="109458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13" y="6356350"/>
            <a:ext cx="283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DF97E-1EB6-47B1-94E5-B72785BCF2E5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6075" y="6356350"/>
            <a:ext cx="38496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375" y="6356350"/>
            <a:ext cx="2838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270AD-0929-48AD-9668-7A3C736CA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84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8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microsoft.com/office/2007/relationships/hdphoto" Target="../media/hdphoto5.wdp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3.pn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8483"/>
            <a:ext cx="12169756" cy="684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-7918" y="-127704"/>
            <a:ext cx="12177674" cy="38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5747" y="4212869"/>
            <a:ext cx="10576682" cy="119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6057" lvl="1" algn="ctr" defTabSz="912114"/>
            <a:r>
              <a:rPr lang="en-US" altLang="zh-CN" sz="7182" b="1">
                <a:solidFill>
                  <a:prstClr val="black"/>
                </a:solidFill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 chào tất cả các con!</a:t>
            </a:r>
            <a:endParaRPr lang="zh-CN" altLang="en-US" sz="7182" b="1">
              <a:solidFill>
                <a:prstClr val="black"/>
              </a:solidFill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8484"/>
            <a:ext cx="2897938" cy="405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617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84139"/>
            <a:ext cx="121618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0059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37" y="3474787"/>
            <a:ext cx="2403491" cy="320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71880" y="416676"/>
            <a:ext cx="1061808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04" tIns="45662" rIns="91304" bIns="4566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3043"/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Thứ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ngày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tháng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  </a:t>
            </a:r>
            <a:r>
              <a:rPr lang="en-US" sz="4800" b="1" dirty="0" err="1">
                <a:solidFill>
                  <a:prstClr val="black"/>
                </a:solidFill>
                <a:latin typeface="HP001 4 hàng" panose="020B0603050302020204" pitchFamily="34" charset="0"/>
              </a:rPr>
              <a:t>năm</a:t>
            </a:r>
            <a:r>
              <a:rPr lang="en-US" sz="4800" b="1" dirty="0">
                <a:solidFill>
                  <a:prstClr val="black"/>
                </a:solidFill>
                <a:latin typeface="HP001 4 hàng" panose="020B0603050302020204" pitchFamily="34" charset="0"/>
              </a:rPr>
              <a:t> 2021</a:t>
            </a:r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1052502" y="1295775"/>
            <a:ext cx="10056836" cy="225112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91304" tIns="45662" rIns="91304" bIns="45662" anchor="ctr"/>
          <a:lstStyle/>
          <a:p>
            <a:pPr algn="ctr" defTabSz="1217364">
              <a:lnSpc>
                <a:spcPct val="120000"/>
              </a:lnSpc>
              <a:defRPr/>
            </a:pPr>
            <a:r>
              <a:rPr lang="en-US" sz="4800" u="sng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u="sng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u="sng" dirty="0" err="1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u="sng" dirty="0" smtClean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2:</a:t>
            </a:r>
            <a:endParaRPr lang="en-US" sz="4800" u="sng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7364">
              <a:lnSpc>
                <a:spcPct val="120000"/>
              </a:lnSpc>
              <a:defRPr/>
            </a:pPr>
            <a:r>
              <a:rPr lang="en-US" sz="5500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500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500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5500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500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5500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500" dirty="0" err="1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5500" dirty="0" smtClean="0">
                <a:solidFill>
                  <a:prstClr val="black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5500" dirty="0">
              <a:solidFill>
                <a:prstClr val="black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59" b="95820" l="4348" r="8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117" y="3102999"/>
            <a:ext cx="3670721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4902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63166" y="2709553"/>
            <a:ext cx="4175461" cy="41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46843" y="2279377"/>
            <a:ext cx="5486661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/>
            <a:r>
              <a:rPr lang="en-US" sz="8000" b="1" dirty="0">
                <a:solidFill>
                  <a:prstClr val="white"/>
                </a:solidFill>
                <a:ea typeface="Arial-Rounded" pitchFamily="34" charset="0"/>
                <a:cs typeface="Arial-Rounded" pitchFamily="34" charset="0"/>
              </a:rPr>
              <a:t>TIẾT </a:t>
            </a:r>
            <a:r>
              <a:rPr lang="en-US" sz="8000" b="1" dirty="0" smtClean="0">
                <a:solidFill>
                  <a:prstClr val="white"/>
                </a:solidFill>
                <a:ea typeface="Arial-Rounded" pitchFamily="34" charset="0"/>
                <a:cs typeface="Arial-Rounded" pitchFamily="34" charset="0"/>
              </a:rPr>
              <a:t>8</a:t>
            </a:r>
            <a:endParaRPr lang="en-US" sz="8000" b="1" dirty="0">
              <a:solidFill>
                <a:prstClr val="white"/>
              </a:solidFill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45332" y="2604052"/>
            <a:ext cx="1612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/>
            <a:endParaRPr lang="en-US" sz="6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7" y="2"/>
            <a:ext cx="2745328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18" y="-47206"/>
            <a:ext cx="2323048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590175" y="219183"/>
            <a:ext cx="518904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779219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0430" y="6548064"/>
            <a:ext cx="841516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6569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4325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97" l="3175" r="968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3869"/>
          <a:stretch/>
        </p:blipFill>
        <p:spPr bwMode="auto">
          <a:xfrm>
            <a:off x="9404538" y="2122447"/>
            <a:ext cx="1472719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650038" y="2127149"/>
            <a:ext cx="5754501" cy="2131189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43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96149" y="2052166"/>
              <a:ext cx="2176317" cy="68095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913043"/>
              <a:r>
                <a:rPr lang="en-US" sz="5300" b="1" dirty="0" smtClean="0">
                  <a:solidFill>
                    <a:srgbClr val="0418AC"/>
                  </a:solidFill>
                  <a:ea typeface="Arial-Rounded" pitchFamily="34" charset="0"/>
                  <a:cs typeface="Arial-Rounded" pitchFamily="34" charset="0"/>
                </a:rPr>
                <a:t>BÀI VIẾT 2</a:t>
              </a:r>
              <a:endParaRPr lang="en-US" sz="5300" b="1" dirty="0">
                <a:solidFill>
                  <a:srgbClr val="0418AC"/>
                </a:solidFill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1307" y="2376002"/>
            <a:ext cx="1563838" cy="1633483"/>
            <a:chOff x="2210284" y="3447251"/>
            <a:chExt cx="826089" cy="809063"/>
          </a:xfrm>
        </p:grpSpPr>
        <p:sp>
          <p:nvSpPr>
            <p:cNvPr id="10" name="Oval 9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043"/>
              <a:endParaRPr lang="en-US" sz="2400">
                <a:solidFill>
                  <a:prstClr val="white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922" r="98618">
                        <a14:foregroundMark x1="50230" y1="79585" x2="50230" y2="79585"/>
                        <a14:foregroundMark x1="48387" y1="78547" x2="48387" y2="78547"/>
                        <a14:foregroundMark x1="47005" y1="76471" x2="47005" y2="76471"/>
                        <a14:foregroundMark x1="47926" y1="73702" x2="47926" y2="73702"/>
                        <a14:foregroundMark x1="52535" y1="80277" x2="52535" y2="80277"/>
                        <a14:foregroundMark x1="54839" y1="78201" x2="54839" y2="78201"/>
                        <a14:foregroundMark x1="56221" y1="77163" x2="56221" y2="77163"/>
                        <a14:foregroundMark x1="19355" y1="68512" x2="19355" y2="68512"/>
                        <a14:foregroundMark x1="17972" y1="70588" x2="17972" y2="70588"/>
                        <a14:foregroundMark x1="17972" y1="71280" x2="17972" y2="71280"/>
                        <a14:foregroundMark x1="18433" y1="73010" x2="18433" y2="73010"/>
                        <a14:foregroundMark x1="20737" y1="72318" x2="20737" y2="72318"/>
                        <a14:foregroundMark x1="23502" y1="71280" x2="23502" y2="71280"/>
                        <a14:foregroundMark x1="11060" y1="66436" x2="11060" y2="66436"/>
                        <a14:foregroundMark x1="16590" y1="67820" x2="16590" y2="67820"/>
                        <a14:foregroundMark x1="16129" y1="65398" x2="16129" y2="65398"/>
                        <a14:foregroundMark x1="15207" y1="73010" x2="15207" y2="73010"/>
                        <a14:foregroundMark x1="13364" y1="69896" x2="13364" y2="69896"/>
                        <a14:foregroundMark x1="73272" y1="75433" x2="73272" y2="75433"/>
                        <a14:foregroundMark x1="71429" y1="73010" x2="71429" y2="73010"/>
                        <a14:foregroundMark x1="69124" y1="70934" x2="69124" y2="70934"/>
                        <a14:foregroundMark x1="69124" y1="69896" x2="69124" y2="69896"/>
                        <a14:foregroundMark x1="70507" y1="74740" x2="70507" y2="74740"/>
                        <a14:foregroundMark x1="70046" y1="77163" x2="70046" y2="77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3" y="2227649"/>
            <a:ext cx="2351468" cy="313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859" b="95820" l="4348" r="8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248" y="2481157"/>
            <a:ext cx="3670721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5171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899" l="0" r="89474">
                        <a14:foregroundMark x1="72180" y1="27273" x2="12030" y2="5858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918956"/>
            <a:ext cx="2041273" cy="151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" y="152400"/>
            <a:ext cx="7742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1.</a:t>
            </a:r>
            <a:r>
              <a:rPr lang="en-US" sz="4000" dirty="0" smtClean="0"/>
              <a:t> </a:t>
            </a:r>
            <a:r>
              <a:rPr lang="en-US" sz="4000" dirty="0" err="1" smtClean="0"/>
              <a:t>Kể</a:t>
            </a:r>
            <a:r>
              <a:rPr lang="en-US" sz="4000" dirty="0" smtClean="0"/>
              <a:t> </a:t>
            </a:r>
            <a:r>
              <a:rPr lang="en-US" sz="4000" dirty="0" err="1" smtClean="0"/>
              <a:t>về</a:t>
            </a:r>
            <a:r>
              <a:rPr lang="en-US" sz="4000" dirty="0" smtClean="0"/>
              <a:t> </a:t>
            </a:r>
            <a:r>
              <a:rPr lang="en-US" sz="4000" dirty="0" err="1" smtClean="0"/>
              <a:t>ông</a:t>
            </a:r>
            <a:r>
              <a:rPr lang="en-US" sz="4000" dirty="0" smtClean="0"/>
              <a:t> (</a:t>
            </a:r>
            <a:r>
              <a:rPr lang="en-US" sz="4000" dirty="0" err="1" smtClean="0"/>
              <a:t>bà</a:t>
            </a:r>
            <a:r>
              <a:rPr lang="en-US" sz="4000" dirty="0" smtClean="0"/>
              <a:t>)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em</a:t>
            </a:r>
            <a:r>
              <a:rPr lang="en-US" sz="40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524000"/>
            <a:ext cx="10881519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dirty="0"/>
              <a:t>- Ông (bà) em bao nhiêu tuổi?</a:t>
            </a:r>
          </a:p>
          <a:p>
            <a:pPr>
              <a:lnSpc>
                <a:spcPct val="120000"/>
              </a:lnSpc>
            </a:pPr>
            <a:r>
              <a:rPr lang="vi-VN" sz="3600" dirty="0"/>
              <a:t>- Hình dáng, tính tình của ông (bà) thế nào?</a:t>
            </a:r>
          </a:p>
          <a:p>
            <a:pPr>
              <a:lnSpc>
                <a:spcPct val="120000"/>
              </a:lnSpc>
            </a:pPr>
            <a:r>
              <a:rPr lang="vi-VN" sz="3600" dirty="0"/>
              <a:t>- Ông (bà) yêu em như thế nào?</a:t>
            </a:r>
          </a:p>
          <a:p>
            <a:pPr>
              <a:lnSpc>
                <a:spcPct val="120000"/>
              </a:lnSpc>
            </a:pPr>
            <a:r>
              <a:rPr lang="vi-VN" sz="3600" dirty="0"/>
              <a:t>- Em đã thể hiện tình cảm yêu thương ông (bà) thế nào</a:t>
            </a:r>
            <a:r>
              <a:rPr lang="vi-VN" sz="3600" dirty="0" smtClean="0"/>
              <a:t>?</a:t>
            </a:r>
            <a:endParaRPr lang="vi-VN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674" b="99291" l="3129" r="9951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07" y="3962401"/>
            <a:ext cx="9101512" cy="2782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6289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>
            <a:extLst>
              <a:ext uri="{FF2B5EF4-FFF2-40B4-BE49-F238E27FC236}">
                <a16:creationId xmlns:lc="http://schemas.openxmlformats.org/drawingml/2006/lockedCanvas" xmlns:a16="http://schemas.microsoft.com/office/drawing/2014/main" xmlns="" id="{85C88B1D-CC61-4CE6-A406-BB5A0B219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952" y="409426"/>
            <a:ext cx="6417641" cy="6884275"/>
          </a:xfrm>
          <a:prstGeom prst="rect">
            <a:avLst/>
          </a:prstGeom>
        </p:spPr>
      </p:pic>
      <p:pic>
        <p:nvPicPr>
          <p:cNvPr id="3" name="图片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E40BCF27-88CB-46CA-A972-DBFDA6CACD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18" b="91819" l="54688" r="84375">
                        <a14:backgroundMark x1="78418" y1="71366" x2="75684" y2="76333"/>
                        <a14:backgroundMark x1="59180" y1="71220" x2="64160" y2="76333"/>
                        <a14:backgroundMark x1="71191" y1="76333" x2="74219" y2="76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983" t="65231" r="11825" b="7028"/>
          <a:stretch/>
        </p:blipFill>
        <p:spPr>
          <a:xfrm flipH="1">
            <a:off x="-1275296" y="2446258"/>
            <a:ext cx="4648200" cy="463508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294438" y="1306581"/>
            <a:ext cx="3810000" cy="1200330"/>
            <a:chOff x="5776119" y="923835"/>
            <a:chExt cx="3810000" cy="1200330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5928519" y="923835"/>
              <a:ext cx="3429000" cy="1200330"/>
            </a:xfrm>
            <a:prstGeom prst="wedgeRoundRectCallout">
              <a:avLst>
                <a:gd name="adj1" fmla="val 56592"/>
                <a:gd name="adj2" fmla="val 8601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776119" y="923835"/>
              <a:ext cx="3810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C00000"/>
                  </a:solidFill>
                </a:rPr>
                <a:t>Em</a:t>
              </a:r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sẽ</a:t>
              </a:r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kể</a:t>
              </a:r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về</a:t>
              </a:r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ông</a:t>
              </a:r>
              <a:r>
                <a:rPr lang="en-US" sz="3600" dirty="0" smtClean="0">
                  <a:solidFill>
                    <a:srgbClr val="C00000"/>
                  </a:solidFill>
                </a:rPr>
                <a:t> hay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bà</a:t>
              </a:r>
              <a:r>
                <a:rPr lang="en-US" sz="3600" dirty="0" smtClean="0">
                  <a:solidFill>
                    <a:srgbClr val="C00000"/>
                  </a:solidFill>
                </a:rPr>
                <a:t>?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23319" y="762000"/>
            <a:ext cx="3429000" cy="2102546"/>
            <a:chOff x="2423319" y="762000"/>
            <a:chExt cx="3429000" cy="2102546"/>
          </a:xfrm>
        </p:grpSpPr>
        <p:sp>
          <p:nvSpPr>
            <p:cNvPr id="7" name="Rectangular Callout 6"/>
            <p:cNvSpPr/>
            <p:nvPr/>
          </p:nvSpPr>
          <p:spPr>
            <a:xfrm>
              <a:off x="2423319" y="762000"/>
              <a:ext cx="3429000" cy="2096814"/>
            </a:xfrm>
            <a:prstGeom prst="wedgeRectCallout">
              <a:avLst>
                <a:gd name="adj1" fmla="val -70620"/>
                <a:gd name="adj2" fmla="val 3768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23319" y="771665"/>
              <a:ext cx="3428999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dirty="0" err="1" smtClean="0"/>
                <a:t>Em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sẽ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kể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về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bà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cụ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hàng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xóm</a:t>
              </a:r>
              <a:r>
                <a:rPr lang="en-US" sz="2600" dirty="0" smtClean="0"/>
                <a:t>. </a:t>
              </a:r>
              <a:r>
                <a:rPr lang="en-US" sz="2600" dirty="0" err="1" smtClean="0"/>
                <a:t>Ngày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em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còn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nhỏ</a:t>
              </a:r>
              <a:r>
                <a:rPr lang="en-US" sz="2600" dirty="0" smtClean="0"/>
                <a:t>, </a:t>
              </a:r>
              <a:r>
                <a:rPr lang="en-US" sz="2600" dirty="0" err="1" smtClean="0"/>
                <a:t>bố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mẹ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thường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gửi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em</a:t>
              </a:r>
              <a:r>
                <a:rPr lang="en-US" sz="2600" dirty="0" smtClean="0"/>
                <a:t> sang </a:t>
              </a:r>
              <a:r>
                <a:rPr lang="en-US" sz="2600" dirty="0" err="1" smtClean="0"/>
                <a:t>nhà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bà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khi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bố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mẹ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có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việc</a:t>
              </a:r>
              <a:r>
                <a:rPr lang="en-US" sz="2600" dirty="0" smtClean="0"/>
                <a:t> </a:t>
              </a:r>
              <a:r>
                <a:rPr lang="en-US" sz="2600" dirty="0" err="1" smtClean="0"/>
                <a:t>bận</a:t>
              </a:r>
              <a:r>
                <a:rPr lang="en-US" sz="2600" dirty="0" smtClean="0"/>
                <a:t>.</a:t>
              </a:r>
              <a:endParaRPr lang="en-US" sz="2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00513" y="1447800"/>
            <a:ext cx="3429000" cy="1200330"/>
            <a:chOff x="5928519" y="923835"/>
            <a:chExt cx="3429000" cy="1200330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5928519" y="923835"/>
              <a:ext cx="3429000" cy="1200330"/>
            </a:xfrm>
            <a:prstGeom prst="wedgeRoundRectCallout">
              <a:avLst>
                <a:gd name="adj1" fmla="val 56592"/>
                <a:gd name="adj2" fmla="val 8601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42819" y="923835"/>
              <a:ext cx="32299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C00000"/>
                  </a:solidFill>
                </a:rPr>
                <a:t>Bà</a:t>
              </a:r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đã</a:t>
              </a:r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bao</a:t>
              </a:r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nhiêu</a:t>
              </a:r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tuổi</a:t>
              </a:r>
              <a:r>
                <a:rPr lang="en-US" sz="3600" dirty="0" smtClean="0">
                  <a:solidFill>
                    <a:srgbClr val="C00000"/>
                  </a:solidFill>
                </a:rPr>
                <a:t>?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95100" y="1221013"/>
            <a:ext cx="3429001" cy="1077218"/>
            <a:chOff x="2423318" y="762000"/>
            <a:chExt cx="3429001" cy="1077218"/>
          </a:xfrm>
        </p:grpSpPr>
        <p:sp>
          <p:nvSpPr>
            <p:cNvPr id="15" name="Rectangular Callout 14"/>
            <p:cNvSpPr/>
            <p:nvPr/>
          </p:nvSpPr>
          <p:spPr>
            <a:xfrm>
              <a:off x="2423319" y="762000"/>
              <a:ext cx="3429000" cy="1048407"/>
            </a:xfrm>
            <a:prstGeom prst="wedgeRectCallout">
              <a:avLst>
                <a:gd name="adj1" fmla="val -65563"/>
                <a:gd name="adj2" fmla="val 9482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423318" y="762000"/>
              <a:ext cx="3428999" cy="107721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/>
                <a:t>Bà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năm</a:t>
              </a:r>
              <a:r>
                <a:rPr lang="en-US" sz="3200" dirty="0" smtClean="0"/>
                <a:t> nay </a:t>
              </a:r>
              <a:r>
                <a:rPr lang="en-US" sz="3200" dirty="0" err="1" smtClean="0"/>
                <a:t>đã</a:t>
              </a:r>
              <a:r>
                <a:rPr lang="en-US" sz="3200" dirty="0" smtClean="0"/>
                <a:t> </a:t>
              </a:r>
              <a:r>
                <a:rPr lang="en-US" sz="3200" dirty="0" err="1" smtClean="0"/>
                <a:t>hơn</a:t>
              </a:r>
              <a:r>
                <a:rPr lang="en-US" sz="3200" dirty="0" smtClean="0"/>
                <a:t> 60 </a:t>
              </a:r>
              <a:r>
                <a:rPr lang="en-US" sz="3200" dirty="0" err="1" smtClean="0"/>
                <a:t>tuổi</a:t>
              </a:r>
              <a:r>
                <a:rPr lang="en-US" sz="3200" dirty="0" smtClean="0"/>
                <a:t>.</a:t>
              </a:r>
              <a:endParaRPr lang="en-US" sz="3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9563" y="1447800"/>
            <a:ext cx="3429000" cy="1200330"/>
            <a:chOff x="5928519" y="923835"/>
            <a:chExt cx="3429000" cy="1200330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5928519" y="923835"/>
              <a:ext cx="3429000" cy="1200330"/>
            </a:xfrm>
            <a:prstGeom prst="wedgeRoundRectCallout">
              <a:avLst>
                <a:gd name="adj1" fmla="val 49236"/>
                <a:gd name="adj2" fmla="val 97836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928519" y="987374"/>
              <a:ext cx="33909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C00000"/>
                  </a:solidFill>
                </a:rPr>
                <a:t>Hình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dáng</a:t>
              </a:r>
              <a:r>
                <a:rPr lang="en-US" sz="2800" dirty="0" smtClean="0">
                  <a:solidFill>
                    <a:srgbClr val="C00000"/>
                  </a:solidFill>
                </a:rPr>
                <a:t>,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tính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tình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của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bà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thế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</a:rPr>
                <a:t>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23318" y="425192"/>
            <a:ext cx="3429000" cy="2256434"/>
            <a:chOff x="2423319" y="762000"/>
            <a:chExt cx="3429000" cy="225643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1" name="Rectangular Callout 20"/>
            <p:cNvSpPr/>
            <p:nvPr/>
          </p:nvSpPr>
          <p:spPr>
            <a:xfrm>
              <a:off x="2423319" y="762000"/>
              <a:ext cx="3429000" cy="2096814"/>
            </a:xfrm>
            <a:prstGeom prst="wedgeRectCallout">
              <a:avLst>
                <a:gd name="adj1" fmla="val -73379"/>
                <a:gd name="adj2" fmla="val 5347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423319" y="771665"/>
              <a:ext cx="3428999" cy="22467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Bà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tuy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nhiều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tuổi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vẫn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khỏe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mạnh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Bà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lại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nhẹn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nói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cười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vui</a:t>
              </a:r>
              <a:r>
                <a:rPr lang="en-US" sz="2800" dirty="0" smtClean="0"/>
                <a:t>.</a:t>
              </a:r>
              <a:endParaRPr lang="en-US" sz="28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19563" y="1145051"/>
            <a:ext cx="3429000" cy="1200330"/>
            <a:chOff x="5928519" y="923835"/>
            <a:chExt cx="3429000" cy="1200330"/>
          </a:xfrm>
        </p:grpSpPr>
        <p:sp>
          <p:nvSpPr>
            <p:cNvPr id="25" name="Rounded Rectangular Callout 24"/>
            <p:cNvSpPr/>
            <p:nvPr/>
          </p:nvSpPr>
          <p:spPr>
            <a:xfrm>
              <a:off x="5928519" y="923835"/>
              <a:ext cx="3429000" cy="1200330"/>
            </a:xfrm>
            <a:prstGeom prst="wedgeRoundRectCallout">
              <a:avLst>
                <a:gd name="adj1" fmla="val 56592"/>
                <a:gd name="adj2" fmla="val 8601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28519" y="923835"/>
              <a:ext cx="342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 smtClean="0">
                  <a:solidFill>
                    <a:srgbClr val="C00000"/>
                  </a:solidFill>
                </a:rPr>
                <a:t>Bà</a:t>
              </a:r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yêu</a:t>
              </a:r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quý</a:t>
              </a:r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em</a:t>
              </a:r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thế</a:t>
              </a:r>
              <a:r>
                <a:rPr lang="en-US" sz="3600" dirty="0" smtClean="0">
                  <a:solidFill>
                    <a:srgbClr val="C00000"/>
                  </a:solidFill>
                </a:rPr>
                <a:t> </a:t>
              </a:r>
              <a:r>
                <a:rPr lang="en-US" sz="3600" dirty="0" err="1" smtClean="0">
                  <a:solidFill>
                    <a:srgbClr val="C00000"/>
                  </a:solidFill>
                </a:rPr>
                <a:t>nào</a:t>
              </a:r>
              <a:r>
                <a:rPr lang="en-US" sz="3600" dirty="0" smtClean="0">
                  <a:solidFill>
                    <a:srgbClr val="C00000"/>
                  </a:solidFill>
                </a:rPr>
                <a:t>?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254352" y="434857"/>
            <a:ext cx="3710494" cy="2317990"/>
            <a:chOff x="2423319" y="761999"/>
            <a:chExt cx="3710494" cy="2317990"/>
          </a:xfrm>
          <a:solidFill>
            <a:srgbClr val="FF9B9B"/>
          </a:solidFill>
        </p:grpSpPr>
        <p:sp>
          <p:nvSpPr>
            <p:cNvPr id="28" name="Rectangular Callout 27"/>
            <p:cNvSpPr/>
            <p:nvPr/>
          </p:nvSpPr>
          <p:spPr>
            <a:xfrm>
              <a:off x="2423319" y="761999"/>
              <a:ext cx="3710494" cy="2317989"/>
            </a:xfrm>
            <a:prstGeom prst="wedgeRectCallout">
              <a:avLst>
                <a:gd name="adj1" fmla="val -55749"/>
                <a:gd name="adj2" fmla="val 7373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23319" y="771665"/>
              <a:ext cx="3672394" cy="230832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Bà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rất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yêu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quý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em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Mỗi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lần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em</a:t>
              </a:r>
              <a:r>
                <a:rPr lang="en-US" sz="2400" dirty="0" smtClean="0"/>
                <a:t> sang, </a:t>
              </a:r>
              <a:r>
                <a:rPr lang="en-US" sz="2400" dirty="0" err="1" smtClean="0"/>
                <a:t>bà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đều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ăn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một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món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thích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Sinh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nhật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năm</a:t>
              </a:r>
              <a:r>
                <a:rPr lang="en-US" sz="2400" dirty="0" smtClean="0"/>
                <a:t> nay, </a:t>
              </a:r>
              <a:r>
                <a:rPr lang="en-US" sz="2400" dirty="0" err="1" smtClean="0"/>
                <a:t>bà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tặng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em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một</a:t>
              </a:r>
              <a:r>
                <a:rPr lang="en-US" sz="2400" dirty="0" smtClean="0"/>
                <a:t> con </a:t>
              </a:r>
              <a:r>
                <a:rPr lang="en-US" sz="2400" dirty="0" err="1" smtClean="0"/>
                <a:t>chim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cánh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cụt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rất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ngộ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nghĩnh</a:t>
              </a:r>
              <a:r>
                <a:rPr lang="en-US" sz="2400" dirty="0" smtClean="0"/>
                <a:t>.</a:t>
              </a:r>
              <a:endParaRPr lang="en-US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339107" y="1296631"/>
            <a:ext cx="3581400" cy="1384995"/>
            <a:chOff x="5909357" y="896104"/>
            <a:chExt cx="3581400" cy="1384995"/>
          </a:xfrm>
        </p:grpSpPr>
        <p:sp>
          <p:nvSpPr>
            <p:cNvPr id="31" name="Rounded Rectangular Callout 30"/>
            <p:cNvSpPr/>
            <p:nvPr/>
          </p:nvSpPr>
          <p:spPr>
            <a:xfrm>
              <a:off x="5928519" y="923835"/>
              <a:ext cx="3562238" cy="1357264"/>
            </a:xfrm>
            <a:prstGeom prst="wedgeRoundRectCallout">
              <a:avLst>
                <a:gd name="adj1" fmla="val 56592"/>
                <a:gd name="adj2" fmla="val 8601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6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909357" y="896104"/>
              <a:ext cx="35814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C00000"/>
                  </a:solidFill>
                </a:rPr>
                <a:t>Em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đã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thể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hiện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tình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cảm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yêu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quý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bà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như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thế</a:t>
              </a:r>
              <a:r>
                <a:rPr lang="en-US" sz="2800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C00000"/>
                  </a:solidFill>
                </a:rPr>
                <a:t>nào</a:t>
              </a:r>
              <a:r>
                <a:rPr lang="en-US" sz="2800" dirty="0" smtClean="0">
                  <a:solidFill>
                    <a:srgbClr val="C00000"/>
                  </a:solidFill>
                </a:rPr>
                <a:t>?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382647" y="651412"/>
            <a:ext cx="3710494" cy="2317990"/>
            <a:chOff x="2423319" y="761999"/>
            <a:chExt cx="3710494" cy="2317990"/>
          </a:xfrm>
          <a:solidFill>
            <a:srgbClr val="FF9B9B"/>
          </a:solidFill>
        </p:grpSpPr>
        <p:sp>
          <p:nvSpPr>
            <p:cNvPr id="34" name="Rectangular Callout 33"/>
            <p:cNvSpPr/>
            <p:nvPr/>
          </p:nvSpPr>
          <p:spPr>
            <a:xfrm>
              <a:off x="2423319" y="761999"/>
              <a:ext cx="3710494" cy="2317989"/>
            </a:xfrm>
            <a:prstGeom prst="wedgeRectCallout">
              <a:avLst>
                <a:gd name="adj1" fmla="val -55749"/>
                <a:gd name="adj2" fmla="val 73730"/>
              </a:avLst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23319" y="771665"/>
              <a:ext cx="3672394" cy="2308324"/>
            </a:xfrm>
            <a:prstGeom prst="rect">
              <a:avLst/>
            </a:prstGeom>
            <a:solidFill>
              <a:srgbClr val="CC99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Em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thích</a:t>
              </a:r>
              <a:r>
                <a:rPr lang="en-US" sz="2400" dirty="0" smtClean="0"/>
                <a:t> sang </a:t>
              </a:r>
              <a:r>
                <a:rPr lang="en-US" sz="2400" dirty="0" err="1" smtClean="0"/>
                <a:t>chơi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với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bà</a:t>
              </a:r>
              <a:r>
                <a:rPr lang="en-US" sz="2400" dirty="0" smtClean="0"/>
                <a:t>. </a:t>
              </a:r>
              <a:r>
                <a:rPr lang="en-US" sz="2400" dirty="0" err="1" smtClean="0"/>
                <a:t>Mỗi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lần</a:t>
              </a:r>
              <a:r>
                <a:rPr lang="en-US" sz="2400" dirty="0" smtClean="0"/>
                <a:t> sang </a:t>
              </a:r>
              <a:r>
                <a:rPr lang="en-US" sz="2400" dirty="0" err="1" smtClean="0"/>
                <a:t>bà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em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đều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giúp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bà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làm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một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việc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nhỏ</a:t>
              </a:r>
              <a:r>
                <a:rPr lang="en-US" sz="2400" dirty="0" smtClean="0"/>
                <a:t> (</a:t>
              </a:r>
              <a:r>
                <a:rPr lang="en-US" sz="2400" dirty="0" err="1" smtClean="0"/>
                <a:t>như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quét</a:t>
              </a:r>
              <a:r>
                <a:rPr lang="en-US" sz="2400" dirty="0"/>
                <a:t> </a:t>
              </a:r>
              <a:r>
                <a:rPr lang="en-US" sz="2400" dirty="0" err="1" smtClean="0"/>
                <a:t>nhà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rửa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ấm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chén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tưới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cây</a:t>
              </a:r>
              <a:r>
                <a:rPr lang="en-US" sz="2400" dirty="0" smtClean="0"/>
                <a:t>, </a:t>
              </a:r>
              <a:r>
                <a:rPr lang="en-US" sz="2400" dirty="0" err="1" smtClean="0"/>
                <a:t>nhặt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rau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giúp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bà</a:t>
              </a:r>
              <a:r>
                <a:rPr lang="en-US" sz="2400" dirty="0" smtClean="0"/>
                <a:t>,...)</a:t>
              </a:r>
              <a:endParaRPr lang="en-US" sz="24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36704" y="125334"/>
            <a:ext cx="170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70C0"/>
                </a:solidFill>
              </a:rPr>
              <a:t>MẪU:</a:t>
            </a:r>
            <a:endParaRPr lang="en-US" sz="36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0253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119" y="228600"/>
            <a:ext cx="11475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những điều vừa kể, em hãy viết 4 – 5 câu về ông (bà) của em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: 圆角 3">
            <a:extLst>
              <a:ext uri="{FF2B5EF4-FFF2-40B4-BE49-F238E27FC236}">
                <a16:creationId xmlns:a16="http://schemas.microsoft.com/office/drawing/2014/main" xmlns="" id="{CFD6E7B2-173B-4224-95F0-48FEC4AF850C}"/>
              </a:ext>
            </a:extLst>
          </p:cNvPr>
          <p:cNvSpPr/>
          <p:nvPr/>
        </p:nvSpPr>
        <p:spPr>
          <a:xfrm>
            <a:off x="442119" y="1788768"/>
            <a:ext cx="11353800" cy="4584700"/>
          </a:xfrm>
          <a:prstGeom prst="roundRect">
            <a:avLst/>
          </a:prstGeom>
          <a:solidFill>
            <a:schemeClr val="bg1"/>
          </a:solidFill>
          <a:ln w="539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14">
            <a:extLst>
              <a:ext uri="{FF2B5EF4-FFF2-40B4-BE49-F238E27FC236}">
                <a16:creationId xmlns:a16="http://schemas.microsoft.com/office/drawing/2014/main" xmlns="" id="{D867295E-091A-4D8C-A2E3-359317E6E7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549" y="-219611"/>
            <a:ext cx="6449668" cy="6897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90519" y="1788768"/>
            <a:ext cx="2447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7030A0"/>
                </a:solidFill>
              </a:rPr>
              <a:t>MẪU:</a:t>
            </a:r>
            <a:endParaRPr lang="en-US" sz="3600" b="1" u="sng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8318" y="2385060"/>
            <a:ext cx="74676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9889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E87066C3-7812-4A1A-8FA3-EC24B15F3B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05" y="196769"/>
            <a:ext cx="6841034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79D01128-0459-4AA6-BF00-83022E6963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r="20158"/>
          <a:stretch/>
        </p:blipFill>
        <p:spPr>
          <a:xfrm>
            <a:off x="4710200" y="1229811"/>
            <a:ext cx="6698324" cy="4398379"/>
          </a:xfrm>
          <a:prstGeom prst="rect">
            <a:avLst/>
          </a:prstGeom>
          <a:ln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077B507D-2369-43FD-A98F-9ECEF3460771}"/>
              </a:ext>
            </a:extLst>
          </p:cNvPr>
          <p:cNvSpPr txBox="1"/>
          <p:nvPr/>
        </p:nvSpPr>
        <p:spPr>
          <a:xfrm>
            <a:off x="5485698" y="1942211"/>
            <a:ext cx="52285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Trình</a:t>
            </a:r>
            <a:r>
              <a:rPr lang="en-US" altLang="zh-C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bày</a:t>
            </a:r>
            <a:r>
              <a:rPr lang="en-US" altLang="zh-C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altLang="zh-C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altLang="zh-CN" sz="8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lớp</a:t>
            </a:r>
            <a:endParaRPr lang="zh-CN" alt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3257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B72A909-F640-44C3-A45E-94D3741CC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3"/>
            <a:ext cx="12161838" cy="685479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2112E36B-13D2-4467-9B52-8E5C6F4C98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223" y="1230150"/>
            <a:ext cx="5651583" cy="45842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2A99F589-E17B-4DA1-BD39-285DC6DE3A95}"/>
              </a:ext>
            </a:extLst>
          </p:cNvPr>
          <p:cNvSpPr txBox="1"/>
          <p:nvPr/>
        </p:nvSpPr>
        <p:spPr>
          <a:xfrm>
            <a:off x="4381233" y="1518387"/>
            <a:ext cx="3651561" cy="1897956"/>
          </a:xfrm>
          <a:prstGeom prst="rect">
            <a:avLst/>
          </a:prstGeom>
          <a:noFill/>
        </p:spPr>
        <p:txBody>
          <a:bodyPr wrap="square" lIns="91428" tIns="45718" rIns="91428" bIns="45718" rtlCol="0">
            <a:spAutoFit/>
          </a:bodyPr>
          <a:lstStyle>
            <a:defPPr>
              <a:defRPr lang="zh-CN"/>
            </a:defPPr>
            <a:lvl1pPr>
              <a:defRPr sz="4800" spc="-150">
                <a:solidFill>
                  <a:srgbClr val="67CEC9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defRPr>
            </a:lvl1pPr>
          </a:lstStyle>
          <a:p>
            <a:pPr algn="ctr" defTabSz="792444"/>
            <a:r>
              <a:rPr lang="en-US" altLang="zh-CN" sz="5900" dirty="0">
                <a:latin typeface="Arial-Rounded"/>
                <a:ea typeface="字魂59号-创粗黑" panose="00000500000000000000" pitchFamily="2" charset="-122"/>
                <a:sym typeface="字魂59号-创粗黑" panose="00000500000000000000" pitchFamily="2" charset="-122"/>
              </a:rPr>
              <a:t>CỦNG CỐ, DẶN DÒ</a:t>
            </a:r>
            <a:endParaRPr lang="zh-CN" altLang="en-US" sz="5900" dirty="0">
              <a:latin typeface="Arial-Rounded"/>
              <a:ea typeface="字魂59号-创粗黑" panose="00000500000000000000" pitchFamily="2" charset="-122"/>
              <a:sym typeface="字魂59号-创粗黑" panose="000005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63224E2-D8FD-4D3A-9B41-F6C10190B1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9889" y="1598483"/>
            <a:ext cx="825776" cy="46967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C6E65F0-9E53-4B91-9F00-475286250E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" y="1769322"/>
            <a:ext cx="3488791" cy="349744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1D6881D-1C43-40C5-9D79-C7A80CB004A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5842"/>
          <a:stretch/>
        </p:blipFill>
        <p:spPr>
          <a:xfrm>
            <a:off x="0" y="5116157"/>
            <a:ext cx="12161838" cy="17418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58EA738B-EEF9-4A93-869E-DA1C9C2C9B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67" b="33621"/>
          <a:stretch/>
        </p:blipFill>
        <p:spPr>
          <a:xfrm rot="358970">
            <a:off x="8170154" y="439435"/>
            <a:ext cx="2777513" cy="10556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1EDAB4F-5359-45F0-AD15-B311E7D67E6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0" t="79751" r="62526" b="10385"/>
          <a:stretch/>
        </p:blipFill>
        <p:spPr>
          <a:xfrm>
            <a:off x="4205385" y="4340531"/>
            <a:ext cx="717748" cy="6745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59DE14B-92C4-41DB-BDB6-8505AE85B3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5" t="79482" r="28931" b="10654"/>
          <a:stretch/>
        </p:blipFill>
        <p:spPr>
          <a:xfrm>
            <a:off x="7909843" y="5139832"/>
            <a:ext cx="717748" cy="67455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AE537D5-9C4E-44AA-AF9A-6559920DED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3488" y="5068032"/>
            <a:ext cx="1258331" cy="74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33515"/>
      </p:ext>
    </p:extLst>
  </p:cSld>
  <p:clrMapOvr>
    <a:masterClrMapping/>
  </p:clrMapOvr>
  <p:transition spd="slow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6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7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7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0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theme/theme1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454</Words>
  <Application>Microsoft Office PowerPoint</Application>
  <PresentationFormat>Custom</PresentationFormat>
  <Paragraphs>37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HP001 4 hàng</vt:lpstr>
      <vt:lpstr>Times New Roman</vt:lpstr>
      <vt:lpstr>字魂17号-萌趣果冻体</vt:lpstr>
      <vt:lpstr>字魂59号-创粗黑</vt:lpstr>
      <vt:lpstr>23_Office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HỒNG-  THIẾT KẾ</dc:creator>
  <cp:lastModifiedBy>ICT</cp:lastModifiedBy>
  <cp:revision>210</cp:revision>
  <dcterms:created xsi:type="dcterms:W3CDTF">2021-07-11T13:05:04Z</dcterms:created>
  <dcterms:modified xsi:type="dcterms:W3CDTF">2022-11-23T07:48:33Z</dcterms:modified>
</cp:coreProperties>
</file>