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82" r:id="rId3"/>
    <p:sldId id="256" r:id="rId4"/>
    <p:sldId id="259" r:id="rId5"/>
    <p:sldId id="261" r:id="rId6"/>
    <p:sldId id="260" r:id="rId7"/>
    <p:sldId id="263" r:id="rId8"/>
    <p:sldId id="262" r:id="rId9"/>
    <p:sldId id="278" r:id="rId10"/>
    <p:sldId id="279" r:id="rId11"/>
    <p:sldId id="272" r:id="rId12"/>
    <p:sldId id="273" r:id="rId13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2E32"/>
    <a:srgbClr val="A71B29"/>
    <a:srgbClr val="6CBC3E"/>
    <a:srgbClr val="E1A772"/>
    <a:srgbClr val="FFE7A3"/>
    <a:srgbClr val="FE5C49"/>
    <a:srgbClr val="E0E4AA"/>
    <a:srgbClr val="FFE59B"/>
    <a:srgbClr val="FFD558"/>
    <a:srgbClr val="CED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22" autoAdjust="0"/>
  </p:normalViewPr>
  <p:slideViewPr>
    <p:cSldViewPr>
      <p:cViewPr varScale="1">
        <p:scale>
          <a:sx n="60" d="100"/>
          <a:sy n="60" d="100"/>
        </p:scale>
        <p:origin x="398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svg"/><Relationship Id="rId5" Type="http://schemas.openxmlformats.org/officeDocument/2006/relationships/image" Target="../media/image18.png"/><Relationship Id="rId4" Type="http://schemas.openxmlformats.org/officeDocument/2006/relationships/image" Target="../media/image4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svg"/><Relationship Id="rId7" Type="http://schemas.openxmlformats.org/officeDocument/2006/relationships/image" Target="../media/image71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69.sv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7" Type="http://schemas.openxmlformats.org/officeDocument/2006/relationships/image" Target="../media/image26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38.sv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2.svg"/><Relationship Id="rId4" Type="http://schemas.openxmlformats.org/officeDocument/2006/relationships/image" Target="../media/image7.png"/><Relationship Id="rId9" Type="http://schemas.openxmlformats.org/officeDocument/2006/relationships/image" Target="../media/image2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30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3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36.sv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0.sv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42.sv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sv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42.sv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5C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883091">
            <a:off x="17297875" y="148675"/>
            <a:ext cx="819620" cy="88507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79998" y="4961299"/>
            <a:ext cx="1263877" cy="52163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28600" y="5482935"/>
            <a:ext cx="3230550" cy="4789225"/>
          </a:xfrm>
          <a:prstGeom prst="rect">
            <a:avLst/>
          </a:prstGeom>
        </p:spPr>
      </p:pic>
      <p:sp>
        <p:nvSpPr>
          <p:cNvPr id="10" name="TextBox 7">
            <a:extLst>
              <a:ext uri="{FF2B5EF4-FFF2-40B4-BE49-F238E27FC236}">
                <a16:creationId xmlns="" xmlns:a16="http://schemas.microsoft.com/office/drawing/2014/main" id="{EE2DD512-4D70-41EB-911A-E4EB370AEBD0}"/>
              </a:ext>
            </a:extLst>
          </p:cNvPr>
          <p:cNvSpPr txBox="1"/>
          <p:nvPr/>
        </p:nvSpPr>
        <p:spPr>
          <a:xfrm>
            <a:off x="2017067" y="2552700"/>
            <a:ext cx="14253865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</a:pPr>
            <a:r>
              <a:rPr lang="en-US" sz="7200" b="1" u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="" xmlns:a16="http://schemas.microsoft.com/office/drawing/2014/main" id="{59EEE72F-EBB4-442D-AA45-71377641AD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15429288" y="5692109"/>
            <a:ext cx="2890604" cy="4594891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="" xmlns:a16="http://schemas.microsoft.com/office/drawing/2014/main" id="{1EC785B3-DFBC-4E37-8F6B-A6860C9930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7" t="18693" r="3882" b="3468"/>
          <a:stretch/>
        </p:blipFill>
        <p:spPr>
          <a:xfrm>
            <a:off x="454963" y="1038459"/>
            <a:ext cx="17378073" cy="8305800"/>
          </a:xfrm>
          <a:prstGeom prst="rect">
            <a:avLst/>
          </a:prstGeom>
        </p:spPr>
      </p:pic>
      <p:pic>
        <p:nvPicPr>
          <p:cNvPr id="23" name="Picture 6">
            <a:extLst>
              <a:ext uri="{FF2B5EF4-FFF2-40B4-BE49-F238E27FC236}">
                <a16:creationId xmlns="" xmlns:a16="http://schemas.microsoft.com/office/drawing/2014/main" id="{16069EC3-E5FB-4307-BEC2-602DB64FB7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6374688" y="8401518"/>
            <a:ext cx="1913312" cy="1885482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="" xmlns:a16="http://schemas.microsoft.com/office/drawing/2014/main" id="{4D75508C-EE28-4C1A-AFB3-E74457F8D9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0" y="0"/>
            <a:ext cx="3232143" cy="1968669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BAB41B52-DEBF-4B77-BA16-6FE7AC3EC140}"/>
              </a:ext>
            </a:extLst>
          </p:cNvPr>
          <p:cNvSpPr/>
          <p:nvPr/>
        </p:nvSpPr>
        <p:spPr>
          <a:xfrm>
            <a:off x="5257800" y="5377543"/>
            <a:ext cx="8588829" cy="3563342"/>
          </a:xfrm>
          <a:custGeom>
            <a:avLst/>
            <a:gdLst>
              <a:gd name="connsiteX0" fmla="*/ 0 w 8588829"/>
              <a:gd name="connsiteY0" fmla="*/ 0 h 3563342"/>
              <a:gd name="connsiteX1" fmla="*/ 2079171 w 8588829"/>
              <a:gd name="connsiteY1" fmla="*/ 1621971 h 3563342"/>
              <a:gd name="connsiteX2" fmla="*/ 3581400 w 8588829"/>
              <a:gd name="connsiteY2" fmla="*/ 1872343 h 3563342"/>
              <a:gd name="connsiteX3" fmla="*/ 5138057 w 8588829"/>
              <a:gd name="connsiteY3" fmla="*/ 3548743 h 3563342"/>
              <a:gd name="connsiteX4" fmla="*/ 8588829 w 8588829"/>
              <a:gd name="connsiteY4" fmla="*/ 2547257 h 356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88829" h="3563342">
                <a:moveTo>
                  <a:pt x="0" y="0"/>
                </a:moveTo>
                <a:cubicBezTo>
                  <a:pt x="741135" y="654957"/>
                  <a:pt x="1482271" y="1309914"/>
                  <a:pt x="2079171" y="1621971"/>
                </a:cubicBezTo>
                <a:cubicBezTo>
                  <a:pt x="2676071" y="1934028"/>
                  <a:pt x="3071586" y="1551214"/>
                  <a:pt x="3581400" y="1872343"/>
                </a:cubicBezTo>
                <a:cubicBezTo>
                  <a:pt x="4091214" y="2193472"/>
                  <a:pt x="4303486" y="3436257"/>
                  <a:pt x="5138057" y="3548743"/>
                </a:cubicBezTo>
                <a:cubicBezTo>
                  <a:pt x="5972628" y="3661229"/>
                  <a:pt x="7280728" y="3104243"/>
                  <a:pt x="8588829" y="2547257"/>
                </a:cubicBezTo>
              </a:path>
            </a:pathLst>
          </a:cu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30D2710C-F869-4B48-8E65-9AFD32754C18}"/>
              </a:ext>
            </a:extLst>
          </p:cNvPr>
          <p:cNvSpPr/>
          <p:nvPr/>
        </p:nvSpPr>
        <p:spPr>
          <a:xfrm>
            <a:off x="7209328" y="5552625"/>
            <a:ext cx="3160763" cy="1105350"/>
          </a:xfrm>
          <a:custGeom>
            <a:avLst/>
            <a:gdLst>
              <a:gd name="connsiteX0" fmla="*/ 1097 w 3160763"/>
              <a:gd name="connsiteY0" fmla="*/ 450 h 1105350"/>
              <a:gd name="connsiteX1" fmla="*/ 324947 w 3160763"/>
              <a:gd name="connsiteY1" fmla="*/ 86175 h 1105350"/>
              <a:gd name="connsiteX2" fmla="*/ 2220422 w 3160763"/>
              <a:gd name="connsiteY2" fmla="*/ 38550 h 1105350"/>
              <a:gd name="connsiteX3" fmla="*/ 3134822 w 3160763"/>
              <a:gd name="connsiteY3" fmla="*/ 752925 h 1105350"/>
              <a:gd name="connsiteX4" fmla="*/ 2820497 w 3160763"/>
              <a:gd name="connsiteY4" fmla="*/ 1105350 h 11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0763" h="1105350">
                <a:moveTo>
                  <a:pt x="1097" y="450"/>
                </a:moveTo>
                <a:cubicBezTo>
                  <a:pt x="-21922" y="40137"/>
                  <a:pt x="324947" y="86175"/>
                  <a:pt x="324947" y="86175"/>
                </a:cubicBezTo>
                <a:cubicBezTo>
                  <a:pt x="694834" y="92525"/>
                  <a:pt x="1752109" y="-72575"/>
                  <a:pt x="2220422" y="38550"/>
                </a:cubicBezTo>
                <a:cubicBezTo>
                  <a:pt x="2688735" y="149675"/>
                  <a:pt x="3034810" y="575125"/>
                  <a:pt x="3134822" y="752925"/>
                </a:cubicBezTo>
                <a:cubicBezTo>
                  <a:pt x="3234834" y="930725"/>
                  <a:pt x="3027665" y="1018037"/>
                  <a:pt x="2820497" y="110535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C354EAAA-D207-4473-9765-47A79C2C3869}"/>
              </a:ext>
            </a:extLst>
          </p:cNvPr>
          <p:cNvSpPr/>
          <p:nvPr/>
        </p:nvSpPr>
        <p:spPr>
          <a:xfrm>
            <a:off x="12080837" y="5410968"/>
            <a:ext cx="2895938" cy="1037457"/>
          </a:xfrm>
          <a:custGeom>
            <a:avLst/>
            <a:gdLst>
              <a:gd name="connsiteX0" fmla="*/ 177838 w 2895938"/>
              <a:gd name="connsiteY0" fmla="*/ 18282 h 1037457"/>
              <a:gd name="connsiteX1" fmla="*/ 168313 w 2895938"/>
              <a:gd name="connsiteY1" fmla="*/ 380232 h 1037457"/>
              <a:gd name="connsiteX2" fmla="*/ 1949488 w 2895938"/>
              <a:gd name="connsiteY2" fmla="*/ 8757 h 1037457"/>
              <a:gd name="connsiteX3" fmla="*/ 2873413 w 2895938"/>
              <a:gd name="connsiteY3" fmla="*/ 837432 h 1037457"/>
              <a:gd name="connsiteX4" fmla="*/ 2520988 w 2895938"/>
              <a:gd name="connsiteY4" fmla="*/ 1037457 h 1037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5938" h="1037457">
                <a:moveTo>
                  <a:pt x="177838" y="18282"/>
                </a:moveTo>
                <a:cubicBezTo>
                  <a:pt x="25438" y="200050"/>
                  <a:pt x="-126962" y="381819"/>
                  <a:pt x="168313" y="380232"/>
                </a:cubicBezTo>
                <a:cubicBezTo>
                  <a:pt x="463588" y="378645"/>
                  <a:pt x="1498638" y="-67443"/>
                  <a:pt x="1949488" y="8757"/>
                </a:cubicBezTo>
                <a:cubicBezTo>
                  <a:pt x="2400338" y="84957"/>
                  <a:pt x="2778163" y="665982"/>
                  <a:pt x="2873413" y="837432"/>
                </a:cubicBezTo>
                <a:cubicBezTo>
                  <a:pt x="2968663" y="1008882"/>
                  <a:pt x="2744825" y="1023169"/>
                  <a:pt x="2520988" y="1037457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CA98A8CA-8993-4ABB-A79A-208E65049FED}"/>
              </a:ext>
            </a:extLst>
          </p:cNvPr>
          <p:cNvSpPr/>
          <p:nvPr/>
        </p:nvSpPr>
        <p:spPr>
          <a:xfrm>
            <a:off x="5246914" y="5377543"/>
            <a:ext cx="4441372" cy="2242457"/>
          </a:xfrm>
          <a:custGeom>
            <a:avLst/>
            <a:gdLst>
              <a:gd name="connsiteX0" fmla="*/ 0 w 4441372"/>
              <a:gd name="connsiteY0" fmla="*/ 0 h 2242457"/>
              <a:gd name="connsiteX1" fmla="*/ 1872343 w 4441372"/>
              <a:gd name="connsiteY1" fmla="*/ 1360714 h 2242457"/>
              <a:gd name="connsiteX2" fmla="*/ 3461657 w 4441372"/>
              <a:gd name="connsiteY2" fmla="*/ 1643743 h 2242457"/>
              <a:gd name="connsiteX3" fmla="*/ 4441372 w 4441372"/>
              <a:gd name="connsiteY3" fmla="*/ 2242457 h 2242457"/>
              <a:gd name="connsiteX4" fmla="*/ 4441372 w 4441372"/>
              <a:gd name="connsiteY4" fmla="*/ 2242457 h 224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1372" h="2242457">
                <a:moveTo>
                  <a:pt x="0" y="0"/>
                </a:moveTo>
                <a:cubicBezTo>
                  <a:pt x="647700" y="543378"/>
                  <a:pt x="1295400" y="1086757"/>
                  <a:pt x="1872343" y="1360714"/>
                </a:cubicBezTo>
                <a:cubicBezTo>
                  <a:pt x="2449286" y="1634671"/>
                  <a:pt x="3033486" y="1496786"/>
                  <a:pt x="3461657" y="1643743"/>
                </a:cubicBezTo>
                <a:cubicBezTo>
                  <a:pt x="3889828" y="1790700"/>
                  <a:pt x="4441372" y="2242457"/>
                  <a:pt x="4441372" y="2242457"/>
                </a:cubicBezTo>
                <a:lnTo>
                  <a:pt x="4441372" y="2242457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B55D19A3-DB1E-478F-94BC-9F567AD85EC6}"/>
              </a:ext>
            </a:extLst>
          </p:cNvPr>
          <p:cNvSpPr/>
          <p:nvPr/>
        </p:nvSpPr>
        <p:spPr>
          <a:xfrm>
            <a:off x="4223657" y="5508171"/>
            <a:ext cx="2993572" cy="2889217"/>
          </a:xfrm>
          <a:custGeom>
            <a:avLst/>
            <a:gdLst>
              <a:gd name="connsiteX0" fmla="*/ 2993572 w 2993572"/>
              <a:gd name="connsiteY0" fmla="*/ 0 h 2889217"/>
              <a:gd name="connsiteX1" fmla="*/ 163286 w 2993572"/>
              <a:gd name="connsiteY1" fmla="*/ 1186543 h 2889217"/>
              <a:gd name="connsiteX2" fmla="*/ 402772 w 2993572"/>
              <a:gd name="connsiteY2" fmla="*/ 2645229 h 2889217"/>
              <a:gd name="connsiteX3" fmla="*/ 0 w 2993572"/>
              <a:gd name="connsiteY3" fmla="*/ 2873829 h 2889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3572" h="2889217">
                <a:moveTo>
                  <a:pt x="2993572" y="0"/>
                </a:moveTo>
                <a:cubicBezTo>
                  <a:pt x="1794329" y="372836"/>
                  <a:pt x="595086" y="745672"/>
                  <a:pt x="163286" y="1186543"/>
                </a:cubicBezTo>
                <a:cubicBezTo>
                  <a:pt x="-268514" y="1627415"/>
                  <a:pt x="429986" y="2364015"/>
                  <a:pt x="402772" y="2645229"/>
                </a:cubicBezTo>
                <a:cubicBezTo>
                  <a:pt x="375558" y="2926443"/>
                  <a:pt x="187779" y="2900136"/>
                  <a:pt x="0" y="2873829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17B46B84-DF21-4074-890B-0C40BAB3FDAB}"/>
              </a:ext>
            </a:extLst>
          </p:cNvPr>
          <p:cNvSpPr/>
          <p:nvPr/>
        </p:nvSpPr>
        <p:spPr>
          <a:xfrm>
            <a:off x="4528457" y="5377543"/>
            <a:ext cx="7717972" cy="1155885"/>
          </a:xfrm>
          <a:custGeom>
            <a:avLst/>
            <a:gdLst>
              <a:gd name="connsiteX0" fmla="*/ 7717972 w 7717972"/>
              <a:gd name="connsiteY0" fmla="*/ 0 h 1155885"/>
              <a:gd name="connsiteX1" fmla="*/ 3581400 w 7717972"/>
              <a:gd name="connsiteY1" fmla="*/ 108857 h 1155885"/>
              <a:gd name="connsiteX2" fmla="*/ 838200 w 7717972"/>
              <a:gd name="connsiteY2" fmla="*/ 1099457 h 1155885"/>
              <a:gd name="connsiteX3" fmla="*/ 0 w 7717972"/>
              <a:gd name="connsiteY3" fmla="*/ 947057 h 1155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17972" h="1155885">
                <a:moveTo>
                  <a:pt x="7717972" y="0"/>
                </a:moveTo>
                <a:lnTo>
                  <a:pt x="3581400" y="108857"/>
                </a:lnTo>
                <a:cubicBezTo>
                  <a:pt x="2434771" y="292100"/>
                  <a:pt x="1435100" y="959757"/>
                  <a:pt x="838200" y="1099457"/>
                </a:cubicBezTo>
                <a:cubicBezTo>
                  <a:pt x="241300" y="1239157"/>
                  <a:pt x="120650" y="1093107"/>
                  <a:pt x="0" y="947057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8068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4" grpId="0" animBg="1"/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563523" y="1551646"/>
            <a:ext cx="15160955" cy="1167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599"/>
              </a:lnSpc>
              <a:spcBef>
                <a:spcPct val="0"/>
              </a:spcBef>
            </a:pP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7200" b="1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C49B3402-0656-43CA-A15F-1CE37204CA0E}"/>
              </a:ext>
            </a:extLst>
          </p:cNvPr>
          <p:cNvGrpSpPr/>
          <p:nvPr/>
        </p:nvGrpSpPr>
        <p:grpSpPr>
          <a:xfrm>
            <a:off x="1715923" y="3518485"/>
            <a:ext cx="7275677" cy="5216869"/>
            <a:chOff x="1563523" y="3970262"/>
            <a:chExt cx="7275677" cy="4569783"/>
          </a:xfrm>
        </p:grpSpPr>
        <p:grpSp>
          <p:nvGrpSpPr>
            <p:cNvPr id="23" name="Group 2">
              <a:extLst>
                <a:ext uri="{FF2B5EF4-FFF2-40B4-BE49-F238E27FC236}">
                  <a16:creationId xmlns="" xmlns:a16="http://schemas.microsoft.com/office/drawing/2014/main" id="{7C17B4D5-7309-472F-BCDB-86A121BE1EDF}"/>
                </a:ext>
              </a:extLst>
            </p:cNvPr>
            <p:cNvGrpSpPr/>
            <p:nvPr/>
          </p:nvGrpSpPr>
          <p:grpSpPr>
            <a:xfrm>
              <a:off x="1563523" y="3970262"/>
              <a:ext cx="7275677" cy="4569783"/>
              <a:chOff x="0" y="0"/>
              <a:chExt cx="1913890" cy="1913890"/>
            </a:xfrm>
          </p:grpSpPr>
          <p:sp>
            <p:nvSpPr>
              <p:cNvPr id="25" name="Freeform 3">
                <a:extLst>
                  <a:ext uri="{FF2B5EF4-FFF2-40B4-BE49-F238E27FC236}">
                    <a16:creationId xmlns="" xmlns:a16="http://schemas.microsoft.com/office/drawing/2014/main" id="{8952FF9D-6091-4062-BAF0-450E9739720E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24" name="TextBox 10">
              <a:extLst>
                <a:ext uri="{FF2B5EF4-FFF2-40B4-BE49-F238E27FC236}">
                  <a16:creationId xmlns="" xmlns:a16="http://schemas.microsoft.com/office/drawing/2014/main" id="{68044AAD-2FE9-42C5-B3FE-337F1CD4186B}"/>
                </a:ext>
              </a:extLst>
            </p:cNvPr>
            <p:cNvSpPr txBox="1"/>
            <p:nvPr/>
          </p:nvSpPr>
          <p:spPr>
            <a:xfrm>
              <a:off x="2299683" y="5420429"/>
              <a:ext cx="5803356" cy="16694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>
                  <a:tab pos="360045" algn="l"/>
                  <a:tab pos="720090" algn="l"/>
                </a:tabLst>
                <a:defRPr/>
              </a:pP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Hoàn </a:t>
              </a:r>
              <a:r>
                <a:rPr kumimoji="0" lang="vi-VN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thành</a:t>
              </a: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vi-VN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vi-VN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bài</a:t>
              </a: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vi-VN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tập</a:t>
              </a: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trong </a:t>
              </a:r>
              <a:r>
                <a:rPr kumimoji="0" lang="vi-VN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vở</a:t>
              </a: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vi-VN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bài</a:t>
              </a: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vi-VN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tập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852CD98B-C89F-46CC-BDFB-2CB181E1550C}"/>
              </a:ext>
            </a:extLst>
          </p:cNvPr>
          <p:cNvGrpSpPr/>
          <p:nvPr/>
        </p:nvGrpSpPr>
        <p:grpSpPr>
          <a:xfrm>
            <a:off x="9711504" y="3518485"/>
            <a:ext cx="7275677" cy="5216869"/>
            <a:chOff x="1563523" y="3970262"/>
            <a:chExt cx="7275677" cy="4569783"/>
          </a:xfrm>
        </p:grpSpPr>
        <p:grpSp>
          <p:nvGrpSpPr>
            <p:cNvPr id="2" name="Group 2"/>
            <p:cNvGrpSpPr/>
            <p:nvPr/>
          </p:nvGrpSpPr>
          <p:grpSpPr>
            <a:xfrm>
              <a:off x="1563523" y="3970262"/>
              <a:ext cx="7275677" cy="4569783"/>
              <a:chOff x="0" y="0"/>
              <a:chExt cx="1913890" cy="1913890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2299683" y="4530747"/>
              <a:ext cx="5803356" cy="344881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>
                  <a:tab pos="360045" algn="l"/>
                  <a:tab pos="720090" algn="l"/>
                </a:tabLst>
                <a:defRPr/>
              </a:pP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Ghi </a:t>
              </a:r>
              <a:r>
                <a:rPr kumimoji="0" lang="vi-VN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nhớ</a:t>
              </a: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vi-VN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cách</a:t>
              </a: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vi-VN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tính</a:t>
              </a: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vi-VN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vi-VN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phép</a:t>
              </a: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trừ</a:t>
              </a: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vi-VN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có</a:t>
              </a: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vi-VN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nhớ</a:t>
              </a: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trong </a:t>
              </a:r>
              <a:r>
                <a:rPr kumimoji="0" lang="vi-VN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phạm</a:t>
              </a: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vi 100 </a:t>
              </a:r>
              <a:r>
                <a:rPr kumimoji="0" lang="vi-VN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để</a:t>
              </a: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ôn </a:t>
              </a:r>
              <a:r>
                <a:rPr kumimoji="0" lang="vi-VN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tập</a:t>
              </a: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vi-VN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vào</a:t>
              </a: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vi-VN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tiết</a:t>
              </a: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sau</a:t>
              </a:r>
            </a:p>
          </p:txBody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6901865"/>
            <a:ext cx="2283427" cy="338513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5628712" y="-6813"/>
            <a:ext cx="2659288" cy="239819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0" y="67328"/>
            <a:ext cx="919701" cy="85448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C5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82952">
            <a:off x="14803" y="228420"/>
            <a:ext cx="1441552" cy="594968"/>
          </a:xfrm>
          <a:prstGeom prst="rect">
            <a:avLst/>
          </a:prstGeom>
        </p:spPr>
      </p:pic>
      <p:pic>
        <p:nvPicPr>
          <p:cNvPr id="13" name="Picture 5">
            <a:extLst>
              <a:ext uri="{FF2B5EF4-FFF2-40B4-BE49-F238E27FC236}">
                <a16:creationId xmlns="" xmlns:a16="http://schemas.microsoft.com/office/drawing/2014/main" id="{D4546A17-C74E-4C47-A38E-5BF6DA67C3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2801599" y="6624118"/>
            <a:ext cx="5504329" cy="3662881"/>
          </a:xfrm>
          <a:prstGeom prst="rect">
            <a:avLst/>
          </a:prstGeom>
        </p:spPr>
      </p:pic>
      <p:pic>
        <p:nvPicPr>
          <p:cNvPr id="14" name="Picture 8">
            <a:extLst>
              <a:ext uri="{FF2B5EF4-FFF2-40B4-BE49-F238E27FC236}">
                <a16:creationId xmlns="" xmlns:a16="http://schemas.microsoft.com/office/drawing/2014/main" id="{339026C3-6BBB-4F61-A9BA-7D21717919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73612">
            <a:off x="26461" y="5406867"/>
            <a:ext cx="4879895" cy="4693571"/>
          </a:xfrm>
          <a:prstGeom prst="rect">
            <a:avLst/>
          </a:prstGeom>
        </p:spPr>
      </p:pic>
      <p:sp>
        <p:nvSpPr>
          <p:cNvPr id="15" name="TextBox 5">
            <a:extLst>
              <a:ext uri="{FF2B5EF4-FFF2-40B4-BE49-F238E27FC236}">
                <a16:creationId xmlns="" xmlns:a16="http://schemas.microsoft.com/office/drawing/2014/main" id="{D1308B30-9E13-4AE3-9376-376ECD93CA5D}"/>
              </a:ext>
            </a:extLst>
          </p:cNvPr>
          <p:cNvSpPr txBox="1"/>
          <p:nvPr/>
        </p:nvSpPr>
        <p:spPr>
          <a:xfrm>
            <a:off x="2548380" y="1887665"/>
            <a:ext cx="13191240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</a:t>
            </a:r>
          </a:p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LẮNG NGHE BÀI GIẢNG!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🐈 MÈO CON ĐI HỌC - Sáng tác- Hoàng Long - Hoàng Lân - Trình bày- Tốp ca Tuổi Thơ - Nhạc Thiếu Nh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425" y="98424"/>
            <a:ext cx="18113022" cy="1018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106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2017067" y="1943100"/>
            <a:ext cx="14253865" cy="42729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5000"/>
              </a:lnSpc>
              <a:spcBef>
                <a:spcPts val="200"/>
              </a:spcBef>
            </a:pPr>
            <a:r>
              <a:rPr lang="en-US" sz="8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34: PHÉP TRỪ (CÓ NHỚ) TRONG PHẠM VI 100 </a:t>
            </a:r>
          </a:p>
          <a:p>
            <a:pPr algn="ctr">
              <a:lnSpc>
                <a:spcPct val="115000"/>
              </a:lnSpc>
              <a:spcBef>
                <a:spcPts val="200"/>
              </a:spcBef>
            </a:pPr>
            <a:r>
              <a:rPr lang="en-US" sz="80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80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tiếp</a:t>
            </a:r>
            <a:r>
              <a:rPr lang="en-US" sz="80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8000" b="1" i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vi-VN" sz="8000" b="1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tiết 1</a:t>
            </a:r>
            <a:r>
              <a:rPr lang="en-US" sz="8000" b="1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endParaRPr lang="en-US" sz="80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677062">
            <a:off x="16645154" y="4962361"/>
            <a:ext cx="970823" cy="53742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363385">
            <a:off x="657636" y="470174"/>
            <a:ext cx="327651" cy="314545"/>
          </a:xfrm>
          <a:prstGeom prst="rect">
            <a:avLst/>
          </a:prstGeom>
        </p:spPr>
      </p:pic>
      <p:pic>
        <p:nvPicPr>
          <p:cNvPr id="14" name="Picture 17">
            <a:extLst>
              <a:ext uri="{FF2B5EF4-FFF2-40B4-BE49-F238E27FC236}">
                <a16:creationId xmlns="" xmlns:a16="http://schemas.microsoft.com/office/drawing/2014/main" id="{9FD6F3CC-D2ED-4875-BBC0-61F5E10AAC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101804" y="5650520"/>
            <a:ext cx="5162383" cy="4655531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="" xmlns:a16="http://schemas.microsoft.com/office/drawing/2014/main" id="{86F2404B-35E3-407B-B300-7BA9DE5C3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273612">
            <a:off x="186834" y="5227383"/>
            <a:ext cx="5097468" cy="490283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9992" y="7728288"/>
            <a:ext cx="2781208" cy="255871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993920" y="9840657"/>
            <a:ext cx="2211610" cy="446343"/>
          </a:xfrm>
          <a:prstGeom prst="rect">
            <a:avLst/>
          </a:prstGeom>
        </p:spPr>
      </p:pic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7B5D8B19-1F02-4998-86AB-C3E0D95763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819532"/>
            <a:ext cx="15773400" cy="69026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E70D011-1F09-49EA-99D5-262D3D85F25E}"/>
              </a:ext>
            </a:extLst>
          </p:cNvPr>
          <p:cNvSpPr txBox="1"/>
          <p:nvPr/>
        </p:nvSpPr>
        <p:spPr>
          <a:xfrm>
            <a:off x="2771215" y="7810500"/>
            <a:ext cx="12745569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 Linh có 42 khối vuông, bạn Linh tháo 5 khối vuông cất đi. Hỏi bạn Linh còn bao nhiêu khối vuông trên bàn?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480D0EBA-9511-451C-B993-3D7FDB81B8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9" t="26920" r="6052" b="22848"/>
          <a:stretch/>
        </p:blipFill>
        <p:spPr>
          <a:xfrm>
            <a:off x="723727" y="2276474"/>
            <a:ext cx="16840542" cy="57340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3471" y="7248312"/>
            <a:ext cx="2030458" cy="3010113"/>
          </a:xfrm>
          <a:prstGeom prst="rect">
            <a:avLst/>
          </a:prstGeom>
        </p:spPr>
      </p:pic>
      <p:sp>
        <p:nvSpPr>
          <p:cNvPr id="12" name="TextBox 8">
            <a:extLst>
              <a:ext uri="{FF2B5EF4-FFF2-40B4-BE49-F238E27FC236}">
                <a16:creationId xmlns="" xmlns:a16="http://schemas.microsoft.com/office/drawing/2014/main" id="{46C1CBDA-D355-4DC5-A235-9B59D72E2ACB}"/>
              </a:ext>
            </a:extLst>
          </p:cNvPr>
          <p:cNvSpPr txBox="1"/>
          <p:nvPr/>
        </p:nvSpPr>
        <p:spPr>
          <a:xfrm>
            <a:off x="5301694" y="8041931"/>
            <a:ext cx="7684607" cy="10925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42 – 5 = 37</a:t>
            </a:r>
          </a:p>
        </p:txBody>
      </p:sp>
      <p:sp>
        <p:nvSpPr>
          <p:cNvPr id="13" name="TextBox 8">
            <a:extLst>
              <a:ext uri="{FF2B5EF4-FFF2-40B4-BE49-F238E27FC236}">
                <a16:creationId xmlns="" xmlns:a16="http://schemas.microsoft.com/office/drawing/2014/main" id="{08EE5F59-6088-439C-8650-1B8D522FF3C9}"/>
              </a:ext>
            </a:extLst>
          </p:cNvPr>
          <p:cNvSpPr txBox="1"/>
          <p:nvPr/>
        </p:nvSpPr>
        <p:spPr>
          <a:xfrm>
            <a:off x="4480737" y="813646"/>
            <a:ext cx="9326519" cy="9711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dọc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C5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2">
            <a:extLst>
              <a:ext uri="{FF2B5EF4-FFF2-40B4-BE49-F238E27FC236}">
                <a16:creationId xmlns="" xmlns:a16="http://schemas.microsoft.com/office/drawing/2014/main" id="{2C3402E9-3280-4997-9768-9186D3732E93}"/>
              </a:ext>
            </a:extLst>
          </p:cNvPr>
          <p:cNvGrpSpPr/>
          <p:nvPr/>
        </p:nvGrpSpPr>
        <p:grpSpPr>
          <a:xfrm>
            <a:off x="1456076" y="1104900"/>
            <a:ext cx="15375848" cy="8077200"/>
            <a:chOff x="0" y="0"/>
            <a:chExt cx="1913890" cy="1913890"/>
          </a:xfrm>
        </p:grpSpPr>
        <p:sp>
          <p:nvSpPr>
            <p:cNvPr id="10" name="Freeform 3">
              <a:extLst>
                <a:ext uri="{FF2B5EF4-FFF2-40B4-BE49-F238E27FC236}">
                  <a16:creationId xmlns="" xmlns:a16="http://schemas.microsoft.com/office/drawing/2014/main" id="{3433A976-6D6D-4DCD-A092-368A60595361}"/>
                </a:ext>
              </a:extLst>
            </p:cNvPr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0" y="6318966"/>
            <a:ext cx="2433404" cy="38681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668673" y="0"/>
            <a:ext cx="2619327" cy="27919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3A5ED79-2281-48E1-8469-E758696B211F}"/>
              </a:ext>
            </a:extLst>
          </p:cNvPr>
          <p:cNvSpPr txBox="1"/>
          <p:nvPr/>
        </p:nvSpPr>
        <p:spPr>
          <a:xfrm>
            <a:off x="2514600" y="2503982"/>
            <a:ext cx="13374136" cy="901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con: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31D2F0DF-BEBD-4680-A9E8-B17FD19FF8F5}"/>
              </a:ext>
            </a:extLst>
          </p:cNvPr>
          <p:cNvGrpSpPr/>
          <p:nvPr/>
        </p:nvGrpSpPr>
        <p:grpSpPr>
          <a:xfrm>
            <a:off x="3502217" y="3342182"/>
            <a:ext cx="8928124" cy="2791918"/>
            <a:chOff x="2984696" y="3619500"/>
            <a:chExt cx="8928124" cy="2791918"/>
          </a:xfrm>
        </p:grpSpPr>
        <p:sp>
          <p:nvSpPr>
            <p:cNvPr id="13" name="TextBox 8">
              <a:extLst>
                <a:ext uri="{FF2B5EF4-FFF2-40B4-BE49-F238E27FC236}">
                  <a16:creationId xmlns="" xmlns:a16="http://schemas.microsoft.com/office/drawing/2014/main" id="{9FA5F9E6-27F6-4C00-AD8E-A52C8CD0A809}"/>
                </a:ext>
              </a:extLst>
            </p:cNvPr>
            <p:cNvSpPr txBox="1"/>
            <p:nvPr/>
          </p:nvSpPr>
          <p:spPr>
            <a:xfrm>
              <a:off x="2984696" y="3950043"/>
              <a:ext cx="2438400" cy="23265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500" b="1" dirty="0">
                  <a:latin typeface="Arial" panose="020B0604020202020204" pitchFamily="34" charset="0"/>
                  <a:cs typeface="Arial" panose="020B0604020202020204" pitchFamily="34" charset="0"/>
                </a:rPr>
                <a:t>83</a:t>
              </a:r>
            </a:p>
          </p:txBody>
        </p:sp>
        <p:sp>
          <p:nvSpPr>
            <p:cNvPr id="14" name="TextBox 8">
              <a:extLst>
                <a:ext uri="{FF2B5EF4-FFF2-40B4-BE49-F238E27FC236}">
                  <a16:creationId xmlns="" xmlns:a16="http://schemas.microsoft.com/office/drawing/2014/main" id="{F8D1E3D2-DABC-4D79-9922-339676F78840}"/>
                </a:ext>
              </a:extLst>
            </p:cNvPr>
            <p:cNvSpPr txBox="1"/>
            <p:nvPr/>
          </p:nvSpPr>
          <p:spPr>
            <a:xfrm>
              <a:off x="5404021" y="3619500"/>
              <a:ext cx="1556304" cy="279191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800" b="1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</a:p>
          </p:txBody>
        </p:sp>
        <p:sp>
          <p:nvSpPr>
            <p:cNvPr id="15" name="TextBox 8">
              <a:extLst>
                <a:ext uri="{FF2B5EF4-FFF2-40B4-BE49-F238E27FC236}">
                  <a16:creationId xmlns="" xmlns:a16="http://schemas.microsoft.com/office/drawing/2014/main" id="{E7B2AC2B-C1C9-422F-8CF7-92149D7BDB73}"/>
                </a:ext>
              </a:extLst>
            </p:cNvPr>
            <p:cNvSpPr txBox="1"/>
            <p:nvPr/>
          </p:nvSpPr>
          <p:spPr>
            <a:xfrm>
              <a:off x="7635902" y="3950042"/>
              <a:ext cx="2198009" cy="23265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500" b="1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6" name="TextBox 8">
              <a:extLst>
                <a:ext uri="{FF2B5EF4-FFF2-40B4-BE49-F238E27FC236}">
                  <a16:creationId xmlns="" xmlns:a16="http://schemas.microsoft.com/office/drawing/2014/main" id="{AB4DAFBD-8E32-414B-A657-E8F59EE97932}"/>
                </a:ext>
              </a:extLst>
            </p:cNvPr>
            <p:cNvSpPr txBox="1"/>
            <p:nvPr/>
          </p:nvSpPr>
          <p:spPr>
            <a:xfrm>
              <a:off x="10356516" y="3619500"/>
              <a:ext cx="1556304" cy="279191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800" b="1" dirty="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  <p:sp>
        <p:nvSpPr>
          <p:cNvPr id="17" name="TextBox 8">
            <a:extLst>
              <a:ext uri="{FF2B5EF4-FFF2-40B4-BE49-F238E27FC236}">
                <a16:creationId xmlns="" xmlns:a16="http://schemas.microsoft.com/office/drawing/2014/main" id="{B940D41D-300B-4AB2-A61B-EFE39E9982AB}"/>
              </a:ext>
            </a:extLst>
          </p:cNvPr>
          <p:cNvSpPr txBox="1"/>
          <p:nvPr/>
        </p:nvSpPr>
        <p:spPr>
          <a:xfrm>
            <a:off x="13079382" y="3672723"/>
            <a:ext cx="1556304" cy="23265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8" name="TextBox 8">
            <a:extLst>
              <a:ext uri="{FF2B5EF4-FFF2-40B4-BE49-F238E27FC236}">
                <a16:creationId xmlns="" xmlns:a16="http://schemas.microsoft.com/office/drawing/2014/main" id="{AC819981-2C2C-436E-9F31-25A132A963DA}"/>
              </a:ext>
            </a:extLst>
          </p:cNvPr>
          <p:cNvSpPr txBox="1"/>
          <p:nvPr/>
        </p:nvSpPr>
        <p:spPr>
          <a:xfrm>
            <a:off x="12948329" y="3672723"/>
            <a:ext cx="2013504" cy="23265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</a:p>
        </p:txBody>
      </p:sp>
      <p:pic>
        <p:nvPicPr>
          <p:cNvPr id="19" name="Picture 5">
            <a:extLst>
              <a:ext uri="{FF2B5EF4-FFF2-40B4-BE49-F238E27FC236}">
                <a16:creationId xmlns="" xmlns:a16="http://schemas.microsoft.com/office/drawing/2014/main" id="{9CCBCA3A-FBCC-4801-9640-EF824E8A6B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12743202" y="6515100"/>
            <a:ext cx="5575277" cy="371009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7" grpId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54625" y="1333500"/>
            <a:ext cx="12178749" cy="768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760"/>
              </a:lnSpc>
              <a:spcBef>
                <a:spcPct val="0"/>
              </a:spcBef>
            </a:pPr>
            <a:r>
              <a:rPr lang="en-US" sz="7200" b="1" u="none" dirty="0">
                <a:solidFill>
                  <a:srgbClr val="FE5C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354868" y="8420100"/>
            <a:ext cx="1913312" cy="18854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26F1D95-0CA2-403F-9BAF-F247ACA6AF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0" y="0"/>
            <a:ext cx="3232143" cy="196866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526167F-B1F5-4552-AEC9-546B4DFB4D13}"/>
              </a:ext>
            </a:extLst>
          </p:cNvPr>
          <p:cNvSpPr txBox="1"/>
          <p:nvPr/>
        </p:nvSpPr>
        <p:spPr>
          <a:xfrm>
            <a:off x="2324099" y="2019300"/>
            <a:ext cx="13639800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800" b="1" i="1" dirty="0">
                <a:solidFill>
                  <a:srgbClr val="91983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Bài 1: Tính</a:t>
            </a:r>
            <a:endParaRPr lang="vi-VN" sz="4800" b="1" i="1" dirty="0">
              <a:solidFill>
                <a:srgbClr val="91983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F36D69D-477C-4E58-ADCE-73766373D051}"/>
              </a:ext>
            </a:extLst>
          </p:cNvPr>
          <p:cNvSpPr txBox="1"/>
          <p:nvPr/>
        </p:nvSpPr>
        <p:spPr>
          <a:xfrm>
            <a:off x="2324099" y="2930333"/>
            <a:ext cx="13639800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200" i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 em hãy </a:t>
            </a:r>
            <a:r>
              <a:rPr lang="nl-NL" sz="4200" i="1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tính </a:t>
            </a:r>
            <a:r>
              <a:rPr lang="nl-NL" sz="4200" i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vào vở và nhắc lại cách tính</a:t>
            </a:r>
            <a:endParaRPr lang="vi-VN" sz="4200" i="1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57485BFA-EDAA-4E48-B2BE-89E8A96900AF}"/>
              </a:ext>
            </a:extLst>
          </p:cNvPr>
          <p:cNvGrpSpPr/>
          <p:nvPr/>
        </p:nvGrpSpPr>
        <p:grpSpPr>
          <a:xfrm>
            <a:off x="1521470" y="4243622"/>
            <a:ext cx="2974330" cy="4321432"/>
            <a:chOff x="1521470" y="4243622"/>
            <a:chExt cx="2974330" cy="4321432"/>
          </a:xfrm>
        </p:grpSpPr>
        <p:pic>
          <p:nvPicPr>
            <p:cNvPr id="4" name="Picture 3" descr="A picture containing text, night sky&#10;&#10;Description automatically generated">
              <a:extLst>
                <a:ext uri="{FF2B5EF4-FFF2-40B4-BE49-F238E27FC236}">
                  <a16:creationId xmlns="" xmlns:a16="http://schemas.microsoft.com/office/drawing/2014/main" id="{C486D8C7-FE0E-4321-9FD2-DBC1D26962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00" t="50000" r="29002"/>
            <a:stretch/>
          </p:blipFill>
          <p:spPr>
            <a:xfrm>
              <a:off x="1521470" y="4243622"/>
              <a:ext cx="2844343" cy="3160543"/>
            </a:xfrm>
            <a:prstGeom prst="rect">
              <a:avLst/>
            </a:prstGeom>
          </p:spPr>
        </p:pic>
        <p:sp>
          <p:nvSpPr>
            <p:cNvPr id="15" name="Rectangle: Rounded Corners 14">
              <a:extLst>
                <a:ext uri="{FF2B5EF4-FFF2-40B4-BE49-F238E27FC236}">
                  <a16:creationId xmlns="" xmlns:a16="http://schemas.microsoft.com/office/drawing/2014/main" id="{9010C88F-9186-48E6-AA16-F9E42742D249}"/>
                </a:ext>
              </a:extLst>
            </p:cNvPr>
            <p:cNvSpPr/>
            <p:nvPr/>
          </p:nvSpPr>
          <p:spPr>
            <a:xfrm>
              <a:off x="1651458" y="7549119"/>
              <a:ext cx="2844342" cy="1015935"/>
            </a:xfrm>
            <a:prstGeom prst="roundRect">
              <a:avLst/>
            </a:prstGeom>
            <a:solidFill>
              <a:srgbClr val="FFD5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6107112F-9B22-4DB7-AE92-C9F6A7D1EE83}"/>
              </a:ext>
            </a:extLst>
          </p:cNvPr>
          <p:cNvGrpSpPr/>
          <p:nvPr/>
        </p:nvGrpSpPr>
        <p:grpSpPr>
          <a:xfrm>
            <a:off x="13462458" y="4496291"/>
            <a:ext cx="3072942" cy="4068763"/>
            <a:chOff x="5638800" y="4496291"/>
            <a:chExt cx="3072942" cy="4068763"/>
          </a:xfrm>
        </p:grpSpPr>
        <p:pic>
          <p:nvPicPr>
            <p:cNvPr id="7" name="Picture 6" descr="A picture containing shape&#10;&#10;Description automatically generated">
              <a:extLst>
                <a:ext uri="{FF2B5EF4-FFF2-40B4-BE49-F238E27FC236}">
                  <a16:creationId xmlns="" xmlns:a16="http://schemas.microsoft.com/office/drawing/2014/main" id="{E259630A-6FC9-4B9C-972E-EE6FA2F627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06" t="53997" r="30997"/>
            <a:stretch/>
          </p:blipFill>
          <p:spPr>
            <a:xfrm>
              <a:off x="5638800" y="4496291"/>
              <a:ext cx="2844343" cy="2907874"/>
            </a:xfrm>
            <a:prstGeom prst="rect">
              <a:avLst/>
            </a:prstGeom>
          </p:spPr>
        </p:pic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B0E7C00D-616B-4C17-879F-58AA188A92C8}"/>
                </a:ext>
              </a:extLst>
            </p:cNvPr>
            <p:cNvSpPr/>
            <p:nvPr/>
          </p:nvSpPr>
          <p:spPr>
            <a:xfrm>
              <a:off x="5867400" y="7549119"/>
              <a:ext cx="2844342" cy="1015935"/>
            </a:xfrm>
            <a:prstGeom prst="roundRect">
              <a:avLst/>
            </a:prstGeom>
            <a:solidFill>
              <a:srgbClr val="FFD5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1E59F0EF-E3DA-49B9-A45A-E8845846781D}"/>
              </a:ext>
            </a:extLst>
          </p:cNvPr>
          <p:cNvGrpSpPr/>
          <p:nvPr/>
        </p:nvGrpSpPr>
        <p:grpSpPr>
          <a:xfrm>
            <a:off x="5486400" y="4248340"/>
            <a:ext cx="3149142" cy="4321424"/>
            <a:chOff x="9525000" y="4243630"/>
            <a:chExt cx="3149142" cy="4321424"/>
          </a:xfrm>
        </p:grpSpPr>
        <p:pic>
          <p:nvPicPr>
            <p:cNvPr id="9" name="Picture 8" descr="A picture containing silhouette, night sky&#10;&#10;Description automatically generated">
              <a:extLst>
                <a:ext uri="{FF2B5EF4-FFF2-40B4-BE49-F238E27FC236}">
                  <a16:creationId xmlns="" xmlns:a16="http://schemas.microsoft.com/office/drawing/2014/main" id="{FC3DC7FA-B09F-4619-8935-CDDB29019A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99" t="50000" r="31003"/>
            <a:stretch/>
          </p:blipFill>
          <p:spPr>
            <a:xfrm>
              <a:off x="9525000" y="4243630"/>
              <a:ext cx="2844342" cy="3160536"/>
            </a:xfrm>
            <a:prstGeom prst="rect">
              <a:avLst/>
            </a:prstGeom>
          </p:spPr>
        </p:pic>
        <p:sp>
          <p:nvSpPr>
            <p:cNvPr id="20" name="Rectangle: Rounded Corners 19">
              <a:extLst>
                <a:ext uri="{FF2B5EF4-FFF2-40B4-BE49-F238E27FC236}">
                  <a16:creationId xmlns="" xmlns:a16="http://schemas.microsoft.com/office/drawing/2014/main" id="{F2E7F32D-5580-4BF7-B71A-2FA970DB7DE3}"/>
                </a:ext>
              </a:extLst>
            </p:cNvPr>
            <p:cNvSpPr/>
            <p:nvPr/>
          </p:nvSpPr>
          <p:spPr>
            <a:xfrm>
              <a:off x="9829800" y="7549119"/>
              <a:ext cx="2844342" cy="1015935"/>
            </a:xfrm>
            <a:prstGeom prst="roundRect">
              <a:avLst/>
            </a:prstGeom>
            <a:solidFill>
              <a:srgbClr val="FFD5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6341A7B5-8543-415D-8615-357C89250751}"/>
              </a:ext>
            </a:extLst>
          </p:cNvPr>
          <p:cNvGrpSpPr/>
          <p:nvPr/>
        </p:nvGrpSpPr>
        <p:grpSpPr>
          <a:xfrm>
            <a:off x="9601200" y="4243632"/>
            <a:ext cx="3057543" cy="4321422"/>
            <a:chOff x="13614858" y="4243632"/>
            <a:chExt cx="3057543" cy="4321422"/>
          </a:xfrm>
        </p:grpSpPr>
        <p:pic>
          <p:nvPicPr>
            <p:cNvPr id="12" name="Picture 11" descr="A picture containing arrow&#10;&#10;Description automatically generated">
              <a:extLst>
                <a:ext uri="{FF2B5EF4-FFF2-40B4-BE49-F238E27FC236}">
                  <a16:creationId xmlns="" xmlns:a16="http://schemas.microsoft.com/office/drawing/2014/main" id="{E7C152BD-B7F4-4335-8343-3823DDFC29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99" t="50000" r="31003"/>
            <a:stretch/>
          </p:blipFill>
          <p:spPr>
            <a:xfrm>
              <a:off x="13614858" y="4243632"/>
              <a:ext cx="2844342" cy="3160533"/>
            </a:xfrm>
            <a:prstGeom prst="rect">
              <a:avLst/>
            </a:prstGeom>
          </p:spPr>
        </p:pic>
        <p:sp>
          <p:nvSpPr>
            <p:cNvPr id="21" name="Rectangle: Rounded Corners 20">
              <a:extLst>
                <a:ext uri="{FF2B5EF4-FFF2-40B4-BE49-F238E27FC236}">
                  <a16:creationId xmlns="" xmlns:a16="http://schemas.microsoft.com/office/drawing/2014/main" id="{88F57ACC-2F9A-4331-AE4E-026146214530}"/>
                </a:ext>
              </a:extLst>
            </p:cNvPr>
            <p:cNvSpPr/>
            <p:nvPr/>
          </p:nvSpPr>
          <p:spPr>
            <a:xfrm>
              <a:off x="13828059" y="7549119"/>
              <a:ext cx="2844342" cy="1015935"/>
            </a:xfrm>
            <a:prstGeom prst="roundRect">
              <a:avLst/>
            </a:prstGeom>
            <a:solidFill>
              <a:srgbClr val="FFD5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8EAE7D7A-12EA-4896-9D7B-6E96D42A8065}"/>
              </a:ext>
            </a:extLst>
          </p:cNvPr>
          <p:cNvSpPr/>
          <p:nvPr/>
        </p:nvSpPr>
        <p:spPr>
          <a:xfrm>
            <a:off x="1651458" y="7549119"/>
            <a:ext cx="2844342" cy="1015935"/>
          </a:xfrm>
          <a:prstGeom prst="roundRect">
            <a:avLst/>
          </a:prstGeom>
          <a:solidFill>
            <a:srgbClr val="BDC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="" xmlns:a16="http://schemas.microsoft.com/office/drawing/2014/main" id="{1DFF2573-C845-40CF-878C-9630A6C21C19}"/>
              </a:ext>
            </a:extLst>
          </p:cNvPr>
          <p:cNvSpPr/>
          <p:nvPr/>
        </p:nvSpPr>
        <p:spPr>
          <a:xfrm>
            <a:off x="13691058" y="7549119"/>
            <a:ext cx="2844342" cy="1015935"/>
          </a:xfrm>
          <a:prstGeom prst="roundRect">
            <a:avLst/>
          </a:prstGeom>
          <a:solidFill>
            <a:srgbClr val="BDC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="" xmlns:a16="http://schemas.microsoft.com/office/drawing/2014/main" id="{722E2756-4F15-4B8F-9826-70BC7C8B2D7B}"/>
              </a:ext>
            </a:extLst>
          </p:cNvPr>
          <p:cNvSpPr/>
          <p:nvPr/>
        </p:nvSpPr>
        <p:spPr>
          <a:xfrm>
            <a:off x="5791200" y="7556565"/>
            <a:ext cx="2844342" cy="1015935"/>
          </a:xfrm>
          <a:prstGeom prst="roundRect">
            <a:avLst/>
          </a:prstGeom>
          <a:solidFill>
            <a:srgbClr val="BDC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CB081CD7-6DB0-4DEC-AEED-E1FDDE03A8F8}"/>
              </a:ext>
            </a:extLst>
          </p:cNvPr>
          <p:cNvSpPr/>
          <p:nvPr/>
        </p:nvSpPr>
        <p:spPr>
          <a:xfrm>
            <a:off x="9814401" y="7549119"/>
            <a:ext cx="2844342" cy="1015935"/>
          </a:xfrm>
          <a:prstGeom prst="roundRect">
            <a:avLst/>
          </a:prstGeom>
          <a:solidFill>
            <a:srgbClr val="BDC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6" grpId="0" animBg="1"/>
      <p:bldP spid="29" grpId="0" animBg="1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08C7B40-4473-4A1D-98C9-2538A5FE1D87}"/>
              </a:ext>
            </a:extLst>
          </p:cNvPr>
          <p:cNvSpPr txBox="1"/>
          <p:nvPr/>
        </p:nvSpPr>
        <p:spPr>
          <a:xfrm>
            <a:off x="2324099" y="1361928"/>
            <a:ext cx="13639800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800" b="1" i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Bài 2: Đặt tính rồi tính</a:t>
            </a:r>
            <a:endParaRPr lang="vi-VN" sz="4800" b="1" i="1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CC95008-3233-4C4C-BF16-304A00D39557}"/>
              </a:ext>
            </a:extLst>
          </p:cNvPr>
          <p:cNvSpPr txBox="1"/>
          <p:nvPr/>
        </p:nvSpPr>
        <p:spPr>
          <a:xfrm>
            <a:off x="2324099" y="2601247"/>
            <a:ext cx="13639800" cy="942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200" i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 em hãy đặt tính rồi tính vào vở và nhắc lại cách tính</a:t>
            </a:r>
            <a:endParaRPr lang="vi-VN" sz="4200" i="1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794F98C2-7873-4F49-84D7-E0BDCFA9CF5E}"/>
              </a:ext>
            </a:extLst>
          </p:cNvPr>
          <p:cNvGrpSpPr/>
          <p:nvPr/>
        </p:nvGrpSpPr>
        <p:grpSpPr>
          <a:xfrm>
            <a:off x="1447799" y="4372619"/>
            <a:ext cx="6781801" cy="1456681"/>
            <a:chOff x="1295400" y="4798863"/>
            <a:chExt cx="6781801" cy="1456681"/>
          </a:xfrm>
        </p:grpSpPr>
        <p:sp>
          <p:nvSpPr>
            <p:cNvPr id="12" name="TextBox 8">
              <a:extLst>
                <a:ext uri="{FF2B5EF4-FFF2-40B4-BE49-F238E27FC236}">
                  <a16:creationId xmlns="" xmlns:a16="http://schemas.microsoft.com/office/drawing/2014/main" id="{DE570F62-BE95-4193-BB92-80F323442A62}"/>
                </a:ext>
              </a:extLst>
            </p:cNvPr>
            <p:cNvSpPr txBox="1"/>
            <p:nvPr/>
          </p:nvSpPr>
          <p:spPr>
            <a:xfrm>
              <a:off x="1295400" y="4798863"/>
              <a:ext cx="4572000" cy="145668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7200" b="1" dirty="0">
                  <a:latin typeface="Arial" panose="020B0604020202020204" pitchFamily="34" charset="0"/>
                  <a:cs typeface="Arial" panose="020B0604020202020204" pitchFamily="34" charset="0"/>
                </a:rPr>
                <a:t>41 – 5 = 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B0BA77B7-E6DB-4EE4-AC96-B7DC1636B064}"/>
                </a:ext>
              </a:extLst>
            </p:cNvPr>
            <p:cNvSpPr/>
            <p:nvPr/>
          </p:nvSpPr>
          <p:spPr>
            <a:xfrm>
              <a:off x="5638801" y="5143500"/>
              <a:ext cx="2438400" cy="986073"/>
            </a:xfrm>
            <a:prstGeom prst="rect">
              <a:avLst/>
            </a:prstGeom>
            <a:solidFill>
              <a:srgbClr val="FFD5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AEDBCBB7-1A7D-4587-AFD5-D9A438199C9E}"/>
              </a:ext>
            </a:extLst>
          </p:cNvPr>
          <p:cNvGrpSpPr/>
          <p:nvPr/>
        </p:nvGrpSpPr>
        <p:grpSpPr>
          <a:xfrm>
            <a:off x="1447799" y="6353819"/>
            <a:ext cx="6781800" cy="1456681"/>
            <a:chOff x="1295400" y="6780063"/>
            <a:chExt cx="6781800" cy="1456681"/>
          </a:xfrm>
        </p:grpSpPr>
        <p:sp>
          <p:nvSpPr>
            <p:cNvPr id="15" name="TextBox 8">
              <a:extLst>
                <a:ext uri="{FF2B5EF4-FFF2-40B4-BE49-F238E27FC236}">
                  <a16:creationId xmlns="" xmlns:a16="http://schemas.microsoft.com/office/drawing/2014/main" id="{32444D0D-1B0B-4C2F-8CE7-5F20575658F3}"/>
                </a:ext>
              </a:extLst>
            </p:cNvPr>
            <p:cNvSpPr txBox="1"/>
            <p:nvPr/>
          </p:nvSpPr>
          <p:spPr>
            <a:xfrm>
              <a:off x="1295400" y="6780063"/>
              <a:ext cx="4572000" cy="145668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7200" b="1" dirty="0">
                  <a:latin typeface="Arial" panose="020B0604020202020204" pitchFamily="34" charset="0"/>
                  <a:cs typeface="Arial" panose="020B0604020202020204" pitchFamily="34" charset="0"/>
                </a:rPr>
                <a:t>34 – 9 = 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25048805-4016-437E-9F0C-86666C9CB4F0}"/>
                </a:ext>
              </a:extLst>
            </p:cNvPr>
            <p:cNvSpPr/>
            <p:nvPr/>
          </p:nvSpPr>
          <p:spPr>
            <a:xfrm>
              <a:off x="5638800" y="7105650"/>
              <a:ext cx="2438400" cy="986073"/>
            </a:xfrm>
            <a:prstGeom prst="rect">
              <a:avLst/>
            </a:prstGeom>
            <a:solidFill>
              <a:srgbClr val="FFD5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E88212FF-5AAC-46C7-90CD-051298D2C37A}"/>
              </a:ext>
            </a:extLst>
          </p:cNvPr>
          <p:cNvGrpSpPr/>
          <p:nvPr/>
        </p:nvGrpSpPr>
        <p:grpSpPr>
          <a:xfrm>
            <a:off x="9982199" y="4372619"/>
            <a:ext cx="6781801" cy="1456681"/>
            <a:chOff x="9829800" y="4798863"/>
            <a:chExt cx="6781801" cy="1456681"/>
          </a:xfrm>
        </p:grpSpPr>
        <p:sp>
          <p:nvSpPr>
            <p:cNvPr id="18" name="TextBox 8">
              <a:extLst>
                <a:ext uri="{FF2B5EF4-FFF2-40B4-BE49-F238E27FC236}">
                  <a16:creationId xmlns="" xmlns:a16="http://schemas.microsoft.com/office/drawing/2014/main" id="{488C3039-E284-462B-8C80-92E14728607F}"/>
                </a:ext>
              </a:extLst>
            </p:cNvPr>
            <p:cNvSpPr txBox="1"/>
            <p:nvPr/>
          </p:nvSpPr>
          <p:spPr>
            <a:xfrm>
              <a:off x="9829800" y="4798863"/>
              <a:ext cx="4572000" cy="145668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7200" b="1" dirty="0">
                  <a:latin typeface="Arial" panose="020B0604020202020204" pitchFamily="34" charset="0"/>
                  <a:cs typeface="Arial" panose="020B0604020202020204" pitchFamily="34" charset="0"/>
                </a:rPr>
                <a:t>23 – 4 = 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FD28C3C1-AD68-4B73-9526-21F8E40271C5}"/>
                </a:ext>
              </a:extLst>
            </p:cNvPr>
            <p:cNvSpPr/>
            <p:nvPr/>
          </p:nvSpPr>
          <p:spPr>
            <a:xfrm>
              <a:off x="14173201" y="5143500"/>
              <a:ext cx="2438400" cy="986073"/>
            </a:xfrm>
            <a:prstGeom prst="rect">
              <a:avLst/>
            </a:prstGeom>
            <a:solidFill>
              <a:srgbClr val="FFD5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1E9E28E8-FD57-43AC-91BF-0BFD2E0A50FF}"/>
              </a:ext>
            </a:extLst>
          </p:cNvPr>
          <p:cNvGrpSpPr/>
          <p:nvPr/>
        </p:nvGrpSpPr>
        <p:grpSpPr>
          <a:xfrm>
            <a:off x="9982199" y="6353819"/>
            <a:ext cx="6781801" cy="1456681"/>
            <a:chOff x="9829800" y="6780063"/>
            <a:chExt cx="6781801" cy="1456681"/>
          </a:xfrm>
        </p:grpSpPr>
        <p:sp>
          <p:nvSpPr>
            <p:cNvPr id="21" name="TextBox 8">
              <a:extLst>
                <a:ext uri="{FF2B5EF4-FFF2-40B4-BE49-F238E27FC236}">
                  <a16:creationId xmlns="" xmlns:a16="http://schemas.microsoft.com/office/drawing/2014/main" id="{9F586735-2BE7-444D-804B-7FFEC4028C04}"/>
                </a:ext>
              </a:extLst>
            </p:cNvPr>
            <p:cNvSpPr txBox="1"/>
            <p:nvPr/>
          </p:nvSpPr>
          <p:spPr>
            <a:xfrm>
              <a:off x="9829800" y="6780063"/>
              <a:ext cx="4572000" cy="145668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7200" b="1" dirty="0">
                  <a:latin typeface="Arial" panose="020B0604020202020204" pitchFamily="34" charset="0"/>
                  <a:cs typeface="Arial" panose="020B0604020202020204" pitchFamily="34" charset="0"/>
                </a:rPr>
                <a:t>96 – 8 = 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85220B55-061E-4DD8-9A1A-B8929251FF4B}"/>
                </a:ext>
              </a:extLst>
            </p:cNvPr>
            <p:cNvSpPr/>
            <p:nvPr/>
          </p:nvSpPr>
          <p:spPr>
            <a:xfrm>
              <a:off x="14173201" y="7043973"/>
              <a:ext cx="2438400" cy="986073"/>
            </a:xfrm>
            <a:prstGeom prst="rect">
              <a:avLst/>
            </a:prstGeom>
            <a:solidFill>
              <a:srgbClr val="FFD5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23" name="Picture 6">
            <a:extLst>
              <a:ext uri="{FF2B5EF4-FFF2-40B4-BE49-F238E27FC236}">
                <a16:creationId xmlns="" xmlns:a16="http://schemas.microsoft.com/office/drawing/2014/main" id="{16069EC3-E5FB-4307-BEC2-602DB64FB7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354868" y="8420100"/>
            <a:ext cx="1913312" cy="1885482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="" xmlns:a16="http://schemas.microsoft.com/office/drawing/2014/main" id="{4D75508C-EE28-4C1A-AFB3-E74457F8D9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0" y="0"/>
            <a:ext cx="3232143" cy="1968669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8333D2E9-4AA7-4D43-B028-03B559C853D4}"/>
              </a:ext>
            </a:extLst>
          </p:cNvPr>
          <p:cNvSpPr/>
          <p:nvPr/>
        </p:nvSpPr>
        <p:spPr>
          <a:xfrm>
            <a:off x="5791199" y="4717256"/>
            <a:ext cx="2438400" cy="986073"/>
          </a:xfrm>
          <a:prstGeom prst="rect">
            <a:avLst/>
          </a:prstGeom>
          <a:solidFill>
            <a:srgbClr val="FEA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06761B62-F1EA-42EB-BFF6-6C9003EDAF67}"/>
              </a:ext>
            </a:extLst>
          </p:cNvPr>
          <p:cNvSpPr/>
          <p:nvPr/>
        </p:nvSpPr>
        <p:spPr>
          <a:xfrm>
            <a:off x="14325600" y="4717256"/>
            <a:ext cx="2438400" cy="986073"/>
          </a:xfrm>
          <a:prstGeom prst="rect">
            <a:avLst/>
          </a:prstGeom>
          <a:solidFill>
            <a:srgbClr val="FEA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A3804F23-4519-4AC9-B60F-94FDAAD56382}"/>
              </a:ext>
            </a:extLst>
          </p:cNvPr>
          <p:cNvSpPr/>
          <p:nvPr/>
        </p:nvSpPr>
        <p:spPr>
          <a:xfrm>
            <a:off x="5791199" y="6679406"/>
            <a:ext cx="2438400" cy="986073"/>
          </a:xfrm>
          <a:prstGeom prst="rect">
            <a:avLst/>
          </a:prstGeom>
          <a:solidFill>
            <a:srgbClr val="FEA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6A7529BE-2F39-4108-8EBF-AB1ADB6A9AFA}"/>
              </a:ext>
            </a:extLst>
          </p:cNvPr>
          <p:cNvSpPr/>
          <p:nvPr/>
        </p:nvSpPr>
        <p:spPr>
          <a:xfrm>
            <a:off x="14325600" y="6617729"/>
            <a:ext cx="2438400" cy="986073"/>
          </a:xfrm>
          <a:prstGeom prst="rect">
            <a:avLst/>
          </a:prstGeom>
          <a:solidFill>
            <a:srgbClr val="FEA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5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08C7B40-4473-4A1D-98C9-2538A5FE1D87}"/>
              </a:ext>
            </a:extLst>
          </p:cNvPr>
          <p:cNvSpPr txBox="1"/>
          <p:nvPr/>
        </p:nvSpPr>
        <p:spPr>
          <a:xfrm>
            <a:off x="2324099" y="1181100"/>
            <a:ext cx="13639800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800" b="1" i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Bài 3: Trò chơi nối phép tính với kết quả đúng</a:t>
            </a:r>
            <a:endParaRPr lang="vi-VN" sz="4800" b="1" i="1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CC95008-3233-4C4C-BF16-304A00D39557}"/>
              </a:ext>
            </a:extLst>
          </p:cNvPr>
          <p:cNvSpPr txBox="1"/>
          <p:nvPr/>
        </p:nvSpPr>
        <p:spPr>
          <a:xfrm>
            <a:off x="1504948" y="2501784"/>
            <a:ext cx="15278101" cy="942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200" i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 em hãy giúp 3 bạn mèo câu được đúng chú cá của mình.</a:t>
            </a:r>
            <a:endParaRPr lang="vi-VN" sz="4200" i="1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6">
            <a:extLst>
              <a:ext uri="{FF2B5EF4-FFF2-40B4-BE49-F238E27FC236}">
                <a16:creationId xmlns="" xmlns:a16="http://schemas.microsoft.com/office/drawing/2014/main" id="{16069EC3-E5FB-4307-BEC2-602DB64FB7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354868" y="8420100"/>
            <a:ext cx="1913312" cy="1885482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="" xmlns:a16="http://schemas.microsoft.com/office/drawing/2014/main" id="{4D75508C-EE28-4C1A-AFB3-E74457F8D9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0" y="0"/>
            <a:ext cx="3232143" cy="1968669"/>
          </a:xfrm>
          <a:prstGeom prst="rect">
            <a:avLst/>
          </a:prstGeom>
        </p:spPr>
      </p:pic>
      <p:pic>
        <p:nvPicPr>
          <p:cNvPr id="3" name="Picture 2" descr="Diagram&#10;&#10;Description automatically generated">
            <a:extLst>
              <a:ext uri="{FF2B5EF4-FFF2-40B4-BE49-F238E27FC236}">
                <a16:creationId xmlns="" xmlns:a16="http://schemas.microsoft.com/office/drawing/2014/main" id="{1EC785B3-DFBC-4E37-8F6B-A6860C99302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7" t="18693" r="3882" b="3468"/>
          <a:stretch/>
        </p:blipFill>
        <p:spPr>
          <a:xfrm>
            <a:off x="2743198" y="3701088"/>
            <a:ext cx="12801600" cy="611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5348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Xanh lá và Cam Dễ thương Quái vật Lớp học Nghệ thuật thị giác Giáo dục Bài thuyết trình</Template>
  <TotalTime>105</TotalTime>
  <Words>230</Words>
  <Application>Microsoft Office PowerPoint</Application>
  <PresentationFormat>Custom</PresentationFormat>
  <Paragraphs>45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Hương Giang</dc:creator>
  <cp:lastModifiedBy>Viettel Store</cp:lastModifiedBy>
  <cp:revision>10</cp:revision>
  <dcterms:created xsi:type="dcterms:W3CDTF">2021-10-04T00:45:51Z</dcterms:created>
  <dcterms:modified xsi:type="dcterms:W3CDTF">2025-12-01T09:34:49Z</dcterms:modified>
  <dc:identifier>DAErCGAr_IY</dc:identifier>
</cp:coreProperties>
</file>