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</p:sldMasterIdLst>
  <p:notesMasterIdLst>
    <p:notesMasterId r:id="rId30"/>
  </p:notesMasterIdLst>
  <p:sldIdLst>
    <p:sldId id="262" r:id="rId5"/>
    <p:sldId id="281" r:id="rId6"/>
    <p:sldId id="257" r:id="rId7"/>
    <p:sldId id="258" r:id="rId8"/>
    <p:sldId id="282" r:id="rId9"/>
    <p:sldId id="283" r:id="rId10"/>
    <p:sldId id="261" r:id="rId11"/>
    <p:sldId id="313" r:id="rId12"/>
    <p:sldId id="259" r:id="rId13"/>
    <p:sldId id="266" r:id="rId14"/>
    <p:sldId id="268" r:id="rId15"/>
    <p:sldId id="288" r:id="rId16"/>
    <p:sldId id="347" r:id="rId17"/>
    <p:sldId id="265" r:id="rId18"/>
    <p:sldId id="349" r:id="rId19"/>
    <p:sldId id="350" r:id="rId20"/>
    <p:sldId id="351" r:id="rId21"/>
    <p:sldId id="353" r:id="rId22"/>
    <p:sldId id="354" r:id="rId23"/>
    <p:sldId id="277" r:id="rId24"/>
    <p:sldId id="264" r:id="rId25"/>
    <p:sldId id="352" r:id="rId26"/>
    <p:sldId id="279" r:id="rId27"/>
    <p:sldId id="267" r:id="rId28"/>
    <p:sldId id="26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549993"/>
    <a:srgbClr val="D200D2"/>
    <a:srgbClr val="85919E"/>
    <a:srgbClr val="BCE4E5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4D2B-7E19-42FD-A227-A0B9ADE978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FB79-21A7-4F97-805D-A2C1EF567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3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8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5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057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1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5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0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5.gif"/><Relationship Id="rId10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5.gif"/><Relationship Id="rId10" Type="http://schemas.openxmlformats.org/officeDocument/2006/relationships/image" Target="../media/image17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5.gif"/><Relationship Id="rId10" Type="http://schemas.openxmlformats.org/officeDocument/2006/relationships/image" Target="../media/image19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5.gif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openxmlformats.org/officeDocument/2006/relationships/image" Target="../media/image6.jp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Hoạt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5: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hi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u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s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ố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loại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bi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=""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235390" y="198948"/>
            <a:ext cx="1177856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53" y="1278644"/>
            <a:ext cx="2297128" cy="2275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57" y="1272225"/>
            <a:ext cx="2287356" cy="213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07" y="4094634"/>
            <a:ext cx="2297128" cy="2130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519" y="1334248"/>
            <a:ext cx="3032083" cy="1945848"/>
          </a:xfrm>
          <a:prstGeom prst="triangl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78" y="4050440"/>
            <a:ext cx="2143125" cy="2143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45" y="3908042"/>
            <a:ext cx="2552700" cy="2409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95464" y="786427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CHỈ DẪN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0198" y="766810"/>
            <a:ext cx="268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CẤM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84068" y="712491"/>
            <a:ext cx="315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NGUY HIỂM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972" y="3585175"/>
            <a:ext cx="364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người</a:t>
            </a:r>
            <a:r>
              <a:rPr lang="en-US" b="1" dirty="0" smtClean="0"/>
              <a:t> </a:t>
            </a:r>
            <a:r>
              <a:rPr lang="en-US" b="1" dirty="0" err="1" smtClean="0"/>
              <a:t>đi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sang </a:t>
            </a:r>
            <a:r>
              <a:rPr lang="en-US" b="1" dirty="0" err="1" smtClean="0"/>
              <a:t>ngang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78301" y="3547458"/>
            <a:ext cx="215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Cấm</a:t>
            </a:r>
            <a:r>
              <a:rPr lang="en-US" b="1" dirty="0" smtClean="0"/>
              <a:t> </a:t>
            </a:r>
            <a:r>
              <a:rPr lang="en-US" b="1" dirty="0" err="1" smtClean="0"/>
              <a:t>người</a:t>
            </a:r>
            <a:r>
              <a:rPr lang="en-US" b="1" dirty="0" smtClean="0"/>
              <a:t> </a:t>
            </a:r>
            <a:r>
              <a:rPr lang="en-US" b="1" dirty="0" err="1" smtClean="0"/>
              <a:t>đi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345793" y="3339229"/>
            <a:ext cx="310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Giao</a:t>
            </a:r>
            <a:r>
              <a:rPr lang="en-US" b="1" dirty="0" smtClean="0"/>
              <a:t> </a:t>
            </a:r>
            <a:r>
              <a:rPr lang="en-US" b="1" dirty="0" err="1" smtClean="0"/>
              <a:t>nhau</a:t>
            </a:r>
            <a:r>
              <a:rPr lang="en-US" b="1" dirty="0" smtClean="0"/>
              <a:t> </a:t>
            </a:r>
            <a:r>
              <a:rPr lang="en-US" b="1" dirty="0" err="1" smtClean="0"/>
              <a:t>với</a:t>
            </a:r>
            <a:r>
              <a:rPr lang="en-US" b="1" dirty="0" smtClean="0"/>
              <a:t>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sắt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rào</a:t>
            </a:r>
            <a:r>
              <a:rPr lang="en-US" b="1" dirty="0" smtClean="0"/>
              <a:t> </a:t>
            </a:r>
            <a:r>
              <a:rPr lang="en-US" b="1" dirty="0" err="1" smtClean="0"/>
              <a:t>chắn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82844" y="6354029"/>
            <a:ext cx="155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Bến</a:t>
            </a:r>
            <a:r>
              <a:rPr lang="en-US" b="1" dirty="0" smtClean="0"/>
              <a:t> </a:t>
            </a:r>
            <a:r>
              <a:rPr lang="en-US" b="1" dirty="0" err="1" smtClean="0"/>
              <a:t>xe</a:t>
            </a:r>
            <a:r>
              <a:rPr lang="en-US" b="1" dirty="0" smtClean="0"/>
              <a:t> </a:t>
            </a:r>
            <a:r>
              <a:rPr lang="en-US" b="1" dirty="0" err="1" smtClean="0"/>
              <a:t>buýt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20422" y="6325366"/>
            <a:ext cx="155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Cấm</a:t>
            </a:r>
            <a:r>
              <a:rPr lang="en-US" b="1" dirty="0" smtClean="0"/>
              <a:t> ô </a:t>
            </a:r>
            <a:r>
              <a:rPr lang="en-US" b="1" dirty="0" err="1" smtClean="0"/>
              <a:t>tô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322062" y="6361576"/>
            <a:ext cx="89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Đá</a:t>
            </a:r>
            <a:r>
              <a:rPr lang="en-US" b="1" dirty="0" smtClean="0"/>
              <a:t> </a:t>
            </a:r>
            <a:r>
              <a:rPr lang="en-US" b="1" dirty="0" err="1" smtClean="0"/>
              <a:t>lở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2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16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=""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prstClr val="black">
                  <a:lumMod val="75000"/>
                  <a:lumOff val="25000"/>
                </a:prstClr>
              </a:solidFill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4348066" y="1360503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Thảo luận nhóm 4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3198643" y="561074"/>
            <a:ext cx="774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25" y="1311826"/>
            <a:ext cx="1537156" cy="15106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698474" y="1747558"/>
            <a:ext cx="465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778599" y="3341835"/>
            <a:ext cx="4200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955151" y="5146656"/>
            <a:ext cx="5548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9" r="9177"/>
          <a:stretch/>
        </p:blipFill>
        <p:spPr>
          <a:xfrm>
            <a:off x="4460588" y="2953528"/>
            <a:ext cx="1686164" cy="149175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514" y="4565317"/>
            <a:ext cx="2133434" cy="1478858"/>
          </a:xfrm>
          <a:prstGeom prst="triangl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46" y="1311826"/>
            <a:ext cx="1732795" cy="14623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75" y="2864427"/>
            <a:ext cx="1718306" cy="1550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45" y="4517684"/>
            <a:ext cx="2115312" cy="15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49695" y="563120"/>
            <a:ext cx="11415030" cy="6337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1683418" y="532394"/>
            <a:ext cx="9551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38" y="4621137"/>
            <a:ext cx="1652613" cy="17143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95" y="4644532"/>
            <a:ext cx="1729298" cy="16909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73959" y="1504884"/>
            <a:ext cx="2730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CHỈ DẪN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hought Bubble: Cloud 22">
            <a:extLst>
              <a:ext uri="{FF2B5EF4-FFF2-40B4-BE49-F238E27FC236}">
                <a16:creationId xmlns=""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790974" y="1931442"/>
            <a:ext cx="4096393" cy="2291575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1137832" y="2256334"/>
            <a:ext cx="3515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</a:rPr>
              <a:t>Biển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báo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chỉ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dẫn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 smtClean="0"/>
              <a:t>nhật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vuông</a:t>
            </a:r>
            <a:r>
              <a:rPr lang="en-US" sz="2400" dirty="0" smtClean="0"/>
              <a:t>, </a:t>
            </a:r>
            <a:r>
              <a:rPr lang="en-US" sz="2400" dirty="0" err="1" smtClean="0"/>
              <a:t>nền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trắng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đen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30" y="4667959"/>
            <a:ext cx="1753705" cy="1636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16" y="4577396"/>
            <a:ext cx="1786077" cy="17094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102796" y="1559912"/>
            <a:ext cx="290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CẤM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hought Bubble: Cloud 25">
            <a:extLst>
              <a:ext uri="{FF2B5EF4-FFF2-40B4-BE49-F238E27FC236}">
                <a16:creationId xmlns=""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4508196" y="2166370"/>
            <a:ext cx="3787271" cy="2291575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4983425" y="2482758"/>
            <a:ext cx="3152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Biển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gạch</a:t>
            </a:r>
            <a:r>
              <a:rPr lang="en-US" sz="2400" dirty="0"/>
              <a:t> </a:t>
            </a:r>
            <a:r>
              <a:rPr lang="en-US" sz="2400" dirty="0" err="1"/>
              <a:t>chéo</a:t>
            </a:r>
            <a:r>
              <a:rPr lang="en-US" sz="2400" dirty="0"/>
              <a:t>, </a:t>
            </a:r>
            <a:r>
              <a:rPr lang="en-US" sz="2400" dirty="0" err="1" smtClean="0"/>
              <a:t>viền</a:t>
            </a:r>
            <a:r>
              <a:rPr lang="en-US" sz="2400" dirty="0" smtClean="0"/>
              <a:t> </a:t>
            </a:r>
            <a:r>
              <a:rPr lang="en-US" sz="2400" dirty="0" err="1" smtClean="0"/>
              <a:t>đỏ</a:t>
            </a:r>
            <a:r>
              <a:rPr lang="en-US" sz="2400" dirty="0" smtClean="0"/>
              <a:t> </a:t>
            </a:r>
            <a:r>
              <a:rPr lang="en-US" sz="2400" dirty="0" err="1" smtClean="0"/>
              <a:t>nền</a:t>
            </a:r>
            <a:r>
              <a:rPr lang="en-US" sz="2400" dirty="0" smtClean="0"/>
              <a:t> </a:t>
            </a:r>
            <a:r>
              <a:rPr lang="en-US" sz="2400" dirty="0" err="1" smtClean="0"/>
              <a:t>trắng</a:t>
            </a:r>
            <a:r>
              <a:rPr lang="en-US" sz="2400" dirty="0" smtClean="0"/>
              <a:t>,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đen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38" y="4577396"/>
            <a:ext cx="1659332" cy="1478858"/>
          </a:xfrm>
          <a:prstGeom prst="triangl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70" y="4517684"/>
            <a:ext cx="1684624" cy="1508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436323" y="1572566"/>
            <a:ext cx="315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NGUY HIỂM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hought Bubble: Cloud 27">
            <a:extLst>
              <a:ext uri="{FF2B5EF4-FFF2-40B4-BE49-F238E27FC236}">
                <a16:creationId xmlns=""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7838806" y="2280806"/>
            <a:ext cx="4096393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8362803" y="2656816"/>
            <a:ext cx="3383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Biển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báo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nguy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hiểm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viền</a:t>
            </a:r>
            <a:r>
              <a:rPr lang="en-US" sz="2400" dirty="0"/>
              <a:t> </a:t>
            </a:r>
            <a:r>
              <a:rPr lang="en-US" sz="2400" dirty="0" err="1" smtClean="0"/>
              <a:t>đỏ</a:t>
            </a:r>
            <a:r>
              <a:rPr lang="en-US" sz="2400" dirty="0" smtClean="0"/>
              <a:t> </a:t>
            </a:r>
            <a:r>
              <a:rPr lang="en-US" sz="2400" dirty="0" err="1" smtClean="0"/>
              <a:t>nền</a:t>
            </a:r>
            <a:r>
              <a:rPr lang="en-US" sz="2400" dirty="0" smtClean="0"/>
              <a:t> </a:t>
            </a:r>
            <a:r>
              <a:rPr lang="en-US" sz="2400" dirty="0" err="1" smtClean="0"/>
              <a:t>vàng</a:t>
            </a:r>
            <a:r>
              <a:rPr lang="en-US" sz="2400" dirty="0" smtClean="0"/>
              <a:t>,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đen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thoi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29" grpId="0"/>
      <p:bldP spid="32" grpId="0"/>
      <p:bldP spid="22" grpId="0" animBg="1"/>
      <p:bldP spid="24" grpId="0"/>
      <p:bldP spid="33" grpId="0"/>
      <p:bldP spid="34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9" y="-73957"/>
            <a:ext cx="10310327" cy="67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82" y="672653"/>
            <a:ext cx="9703836" cy="56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867235"/>
            <a:ext cx="9546182" cy="50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1" y="153915"/>
            <a:ext cx="10764571" cy="6532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9703" y="923457"/>
            <a:ext cx="784935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biết đây là nhóm biển báo gì?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18" y="334978"/>
            <a:ext cx="8374457" cy="6346479"/>
          </a:xfrm>
        </p:spPr>
      </p:pic>
      <p:sp>
        <p:nvSpPr>
          <p:cNvPr id="5" name="Oval 4"/>
          <p:cNvSpPr/>
          <p:nvPr/>
        </p:nvSpPr>
        <p:spPr>
          <a:xfrm>
            <a:off x="190126" y="2127564"/>
            <a:ext cx="2770360" cy="2290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 phụ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960486" y="2634558"/>
            <a:ext cx="3938255" cy="29876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960486" y="3598749"/>
            <a:ext cx="6771989" cy="34855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=""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37734"/>
            <a:ext cx="996316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62" y="1452268"/>
            <a:ext cx="3810000" cy="5105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1" y="1384764"/>
            <a:ext cx="4248264" cy="5139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752349" y="171093"/>
            <a:ext cx="9497177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1. </a:t>
            </a:r>
            <a:r>
              <a:rPr lang="en-US" sz="3000" dirty="0" err="1">
                <a:solidFill>
                  <a:schemeClr val="tx1"/>
                </a:solidFill>
              </a:rPr>
              <a:t>Nếu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mỗi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sẽ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gì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1752349" y="168435"/>
            <a:ext cx="9497177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2.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đổi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nhóm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đóng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=""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3806890" y="374561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F81490E-9DCD-4D32-BAD5-22BA95142EC5}"/>
              </a:ext>
            </a:extLst>
          </p:cNvPr>
          <p:cNvSpPr txBox="1"/>
          <p:nvPr/>
        </p:nvSpPr>
        <p:spPr>
          <a:xfrm>
            <a:off x="4095439" y="1940430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nhóm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huống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0" y="395206"/>
            <a:ext cx="996316" cy="8481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2082759" y="285476"/>
            <a:ext cx="8888646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3. Theo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vì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chúng</a:t>
            </a:r>
            <a:r>
              <a:rPr lang="en-US" sz="3000" dirty="0">
                <a:solidFill>
                  <a:schemeClr val="tx1"/>
                </a:solidFill>
              </a:rPr>
              <a:t> ta </a:t>
            </a:r>
            <a:r>
              <a:rPr lang="en-US" sz="3000" dirty="0" err="1">
                <a:solidFill>
                  <a:schemeClr val="tx1"/>
                </a:solidFill>
              </a:rPr>
              <a:t>cần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phải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tuân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quy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định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biển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báo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giao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thông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600200" y="1576470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biển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hạn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rủi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ro</a:t>
            </a:r>
            <a:r>
              <a:rPr lang="en-US" sz="3200" dirty="0">
                <a:solidFill>
                  <a:schemeClr val="tx1"/>
                </a:solidFill>
              </a:rPr>
              <a:t> tai </a:t>
            </a:r>
            <a:r>
              <a:rPr lang="en-US" sz="3200" dirty="0" err="1">
                <a:solidFill>
                  <a:schemeClr val="tx1"/>
                </a:solidFill>
              </a:rPr>
              <a:t>nạn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an </a:t>
            </a:r>
            <a:r>
              <a:rPr lang="en-US" sz="3200" dirty="0" err="1">
                <a:solidFill>
                  <a:schemeClr val="tx1"/>
                </a:solidFill>
              </a:rPr>
              <a:t>toàn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thông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12">
            <a:extLst>
              <a:ext uri="{FF2B5EF4-FFF2-40B4-BE49-F238E27FC236}">
                <a16:creationId xmlns=""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25" y="1072607"/>
            <a:ext cx="10490505" cy="3040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Ghi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nhớ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Củng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kiến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thức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728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Ô </a:t>
            </a:r>
            <a:r>
              <a:rPr lang="en-US" sz="40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Tàu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Xe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bánh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Đạp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bon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kính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coong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đổ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4574" y="54977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7622" y="440467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72923" y="41697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6320" y="53381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Nổi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nhẹ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Chở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hải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quân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Tuần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biển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9073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0335" y="45042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385" y="41630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5667" y="51988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91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Chẳng phải chim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Mà bay trên trời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Chở được nhiều người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Đi khắp mọi nơi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mũi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môn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tai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đầu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cuối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ai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7" y="163505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90530" y="1615381"/>
            <a:ext cx="8210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8: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Đường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và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phương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tiện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giao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thông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549993"/>
              </a:solidFill>
              <a:latin typeface="UTM Avo" panose="02040603050506020204" pitchFamily="18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atin typeface="+mj-lt"/>
                <a:ea typeface="新蒂下午茶基本版" panose="03000600000000000000" pitchFamily="66" charset="-122"/>
              </a:rPr>
              <a:t>Tiết</a:t>
            </a:r>
            <a:r>
              <a:rPr lang="en-US" altLang="zh-CN" sz="6600" b="1" dirty="0">
                <a:latin typeface="+mj-lt"/>
                <a:ea typeface="新蒂下午茶基本版" panose="03000600000000000000" pitchFamily="66" charset="-122"/>
              </a:rPr>
              <a:t> 3</a:t>
            </a:r>
            <a:endParaRPr lang="zh-CN" altLang="en-US" sz="5400" b="1" dirty="0">
              <a:solidFill>
                <a:schemeClr val="bg1">
                  <a:lumMod val="50000"/>
                </a:schemeClr>
              </a:solidFill>
              <a:latin typeface="+mj-lt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484</Words>
  <Application>Microsoft Office PowerPoint</Application>
  <PresentationFormat>Widescreen</PresentationFormat>
  <Paragraphs>85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맑은 고딕</vt:lpstr>
      <vt:lpstr>微软雅黑</vt:lpstr>
      <vt:lpstr>宋体</vt:lpstr>
      <vt:lpstr>Arial</vt:lpstr>
      <vt:lpstr>Arial Black</vt:lpstr>
      <vt:lpstr>Bungee Inline</vt:lpstr>
      <vt:lpstr>Calibri</vt:lpstr>
      <vt:lpstr>Calibri Light</vt:lpstr>
      <vt:lpstr>Courier New</vt:lpstr>
      <vt:lpstr>Times New Roman</vt:lpstr>
      <vt:lpstr>UTM Avo</vt:lpstr>
      <vt:lpstr>UTM Avo</vt:lpstr>
      <vt:lpstr>新蒂下午茶基本版</vt:lpstr>
      <vt:lpstr>方正兰亭粗黑_GBK</vt:lpstr>
      <vt:lpstr>等线</vt:lpstr>
      <vt:lpstr>等线 Light</vt:lpstr>
      <vt:lpstr>Office 主题​​</vt:lpstr>
      <vt:lpstr>Office Theme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Viettel Store</cp:lastModifiedBy>
  <cp:revision>30</cp:revision>
  <dcterms:created xsi:type="dcterms:W3CDTF">2017-06-07T03:43:57Z</dcterms:created>
  <dcterms:modified xsi:type="dcterms:W3CDTF">2025-11-21T14:32:16Z</dcterms:modified>
</cp:coreProperties>
</file>