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6" r:id="rId1"/>
    <p:sldMasterId id="2147483648" r:id="rId2"/>
    <p:sldMasterId id="2147483663" r:id="rId3"/>
  </p:sldMasterIdLst>
  <p:notesMasterIdLst>
    <p:notesMasterId r:id="rId24"/>
  </p:notesMasterIdLst>
  <p:sldIdLst>
    <p:sldId id="325" r:id="rId4"/>
    <p:sldId id="257" r:id="rId5"/>
    <p:sldId id="271" r:id="rId6"/>
    <p:sldId id="411" r:id="rId7"/>
    <p:sldId id="412" r:id="rId8"/>
    <p:sldId id="413" r:id="rId9"/>
    <p:sldId id="399" r:id="rId10"/>
    <p:sldId id="401" r:id="rId11"/>
    <p:sldId id="402" r:id="rId12"/>
    <p:sldId id="409" r:id="rId13"/>
    <p:sldId id="410" r:id="rId14"/>
    <p:sldId id="397" r:id="rId15"/>
    <p:sldId id="285" r:id="rId16"/>
    <p:sldId id="288" r:id="rId17"/>
    <p:sldId id="403" r:id="rId18"/>
    <p:sldId id="404" r:id="rId19"/>
    <p:sldId id="405" r:id="rId20"/>
    <p:sldId id="281" r:id="rId21"/>
    <p:sldId id="385" r:id="rId22"/>
    <p:sldId id="414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51B416"/>
    <a:srgbClr val="0000FF"/>
    <a:srgbClr val="E6B9B8"/>
    <a:srgbClr val="00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89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473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87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11/24/2021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11/24/2021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11/24/2021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11/24/2021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8713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11/24/2021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53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70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247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7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24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7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580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5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2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5086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240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8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slideLayout" Target="../slideLayouts/slideLayout80.xml"/><Relationship Id="rId47" Type="http://schemas.openxmlformats.org/officeDocument/2006/relationships/slideLayout" Target="../slideLayouts/slideLayout85.xml"/><Relationship Id="rId50" Type="http://schemas.openxmlformats.org/officeDocument/2006/relationships/slideLayout" Target="../slideLayouts/slideLayout88.xml"/><Relationship Id="rId55" Type="http://schemas.openxmlformats.org/officeDocument/2006/relationships/slideLayout" Target="../slideLayouts/slideLayout93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54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45" Type="http://schemas.openxmlformats.org/officeDocument/2006/relationships/slideLayout" Target="../slideLayouts/slideLayout83.xml"/><Relationship Id="rId53" Type="http://schemas.openxmlformats.org/officeDocument/2006/relationships/slideLayout" Target="../slideLayouts/slideLayout91.xml"/><Relationship Id="rId58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87.xml"/><Relationship Id="rId57" Type="http://schemas.openxmlformats.org/officeDocument/2006/relationships/slideLayout" Target="../slideLayouts/slideLayout95.xml"/><Relationship Id="rId61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4" Type="http://schemas.openxmlformats.org/officeDocument/2006/relationships/slideLayout" Target="../slideLayouts/slideLayout82.xml"/><Relationship Id="rId52" Type="http://schemas.openxmlformats.org/officeDocument/2006/relationships/slideLayout" Target="../slideLayouts/slideLayout90.xml"/><Relationship Id="rId6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slideLayout" Target="../slideLayouts/slideLayout81.xml"/><Relationship Id="rId48" Type="http://schemas.openxmlformats.org/officeDocument/2006/relationships/slideLayout" Target="../slideLayouts/slideLayout86.xml"/><Relationship Id="rId56" Type="http://schemas.openxmlformats.org/officeDocument/2006/relationships/slideLayout" Target="../slideLayouts/slideLayout94.xml"/><Relationship Id="rId8" Type="http://schemas.openxmlformats.org/officeDocument/2006/relationships/slideLayout" Target="../slideLayouts/slideLayout46.xml"/><Relationship Id="rId51" Type="http://schemas.openxmlformats.org/officeDocument/2006/relationships/slideLayout" Target="../slideLayouts/slideLayout89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46" Type="http://schemas.openxmlformats.org/officeDocument/2006/relationships/slideLayout" Target="../slideLayouts/slideLayout84.xml"/><Relationship Id="rId5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11/24/2021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07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microsoft.com/office/2007/relationships/hdphoto" Target="../media/hdphoto4.wdp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3.gif"/><Relationship Id="rId12" Type="http://schemas.openxmlformats.org/officeDocument/2006/relationships/image" Target="../media/image3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audio" Target="../media/audio6.wav"/><Relationship Id="rId15" Type="http://schemas.openxmlformats.org/officeDocument/2006/relationships/image" Target="../media/image33.gif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4.GIF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2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20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1773238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36: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10387" y="181195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75258" y="62896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1321576" y="1831702"/>
            <a:ext cx="4272739" cy="1883329"/>
            <a:chOff x="1261286" y="1751315"/>
            <a:chExt cx="4272739" cy="1883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3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38382" y="476404"/>
            <a:ext cx="4388379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59F9A58-876E-4371-B4A0-8679EE53F3D8}"/>
              </a:ext>
            </a:extLst>
          </p:cNvPr>
          <p:cNvSpPr txBox="1"/>
          <p:nvPr/>
        </p:nvSpPr>
        <p:spPr>
          <a:xfrm>
            <a:off x="3908787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5601B8-8EBA-4057-8CD2-F180056336BF}"/>
              </a:ext>
            </a:extLst>
          </p:cNvPr>
          <p:cNvSpPr txBox="1"/>
          <p:nvPr/>
        </p:nvSpPr>
        <p:spPr>
          <a:xfrm>
            <a:off x="3908787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97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437823" y="1831702"/>
            <a:ext cx="4272739" cy="1883329"/>
            <a:chOff x="1261286" y="1751315"/>
            <a:chExt cx="4272739" cy="188332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6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2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A4A52C-DB56-49F6-ADE3-9D3EDFEAB258}"/>
              </a:ext>
            </a:extLst>
          </p:cNvPr>
          <p:cNvSpPr txBox="1"/>
          <p:nvPr/>
        </p:nvSpPr>
        <p:spPr>
          <a:xfrm>
            <a:off x="9025034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6B15EC-C079-4EAD-9F31-C536622E1923}"/>
              </a:ext>
            </a:extLst>
          </p:cNvPr>
          <p:cNvSpPr txBox="1"/>
          <p:nvPr/>
        </p:nvSpPr>
        <p:spPr>
          <a:xfrm>
            <a:off x="9025034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98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780691" y="4067346"/>
            <a:ext cx="4507158" cy="1985383"/>
            <a:chOff x="1261286" y="1649261"/>
            <a:chExt cx="4507158" cy="198538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897886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100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140710" y="164926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AAC5C67-40CE-46D3-A40B-D6B7340EE20A}"/>
              </a:ext>
            </a:extLst>
          </p:cNvPr>
          <p:cNvSpPr txBox="1"/>
          <p:nvPr/>
        </p:nvSpPr>
        <p:spPr>
          <a:xfrm>
            <a:off x="6367902" y="4416801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E99B00B-8C4A-4619-82E6-128D1667A57D}"/>
              </a:ext>
            </a:extLst>
          </p:cNvPr>
          <p:cNvSpPr txBox="1"/>
          <p:nvPr/>
        </p:nvSpPr>
        <p:spPr>
          <a:xfrm>
            <a:off x="6855412" y="5114657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80" grpId="0"/>
      <p:bldP spid="81" grpId="0"/>
      <p:bldP spid="89" grpId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763967" cy="700663"/>
            <a:chOff x="-3359380" y="241996"/>
            <a:chExt cx="10573433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573433" cy="85467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4523223"/>
            <a:ext cx="12125591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361345" y="2928406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084927" y="2190485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27234" y="2114285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028869" y="2114285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454566" y="2368874"/>
            <a:ext cx="104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3281173" y="3421991"/>
            <a:ext cx="1042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235489" y="255613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929684" y="2298796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53470" y="334579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717991" y="2451047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13625" y="2325283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20091" y="3354798"/>
            <a:ext cx="100067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227620" y="2486643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641544" y="342265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0468" y="3770588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365317" y="3330235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04262" y="3315013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8948" y="3980816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8985" y="4140551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9192" y="4066023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794" y="46541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78083" y="343172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98029" y="3326753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55661" y="3315013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F5F7FD-D004-496E-BC3B-5603CBBD3B8F}"/>
              </a:ext>
            </a:extLst>
          </p:cNvPr>
          <p:cNvSpPr txBox="1"/>
          <p:nvPr/>
        </p:nvSpPr>
        <p:spPr>
          <a:xfrm>
            <a:off x="3673619" y="2853921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43FC7C-CB4F-4C41-904B-7A10AF3279AF}"/>
              </a:ext>
            </a:extLst>
          </p:cNvPr>
          <p:cNvSpPr txBox="1"/>
          <p:nvPr/>
        </p:nvSpPr>
        <p:spPr>
          <a:xfrm>
            <a:off x="6139149" y="2754000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2CD418-0418-476E-BF92-B945064482DD}"/>
              </a:ext>
            </a:extLst>
          </p:cNvPr>
          <p:cNvSpPr txBox="1"/>
          <p:nvPr/>
        </p:nvSpPr>
        <p:spPr>
          <a:xfrm>
            <a:off x="8623331" y="2774212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E4F5F9-0180-4D30-AE27-6B3BAABF9FC3}"/>
              </a:ext>
            </a:extLst>
          </p:cNvPr>
          <p:cNvSpPr txBox="1"/>
          <p:nvPr/>
        </p:nvSpPr>
        <p:spPr>
          <a:xfrm>
            <a:off x="3642268" y="3426189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5DF9C-1A8D-4664-9768-17F8D2BABD2B}"/>
              </a:ext>
            </a:extLst>
          </p:cNvPr>
          <p:cNvSpPr txBox="1"/>
          <p:nvPr/>
        </p:nvSpPr>
        <p:spPr>
          <a:xfrm>
            <a:off x="3893648" y="2862928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0FA2AD-2BFF-4B82-A544-76018BFDA640}"/>
              </a:ext>
            </a:extLst>
          </p:cNvPr>
          <p:cNvSpPr txBox="1"/>
          <p:nvPr/>
        </p:nvSpPr>
        <p:spPr>
          <a:xfrm>
            <a:off x="6135864" y="3329041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31FC432-8F6E-459D-8904-0CA3C35D378B}"/>
              </a:ext>
            </a:extLst>
          </p:cNvPr>
          <p:cNvSpPr txBox="1"/>
          <p:nvPr/>
        </p:nvSpPr>
        <p:spPr>
          <a:xfrm>
            <a:off x="8597414" y="3307026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05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59" grpId="0"/>
      <p:bldP spid="59" grpId="1"/>
      <p:bldP spid="65" grpId="0"/>
      <p:bldP spid="66" grpId="0"/>
      <p:bldP spid="66" grpId="1"/>
      <p:bldP spid="68" grpId="0"/>
      <p:bldP spid="45" grpId="0"/>
      <p:bldP spid="45" grpId="1"/>
      <p:bldP spid="53" grpId="0"/>
      <p:bldP spid="54" grpId="0"/>
      <p:bldP spid="56" grpId="0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2" b="1852"/>
          <a:stretch/>
        </p:blipFill>
        <p:spPr>
          <a:xfrm>
            <a:off x="1314992" y="2015643"/>
            <a:ext cx="9562016" cy="3992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35889" y="4061401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08100" y="5052081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– 9 = 91 (chai)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02043" y="55216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91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582930" y="408389"/>
            <a:ext cx="11205878" cy="1263732"/>
            <a:chOff x="-154603" y="508823"/>
            <a:chExt cx="10350734" cy="12637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54603" y="508823"/>
              <a:ext cx="10350734" cy="1241481"/>
              <a:chOff x="-3576209" y="246790"/>
              <a:chExt cx="1028969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576209" y="246790"/>
                <a:ext cx="10289699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03979" y="68818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463175" y="572226"/>
              <a:ext cx="95669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chai.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926793" y="4533953"/>
            <a:ext cx="8760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857572" y="1873963"/>
            <a:ext cx="4999818" cy="155503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EF5CE1-9FD8-42BD-B915-889F38D8E570}"/>
              </a:ext>
            </a:extLst>
          </p:cNvPr>
          <p:cNvSpPr/>
          <p:nvPr/>
        </p:nvSpPr>
        <p:spPr>
          <a:xfrm>
            <a:off x="3357481" y="2870243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3203 -0.1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BC20F-1BDF-41EC-9C88-5AF2AF0B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" y="444499"/>
            <a:ext cx="12192001" cy="641482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FCD63-66E4-4A99-B7D0-ADAB1E63E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35" y="481965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4EEF8-BCD2-4AD9-B91F-11184839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96" y="4728858"/>
            <a:ext cx="33337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E9312-FCAE-47CF-9D0E-4CD53DE1E678}"/>
              </a:ext>
            </a:extLst>
          </p:cNvPr>
          <p:cNvGrpSpPr/>
          <p:nvPr/>
        </p:nvGrpSpPr>
        <p:grpSpPr>
          <a:xfrm>
            <a:off x="3140885" y="3239611"/>
            <a:ext cx="5720412" cy="2735820"/>
            <a:chOff x="2566941" y="981113"/>
            <a:chExt cx="5720412" cy="29818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B3967E-2091-4AE7-994B-3DAEFD2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36219" y="-388165"/>
              <a:ext cx="2981855" cy="5720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906910-4936-46E3-BD8E-965098AC4A49}"/>
                </a:ext>
              </a:extLst>
            </p:cNvPr>
            <p:cNvSpPr txBox="1"/>
            <p:nvPr/>
          </p:nvSpPr>
          <p:spPr>
            <a:xfrm>
              <a:off x="3030922" y="1698566"/>
              <a:ext cx="4708872" cy="171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ngăn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chặn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43" y="703650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8" y="749046"/>
            <a:ext cx="2468880" cy="2468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380AFA-2F3E-472F-9CE3-D3FF6C5D9B55}"/>
              </a:ext>
            </a:extLst>
          </p:cNvPr>
          <p:cNvSpPr/>
          <p:nvPr/>
        </p:nvSpPr>
        <p:spPr>
          <a:xfrm>
            <a:off x="665160" y="909975"/>
            <a:ext cx="108134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NGỘ KHÔNG THẬT                 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NGỘ KHÔNG GIẢ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54639-5181-42F6-9F2C-1F35344420FB}"/>
              </a:ext>
            </a:extLst>
          </p:cNvPr>
          <p:cNvSpPr/>
          <p:nvPr/>
        </p:nvSpPr>
        <p:spPr>
          <a:xfrm>
            <a:off x="2410021" y="3193234"/>
            <a:ext cx="7688425" cy="21660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37"/>
            <a:ext cx="12192001" cy="64773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743" y="3372238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73425" y="234348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154509" y="638155"/>
              <a:ext cx="1091942" cy="1638229"/>
              <a:chOff x="5531998" y="955329"/>
              <a:chExt cx="1091942" cy="163822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94023" y="955329"/>
                <a:ext cx="92991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31998" y="125533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7816776" y="558469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2676856" y="559680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82947" y="506801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072433" y="606589"/>
              <a:ext cx="1174018" cy="1744467"/>
              <a:chOff x="5449922" y="923763"/>
              <a:chExt cx="1174018" cy="174446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23267" y="923763"/>
                <a:ext cx="100067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2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449922" y="125968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796611" y="208345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98</a:t>
            </a:r>
          </a:p>
        </p:txBody>
      </p:sp>
    </p:spTree>
    <p:extLst>
      <p:ext uri="{BB962C8B-B14F-4D97-AF65-F5344CB8AC3E}">
        <p14:creationId xmlns:p14="http://schemas.microsoft.com/office/powerpoint/2010/main" val="41341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831535" y="799435"/>
              <a:ext cx="2190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100 - 5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95</a:t>
            </a:r>
          </a:p>
        </p:txBody>
      </p:sp>
    </p:spTree>
    <p:extLst>
      <p:ext uri="{BB962C8B-B14F-4D97-AF65-F5344CB8AC3E}">
        <p14:creationId xmlns:p14="http://schemas.microsoft.com/office/powerpoint/2010/main" val="26239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" y="518052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656220" y="875429"/>
              <a:ext cx="2303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– 9 = 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76856" y="5812649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725898" y="582053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91</a:t>
            </a:r>
          </a:p>
        </p:txBody>
      </p:sp>
    </p:spTree>
    <p:extLst>
      <p:ext uri="{BB962C8B-B14F-4D97-AF65-F5344CB8AC3E}">
        <p14:creationId xmlns:p14="http://schemas.microsoft.com/office/powerpoint/2010/main" val="4073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B1873-1932-4DC5-8EB2-C5588302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1466" y="631058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7EEA1F0-7F76-41C4-9734-C8BE37F854C0}"/>
              </a:ext>
            </a:extLst>
          </p:cNvPr>
          <p:cNvSpPr txBox="1"/>
          <p:nvPr/>
        </p:nvSpPr>
        <p:spPr>
          <a:xfrm>
            <a:off x="3499548" y="245307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82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RIGHT –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WRONG –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E60A33-F711-4723-9014-57BE8C7205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79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8BF3F-227A-4F71-A3BA-3DFA348EF6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100 - 72=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759B8-05CD-4AF4-98DC-5DF1AE0F2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13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82CFA7-F80B-426E-AB10-9A9B5278C5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54" y="131632"/>
            <a:ext cx="1154923" cy="5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C6155-785B-4419-A1A9-5F3A5D765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42596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411667" y="3044427"/>
            <a:ext cx="397000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223233" y="561031"/>
            <a:ext cx="6473426" cy="755245"/>
            <a:chOff x="-3369817" y="382607"/>
            <a:chExt cx="6292270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629227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9F3E63-5BDD-43F0-9F22-EBBD7CC573D3}"/>
              </a:ext>
            </a:extLst>
          </p:cNvPr>
          <p:cNvSpPr/>
          <p:nvPr/>
        </p:nvSpPr>
        <p:spPr>
          <a:xfrm>
            <a:off x="1669336" y="1829332"/>
            <a:ext cx="1705262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EBE95-3884-4F0C-BA1E-225781B6A179}"/>
              </a:ext>
            </a:extLst>
          </p:cNvPr>
          <p:cNvSpPr txBox="1"/>
          <p:nvPr/>
        </p:nvSpPr>
        <p:spPr>
          <a:xfrm>
            <a:off x="1751348" y="227860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8A91FE-7FDE-470E-BD70-101EAA816B19}"/>
              </a:ext>
            </a:extLst>
          </p:cNvPr>
          <p:cNvCxnSpPr/>
          <p:nvPr/>
        </p:nvCxnSpPr>
        <p:spPr>
          <a:xfrm>
            <a:off x="2107249" y="31131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A64D29-7252-4D09-9399-A7C24EE8D442}"/>
              </a:ext>
            </a:extLst>
          </p:cNvPr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EF9589-B382-4AB3-86A0-8E9B8E049922}"/>
              </a:ext>
            </a:extLst>
          </p:cNvPr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617F4A-70C3-4213-B6C4-DE6E5F6DFADE}"/>
              </a:ext>
            </a:extLst>
          </p:cNvPr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355D0A-3F8A-4C7F-BB44-5864CA867798}"/>
              </a:ext>
            </a:extLst>
          </p:cNvPr>
          <p:cNvSpPr txBox="1"/>
          <p:nvPr/>
        </p:nvSpPr>
        <p:spPr>
          <a:xfrm>
            <a:off x="4068449" y="1903146"/>
            <a:ext cx="70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0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trừ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5, </a:t>
            </a: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5 </a:t>
            </a:r>
            <a:r>
              <a:rPr lang="en-US" sz="2800" b="1" dirty="0" err="1"/>
              <a:t>bằng</a:t>
            </a:r>
            <a:r>
              <a:rPr lang="en-US" sz="2800" b="1" dirty="0"/>
              <a:t> 5, </a:t>
            </a:r>
            <a:r>
              <a:rPr lang="en-US" sz="2800" b="1" dirty="0" err="1"/>
              <a:t>viết</a:t>
            </a:r>
            <a:r>
              <a:rPr lang="en-US" sz="2800" b="1" dirty="0"/>
              <a:t> 5, </a:t>
            </a:r>
            <a:r>
              <a:rPr lang="en-US" sz="2800" b="1" dirty="0" err="1"/>
              <a:t>nhớ</a:t>
            </a:r>
            <a:r>
              <a:rPr lang="en-US" sz="2800" b="1" dirty="0"/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03CB15-66CC-42EE-A68C-185AB3C09217}"/>
              </a:ext>
            </a:extLst>
          </p:cNvPr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B474CB-A96F-4FDE-9C52-EC659D153125}"/>
              </a:ext>
            </a:extLst>
          </p:cNvPr>
          <p:cNvSpPr txBox="1"/>
          <p:nvPr/>
        </p:nvSpPr>
        <p:spPr>
          <a:xfrm>
            <a:off x="4167700" y="3132921"/>
            <a:ext cx="654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1 </a:t>
            </a:r>
            <a:r>
              <a:rPr lang="en-US" sz="2800" b="1" dirty="0" err="1"/>
              <a:t>bằng</a:t>
            </a:r>
            <a:r>
              <a:rPr lang="en-US" sz="2800" b="1" dirty="0"/>
              <a:t> 9, </a:t>
            </a:r>
            <a:r>
              <a:rPr lang="en-US" sz="2800" b="1" dirty="0" err="1"/>
              <a:t>viết</a:t>
            </a:r>
            <a:r>
              <a:rPr lang="en-US" sz="2800" b="1" dirty="0"/>
              <a:t> 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278B8DF-0A01-48C4-B9F6-6104298DAB37}"/>
              </a:ext>
            </a:extLst>
          </p:cNvPr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062AB01-5F3B-4B72-BCDF-2A14615690B1}"/>
              </a:ext>
            </a:extLst>
          </p:cNvPr>
          <p:cNvSpPr/>
          <p:nvPr/>
        </p:nvSpPr>
        <p:spPr>
          <a:xfrm>
            <a:off x="3839061" y="328443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841CCF-04A4-4642-B0EF-7EE71E19820C}"/>
              </a:ext>
            </a:extLst>
          </p:cNvPr>
          <p:cNvGrpSpPr/>
          <p:nvPr/>
        </p:nvGrpSpPr>
        <p:grpSpPr>
          <a:xfrm>
            <a:off x="4110185" y="4146441"/>
            <a:ext cx="3655988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C6069FE-77D1-43E4-A30A-8F1A17C60BA4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72179F-B853-4BEE-8368-36772A8DC934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</a:rPr>
                <a:t>: 100 – 5 = 95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E7DCDA4-7D8C-4BE5-BE02-6462F9CF5CC9}"/>
              </a:ext>
            </a:extLst>
          </p:cNvPr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E1C4C2-85ED-467A-AC9C-739E64DD6518}"/>
              </a:ext>
            </a:extLst>
          </p:cNvPr>
          <p:cNvSpPr txBox="1"/>
          <p:nvPr/>
        </p:nvSpPr>
        <p:spPr>
          <a:xfrm>
            <a:off x="2013167" y="20097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CD79991-02BD-4E37-B754-AE752FEED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89683" l="5778" r="91556">
                        <a14:foregroundMark x1="64000" y1="3571" x2="64000" y2="3571"/>
                        <a14:foregroundMark x1="6222" y1="22222" x2="6222" y2="22222"/>
                        <a14:foregroundMark x1="55111" y1="28175" x2="55111" y2="28175"/>
                        <a14:foregroundMark x1="46222" y1="37302" x2="46222" y2="37302"/>
                        <a14:foregroundMark x1="91556" y1="42460" x2="91556" y2="42460"/>
                        <a14:foregroundMark x1="51556" y1="87698" x2="51556" y2="87698"/>
                        <a14:foregroundMark x1="46222" y1="87302" x2="46222" y2="8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811" y="3664202"/>
            <a:ext cx="171464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4" grpId="0"/>
      <p:bldP spid="24" grpId="1"/>
      <p:bldP spid="28" grpId="0"/>
      <p:bldP spid="28" grpId="1"/>
      <p:bldP spid="29" grpId="0"/>
      <p:bldP spid="30" grpId="0"/>
      <p:bldP spid="31" grpId="0"/>
      <p:bldP spid="31" grpId="1"/>
      <p:bldP spid="42" grpId="0"/>
      <p:bldP spid="43" grpId="0" animBg="1"/>
      <p:bldP spid="44" grpId="0" animBg="1"/>
      <p:bldP spid="51" grpId="0"/>
      <p:bldP spid="52" grpId="0"/>
      <p:bldP spid="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D8B7B1D-BBAD-4554-BB51-AA87F51D375E}"/>
              </a:ext>
            </a:extLst>
          </p:cNvPr>
          <p:cNvGrpSpPr/>
          <p:nvPr/>
        </p:nvGrpSpPr>
        <p:grpSpPr>
          <a:xfrm>
            <a:off x="3196855" y="500572"/>
            <a:ext cx="6322686" cy="755245"/>
            <a:chOff x="-3369817" y="382607"/>
            <a:chExt cx="5896865" cy="79541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859204B-FD88-4D85-AE03-BF1E293A5BB0}"/>
                </a:ext>
              </a:extLst>
            </p:cNvPr>
            <p:cNvSpPr/>
            <p:nvPr/>
          </p:nvSpPr>
          <p:spPr>
            <a:xfrm>
              <a:off x="-3369817" y="382607"/>
              <a:ext cx="5896865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C2B617C-2960-4F89-B041-26056A13AB7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8951578-C2CC-4D0F-8B56-12FB685B526E}"/>
              </a:ext>
            </a:extLst>
          </p:cNvPr>
          <p:cNvSpPr/>
          <p:nvPr/>
        </p:nvSpPr>
        <p:spPr>
          <a:xfrm>
            <a:off x="1406175" y="2897575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F3D2093-63A2-48D1-AB54-B4EE5815F7B9}"/>
              </a:ext>
            </a:extLst>
          </p:cNvPr>
          <p:cNvSpPr/>
          <p:nvPr/>
        </p:nvSpPr>
        <p:spPr>
          <a:xfrm>
            <a:off x="4075233" y="287829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44DEE58-6F93-49B2-85AE-34BFFDAEADC1}"/>
              </a:ext>
            </a:extLst>
          </p:cNvPr>
          <p:cNvSpPr/>
          <p:nvPr/>
        </p:nvSpPr>
        <p:spPr>
          <a:xfrm>
            <a:off x="6798066" y="28680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F8F9F4-6EEE-4C7D-A73B-A7ED05D22B2B}"/>
              </a:ext>
            </a:extLst>
          </p:cNvPr>
          <p:cNvSpPr txBox="1"/>
          <p:nvPr/>
        </p:nvSpPr>
        <p:spPr>
          <a:xfrm>
            <a:off x="1711495" y="3053514"/>
            <a:ext cx="87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F24B1DB-225C-4BDD-BA65-0C00E9D1B4F0}"/>
              </a:ext>
            </a:extLst>
          </p:cNvPr>
          <p:cNvCxnSpPr>
            <a:cxnSpLocks/>
          </p:cNvCxnSpPr>
          <p:nvPr/>
        </p:nvCxnSpPr>
        <p:spPr>
          <a:xfrm>
            <a:off x="1664226" y="40727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BD0CDB6-2E84-46FB-ABF6-B755793B76A3}"/>
              </a:ext>
            </a:extLst>
          </p:cNvPr>
          <p:cNvSpPr txBox="1"/>
          <p:nvPr/>
        </p:nvSpPr>
        <p:spPr>
          <a:xfrm>
            <a:off x="1563333" y="3248179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7569F62-D740-411E-99F8-AE5AC51F8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97327" y="3786624"/>
            <a:ext cx="680248" cy="8928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C3FBB02-D090-40D0-9E5F-BB7937966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525223" y="3809262"/>
            <a:ext cx="513182" cy="8463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73B2073-02FA-48EA-8751-F967FF45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780999" y="3694199"/>
            <a:ext cx="550849" cy="99252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1D926DDD-50BA-4BBC-AE1B-DD520CDBAADC}"/>
              </a:ext>
            </a:extLst>
          </p:cNvPr>
          <p:cNvSpPr txBox="1"/>
          <p:nvPr/>
        </p:nvSpPr>
        <p:spPr>
          <a:xfrm>
            <a:off x="1310146" y="19480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13089E5-D859-4687-AEE1-F8E2B5AFAA11}"/>
              </a:ext>
            </a:extLst>
          </p:cNvPr>
          <p:cNvSpPr txBox="1"/>
          <p:nvPr/>
        </p:nvSpPr>
        <p:spPr>
          <a:xfrm>
            <a:off x="4010545" y="192284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2895BF-EA2C-4E8A-B6A0-4AD1E7DBC217}"/>
              </a:ext>
            </a:extLst>
          </p:cNvPr>
          <p:cNvSpPr txBox="1"/>
          <p:nvPr/>
        </p:nvSpPr>
        <p:spPr>
          <a:xfrm>
            <a:off x="6728241" y="19088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B1667EB-B35F-40EB-AA15-510CC69736C4}"/>
              </a:ext>
            </a:extLst>
          </p:cNvPr>
          <p:cNvSpPr txBox="1"/>
          <p:nvPr/>
        </p:nvSpPr>
        <p:spPr>
          <a:xfrm>
            <a:off x="1898898" y="3522753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7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C9DD284-A68B-4C77-963E-249F8EE11D0D}"/>
              </a:ext>
            </a:extLst>
          </p:cNvPr>
          <p:cNvSpPr txBox="1"/>
          <p:nvPr/>
        </p:nvSpPr>
        <p:spPr>
          <a:xfrm>
            <a:off x="1871809" y="4055535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5A0EE0-33EE-43B4-8A36-A1B9BB00DF8A}"/>
              </a:ext>
            </a:extLst>
          </p:cNvPr>
          <p:cNvSpPr txBox="1"/>
          <p:nvPr/>
        </p:nvSpPr>
        <p:spPr>
          <a:xfrm>
            <a:off x="4492007" y="3012962"/>
            <a:ext cx="88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156ECD3-E7C1-40EB-B367-564B87398D9E}"/>
              </a:ext>
            </a:extLst>
          </p:cNvPr>
          <p:cNvCxnSpPr>
            <a:cxnSpLocks/>
          </p:cNvCxnSpPr>
          <p:nvPr/>
        </p:nvCxnSpPr>
        <p:spPr>
          <a:xfrm>
            <a:off x="4416723" y="40880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A44E515-A217-47C0-B4A8-24B5223E7B0B}"/>
              </a:ext>
            </a:extLst>
          </p:cNvPr>
          <p:cNvSpPr txBox="1"/>
          <p:nvPr/>
        </p:nvSpPr>
        <p:spPr>
          <a:xfrm>
            <a:off x="4342464" y="319673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30D5DC3-27CB-45A9-B2B8-DF8482BFE823}"/>
              </a:ext>
            </a:extLst>
          </p:cNvPr>
          <p:cNvSpPr txBox="1"/>
          <p:nvPr/>
        </p:nvSpPr>
        <p:spPr>
          <a:xfrm>
            <a:off x="4879724" y="356224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1EA4A5A-F2F4-48C2-BB2E-A6CC2B55FF29}"/>
              </a:ext>
            </a:extLst>
          </p:cNvPr>
          <p:cNvSpPr txBox="1"/>
          <p:nvPr/>
        </p:nvSpPr>
        <p:spPr>
          <a:xfrm>
            <a:off x="4671840" y="4111388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E68007F-7D87-4894-985C-6537EF6CC1AF}"/>
              </a:ext>
            </a:extLst>
          </p:cNvPr>
          <p:cNvSpPr txBox="1"/>
          <p:nvPr/>
        </p:nvSpPr>
        <p:spPr>
          <a:xfrm>
            <a:off x="7197270" y="2998755"/>
            <a:ext cx="90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8C525B0-57B2-4D9F-8518-13D4A185FB34}"/>
              </a:ext>
            </a:extLst>
          </p:cNvPr>
          <p:cNvCxnSpPr>
            <a:cxnSpLocks/>
          </p:cNvCxnSpPr>
          <p:nvPr/>
        </p:nvCxnSpPr>
        <p:spPr>
          <a:xfrm>
            <a:off x="7143228" y="407446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0A75801-337E-436E-93AC-38F99E81DCC6}"/>
              </a:ext>
            </a:extLst>
          </p:cNvPr>
          <p:cNvSpPr txBox="1"/>
          <p:nvPr/>
        </p:nvSpPr>
        <p:spPr>
          <a:xfrm>
            <a:off x="7068969" y="318317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D70F714-0A9A-4662-8D24-2BEFC4B4AEE1}"/>
              </a:ext>
            </a:extLst>
          </p:cNvPr>
          <p:cNvSpPr txBox="1"/>
          <p:nvPr/>
        </p:nvSpPr>
        <p:spPr>
          <a:xfrm>
            <a:off x="7567217" y="3508195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86A9999-78B1-4AFB-A7EC-80DAE78A24B5}"/>
              </a:ext>
            </a:extLst>
          </p:cNvPr>
          <p:cNvSpPr txBox="1"/>
          <p:nvPr/>
        </p:nvSpPr>
        <p:spPr>
          <a:xfrm>
            <a:off x="7402803" y="4072794"/>
            <a:ext cx="67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F5CA317B-4FBE-4DAF-A663-CDEA70BE9907}"/>
              </a:ext>
            </a:extLst>
          </p:cNvPr>
          <p:cNvSpPr/>
          <p:nvPr/>
        </p:nvSpPr>
        <p:spPr>
          <a:xfrm>
            <a:off x="9519541" y="286802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2CB9698-AD67-45DC-9B2E-5A7A291D21FC}"/>
              </a:ext>
            </a:extLst>
          </p:cNvPr>
          <p:cNvSpPr txBox="1"/>
          <p:nvPr/>
        </p:nvSpPr>
        <p:spPr>
          <a:xfrm>
            <a:off x="9941821" y="2998943"/>
            <a:ext cx="96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134257F-8AF6-46D1-BDAC-DB9DB62F088C}"/>
              </a:ext>
            </a:extLst>
          </p:cNvPr>
          <p:cNvCxnSpPr>
            <a:cxnSpLocks/>
          </p:cNvCxnSpPr>
          <p:nvPr/>
        </p:nvCxnSpPr>
        <p:spPr>
          <a:xfrm>
            <a:off x="9872842" y="4043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D6CAAC4-7841-4F19-B655-1D7A824697B7}"/>
              </a:ext>
            </a:extLst>
          </p:cNvPr>
          <p:cNvSpPr txBox="1"/>
          <p:nvPr/>
        </p:nvSpPr>
        <p:spPr>
          <a:xfrm>
            <a:off x="9783779" y="315243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65B5704-5B03-4A75-BA03-6F1B22276486}"/>
              </a:ext>
            </a:extLst>
          </p:cNvPr>
          <p:cNvSpPr txBox="1"/>
          <p:nvPr/>
        </p:nvSpPr>
        <p:spPr>
          <a:xfrm>
            <a:off x="9387417" y="18967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6B88B84-7C40-4D9A-A15E-29CB03FA18BC}"/>
              </a:ext>
            </a:extLst>
          </p:cNvPr>
          <p:cNvSpPr txBox="1"/>
          <p:nvPr/>
        </p:nvSpPr>
        <p:spPr>
          <a:xfrm>
            <a:off x="10330340" y="350479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6570191-853D-46B4-8002-FFAFC92FDF07}"/>
              </a:ext>
            </a:extLst>
          </p:cNvPr>
          <p:cNvSpPr txBox="1"/>
          <p:nvPr/>
        </p:nvSpPr>
        <p:spPr>
          <a:xfrm>
            <a:off x="10125180" y="4049890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87F71F4-D5FA-414D-AB66-B6904E589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56780" y="3899569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/>
      <p:bldP spid="81" grpId="0"/>
      <p:bldP spid="85" grpId="0" animBg="1"/>
      <p:bldP spid="86" grpId="0" animBg="1"/>
      <p:bldP spid="88" grpId="0" animBg="1"/>
      <p:bldP spid="89" grpId="0"/>
      <p:bldP spid="93" grpId="0"/>
      <p:bldP spid="94" grpId="0"/>
      <p:bldP spid="97" grpId="0"/>
      <p:bldP spid="98" grpId="0"/>
      <p:bldP spid="101" grpId="0"/>
      <p:bldP spid="102" grpId="0"/>
      <p:bldP spid="104" grpId="0"/>
      <p:bldP spid="105" grpId="0"/>
      <p:bldP spid="106" grpId="0"/>
      <p:bldP spid="107" grpId="0" animBg="1"/>
      <p:bldP spid="108" grpId="0"/>
      <p:bldP spid="110" grpId="0"/>
      <p:bldP spid="111" grpId="0" animBg="1"/>
      <p:bldP spid="112" grpId="0"/>
      <p:bldP spid="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613</Words>
  <Application>Microsoft Office PowerPoint</Application>
  <PresentationFormat>Widescreen</PresentationFormat>
  <Paragraphs>143</Paragraphs>
  <Slides>20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UTM Avo</vt:lpstr>
      <vt:lpstr>Wingdings</vt:lpstr>
      <vt:lpstr>HOC10 TEMPLATE (1)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643</cp:revision>
  <dcterms:created xsi:type="dcterms:W3CDTF">2021-02-20T02:56:00Z</dcterms:created>
  <dcterms:modified xsi:type="dcterms:W3CDTF">2021-11-24T01:45:08Z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