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7" r:id="rId3"/>
    <p:sldId id="9743" r:id="rId5"/>
    <p:sldId id="9745" r:id="rId6"/>
    <p:sldId id="9762" r:id="rId7"/>
    <p:sldId id="9746" r:id="rId8"/>
    <p:sldId id="9747" r:id="rId9"/>
    <p:sldId id="9765" r:id="rId10"/>
    <p:sldId id="9766" r:id="rId11"/>
    <p:sldId id="9771" r:id="rId12"/>
    <p:sldId id="9767" r:id="rId13"/>
    <p:sldId id="9768" r:id="rId14"/>
    <p:sldId id="9750" r:id="rId15"/>
    <p:sldId id="9777" r:id="rId16"/>
    <p:sldId id="9763" r:id="rId17"/>
    <p:sldId id="9751" r:id="rId18"/>
    <p:sldId id="9769" r:id="rId19"/>
    <p:sldId id="9770" r:id="rId20"/>
    <p:sldId id="9772" r:id="rId21"/>
    <p:sldId id="9773" r:id="rId22"/>
    <p:sldId id="9774" r:id="rId23"/>
    <p:sldId id="9758" r:id="rId24"/>
    <p:sldId id="9764" r:id="rId25"/>
    <p:sldId id="9776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  <a:srgbClr val="8CAF69"/>
    <a:srgbClr val="DBE6D0"/>
    <a:srgbClr val="ECF2E6"/>
    <a:srgbClr val="3E8606"/>
    <a:srgbClr val="FFFF99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68" d="100"/>
          <a:sy n="68" d="100"/>
        </p:scale>
        <p:origin x="816" y="54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HS làm việc cá nhân.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Mời trình bày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41.png"/><Relationship Id="rId7" Type="http://schemas.openxmlformats.org/officeDocument/2006/relationships/image" Target="../media/image15.svg"/><Relationship Id="rId6" Type="http://schemas.openxmlformats.org/officeDocument/2006/relationships/image" Target="../media/image40.png"/><Relationship Id="rId5" Type="http://schemas.openxmlformats.org/officeDocument/2006/relationships/image" Target="../media/image13.svg"/><Relationship Id="rId4" Type="http://schemas.openxmlformats.org/officeDocument/2006/relationships/image" Target="../media/image39.png"/><Relationship Id="rId3" Type="http://schemas.openxmlformats.org/officeDocument/2006/relationships/image" Target="../media/image11.svg"/><Relationship Id="rId29" Type="http://schemas.openxmlformats.org/officeDocument/2006/relationships/notesSlide" Target="../notesSlides/notesSlide15.xml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35.svg"/><Relationship Id="rId26" Type="http://schemas.openxmlformats.org/officeDocument/2006/relationships/image" Target="../media/image50.png"/><Relationship Id="rId25" Type="http://schemas.openxmlformats.org/officeDocument/2006/relationships/image" Target="../media/image33.svg"/><Relationship Id="rId24" Type="http://schemas.openxmlformats.org/officeDocument/2006/relationships/image" Target="../media/image49.png"/><Relationship Id="rId23" Type="http://schemas.openxmlformats.org/officeDocument/2006/relationships/image" Target="../media/image31.svg"/><Relationship Id="rId22" Type="http://schemas.openxmlformats.org/officeDocument/2006/relationships/image" Target="../media/image48.png"/><Relationship Id="rId21" Type="http://schemas.openxmlformats.org/officeDocument/2006/relationships/image" Target="../media/image29.svg"/><Relationship Id="rId20" Type="http://schemas.openxmlformats.org/officeDocument/2006/relationships/image" Target="../media/image47.png"/><Relationship Id="rId2" Type="http://schemas.openxmlformats.org/officeDocument/2006/relationships/image" Target="../media/image38.png"/><Relationship Id="rId19" Type="http://schemas.openxmlformats.org/officeDocument/2006/relationships/image" Target="../media/image27.svg"/><Relationship Id="rId18" Type="http://schemas.openxmlformats.org/officeDocument/2006/relationships/image" Target="../media/image46.png"/><Relationship Id="rId17" Type="http://schemas.openxmlformats.org/officeDocument/2006/relationships/image" Target="../media/image25.svg"/><Relationship Id="rId16" Type="http://schemas.openxmlformats.org/officeDocument/2006/relationships/image" Target="../media/image45.png"/><Relationship Id="rId15" Type="http://schemas.openxmlformats.org/officeDocument/2006/relationships/image" Target="../media/image23.svg"/><Relationship Id="rId14" Type="http://schemas.openxmlformats.org/officeDocument/2006/relationships/image" Target="../media/image44.png"/><Relationship Id="rId13" Type="http://schemas.openxmlformats.org/officeDocument/2006/relationships/image" Target="../media/image21.svg"/><Relationship Id="rId12" Type="http://schemas.openxmlformats.org/officeDocument/2006/relationships/image" Target="../media/image43.png"/><Relationship Id="rId11" Type="http://schemas.openxmlformats.org/officeDocument/2006/relationships/image" Target="../media/image19.svg"/><Relationship Id="rId10" Type="http://schemas.openxmlformats.org/officeDocument/2006/relationships/image" Target="../media/image42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2.xml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25.svg"/><Relationship Id="rId3" Type="http://schemas.openxmlformats.org/officeDocument/2006/relationships/image" Target="../media/image45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svg"/><Relationship Id="rId29" Type="http://schemas.openxmlformats.org/officeDocument/2006/relationships/notesSlide" Target="../notesSlides/notesSlide8.xml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35.svg"/><Relationship Id="rId26" Type="http://schemas.openxmlformats.org/officeDocument/2006/relationships/image" Target="../media/image34.png"/><Relationship Id="rId25" Type="http://schemas.openxmlformats.org/officeDocument/2006/relationships/image" Target="../media/image33.svg"/><Relationship Id="rId24" Type="http://schemas.openxmlformats.org/officeDocument/2006/relationships/image" Target="../media/image32.png"/><Relationship Id="rId23" Type="http://schemas.openxmlformats.org/officeDocument/2006/relationships/image" Target="../media/image31.svg"/><Relationship Id="rId22" Type="http://schemas.openxmlformats.org/officeDocument/2006/relationships/image" Target="../media/image30.png"/><Relationship Id="rId21" Type="http://schemas.openxmlformats.org/officeDocument/2006/relationships/image" Target="../media/image29.svg"/><Relationship Id="rId20" Type="http://schemas.openxmlformats.org/officeDocument/2006/relationships/image" Target="../media/image28.png"/><Relationship Id="rId2" Type="http://schemas.openxmlformats.org/officeDocument/2006/relationships/image" Target="../media/image10.png"/><Relationship Id="rId19" Type="http://schemas.openxmlformats.org/officeDocument/2006/relationships/image" Target="../media/image27.svg"/><Relationship Id="rId18" Type="http://schemas.openxmlformats.org/officeDocument/2006/relationships/image" Target="../media/image26.png"/><Relationship Id="rId17" Type="http://schemas.openxmlformats.org/officeDocument/2006/relationships/image" Target="../media/image25.svg"/><Relationship Id="rId16" Type="http://schemas.openxmlformats.org/officeDocument/2006/relationships/image" Target="../media/image24.png"/><Relationship Id="rId15" Type="http://schemas.openxmlformats.org/officeDocument/2006/relationships/image" Target="../media/image23.svg"/><Relationship Id="rId14" Type="http://schemas.openxmlformats.org/officeDocument/2006/relationships/image" Target="../media/image22.png"/><Relationship Id="rId13" Type="http://schemas.openxmlformats.org/officeDocument/2006/relationships/image" Target="../media/image21.svg"/><Relationship Id="rId12" Type="http://schemas.openxmlformats.org/officeDocument/2006/relationships/image" Target="../media/image20.png"/><Relationship Id="rId11" Type="http://schemas.openxmlformats.org/officeDocument/2006/relationships/image" Target="../media/image19.svg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1809" y="2668334"/>
            <a:ext cx="4335487" cy="31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3464" y="268240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8680" y="3101023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16856" y="3836984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54936" y="383135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42768" y="499653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232551" y="2115167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878" y="2661508"/>
            <a:ext cx="10302458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2772698" y="1651350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-3072429" y="1168270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88849" y="3268645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8414" y="4729288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3196" y="473611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7040" y="2800172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280017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1309" y="408874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8271" y="2619555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6249" y="4538066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6516488" y="5383485"/>
            <a:ext cx="1220097" cy="7694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7869630" y="4570540"/>
            <a:ext cx="4227871" cy="20038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ĐẠI TỪ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học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08295" y="1674055"/>
            <a:ext cx="9889588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 là những từ dùng để xưng hô (đại từ xưng hô: tôi, ta, nó,...) hoặc để hỏi (đại từ nghi vấn: gì, đâu, nào, bao nhiêu,...), để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15960" y="2324183"/>
            <a:ext cx="7002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002" y="1062125"/>
            <a:ext cx="109077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</a:pP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lang="en-US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lang="en-US" sz="2800" b="1" u="none" strike="noStrike" spc="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HỒ CHÍ </a:t>
            </a:r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MINH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lang="en-US" sz="2800" b="1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Theo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sách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 văn giáo </a:t>
            </a:r>
            <a:r>
              <a:rPr lang="en-US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khoa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thư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69913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TRẦN HOÀI DƯƠNG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tập</a:t>
            </a:r>
            <a:endParaRPr lang="en-US" sz="4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4"/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/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9"/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"/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2"/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4"/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oll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HỒ CHÍ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 </a:t>
            </a:r>
            <a:r>
              <a:rPr lang="vi-VN" sz="4800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112" y="1132463"/>
            <a:ext cx="10907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7175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Theo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sách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Quốc văn giáo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khoa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48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vi-VN" sz="48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21" y="-39993"/>
            <a:ext cx="1217456" cy="264603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5622" y="1434197"/>
            <a:ext cx="1025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17452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DANH TỪ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882683" y="2606041"/>
            <a:ext cx="2649195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ĐỘNG TỪ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971694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TÍNH TỪ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69913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TRẦN HOÀI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224" y="3429000"/>
            <a:ext cx="11805551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 từ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chúng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để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bọn trẻ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904" y="2074779"/>
            <a:ext cx="1090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	Đặt một câu có đại từ. Cho biết đại từ đó được dùng để làm gì.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75558" y="2324183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23" y="140018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18130" y="18283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xưng hô (đại từ xưng hô: tôi, ta, nó,...)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499316" y="1849696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hỏi (đại từ nghi vấn: gì, đâu, nào, bao nhiêu,...),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80502" y="18896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506" y="2471890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UTM Avo" panose="02040603050506020204" pitchFamily="18" charset="0"/>
              </a:rPr>
              <a:t>ĐẠI TỪ</a:t>
            </a:r>
            <a:endParaRPr lang="vi-VN" sz="9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610021" y="2324183"/>
            <a:ext cx="66143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r="3"/>
          <a:stretch>
            <a:fillRect/>
          </a:stretch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4201" y="1098920"/>
            <a:ext cx="355569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I.	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Nhận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xét</a:t>
            </a:r>
            <a:endParaRPr lang="en-US" sz="4000" b="1" kern="1200" dirty="0">
              <a:solidFill>
                <a:srgbClr val="FF000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" r="3" b="17355"/>
          <a:stretch>
            <a:fillRect/>
          </a:stretch>
        </p:blipFill>
        <p:spPr bwMode="auto">
          <a:xfrm flipH="1"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</a:rPr>
              <a:t>I</a:t>
            </a:r>
            <a:r>
              <a:rPr lang="en-US" sz="3600" b="1" dirty="0" err="1">
                <a:latin typeface="UTM Avo" panose="02040603050506020204" pitchFamily="18" charset="0"/>
              </a:rPr>
              <a:t>.Nhận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xét</a:t>
            </a:r>
            <a:endParaRPr lang="en-US" sz="3600" b="1" dirty="0">
              <a:latin typeface="UTM Avo" panose="02040603050506020204" pitchFamily="18" charset="0"/>
            </a:endParaRPr>
          </a:p>
          <a:p>
            <a:r>
              <a:rPr lang="en-US" sz="3600" dirty="0">
                <a:latin typeface="UTM Avo" panose="02040603050506020204" pitchFamily="18" charset="0"/>
              </a:rPr>
              <a:t>1.	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in </a:t>
            </a:r>
            <a:r>
              <a:rPr lang="en-US" sz="3600" dirty="0" err="1">
                <a:latin typeface="UTM Avo" panose="02040603050506020204" pitchFamily="18" charset="0"/>
              </a:rPr>
              <a:t>đậm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A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nhóm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hợp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B: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3556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Câu đố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74650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1778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KHÁNH HOÀI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5369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Nhưng quý nhất là người lao động.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A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1809" y="2668334"/>
            <a:ext cx="4335487" cy="31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4"/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/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9"/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"/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2"/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4"/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/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oll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3562</Words>
  <Application>WPS Presentation</Application>
  <PresentationFormat>Widescreen</PresentationFormat>
  <Paragraphs>178</Paragraphs>
  <Slides>23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字魂55号-龙吟手书</vt:lpstr>
      <vt:lpstr>等线</vt:lpstr>
      <vt:lpstr>等线</vt:lpstr>
      <vt:lpstr>UTM Avo</vt:lpstr>
      <vt:lpstr>Calibri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Đoàn Thu Thủy doanthuy2023</cp:lastModifiedBy>
  <cp:revision>96</cp:revision>
  <dcterms:created xsi:type="dcterms:W3CDTF">2019-06-17T08:03:00Z</dcterms:created>
  <dcterms:modified xsi:type="dcterms:W3CDTF">2025-11-26T07:37:39Z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1033-12.2.0.23155</vt:lpwstr>
  </property>
</Properties>
</file>