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99" r:id="rId3"/>
  </p:sldMasterIdLst>
  <p:notesMasterIdLst>
    <p:notesMasterId r:id="rId34"/>
  </p:notesMasterIdLst>
  <p:sldIdLst>
    <p:sldId id="370" r:id="rId4"/>
    <p:sldId id="347" r:id="rId5"/>
    <p:sldId id="432" r:id="rId6"/>
    <p:sldId id="433" r:id="rId7"/>
    <p:sldId id="418" r:id="rId8"/>
    <p:sldId id="416" r:id="rId9"/>
    <p:sldId id="417" r:id="rId10"/>
    <p:sldId id="419" r:id="rId11"/>
    <p:sldId id="412" r:id="rId12"/>
    <p:sldId id="413" r:id="rId13"/>
    <p:sldId id="420" r:id="rId14"/>
    <p:sldId id="421" r:id="rId15"/>
    <p:sldId id="422" r:id="rId16"/>
    <p:sldId id="368" r:id="rId17"/>
    <p:sldId id="434" r:id="rId18"/>
    <p:sldId id="429" r:id="rId19"/>
    <p:sldId id="338" r:id="rId20"/>
    <p:sldId id="435" r:id="rId21"/>
    <p:sldId id="396" r:id="rId22"/>
    <p:sldId id="400" r:id="rId23"/>
    <p:sldId id="397" r:id="rId24"/>
    <p:sldId id="430" r:id="rId25"/>
    <p:sldId id="365" r:id="rId26"/>
    <p:sldId id="363" r:id="rId27"/>
    <p:sldId id="431" r:id="rId28"/>
    <p:sldId id="423" r:id="rId29"/>
    <p:sldId id="401" r:id="rId30"/>
    <p:sldId id="379" r:id="rId31"/>
    <p:sldId id="424"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00FF"/>
    <a:srgbClr val="99FF33"/>
    <a:srgbClr val="F298D6"/>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43" d="100"/>
          <a:sy n="43" d="100"/>
        </p:scale>
        <p:origin x="72" y="456"/>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10/07/2024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thổ</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255952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3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Tùy</a:t>
            </a:r>
            <a:r>
              <a:rPr lang="en-US" dirty="0"/>
              <a:t> </a:t>
            </a:r>
            <a:r>
              <a:rPr lang="en-US" dirty="0" err="1"/>
              <a:t>theo</a:t>
            </a:r>
            <a:r>
              <a:rPr lang="en-US" dirty="0"/>
              <a:t> </a:t>
            </a:r>
            <a:r>
              <a:rPr lang="en-US" dirty="0" err="1"/>
              <a:t>số</a:t>
            </a:r>
            <a:r>
              <a:rPr lang="en-US" dirty="0"/>
              <a:t> </a:t>
            </a:r>
            <a:r>
              <a:rPr lang="en-US" dirty="0" err="1"/>
              <a:t>lượng</a:t>
            </a:r>
            <a:r>
              <a:rPr lang="en-US" dirty="0"/>
              <a:t> HS </a:t>
            </a:r>
            <a:r>
              <a:rPr lang="en-US" dirty="0" err="1"/>
              <a:t>của</a:t>
            </a:r>
            <a:r>
              <a:rPr lang="en-US" dirty="0"/>
              <a:t> </a:t>
            </a:r>
            <a:r>
              <a:rPr lang="en-US" dirty="0" err="1"/>
              <a:t>lớp</a:t>
            </a:r>
            <a:r>
              <a:rPr lang="en-US" dirty="0"/>
              <a:t> GV chia </a:t>
            </a:r>
            <a:r>
              <a:rPr lang="en-US" dirty="0" err="1"/>
              <a:t>số</a:t>
            </a:r>
            <a:r>
              <a:rPr lang="en-US" dirty="0"/>
              <a:t> </a:t>
            </a:r>
            <a:r>
              <a:rPr lang="en-US" dirty="0" err="1"/>
              <a:t>lượng</a:t>
            </a:r>
            <a:r>
              <a:rPr lang="en-US" dirty="0"/>
              <a:t> </a:t>
            </a:r>
            <a:r>
              <a:rPr lang="en-US" dirty="0" err="1"/>
              <a:t>người</a:t>
            </a:r>
            <a:r>
              <a:rPr lang="en-US" dirty="0"/>
              <a:t> </a:t>
            </a:r>
            <a:r>
              <a:rPr lang="en-US" dirty="0" err="1"/>
              <a:t>trong</a:t>
            </a:r>
            <a:r>
              <a:rPr lang="en-US" dirty="0"/>
              <a:t> </a:t>
            </a:r>
            <a:r>
              <a:rPr lang="en-US" dirty="0" err="1"/>
              <a:t>các</a:t>
            </a:r>
            <a:r>
              <a:rPr lang="en-US" dirty="0"/>
              <a:t> </a:t>
            </a:r>
            <a:r>
              <a:rPr lang="en-US" dirty="0" err="1"/>
              <a:t>nhóm</a:t>
            </a:r>
            <a:r>
              <a:rPr lang="en-US" dirty="0"/>
              <a:t> </a:t>
            </a:r>
            <a:r>
              <a:rPr lang="en-US" dirty="0" err="1"/>
              <a:t>cho</a:t>
            </a:r>
            <a:r>
              <a:rPr lang="en-US" dirty="0"/>
              <a:t> </a:t>
            </a:r>
            <a:r>
              <a:rPr lang="en-US" dirty="0" err="1"/>
              <a:t>phù</a:t>
            </a:r>
            <a:r>
              <a:rPr lang="en-US" dirty="0"/>
              <a:t> </a:t>
            </a:r>
            <a:r>
              <a:rPr lang="en-US" dirty="0" err="1"/>
              <a:t>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41AA-BE0F-9F4D-A93E-B17FF4A4382F}"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2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03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Một</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cử</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diện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trình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bày</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nhóm</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khác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nghe</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ghi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lại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những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nội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dung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thắc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mắc</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Chuyên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gia</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giải</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đáp</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a:t>
            </a:r>
          </a:p>
          <a:p>
            <a:pPr marL="0" marR="0" lvl="0" indent="135255" algn="just" defTabSz="685800" rtl="0" eaLnBrk="1" fontAlgn="auto" latinLnBrk="0" hangingPunct="1">
              <a:lnSpc>
                <a:spcPct val="100000"/>
              </a:lnSpc>
              <a:spcBef>
                <a:spcPts val="0"/>
              </a:spcBef>
              <a:spcAft>
                <a:spcPts val="45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Giáo</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viên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công</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nhận</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điều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chỉnh</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nếu</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r>
              <a:rPr kumimoji="0" lang="en-US" sz="2400" b="0" i="0" u="none" strike="noStrike" kern="1200" cap="none" spc="0" normalizeH="0" baseline="0" noProof="0" dirty="0" err="1">
                <a:ln>
                  <a:noFill/>
                </a:ln>
                <a:solidFill>
                  <a:prstClr val="black"/>
                </a:solidFill>
                <a:effectLst/>
                <a:uLnTx/>
                <a:uFillTx/>
                <a:latin typeface="Times New Roman"/>
                <a:ea typeface="Calibri"/>
                <a:cs typeface="Times New Roman"/>
              </a:rPr>
              <a:t>có</a:t>
            </a:r>
            <a:r>
              <a:rPr kumimoji="0" lang="en-US" sz="2400" b="0" i="0" u="none" strike="noStrike" kern="1200" cap="none" spc="0" normalizeH="0" baseline="0" noProof="0" dirty="0">
                <a:ln>
                  <a:noFill/>
                </a:ln>
                <a:solidFill>
                  <a:prstClr val="black"/>
                </a:solidFill>
                <a:effectLst/>
                <a:uLnTx/>
                <a:uFillTx/>
                <a:latin typeface="Times New Roman"/>
                <a:ea typeface="Calibri"/>
                <a:cs typeface="Times New Roman"/>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0D8B-9237-4177-9CBE-D45CC6DD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54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VD: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lẫn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phúc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22</a:t>
            </a:fld>
            <a:endParaRPr lang="en-US"/>
          </a:p>
        </p:txBody>
      </p:sp>
    </p:spTree>
    <p:extLst>
      <p:ext uri="{BB962C8B-B14F-4D97-AF65-F5344CB8AC3E}">
        <p14:creationId xmlns:p14="http://schemas.microsoft.com/office/powerpoint/2010/main" val="444757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10/07/2024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10/07/2024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588172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05078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310795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842039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AED7E-98A1-4317-A6D0-7D70C5EB6039}" type="datetimeFigureOut">
              <a:rPr lang="en-US" smtClean="0"/>
              <a:t>10/07/2024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0565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AED7E-98A1-4317-A6D0-7D70C5EB6039}"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697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ED7E-98A1-4317-A6D0-7D70C5EB6039}" type="datetimeFigureOut">
              <a:rPr lang="en-US" smtClean="0"/>
              <a:t>10/07/2024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619077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786301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AED7E-98A1-4317-A6D0-7D70C5EB6039}"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3498157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1449882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AED7E-98A1-4317-A6D0-7D70C5EB6039}" type="datetimeFigureOut">
              <a:rPr lang="en-US" smtClean="0"/>
              <a:t>10/07/2024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DE46D-C60A-4C7A-AFDF-54FF85EBEDB2}" type="slidenum">
              <a:rPr lang="en-US" smtClean="0"/>
              <a:t>‹#›</a:t>
            </a:fld>
            <a:endParaRPr lang="en-US"/>
          </a:p>
        </p:txBody>
      </p:sp>
    </p:spTree>
    <p:extLst>
      <p:ext uri="{BB962C8B-B14F-4D97-AF65-F5344CB8AC3E}">
        <p14:creationId xmlns:p14="http://schemas.microsoft.com/office/powerpoint/2010/main" val="6818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10/07/2024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10/07/2024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10/07/2024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10/07/2024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10/07/2024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ED7E-98A1-4317-A6D0-7D70C5EB6039}" type="datetimeFigureOut">
              <a:rPr lang="en-US" smtClean="0"/>
              <a:t>10/07/2024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DE46D-C60A-4C7A-AFDF-54FF85EBEDB2}" type="slidenum">
              <a:rPr lang="en-US" smtClean="0"/>
              <a:t>‹#›</a:t>
            </a:fld>
            <a:endParaRPr lang="en-US"/>
          </a:p>
        </p:txBody>
      </p:sp>
    </p:spTree>
    <p:extLst>
      <p:ext uri="{BB962C8B-B14F-4D97-AF65-F5344CB8AC3E}">
        <p14:creationId xmlns:p14="http://schemas.microsoft.com/office/powerpoint/2010/main" val="3507036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38.svg"/><Relationship Id="rId26" Type="http://schemas.openxmlformats.org/officeDocument/2006/relationships/image" Target="../media/image28.svg"/><Relationship Id="rId3" Type="http://schemas.openxmlformats.org/officeDocument/2006/relationships/image" Target="../media/image19.png"/><Relationship Id="rId21"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4.svg"/><Relationship Id="rId20" Type="http://schemas.openxmlformats.org/officeDocument/2006/relationships/image" Target="../media/image26.svg"/><Relationship Id="rId1" Type="http://schemas.openxmlformats.org/officeDocument/2006/relationships/slideLayout" Target="../slideLayouts/slideLayout31.xml"/><Relationship Id="rId6" Type="http://schemas.openxmlformats.org/officeDocument/2006/relationships/image" Target="../media/image22.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21.png"/><Relationship Id="rId15" Type="http://schemas.openxmlformats.org/officeDocument/2006/relationships/image" Target="../media/image23.png"/><Relationship Id="rId23" Type="http://schemas.openxmlformats.org/officeDocument/2006/relationships/image" Target="../media/image41.png"/><Relationship Id="rId28" Type="http://schemas.openxmlformats.org/officeDocument/2006/relationships/image" Target="../media/image44.svg"/><Relationship Id="rId10" Type="http://schemas.openxmlformats.org/officeDocument/2006/relationships/image" Target="../media/image32.svg"/><Relationship Id="rId19"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0.svg"/><Relationship Id="rId27"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97452" y="2052677"/>
            <a:ext cx="11018554" cy="170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algn="ctr" eaLnBrk="1" hangingPunct="1">
              <a:spcBef>
                <a:spcPts val="1350"/>
              </a:spcBef>
              <a:defRPr/>
            </a:pPr>
            <a:r>
              <a:rPr lang="en-US" sz="44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4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7: CHUNG SỨC CHUNG LÒNG</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796413" y="1966353"/>
            <a:ext cx="10833453" cy="2005806"/>
          </a:xfrm>
          <a:prstGeom prst="rect">
            <a:avLst/>
          </a:prstGeom>
          <a:noFill/>
        </p:spPr>
        <p:txBody>
          <a:bodyPr wrap="square">
            <a:spAutoFit/>
          </a:bodyPr>
          <a:lstStyle/>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Thổ: </a:t>
            </a:r>
            <a:r>
              <a:rPr lang="vi-VN" sz="2900" dirty="0">
                <a:effectLst/>
                <a:latin typeface="Tahoma" panose="020B0604030504040204" pitchFamily="34" charset="0"/>
                <a:ea typeface="Tahoma" panose="020B0604030504040204" pitchFamily="34" charset="0"/>
                <a:cs typeface="Tahoma" panose="020B0604030504040204" pitchFamily="34" charset="0"/>
              </a:rPr>
              <a:t>tên gọi trước đây của các dân tộc Tày, Nùng.</a:t>
            </a:r>
          </a:p>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Mán: </a:t>
            </a:r>
            <a:r>
              <a:rPr lang="vi-VN" sz="2900" dirty="0">
                <a:effectLst/>
                <a:latin typeface="Tahoma" panose="020B0604030504040204" pitchFamily="34" charset="0"/>
                <a:ea typeface="Tahoma" panose="020B0604030504040204" pitchFamily="34" charset="0"/>
                <a:cs typeface="Tahoma" panose="020B0604030504040204" pitchFamily="34" charset="0"/>
              </a:rPr>
              <a:t>tên gọi trước đây của dân tộc Dao.</a:t>
            </a:r>
          </a:p>
          <a:p>
            <a:pPr>
              <a:lnSpc>
                <a:spcPct val="150000"/>
              </a:lnSpc>
            </a:pP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	Mưu hạnh phúc: </a:t>
            </a:r>
            <a:r>
              <a:rPr lang="vi-VN" sz="2900" dirty="0">
                <a:effectLst/>
                <a:latin typeface="Tahoma" panose="020B0604030504040204" pitchFamily="34" charset="0"/>
                <a:ea typeface="Tahoma" panose="020B0604030504040204" pitchFamily="34" charset="0"/>
                <a:cs typeface="Tahoma" panose="020B0604030504040204" pitchFamily="34" charset="0"/>
              </a:rPr>
              <a:t>lo tính làm sao để được sống hạnh phúc</a:t>
            </a:r>
            <a:r>
              <a:rPr lang="vi-VN" sz="290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9199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25861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03593" y="1735881"/>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gần gũi đồng bào..</a:t>
              </a:r>
              <a:r>
                <a:rPr lang="en-US" sz="3200" dirty="0">
                  <a:solidFill>
                    <a:srgbClr val="002060"/>
                  </a:solidFill>
                  <a:latin typeface="UTM Avo" panose="02040603050506020204" pitchFamily="18" charset="0"/>
                  <a:cs typeface="Times New Roman" panose="02020603050405020304" pitchFamily="18" charset="0"/>
                </a:rPr>
                <a:t>"</a:t>
              </a:r>
              <a:r>
                <a:rPr lang="vi-VN" sz="3200" dirty="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51814" y="175707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24763" y="182415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150464" y="2686611"/>
            <a:ext cx="11737519" cy="1190437"/>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Đồng</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bào</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Kinh</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 no </a:t>
              </a:r>
              <a:r>
                <a:rPr lang="en-US" sz="3200" dirty="0" err="1">
                  <a:solidFill>
                    <a:srgbClr val="002060"/>
                  </a:solidFill>
                  <a:latin typeface="UTM Avo" panose="02040603050506020204" pitchFamily="18" charset="0"/>
                  <a:cs typeface="Times New Roman" panose="02020603050405020304" pitchFamily="18" charset="0"/>
                </a:rPr>
                <a:t>đói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giúp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nhau</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18" name="Hexagon 17">
            <a:extLst>
              <a:ext uri="{FF2B5EF4-FFF2-40B4-BE49-F238E27FC236}">
                <a16:creationId xmlns:a16="http://schemas.microsoft.com/office/drawing/2014/main" id="{E93D9961-D31D-1E46-BCE5-969991AA87F4}"/>
              </a:ext>
            </a:extLst>
          </p:cNvPr>
          <p:cNvSpPr/>
          <p:nvPr/>
        </p:nvSpPr>
        <p:spPr>
          <a:xfrm>
            <a:off x="-17080" y="2665421"/>
            <a:ext cx="2360575" cy="1110567"/>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65805" y="2748742"/>
            <a:ext cx="2146901" cy="85585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741B4E9-F26B-F052-5033-F0C4646EFCBF}"/>
              </a:ext>
            </a:extLst>
          </p:cNvPr>
          <p:cNvGrpSpPr/>
          <p:nvPr/>
        </p:nvGrpSpPr>
        <p:grpSpPr>
          <a:xfrm>
            <a:off x="219358" y="4072644"/>
            <a:ext cx="11737519" cy="1313542"/>
            <a:chOff x="5759641" y="1875237"/>
            <a:chExt cx="4869923" cy="490081"/>
          </a:xfrm>
          <a:solidFill>
            <a:schemeClr val="accent2">
              <a:lumMod val="20000"/>
              <a:lumOff val="80000"/>
              <a:alpha val="67000"/>
            </a:schemeClr>
          </a:solidFill>
        </p:grpSpPr>
        <p:sp>
          <p:nvSpPr>
            <p:cNvPr id="20" name="Hexagon 19">
              <a:extLst>
                <a:ext uri="{FF2B5EF4-FFF2-40B4-BE49-F238E27FC236}">
                  <a16:creationId xmlns:a16="http://schemas.microsoft.com/office/drawing/2014/main" id="{28161F5E-750A-BD31-094F-C377516375C8}"/>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AE266D46-0896-2915-55AA-6F0D6232D0EF}"/>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vi-VN" sz="3200" dirty="0">
                  <a:solidFill>
                    <a:srgbClr val="002060"/>
                  </a:solidFill>
                  <a:latin typeface="UTM Avo" panose="02040603050506020204" pitchFamily="18" charset="0"/>
                  <a:cs typeface="Times New Roman" panose="02020603050405020304" pitchFamily="18" charset="0"/>
                </a:rPr>
                <a:t>Giang sơn và Chính phủ… đến … con cháu chúng ta.</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2" name="Hexagon 21">
            <a:extLst>
              <a:ext uri="{FF2B5EF4-FFF2-40B4-BE49-F238E27FC236}">
                <a16:creationId xmlns:a16="http://schemas.microsoft.com/office/drawing/2014/main" id="{50C63B49-44F7-BF7F-C8E9-DF22FDDD3606}"/>
              </a:ext>
            </a:extLst>
          </p:cNvPr>
          <p:cNvSpPr/>
          <p:nvPr/>
        </p:nvSpPr>
        <p:spPr>
          <a:xfrm>
            <a:off x="51814" y="4051454"/>
            <a:ext cx="2360575" cy="1225413"/>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id="{0CB16750-2446-FC2C-C615-1D67A7D0C6BE}"/>
              </a:ext>
            </a:extLst>
          </p:cNvPr>
          <p:cNvSpPr/>
          <p:nvPr/>
        </p:nvSpPr>
        <p:spPr>
          <a:xfrm>
            <a:off x="134699" y="4134774"/>
            <a:ext cx="2146901" cy="94436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grpSp>
        <p:nvGrpSpPr>
          <p:cNvPr id="24" name="Group 23">
            <a:extLst>
              <a:ext uri="{FF2B5EF4-FFF2-40B4-BE49-F238E27FC236}">
                <a16:creationId xmlns:a16="http://schemas.microsoft.com/office/drawing/2014/main" id="{C4AB4359-7574-C184-B310-5FAE7E41A220}"/>
              </a:ext>
            </a:extLst>
          </p:cNvPr>
          <p:cNvGrpSpPr/>
          <p:nvPr/>
        </p:nvGrpSpPr>
        <p:grpSpPr>
          <a:xfrm>
            <a:off x="336913" y="5508436"/>
            <a:ext cx="11737519" cy="778818"/>
            <a:chOff x="5759641" y="1875237"/>
            <a:chExt cx="4869923" cy="490081"/>
          </a:xfrm>
          <a:solidFill>
            <a:schemeClr val="accent2">
              <a:lumMod val="20000"/>
              <a:lumOff val="80000"/>
              <a:alpha val="67000"/>
            </a:schemeClr>
          </a:solidFill>
        </p:grpSpPr>
        <p:sp>
          <p:nvSpPr>
            <p:cNvPr id="25" name="Hexagon 24">
              <a:extLst>
                <a:ext uri="{FF2B5EF4-FFF2-40B4-BE49-F238E27FC236}">
                  <a16:creationId xmlns:a16="http://schemas.microsoft.com/office/drawing/2014/main" id="{96A87524-0091-1E17-D3B9-8981F748BDB6}"/>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82083911-6CFE-BAD6-7A22-DE0144213D8B}"/>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7" name="Hexagon 26">
            <a:extLst>
              <a:ext uri="{FF2B5EF4-FFF2-40B4-BE49-F238E27FC236}">
                <a16:creationId xmlns:a16="http://schemas.microsoft.com/office/drawing/2014/main" id="{E7AB69BF-3936-E448-AAD0-F2FBB6826789}"/>
              </a:ext>
            </a:extLst>
          </p:cNvPr>
          <p:cNvSpPr/>
          <p:nvPr/>
        </p:nvSpPr>
        <p:spPr>
          <a:xfrm>
            <a:off x="169369" y="548724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Hexagon 27">
            <a:extLst>
              <a:ext uri="{FF2B5EF4-FFF2-40B4-BE49-F238E27FC236}">
                <a16:creationId xmlns:a16="http://schemas.microsoft.com/office/drawing/2014/main" id="{EE91D1FD-2401-BA99-C8F4-F942F0BCA4FD}"/>
              </a:ext>
            </a:extLst>
          </p:cNvPr>
          <p:cNvSpPr/>
          <p:nvPr/>
        </p:nvSpPr>
        <p:spPr>
          <a:xfrm>
            <a:off x="252254" y="557056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4</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795115">
            <a:off x="2918159" y="4741397"/>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872636" flipH="1">
            <a:off x="7595333" y="4711985"/>
            <a:ext cx="2132931" cy="2322524"/>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34413" y="129600"/>
            <a:ext cx="12192000" cy="5509200"/>
          </a:xfrm>
          <a:prstGeom prst="rect">
            <a:avLst/>
          </a:prstGeom>
          <a:noFill/>
        </p:spPr>
        <p:txBody>
          <a:bodyPr wrap="square">
            <a:spAutoFit/>
          </a:bodyPr>
          <a:lstStyle/>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1. Đoạn mở đầu bức thư thể hiện tình cảm của Chủ tịch Hồ Chí Minh với đồng bào các dân tộc thiểu số như thế nào?</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2.	Tìm các đoạn văn thể hiện những ý sau: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a)	Các dân tộc trên đất nước ta là anh em một nhà, gắn bó với nhau.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	Các dân tộc anh em cần đoàn kết để giữ gìn độc lập, để được sống hạnh phúc.</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c)	Tình đoàn kết của các dân tộc anh em không bao giờ thay đổi.</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3.	Hình ảnh nào trong đoạn cuối bức thư thể hiện niềm tin tuyệt đối của Bác Hồ vào tình đoàn kết giữa các dân tộc anh em?</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4.	Theo em, điều mà Bác Hồ tha thiết mong muốn qua bức thư này là gì?</a:t>
            </a:r>
          </a:p>
        </p:txBody>
      </p:sp>
    </p:spTree>
    <p:extLst>
      <p:ext uri="{BB962C8B-B14F-4D97-AF65-F5344CB8AC3E}">
        <p14:creationId xmlns:p14="http://schemas.microsoft.com/office/powerpoint/2010/main" val="428880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2257875" y="4933668"/>
            <a:ext cx="7280934" cy="7398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dirty="0" err="1">
                <a:solidFill>
                  <a:prstClr val="black"/>
                </a:solidFill>
                <a:latin typeface="Calibri"/>
              </a:rPr>
              <a:t>Vòng</a:t>
            </a:r>
            <a:r>
              <a:rPr lang="en-US" sz="3100" b="1" dirty="0">
                <a:solidFill>
                  <a:prstClr val="black"/>
                </a:solidFill>
                <a:latin typeface="Calibri"/>
              </a:rPr>
              <a:t> 1. </a:t>
            </a:r>
            <a:r>
              <a:rPr lang="en-US" sz="3100" b="1" dirty="0" err="1">
                <a:solidFill>
                  <a:prstClr val="black"/>
                </a:solidFill>
                <a:latin typeface="Calibri"/>
              </a:rPr>
              <a:t>Vòng</a:t>
            </a:r>
            <a:r>
              <a:rPr lang="en-US" sz="3100" b="1" dirty="0">
                <a:solidFill>
                  <a:prstClr val="black"/>
                </a:solidFill>
                <a:latin typeface="Calibri"/>
              </a:rPr>
              <a:t> </a:t>
            </a:r>
            <a:r>
              <a:rPr lang="en-US" sz="3100" b="1" dirty="0" err="1">
                <a:solidFill>
                  <a:prstClr val="black"/>
                </a:solidFill>
                <a:latin typeface="Calibri"/>
              </a:rPr>
              <a:t>chuyên</a:t>
            </a:r>
            <a:r>
              <a:rPr lang="en-US" sz="3100" b="1" dirty="0">
                <a:solidFill>
                  <a:prstClr val="black"/>
                </a:solidFill>
                <a:latin typeface="Calibri"/>
              </a:rPr>
              <a:t> </a:t>
            </a:r>
            <a:r>
              <a:rPr lang="en-US" sz="3100" b="1" dirty="0" err="1">
                <a:solidFill>
                  <a:prstClr val="black"/>
                </a:solidFill>
                <a:latin typeface="Calibri"/>
              </a:rPr>
              <a:t>gia</a:t>
            </a:r>
            <a:endParaRPr lang="en-US" sz="3100" b="1" dirty="0">
              <a:solidFill>
                <a:prstClr val="black"/>
              </a:solidFill>
              <a:latin typeface="Calibri"/>
            </a:endParaRPr>
          </a:p>
        </p:txBody>
      </p:sp>
      <p:sp>
        <p:nvSpPr>
          <p:cNvPr id="3" name="TextBox 2">
            <a:extLst>
              <a:ext uri="{FF2B5EF4-FFF2-40B4-BE49-F238E27FC236}">
                <a16:creationId xmlns:a16="http://schemas.microsoft.com/office/drawing/2014/main" id="{B79A1C0A-D4CA-C4CB-69CA-A75B83C8EE56}"/>
              </a:ext>
            </a:extLst>
          </p:cNvPr>
          <p:cNvSpPr txBox="1"/>
          <p:nvPr/>
        </p:nvSpPr>
        <p:spPr>
          <a:xfrm>
            <a:off x="2791637" y="5627021"/>
            <a:ext cx="6213410" cy="336959"/>
          </a:xfrm>
          <a:prstGeom prst="rect">
            <a:avLst/>
          </a:prstGeom>
        </p:spPr>
        <p:txBody>
          <a:bodyPr vert="horz" lIns="91440" tIns="45720" rIns="91440" bIns="45720" rtlCol="0">
            <a:noAutofit/>
          </a:bodyPr>
          <a:lstStyle/>
          <a:p>
            <a:pPr algn="ctr">
              <a:lnSpc>
                <a:spcPct val="90000"/>
              </a:lnSpc>
              <a:spcBef>
                <a:spcPts val="1000"/>
              </a:spcBef>
            </a:pPr>
            <a:r>
              <a:rPr lang="en-US" sz="2400" dirty="0" err="1">
                <a:solidFill>
                  <a:prstClr val="black"/>
                </a:solidFill>
                <a:latin typeface="Calibri"/>
              </a:rPr>
              <a:t>Lớp</a:t>
            </a:r>
            <a:r>
              <a:rPr lang="en-US" sz="2400" dirty="0">
                <a:solidFill>
                  <a:prstClr val="black"/>
                </a:solidFill>
                <a:latin typeface="Calibri"/>
              </a:rPr>
              <a:t> chia </a:t>
            </a:r>
            <a:r>
              <a:rPr lang="en-US" sz="2400" dirty="0" err="1">
                <a:solidFill>
                  <a:prstClr val="black"/>
                </a:solidFill>
                <a:latin typeface="Calibri"/>
              </a:rPr>
              <a:t>thành</a:t>
            </a:r>
            <a:r>
              <a:rPr lang="en-US" sz="2400" dirty="0">
                <a:solidFill>
                  <a:prstClr val="black"/>
                </a:solidFill>
                <a:latin typeface="Calibri"/>
              </a:rPr>
              <a:t> 4 </a:t>
            </a:r>
            <a:r>
              <a:rPr lang="en-US" sz="2400" dirty="0" err="1">
                <a:solidFill>
                  <a:prstClr val="black"/>
                </a:solidFill>
                <a:latin typeface="Calibri"/>
              </a:rPr>
              <a:t>nhóm</a:t>
            </a:r>
            <a:endParaRPr lang="en-US" sz="2400" dirty="0">
              <a:solidFill>
                <a:prstClr val="black"/>
              </a:solidFill>
              <a:latin typeface="Calibri"/>
            </a:endParaRPr>
          </a:p>
          <a:p>
            <a:pPr algn="ctr">
              <a:lnSpc>
                <a:spcPct val="90000"/>
              </a:lnSpc>
              <a:spcBef>
                <a:spcPts val="1000"/>
              </a:spcBef>
            </a:pPr>
            <a:r>
              <a:rPr lang="en-US" sz="2400" dirty="0" err="1">
                <a:solidFill>
                  <a:prstClr val="black"/>
                </a:solidFill>
                <a:latin typeface="Calibri"/>
              </a:rPr>
              <a:t>Mỗi</a:t>
            </a:r>
            <a:r>
              <a:rPr lang="en-US" sz="2400" dirty="0">
                <a:solidFill>
                  <a:prstClr val="black"/>
                </a:solidFill>
                <a:latin typeface="Calibri"/>
              </a:rPr>
              <a:t> </a:t>
            </a:r>
            <a:r>
              <a:rPr lang="en-US" sz="2400" dirty="0" err="1">
                <a:solidFill>
                  <a:prstClr val="black"/>
                </a:solidFill>
                <a:latin typeface="Calibri"/>
              </a:rPr>
              <a:t>nhóm</a:t>
            </a:r>
            <a:r>
              <a:rPr lang="en-US" sz="2400" dirty="0">
                <a:solidFill>
                  <a:prstClr val="black"/>
                </a:solidFill>
                <a:latin typeface="Calibri"/>
              </a:rPr>
              <a:t> </a:t>
            </a:r>
            <a:r>
              <a:rPr lang="en-US" sz="2400" dirty="0" err="1">
                <a:solidFill>
                  <a:prstClr val="black"/>
                </a:solidFill>
                <a:latin typeface="Calibri"/>
              </a:rPr>
              <a:t>thảo</a:t>
            </a:r>
            <a:r>
              <a:rPr lang="en-US" sz="2400" dirty="0">
                <a:solidFill>
                  <a:prstClr val="black"/>
                </a:solidFill>
                <a:latin typeface="Calibri"/>
              </a:rPr>
              <a:t> </a:t>
            </a:r>
            <a:r>
              <a:rPr lang="en-US" sz="2400" dirty="0" err="1">
                <a:solidFill>
                  <a:prstClr val="black"/>
                </a:solidFill>
                <a:latin typeface="Calibri"/>
              </a:rPr>
              <a:t>luận</a:t>
            </a:r>
            <a:r>
              <a:rPr lang="en-US" sz="2400" dirty="0">
                <a:solidFill>
                  <a:prstClr val="black"/>
                </a:solidFill>
                <a:latin typeface="Calibri"/>
              </a:rPr>
              <a:t>, </a:t>
            </a:r>
            <a:r>
              <a:rPr lang="en-US" sz="2400" dirty="0" err="1">
                <a:solidFill>
                  <a:prstClr val="black"/>
                </a:solidFill>
                <a:latin typeface="Calibri"/>
              </a:rPr>
              <a:t>trao</a:t>
            </a:r>
            <a:r>
              <a:rPr lang="en-US" sz="2400" dirty="0">
                <a:solidFill>
                  <a:prstClr val="black"/>
                </a:solidFill>
                <a:latin typeface="Calibri"/>
              </a:rPr>
              <a:t> </a:t>
            </a:r>
            <a:r>
              <a:rPr lang="en-US" sz="2400" dirty="0" err="1">
                <a:solidFill>
                  <a:prstClr val="black"/>
                </a:solidFill>
                <a:latin typeface="Calibri"/>
              </a:rPr>
              <a:t>đổi</a:t>
            </a:r>
            <a:r>
              <a:rPr lang="en-US" sz="2400" dirty="0">
                <a:solidFill>
                  <a:prstClr val="black"/>
                </a:solidFill>
                <a:latin typeface="Calibri"/>
              </a:rPr>
              <a:t> 1 </a:t>
            </a:r>
            <a:r>
              <a:rPr lang="en-US" sz="2400" dirty="0" err="1">
                <a:solidFill>
                  <a:prstClr val="black"/>
                </a:solidFill>
                <a:latin typeface="Calibri"/>
              </a:rPr>
              <a:t>câu</a:t>
            </a:r>
            <a:r>
              <a:rPr lang="en-US" sz="2400" dirty="0">
                <a:solidFill>
                  <a:prstClr val="black"/>
                </a:solidFill>
                <a:latin typeface="Calibri"/>
              </a:rPr>
              <a:t> </a:t>
            </a:r>
            <a:r>
              <a:rPr lang="en-US" sz="2400" dirty="0" err="1">
                <a:solidFill>
                  <a:prstClr val="black"/>
                </a:solidFill>
                <a:latin typeface="Calibri"/>
              </a:rPr>
              <a:t>hỏi</a:t>
            </a:r>
            <a:r>
              <a:rPr lang="en-US" sz="2400" dirty="0">
                <a:solidFill>
                  <a:prstClr val="black"/>
                </a:solidFill>
                <a:latin typeface="Calibri"/>
              </a:rPr>
              <a:t>.</a:t>
            </a:r>
          </a:p>
        </p:txBody>
      </p:sp>
      <p:pic>
        <p:nvPicPr>
          <p:cNvPr id="8" name="Picture 3">
            <a:extLst>
              <a:ext uri="{FF2B5EF4-FFF2-40B4-BE49-F238E27FC236}">
                <a16:creationId xmlns:a16="http://schemas.microsoft.com/office/drawing/2014/main" id="{D6795029-8356-AC34-D8CF-4EBEEC09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427" y="2999051"/>
            <a:ext cx="2132931" cy="2322524"/>
          </a:xfrm>
          <a:prstGeom prst="rect">
            <a:avLst/>
          </a:prstGeom>
        </p:spPr>
      </p:pic>
      <p:pic>
        <p:nvPicPr>
          <p:cNvPr id="9" name="Picture 4">
            <a:extLst>
              <a:ext uri="{FF2B5EF4-FFF2-40B4-BE49-F238E27FC236}">
                <a16:creationId xmlns:a16="http://schemas.microsoft.com/office/drawing/2014/main" id="{248A4BF7-6B6A-4E94-B790-E56BF4A0B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866000" y="3601238"/>
            <a:ext cx="2132931" cy="2322524"/>
          </a:xfrm>
          <a:prstGeom prst="rect">
            <a:avLst/>
          </a:prstGeom>
        </p:spPr>
      </p:pic>
      <p:pic>
        <p:nvPicPr>
          <p:cNvPr id="10" name="Picture 5">
            <a:extLst>
              <a:ext uri="{FF2B5EF4-FFF2-40B4-BE49-F238E27FC236}">
                <a16:creationId xmlns:a16="http://schemas.microsoft.com/office/drawing/2014/main" id="{8CDB0C69-B509-21E5-3049-AD5EEF68C9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6961" y="-86109"/>
            <a:ext cx="2132931" cy="1701962"/>
          </a:xfrm>
          <a:prstGeom prst="rect">
            <a:avLst/>
          </a:prstGeom>
        </p:spPr>
      </p:pic>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endParaRPr lang="en-US">
              <a:solidFill>
                <a:prstClr val="black"/>
              </a:solidFill>
              <a:latin typeface="Calibri"/>
            </a:endParaRPr>
          </a:p>
        </p:txBody>
      </p:sp>
      <p:sp>
        <p:nvSpPr>
          <p:cNvPr id="11" name="5-Point Star 4">
            <a:extLst>
              <a:ext uri="{FF2B5EF4-FFF2-40B4-BE49-F238E27FC236}">
                <a16:creationId xmlns:a16="http://schemas.microsoft.com/office/drawing/2014/main" id="{3924C323-A723-4AB0-29F0-FB853BBC602E}"/>
              </a:ext>
            </a:extLst>
          </p:cNvPr>
          <p:cNvSpPr/>
          <p:nvPr/>
        </p:nvSpPr>
        <p:spPr>
          <a:xfrm>
            <a:off x="2715659" y="1384342"/>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2" name="5-Point Star 5">
            <a:extLst>
              <a:ext uri="{FF2B5EF4-FFF2-40B4-BE49-F238E27FC236}">
                <a16:creationId xmlns:a16="http://schemas.microsoft.com/office/drawing/2014/main" id="{AC2FB2CC-AD80-A2BD-9C14-4D9EDC6B275F}"/>
              </a:ext>
            </a:extLst>
          </p:cNvPr>
          <p:cNvSpPr/>
          <p:nvPr/>
        </p:nvSpPr>
        <p:spPr>
          <a:xfrm>
            <a:off x="1966649" y="1384342"/>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13" name="Group 12">
            <a:extLst>
              <a:ext uri="{FF2B5EF4-FFF2-40B4-BE49-F238E27FC236}">
                <a16:creationId xmlns:a16="http://schemas.microsoft.com/office/drawing/2014/main" id="{5EB87B3E-2A47-015D-1AE4-0F235BCADB79}"/>
              </a:ext>
            </a:extLst>
          </p:cNvPr>
          <p:cNvGrpSpPr/>
          <p:nvPr/>
        </p:nvGrpSpPr>
        <p:grpSpPr>
          <a:xfrm>
            <a:off x="1966649" y="1936544"/>
            <a:ext cx="1278082" cy="552203"/>
            <a:chOff x="867885" y="3158835"/>
            <a:chExt cx="1704109" cy="736270"/>
          </a:xfrm>
        </p:grpSpPr>
        <p:sp>
          <p:nvSpPr>
            <p:cNvPr id="14" name="5-Point Star 3">
              <a:extLst>
                <a:ext uri="{FF2B5EF4-FFF2-40B4-BE49-F238E27FC236}">
                  <a16:creationId xmlns:a16="http://schemas.microsoft.com/office/drawing/2014/main" id="{30725C21-3F46-05A6-BC44-4579E041BC91}"/>
                </a:ext>
              </a:extLst>
            </p:cNvPr>
            <p:cNvSpPr/>
            <p:nvPr/>
          </p:nvSpPr>
          <p:spPr>
            <a:xfrm>
              <a:off x="1811973" y="3158835"/>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6" name="5-Point Star 6">
              <a:extLst>
                <a:ext uri="{FF2B5EF4-FFF2-40B4-BE49-F238E27FC236}">
                  <a16:creationId xmlns:a16="http://schemas.microsoft.com/office/drawing/2014/main" id="{982AB6D5-B545-11CC-1AB4-57F0F3D7BE95}"/>
                </a:ext>
              </a:extLst>
            </p:cNvPr>
            <p:cNvSpPr/>
            <p:nvPr/>
          </p:nvSpPr>
          <p:spPr>
            <a:xfrm>
              <a:off x="867885" y="3158835"/>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18" name="5-Point Star 52">
            <a:extLst>
              <a:ext uri="{FF2B5EF4-FFF2-40B4-BE49-F238E27FC236}">
                <a16:creationId xmlns:a16="http://schemas.microsoft.com/office/drawing/2014/main" id="{F6A93257-7EFC-2D99-DFB7-DCE17F5CE0CA}"/>
              </a:ext>
            </a:extLst>
          </p:cNvPr>
          <p:cNvSpPr/>
          <p:nvPr/>
        </p:nvSpPr>
        <p:spPr>
          <a:xfrm>
            <a:off x="2687427" y="3414667"/>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19" name="Group 18">
            <a:extLst>
              <a:ext uri="{FF2B5EF4-FFF2-40B4-BE49-F238E27FC236}">
                <a16:creationId xmlns:a16="http://schemas.microsoft.com/office/drawing/2014/main" id="{29B488EA-FAF9-A803-6DD6-AFC4045A0C47}"/>
              </a:ext>
            </a:extLst>
          </p:cNvPr>
          <p:cNvGrpSpPr/>
          <p:nvPr/>
        </p:nvGrpSpPr>
        <p:grpSpPr>
          <a:xfrm>
            <a:off x="1938724" y="2655647"/>
            <a:ext cx="1278082" cy="552203"/>
            <a:chOff x="959919" y="4870861"/>
            <a:chExt cx="1704109" cy="736270"/>
          </a:xfrm>
          <a:solidFill>
            <a:srgbClr val="FFFF00"/>
          </a:solidFill>
        </p:grpSpPr>
        <p:sp>
          <p:nvSpPr>
            <p:cNvPr id="20" name="5-Point Star 53">
              <a:extLst>
                <a:ext uri="{FF2B5EF4-FFF2-40B4-BE49-F238E27FC236}">
                  <a16:creationId xmlns:a16="http://schemas.microsoft.com/office/drawing/2014/main" id="{85AD06AC-4CBA-E3DB-E035-13F642B8C3C3}"/>
                </a:ext>
              </a:extLst>
            </p:cNvPr>
            <p:cNvSpPr/>
            <p:nvPr/>
          </p:nvSpPr>
          <p:spPr>
            <a:xfrm>
              <a:off x="1904007"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1" name="5-Point Star 54">
              <a:extLst>
                <a:ext uri="{FF2B5EF4-FFF2-40B4-BE49-F238E27FC236}">
                  <a16:creationId xmlns:a16="http://schemas.microsoft.com/office/drawing/2014/main" id="{424B2715-2D41-E994-ED60-28AB388F89A6}"/>
                </a:ext>
              </a:extLst>
            </p:cNvPr>
            <p:cNvSpPr/>
            <p:nvPr/>
          </p:nvSpPr>
          <p:spPr>
            <a:xfrm>
              <a:off x="959919"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23" name="5-Point Star 55">
            <a:extLst>
              <a:ext uri="{FF2B5EF4-FFF2-40B4-BE49-F238E27FC236}">
                <a16:creationId xmlns:a16="http://schemas.microsoft.com/office/drawing/2014/main" id="{35172BBD-2CC1-CDBD-7288-DDF41FF0BCC4}"/>
              </a:ext>
            </a:extLst>
          </p:cNvPr>
          <p:cNvSpPr/>
          <p:nvPr/>
        </p:nvSpPr>
        <p:spPr>
          <a:xfrm>
            <a:off x="1966649" y="3396277"/>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25" name="Group 24">
            <a:extLst>
              <a:ext uri="{FF2B5EF4-FFF2-40B4-BE49-F238E27FC236}">
                <a16:creationId xmlns:a16="http://schemas.microsoft.com/office/drawing/2014/main" id="{69186A28-3BBE-4D2D-3B1B-2563923A51FF}"/>
              </a:ext>
            </a:extLst>
          </p:cNvPr>
          <p:cNvGrpSpPr/>
          <p:nvPr/>
        </p:nvGrpSpPr>
        <p:grpSpPr>
          <a:xfrm>
            <a:off x="4340972" y="1384342"/>
            <a:ext cx="1278082" cy="1104405"/>
            <a:chOff x="878774" y="1217220"/>
            <a:chExt cx="1704109" cy="1472540"/>
          </a:xfrm>
        </p:grpSpPr>
        <p:sp>
          <p:nvSpPr>
            <p:cNvPr id="26" name="5-Point Star 58">
              <a:extLst>
                <a:ext uri="{FF2B5EF4-FFF2-40B4-BE49-F238E27FC236}">
                  <a16:creationId xmlns:a16="http://schemas.microsoft.com/office/drawing/2014/main" id="{FC9CAE99-D13F-FE00-9E04-17BD379E2C13}"/>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7" name="5-Point Star 59">
              <a:extLst>
                <a:ext uri="{FF2B5EF4-FFF2-40B4-BE49-F238E27FC236}">
                  <a16:creationId xmlns:a16="http://schemas.microsoft.com/office/drawing/2014/main" id="{5C62181B-03D3-16EA-6E3E-99A412A4AEDB}"/>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8" name="5-Point Star 60">
              <a:extLst>
                <a:ext uri="{FF2B5EF4-FFF2-40B4-BE49-F238E27FC236}">
                  <a16:creationId xmlns:a16="http://schemas.microsoft.com/office/drawing/2014/main" id="{0D2AA2C8-0B90-59E6-E852-AE4788CEC9AC}"/>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29" name="5-Point Star 61">
              <a:extLst>
                <a:ext uri="{FF2B5EF4-FFF2-40B4-BE49-F238E27FC236}">
                  <a16:creationId xmlns:a16="http://schemas.microsoft.com/office/drawing/2014/main" id="{9F28F320-32A1-341B-C943-408A3A88A586}"/>
                </a:ext>
              </a:extLst>
            </p:cNvPr>
            <p:cNvSpPr/>
            <p:nvPr/>
          </p:nvSpPr>
          <p:spPr>
            <a:xfrm>
              <a:off x="878774"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30" name="Group 29">
            <a:extLst>
              <a:ext uri="{FF2B5EF4-FFF2-40B4-BE49-F238E27FC236}">
                <a16:creationId xmlns:a16="http://schemas.microsoft.com/office/drawing/2014/main" id="{2B584D08-DF61-EFD8-4769-2E5A7645AE89}"/>
              </a:ext>
            </a:extLst>
          </p:cNvPr>
          <p:cNvGrpSpPr/>
          <p:nvPr/>
        </p:nvGrpSpPr>
        <p:grpSpPr>
          <a:xfrm>
            <a:off x="4343400" y="2876798"/>
            <a:ext cx="1278082" cy="1104405"/>
            <a:chOff x="878774" y="1217220"/>
            <a:chExt cx="1704109" cy="1472540"/>
          </a:xfrm>
        </p:grpSpPr>
        <p:sp>
          <p:nvSpPr>
            <p:cNvPr id="31" name="5-Point Star 64">
              <a:extLst>
                <a:ext uri="{FF2B5EF4-FFF2-40B4-BE49-F238E27FC236}">
                  <a16:creationId xmlns:a16="http://schemas.microsoft.com/office/drawing/2014/main" id="{15C48442-61C7-CFA8-F943-A3E39CEC40C8}"/>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2" name="5-Point Star 65">
              <a:extLst>
                <a:ext uri="{FF2B5EF4-FFF2-40B4-BE49-F238E27FC236}">
                  <a16:creationId xmlns:a16="http://schemas.microsoft.com/office/drawing/2014/main" id="{0348F2BC-4303-F55F-66B7-05444A4C2222}"/>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3" name="5-Point Star 66">
              <a:extLst>
                <a:ext uri="{FF2B5EF4-FFF2-40B4-BE49-F238E27FC236}">
                  <a16:creationId xmlns:a16="http://schemas.microsoft.com/office/drawing/2014/main" id="{CFCA911B-6E17-3C3A-D34C-4F668089EA67}"/>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4" name="5-Point Star 67">
              <a:extLst>
                <a:ext uri="{FF2B5EF4-FFF2-40B4-BE49-F238E27FC236}">
                  <a16:creationId xmlns:a16="http://schemas.microsoft.com/office/drawing/2014/main" id="{B035231B-103B-D071-986B-B9F054841C1A}"/>
                </a:ext>
              </a:extLst>
            </p:cNvPr>
            <p:cNvSpPr/>
            <p:nvPr/>
          </p:nvSpPr>
          <p:spPr>
            <a:xfrm>
              <a:off x="878774"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35" name="Group 34">
            <a:extLst>
              <a:ext uri="{FF2B5EF4-FFF2-40B4-BE49-F238E27FC236}">
                <a16:creationId xmlns:a16="http://schemas.microsoft.com/office/drawing/2014/main" id="{1CA33639-5040-D90E-2BB3-599D3A744DBF}"/>
              </a:ext>
            </a:extLst>
          </p:cNvPr>
          <p:cNvGrpSpPr/>
          <p:nvPr/>
        </p:nvGrpSpPr>
        <p:grpSpPr>
          <a:xfrm>
            <a:off x="6376687" y="2876799"/>
            <a:ext cx="1278082" cy="1104405"/>
            <a:chOff x="878774" y="1217220"/>
            <a:chExt cx="1704109" cy="1472540"/>
          </a:xfrm>
        </p:grpSpPr>
        <p:sp>
          <p:nvSpPr>
            <p:cNvPr id="36" name="5-Point Star 70">
              <a:extLst>
                <a:ext uri="{FF2B5EF4-FFF2-40B4-BE49-F238E27FC236}">
                  <a16:creationId xmlns:a16="http://schemas.microsoft.com/office/drawing/2014/main" id="{E30F994D-FC6E-1B8A-796A-719185A2B23E}"/>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7" name="5-Point Star 71">
              <a:extLst>
                <a:ext uri="{FF2B5EF4-FFF2-40B4-BE49-F238E27FC236}">
                  <a16:creationId xmlns:a16="http://schemas.microsoft.com/office/drawing/2014/main" id="{FC5697E3-CF78-D8F3-E306-E3CDAB93051C}"/>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8" name="5-Point Star 72">
              <a:extLst>
                <a:ext uri="{FF2B5EF4-FFF2-40B4-BE49-F238E27FC236}">
                  <a16:creationId xmlns:a16="http://schemas.microsoft.com/office/drawing/2014/main" id="{D37A4E2E-F679-9FB7-077A-606F3F17F6C0}"/>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39" name="5-Point Star 73">
              <a:extLst>
                <a:ext uri="{FF2B5EF4-FFF2-40B4-BE49-F238E27FC236}">
                  <a16:creationId xmlns:a16="http://schemas.microsoft.com/office/drawing/2014/main" id="{4294C749-A360-02B2-2C04-39A4627D6F40}"/>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40" name="Group 39">
            <a:extLst>
              <a:ext uri="{FF2B5EF4-FFF2-40B4-BE49-F238E27FC236}">
                <a16:creationId xmlns:a16="http://schemas.microsoft.com/office/drawing/2014/main" id="{06900514-C5F4-3FF9-77DD-F3B400081A51}"/>
              </a:ext>
            </a:extLst>
          </p:cNvPr>
          <p:cNvGrpSpPr/>
          <p:nvPr/>
        </p:nvGrpSpPr>
        <p:grpSpPr>
          <a:xfrm>
            <a:off x="8615366" y="2899864"/>
            <a:ext cx="1370206" cy="1124877"/>
            <a:chOff x="878774" y="1189924"/>
            <a:chExt cx="1826941" cy="1499836"/>
          </a:xfrm>
        </p:grpSpPr>
        <p:sp>
          <p:nvSpPr>
            <p:cNvPr id="41" name="5-Point Star 76">
              <a:extLst>
                <a:ext uri="{FF2B5EF4-FFF2-40B4-BE49-F238E27FC236}">
                  <a16:creationId xmlns:a16="http://schemas.microsoft.com/office/drawing/2014/main" id="{CF1448D5-08C3-FCCD-DD9A-1ACD90BC552B}"/>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2" name="5-Point Star 77">
              <a:extLst>
                <a:ext uri="{FF2B5EF4-FFF2-40B4-BE49-F238E27FC236}">
                  <a16:creationId xmlns:a16="http://schemas.microsoft.com/office/drawing/2014/main" id="{9B27BA8B-0140-8A41-A903-6D89C6510B85}"/>
                </a:ext>
              </a:extLst>
            </p:cNvPr>
            <p:cNvSpPr/>
            <p:nvPr/>
          </p:nvSpPr>
          <p:spPr>
            <a:xfrm>
              <a:off x="1945694" y="1189924"/>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3" name="5-Point Star 78">
              <a:extLst>
                <a:ext uri="{FF2B5EF4-FFF2-40B4-BE49-F238E27FC236}">
                  <a16:creationId xmlns:a16="http://schemas.microsoft.com/office/drawing/2014/main" id="{5E132A89-08DF-0F55-199D-C8396B8D7674}"/>
                </a:ext>
              </a:extLst>
            </p:cNvPr>
            <p:cNvSpPr/>
            <p:nvPr/>
          </p:nvSpPr>
          <p:spPr>
            <a:xfrm>
              <a:off x="878774"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4" name="5-Point Star 79">
              <a:extLst>
                <a:ext uri="{FF2B5EF4-FFF2-40B4-BE49-F238E27FC236}">
                  <a16:creationId xmlns:a16="http://schemas.microsoft.com/office/drawing/2014/main" id="{B5B76623-E13E-9F57-979F-74E875624F74}"/>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45" name="Group 44">
            <a:extLst>
              <a:ext uri="{FF2B5EF4-FFF2-40B4-BE49-F238E27FC236}">
                <a16:creationId xmlns:a16="http://schemas.microsoft.com/office/drawing/2014/main" id="{7D95B11A-975A-48AD-5034-42A1936FF244}"/>
              </a:ext>
            </a:extLst>
          </p:cNvPr>
          <p:cNvGrpSpPr/>
          <p:nvPr/>
        </p:nvGrpSpPr>
        <p:grpSpPr>
          <a:xfrm>
            <a:off x="6341221" y="1384342"/>
            <a:ext cx="1278082" cy="1104405"/>
            <a:chOff x="878774" y="1217220"/>
            <a:chExt cx="1704109" cy="1472540"/>
          </a:xfrm>
        </p:grpSpPr>
        <p:sp>
          <p:nvSpPr>
            <p:cNvPr id="46" name="5-Point Star 82">
              <a:extLst>
                <a:ext uri="{FF2B5EF4-FFF2-40B4-BE49-F238E27FC236}">
                  <a16:creationId xmlns:a16="http://schemas.microsoft.com/office/drawing/2014/main" id="{EDD41954-2263-926A-D6F8-714EE6603615}"/>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7" name="5-Point Star 83">
              <a:extLst>
                <a:ext uri="{FF2B5EF4-FFF2-40B4-BE49-F238E27FC236}">
                  <a16:creationId xmlns:a16="http://schemas.microsoft.com/office/drawing/2014/main" id="{B0A36F21-CEB5-9D24-AB66-6817F858B671}"/>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8" name="5-Point Star 84">
              <a:extLst>
                <a:ext uri="{FF2B5EF4-FFF2-40B4-BE49-F238E27FC236}">
                  <a16:creationId xmlns:a16="http://schemas.microsoft.com/office/drawing/2014/main" id="{F5D6FE45-4AF9-448D-7A20-7DD9CADB31A9}"/>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49" name="5-Point Star 85">
              <a:extLst>
                <a:ext uri="{FF2B5EF4-FFF2-40B4-BE49-F238E27FC236}">
                  <a16:creationId xmlns:a16="http://schemas.microsoft.com/office/drawing/2014/main" id="{46BCDF9D-9094-F781-A130-84C2E7562DFF}"/>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50" name="Group 49">
            <a:extLst>
              <a:ext uri="{FF2B5EF4-FFF2-40B4-BE49-F238E27FC236}">
                <a16:creationId xmlns:a16="http://schemas.microsoft.com/office/drawing/2014/main" id="{46BE54B1-1584-69B6-0DFC-2FCE2CD3D1F2}"/>
              </a:ext>
            </a:extLst>
          </p:cNvPr>
          <p:cNvGrpSpPr/>
          <p:nvPr/>
        </p:nvGrpSpPr>
        <p:grpSpPr>
          <a:xfrm>
            <a:off x="8636491" y="1407408"/>
            <a:ext cx="1271410" cy="1104405"/>
            <a:chOff x="887670" y="1217220"/>
            <a:chExt cx="1695213" cy="1472540"/>
          </a:xfrm>
        </p:grpSpPr>
        <p:sp>
          <p:nvSpPr>
            <p:cNvPr id="51" name="5-Point Star 88">
              <a:extLst>
                <a:ext uri="{FF2B5EF4-FFF2-40B4-BE49-F238E27FC236}">
                  <a16:creationId xmlns:a16="http://schemas.microsoft.com/office/drawing/2014/main" id="{CA75E73E-B03F-F954-4CAD-0910D800ED0D}"/>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2" name="5-Point Star 89">
              <a:extLst>
                <a:ext uri="{FF2B5EF4-FFF2-40B4-BE49-F238E27FC236}">
                  <a16:creationId xmlns:a16="http://schemas.microsoft.com/office/drawing/2014/main" id="{644BB3E7-D03F-0D6D-A285-61704A8F1479}"/>
                </a:ext>
              </a:extLst>
            </p:cNvPr>
            <p:cNvSpPr/>
            <p:nvPr/>
          </p:nvSpPr>
          <p:spPr>
            <a:xfrm>
              <a:off x="1822862"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3" name="5-Point Star 109">
              <a:extLst>
                <a:ext uri="{FF2B5EF4-FFF2-40B4-BE49-F238E27FC236}">
                  <a16:creationId xmlns:a16="http://schemas.microsoft.com/office/drawing/2014/main" id="{A32FA1E9-5324-1499-4AC2-46E9AE5D1AA1}"/>
                </a:ext>
              </a:extLst>
            </p:cNvPr>
            <p:cNvSpPr/>
            <p:nvPr/>
          </p:nvSpPr>
          <p:spPr>
            <a:xfrm>
              <a:off x="887670" y="1217222"/>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54" name="5-Point Star 110">
              <a:extLst>
                <a:ext uri="{FF2B5EF4-FFF2-40B4-BE49-F238E27FC236}">
                  <a16:creationId xmlns:a16="http://schemas.microsoft.com/office/drawing/2014/main" id="{27FACA73-4A29-6EA3-A9DF-408463729611}"/>
                </a:ext>
              </a:extLst>
            </p:cNvPr>
            <p:cNvSpPr/>
            <p:nvPr/>
          </p:nvSpPr>
          <p:spPr>
            <a:xfrm>
              <a:off x="887670" y="1924787"/>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55" name="Oval 54">
            <a:extLst>
              <a:ext uri="{FF2B5EF4-FFF2-40B4-BE49-F238E27FC236}">
                <a16:creationId xmlns:a16="http://schemas.microsoft.com/office/drawing/2014/main" id="{54CC2BE1-3A88-C05B-56DE-7BABA3E908EB}"/>
              </a:ext>
            </a:extLst>
          </p:cNvPr>
          <p:cNvSpPr/>
          <p:nvPr/>
        </p:nvSpPr>
        <p:spPr>
          <a:xfrm>
            <a:off x="1752601" y="457200"/>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1</a:t>
            </a:r>
          </a:p>
        </p:txBody>
      </p:sp>
      <p:sp>
        <p:nvSpPr>
          <p:cNvPr id="56" name="Oval 55">
            <a:extLst>
              <a:ext uri="{FF2B5EF4-FFF2-40B4-BE49-F238E27FC236}">
                <a16:creationId xmlns:a16="http://schemas.microsoft.com/office/drawing/2014/main" id="{19C90B2E-B32F-3F6C-9FF0-962DCEA5DA96}"/>
              </a:ext>
            </a:extLst>
          </p:cNvPr>
          <p:cNvSpPr/>
          <p:nvPr/>
        </p:nvSpPr>
        <p:spPr>
          <a:xfrm>
            <a:off x="4160243" y="428177"/>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2</a:t>
            </a:r>
          </a:p>
        </p:txBody>
      </p:sp>
      <p:sp>
        <p:nvSpPr>
          <p:cNvPr id="57" name="Oval 56">
            <a:extLst>
              <a:ext uri="{FF2B5EF4-FFF2-40B4-BE49-F238E27FC236}">
                <a16:creationId xmlns:a16="http://schemas.microsoft.com/office/drawing/2014/main" id="{3CEC8B73-CD27-4374-C45A-1D9F4EC037D7}"/>
              </a:ext>
            </a:extLst>
          </p:cNvPr>
          <p:cNvSpPr/>
          <p:nvPr/>
        </p:nvSpPr>
        <p:spPr>
          <a:xfrm>
            <a:off x="6144700" y="475552"/>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3</a:t>
            </a:r>
          </a:p>
        </p:txBody>
      </p:sp>
      <p:sp>
        <p:nvSpPr>
          <p:cNvPr id="58" name="Oval 57">
            <a:extLst>
              <a:ext uri="{FF2B5EF4-FFF2-40B4-BE49-F238E27FC236}">
                <a16:creationId xmlns:a16="http://schemas.microsoft.com/office/drawing/2014/main" id="{3146CD5E-EFC2-7690-2885-D325A9B3D8F9}"/>
              </a:ext>
            </a:extLst>
          </p:cNvPr>
          <p:cNvSpPr/>
          <p:nvPr/>
        </p:nvSpPr>
        <p:spPr>
          <a:xfrm>
            <a:off x="8455263" y="429745"/>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CÂU 4</a:t>
            </a:r>
          </a:p>
        </p:txBody>
      </p:sp>
      <p:sp>
        <p:nvSpPr>
          <p:cNvPr id="4" name="Freeform 6">
            <a:extLst>
              <a:ext uri="{FF2B5EF4-FFF2-40B4-BE49-F238E27FC236}">
                <a16:creationId xmlns:a16="http://schemas.microsoft.com/office/drawing/2014/main" id="{BE04BEDB-D2FE-782B-8038-957313B48030}"/>
              </a:ext>
            </a:extLst>
          </p:cNvPr>
          <p:cNvSpPr/>
          <p:nvPr/>
        </p:nvSpPr>
        <p:spPr>
          <a:xfrm rot="-2351199">
            <a:off x="427000" y="5296153"/>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5" name="Freeform 9">
            <a:extLst>
              <a:ext uri="{FF2B5EF4-FFF2-40B4-BE49-F238E27FC236}">
                <a16:creationId xmlns:a16="http://schemas.microsoft.com/office/drawing/2014/main" id="{14ED8272-ABDD-020B-F2AA-EE5B275C0151}"/>
              </a:ext>
            </a:extLst>
          </p:cNvPr>
          <p:cNvSpPr/>
          <p:nvPr/>
        </p:nvSpPr>
        <p:spPr>
          <a:xfrm rot="769930">
            <a:off x="10817058" y="6116375"/>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12">
            <a:extLst>
              <a:ext uri="{FF2B5EF4-FFF2-40B4-BE49-F238E27FC236}">
                <a16:creationId xmlns:a16="http://schemas.microsoft.com/office/drawing/2014/main" id="{37E43FCA-C6B1-A5C9-B493-324101DCF08E}"/>
              </a:ext>
            </a:extLst>
          </p:cNvPr>
          <p:cNvSpPr/>
          <p:nvPr/>
        </p:nvSpPr>
        <p:spPr>
          <a:xfrm>
            <a:off x="10890106" y="950174"/>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938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circle(in)">
                                      <p:cBhvr>
                                        <p:cTn id="25" dur="20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par>
                                <p:cTn id="31" presetID="6" presetClass="entr" presetSubtype="16"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2000"/>
                                        <p:tgtEl>
                                          <p:spTgt spid="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circle(in)">
                                      <p:cBhvr>
                                        <p:cTn id="36" dur="20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par>
                                <p:cTn id="42" presetID="6" presetClass="entr" presetSubtype="16"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in)">
                                      <p:cBhvr>
                                        <p:cTn id="44" dur="2000"/>
                                        <p:tgtEl>
                                          <p:spTgt spid="45"/>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ircle(in)">
                                      <p:cBhvr>
                                        <p:cTn id="47" dur="20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circle(in)">
                                      <p:cBhvr>
                                        <p:cTn id="52" dur="2000"/>
                                        <p:tgtEl>
                                          <p:spTgt spid="40"/>
                                        </p:tgtEl>
                                      </p:cBhvr>
                                    </p:animEffect>
                                  </p:childTnLst>
                                </p:cTn>
                              </p:par>
                              <p:par>
                                <p:cTn id="53" presetID="6" presetClass="entr" presetSubtype="16"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circle(in)">
                                      <p:cBhvr>
                                        <p:cTn id="55" dur="2000"/>
                                        <p:tgtEl>
                                          <p:spTgt spid="5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circle(in)">
                                      <p:cBhvr>
                                        <p:cTn id="58"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23" grpId="0" animBg="1"/>
      <p:bldP spid="55" grpId="0" animBg="1"/>
      <p:bldP spid="56" grpId="0" animBg="1"/>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40493"/>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ubtitle 5">
            <a:extLst>
              <a:ext uri="{FF2B5EF4-FFF2-40B4-BE49-F238E27FC236}">
                <a16:creationId xmlns:a16="http://schemas.microsoft.com/office/drawing/2014/main" id="{282B3DCF-B0E0-96FE-CE7B-CE69312B7AD1}"/>
              </a:ext>
            </a:extLst>
          </p:cNvPr>
          <p:cNvSpPr>
            <a:spLocks/>
          </p:cNvSpPr>
          <p:nvPr/>
        </p:nvSpPr>
        <p:spPr>
          <a:xfrm>
            <a:off x="2895600" y="3886200"/>
            <a:ext cx="6400800" cy="1752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F0EFDEE-D78E-C577-68F6-AEBA56EDACFF}"/>
              </a:ext>
            </a:extLst>
          </p:cNvPr>
          <p:cNvSpPr txBox="1"/>
          <p:nvPr/>
        </p:nvSpPr>
        <p:spPr>
          <a:xfrm>
            <a:off x="253063" y="158621"/>
            <a:ext cx="11938937"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25195" algn="l"/>
              </a:tabLst>
              <a:defRPr/>
            </a:pPr>
            <a:r>
              <a:rPr kumimoji="0" lang="en-US" sz="3200" b="1"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 VỤ</a:t>
            </a:r>
          </a:p>
          <a:p>
            <a:pPr algn="just">
              <a:tabLst>
                <a:tab pos="925195" algn="l"/>
              </a:tabLst>
            </a:pP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Đoạn mở đầu bức thư thể hiện tình cảm của Chủ tịch Hồ Chí Minh với đồng bào các dân tộc thiểu số như thế nào?</a:t>
            </a:r>
          </a:p>
          <a:p>
            <a:pPr algn="just">
              <a:tabLst>
                <a:tab pos="925195" algn="l"/>
              </a:tabLst>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2.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Tìm các đoạn văn thể hiện những ý sau: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a)	Các dân tộc trên đất nước ta là anh em một nhà, gắn bó với nhau.</a:t>
            </a:r>
          </a:p>
          <a:p>
            <a:pPr algn="just">
              <a:tabLst>
                <a:tab pos="925195" algn="l"/>
              </a:tabLst>
            </a:pP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b)	Các dân tộc anh em cần đoàn kết để giữ gìn độc lập, để được sống hạnh phúc.</a:t>
            </a:r>
          </a:p>
          <a:p>
            <a:pPr algn="just">
              <a:tabLst>
                <a:tab pos="94043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3.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Hình ảnh nào trong đoạn cuối bức thư thể hiện niềm tin tuyệt đối của Bác Hồ vào tình đoàn kết giữa các dân tộc anh em?</a:t>
            </a:r>
          </a:p>
          <a:p>
            <a:pPr marL="0" marR="0" lvl="0" indent="0" algn="just" defTabSz="914400" rtl="0" eaLnBrk="1" fontAlgn="auto" latinLnBrk="0" hangingPunct="1">
              <a:lnSpc>
                <a:spcPct val="100000"/>
              </a:lnSpc>
              <a:spcBef>
                <a:spcPts val="0"/>
              </a:spcBef>
              <a:spcAft>
                <a:spcPts val="0"/>
              </a:spcAft>
              <a:buClrTx/>
              <a:buSzTx/>
              <a:buFontTx/>
              <a:buNone/>
              <a:tabLst>
                <a:tab pos="932815" algn="l"/>
              </a:tabLst>
              <a:defRPr/>
            </a:pPr>
            <a:r>
              <a:rPr lang="en-US" sz="3200" b="1" i="1" u="sng" dirty="0" err="1">
                <a:solidFill>
                  <a:srgbClr val="FF0000"/>
                </a:solidFill>
                <a:latin typeface="Times New Roman" panose="02020603050405020304" pitchFamily="18" charset="0"/>
                <a:cs typeface="Times New Roman" panose="02020603050405020304" pitchFamily="18" charset="0"/>
              </a:rPr>
              <a:t>Nhóm</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Chuyên</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gia</a:t>
            </a:r>
            <a:r>
              <a:rPr lang="en-US" sz="3200" b="1" i="1" u="sng" dirty="0">
                <a:solidFill>
                  <a:srgbClr val="FF0000"/>
                </a:solidFill>
                <a:latin typeface="Times New Roman" panose="02020603050405020304" pitchFamily="18" charset="0"/>
                <a:cs typeface="Times New Roman" panose="02020603050405020304" pitchFamily="18" charset="0"/>
              </a:rPr>
              <a:t> 4.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Theo em, điều mà Bác Hồ tha thiết mong muốn qua bức thư này là gì?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968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01800" y="4811398"/>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68487" y="5521723"/>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2" name="TextBox 1">
            <a:extLst>
              <a:ext uri="{FF2B5EF4-FFF2-40B4-BE49-F238E27FC236}">
                <a16:creationId xmlns:a16="http://schemas.microsoft.com/office/drawing/2014/main" id="{04EE59D6-CB21-C806-D41F-EBB560836FC6}"/>
              </a:ext>
            </a:extLst>
          </p:cNvPr>
          <p:cNvSpPr txBox="1"/>
          <p:nvPr/>
        </p:nvSpPr>
        <p:spPr>
          <a:xfrm>
            <a:off x="0" y="140201"/>
            <a:ext cx="8031079" cy="646331"/>
          </a:xfrm>
          <a:prstGeom prst="rect">
            <a:avLst/>
          </a:prstGeom>
          <a:noFill/>
        </p:spPr>
        <p:txBody>
          <a:bodyPr wrap="square" rtlCol="0">
            <a:spAutoFit/>
          </a:bodyPr>
          <a:lstStyle/>
          <a:p>
            <a:pPr defTabSz="685800">
              <a:defRPr/>
            </a:pPr>
            <a:r>
              <a:rPr lang="en-US" sz="3600" b="1" dirty="0" err="1">
                <a:solidFill>
                  <a:prstClr val="black"/>
                </a:solidFill>
                <a:latin typeface="Times New Roman" pitchFamily="18" charset="0"/>
                <a:cs typeface="Times New Roman" pitchFamily="18" charset="0"/>
              </a:rPr>
              <a:t>Vòng</a:t>
            </a:r>
            <a:r>
              <a:rPr lang="en-US" sz="3600" b="1" dirty="0">
                <a:solidFill>
                  <a:prstClr val="black"/>
                </a:solidFill>
                <a:latin typeface="Times New Roman" pitchFamily="18" charset="0"/>
                <a:cs typeface="Times New Roman" pitchFamily="18" charset="0"/>
              </a:rPr>
              <a:t> 2. </a:t>
            </a:r>
            <a:r>
              <a:rPr lang="en-US" sz="3600" b="1" dirty="0" err="1">
                <a:solidFill>
                  <a:prstClr val="black"/>
                </a:solidFill>
                <a:latin typeface="Times New Roman" pitchFamily="18" charset="0"/>
                <a:cs typeface="Times New Roman" pitchFamily="18" charset="0"/>
              </a:rPr>
              <a:t>Vòng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mảnh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ghép</a:t>
            </a:r>
            <a:endParaRPr lang="en-US" sz="3600" b="1" dirty="0">
              <a:solidFill>
                <a:prstClr val="black"/>
              </a:solidFill>
              <a:latin typeface="Times New Roman" pitchFamily="18" charset="0"/>
              <a:cs typeface="Times New Roman" pitchFamily="18" charset="0"/>
            </a:endParaRPr>
          </a:p>
        </p:txBody>
      </p:sp>
      <p:sp>
        <p:nvSpPr>
          <p:cNvPr id="6" name="Rounded Rectangle 94">
            <a:extLst>
              <a:ext uri="{FF2B5EF4-FFF2-40B4-BE49-F238E27FC236}">
                <a16:creationId xmlns:a16="http://schemas.microsoft.com/office/drawing/2014/main" id="{DA6BC399-EAA9-F13B-8F4C-66514A7DDCA6}"/>
              </a:ext>
            </a:extLst>
          </p:cNvPr>
          <p:cNvSpPr/>
          <p:nvPr/>
        </p:nvSpPr>
        <p:spPr>
          <a:xfrm>
            <a:off x="1828106" y="1012617"/>
            <a:ext cx="8031079" cy="652236"/>
          </a:xfrm>
          <a:prstGeom prst="roundRect">
            <a:avLst/>
          </a:prstGeom>
          <a:gradFill flip="none" rotWithShape="1">
            <a:gsLst>
              <a:gs pos="0">
                <a:srgbClr val="FFC000">
                  <a:lumMod val="60000"/>
                  <a:lumOff val="40000"/>
                </a:srgbClr>
              </a:gs>
              <a:gs pos="50000">
                <a:srgbClr val="ED7D31">
                  <a:lumMod val="40000"/>
                  <a:lumOff val="60000"/>
                </a:srgbClr>
              </a:gs>
              <a:gs pos="100000">
                <a:srgbClr val="FFC000">
                  <a:lumMod val="40000"/>
                  <a:lumOff val="60000"/>
                </a:srgbClr>
              </a:gs>
            </a:gsLst>
            <a:path path="circle">
              <a:fillToRect l="50000" t="50000" r="50000" b="50000"/>
            </a:path>
            <a:tileRect/>
          </a:gradFill>
          <a:ln w="12700" cap="flat" cmpd="sng" algn="ctr">
            <a:solidFill>
              <a:srgbClr val="4472C4">
                <a:shade val="50000"/>
              </a:srgbClr>
            </a:solidFill>
            <a:prstDash val="solid"/>
            <a:miter lim="800000"/>
          </a:ln>
          <a:effectLst/>
        </p:spPr>
        <p:txBody>
          <a:bodyPr rtlCol="0" anchor="ctr"/>
          <a:lstStyle/>
          <a:p>
            <a:pPr algn="ctr" defTabSz="685800">
              <a:defRPr/>
            </a:pPr>
            <a:r>
              <a:rPr lang="en-US" sz="2400" kern="0" dirty="0">
                <a:solidFill>
                  <a:prstClr val="black"/>
                </a:solidFill>
                <a:latin typeface="Times New Roman" panose="02020603050405020304" pitchFamily="18" charset="0"/>
                <a:cs typeface="Times New Roman" panose="02020603050405020304" pitchFamily="18" charset="0"/>
              </a:rPr>
              <a:t>Thành </a:t>
            </a:r>
            <a:r>
              <a:rPr lang="en-US" sz="2400" kern="0" dirty="0" err="1">
                <a:solidFill>
                  <a:prstClr val="black"/>
                </a:solidFill>
                <a:latin typeface="Times New Roman" panose="02020603050405020304" pitchFamily="18" charset="0"/>
                <a:cs typeface="Times New Roman" panose="02020603050405020304" pitchFamily="18" charset="0"/>
              </a:rPr>
              <a:t>viên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nhóm</a:t>
            </a:r>
            <a:r>
              <a:rPr lang="en-US" sz="2400" kern="0" dirty="0">
                <a:solidFill>
                  <a:prstClr val="black"/>
                </a:solidFill>
                <a:latin typeface="Times New Roman" panose="02020603050405020304" pitchFamily="18" charset="0"/>
                <a:cs typeface="Times New Roman" panose="02020603050405020304" pitchFamily="18" charset="0"/>
              </a:rPr>
              <a:t> di </a:t>
            </a:r>
            <a:r>
              <a:rPr lang="en-US" sz="2400" kern="0" dirty="0" err="1">
                <a:solidFill>
                  <a:prstClr val="black"/>
                </a:solidFill>
                <a:latin typeface="Times New Roman" panose="02020603050405020304" pitchFamily="18" charset="0"/>
                <a:cs typeface="Times New Roman" panose="02020603050405020304" pitchFamily="18" charset="0"/>
              </a:rPr>
              <a:t>chuyển</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về</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nhóm</a:t>
            </a:r>
            <a:r>
              <a:rPr lang="en-US" sz="2400" kern="0" dirty="0">
                <a:solidFill>
                  <a:prstClr val="black"/>
                </a:solidFill>
                <a:latin typeface="Times New Roman" panose="02020603050405020304" pitchFamily="18" charset="0"/>
                <a:cs typeface="Times New Roman" panose="02020603050405020304" pitchFamily="18" charset="0"/>
              </a:rPr>
              <a:t> </a:t>
            </a:r>
            <a:r>
              <a:rPr lang="en-US" sz="2400" kern="0" dirty="0" err="1">
                <a:solidFill>
                  <a:prstClr val="black"/>
                </a:solidFill>
                <a:latin typeface="Times New Roman" panose="02020603050405020304" pitchFamily="18" charset="0"/>
                <a:cs typeface="Times New Roman" panose="02020603050405020304" pitchFamily="18" charset="0"/>
              </a:rPr>
              <a:t>mới</a:t>
            </a:r>
            <a:endParaRPr lang="en-US" sz="2400" kern="0" dirty="0">
              <a:solidFill>
                <a:prstClr val="black"/>
              </a:solidFill>
              <a:latin typeface="Times New Roman" panose="02020603050405020304" pitchFamily="18" charset="0"/>
              <a:cs typeface="Times New Roman" panose="02020603050405020304" pitchFamily="18" charset="0"/>
            </a:endParaRPr>
          </a:p>
        </p:txBody>
      </p:sp>
      <p:sp>
        <p:nvSpPr>
          <p:cNvPr id="69" name="5-Point Star 4">
            <a:extLst>
              <a:ext uri="{FF2B5EF4-FFF2-40B4-BE49-F238E27FC236}">
                <a16:creationId xmlns:a16="http://schemas.microsoft.com/office/drawing/2014/main" id="{114206DF-3ADA-2940-579B-2567BCFB4E7F}"/>
              </a:ext>
            </a:extLst>
          </p:cNvPr>
          <p:cNvSpPr/>
          <p:nvPr/>
        </p:nvSpPr>
        <p:spPr>
          <a:xfrm>
            <a:off x="1896796" y="3121723"/>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0" name="5-Point Star 5">
            <a:extLst>
              <a:ext uri="{FF2B5EF4-FFF2-40B4-BE49-F238E27FC236}">
                <a16:creationId xmlns:a16="http://schemas.microsoft.com/office/drawing/2014/main" id="{09AE723C-1D9F-F351-DCC2-25353CD7CE31}"/>
              </a:ext>
            </a:extLst>
          </p:cNvPr>
          <p:cNvSpPr/>
          <p:nvPr/>
        </p:nvSpPr>
        <p:spPr>
          <a:xfrm>
            <a:off x="1147786" y="3121723"/>
            <a:ext cx="570016" cy="552203"/>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1" name="Group 70">
            <a:extLst>
              <a:ext uri="{FF2B5EF4-FFF2-40B4-BE49-F238E27FC236}">
                <a16:creationId xmlns:a16="http://schemas.microsoft.com/office/drawing/2014/main" id="{1616F75C-B16C-F1DC-4608-6F8A81EC36DD}"/>
              </a:ext>
            </a:extLst>
          </p:cNvPr>
          <p:cNvGrpSpPr/>
          <p:nvPr/>
        </p:nvGrpSpPr>
        <p:grpSpPr>
          <a:xfrm>
            <a:off x="1147786" y="3673925"/>
            <a:ext cx="1278082" cy="552203"/>
            <a:chOff x="867885" y="3158835"/>
            <a:chExt cx="1704109" cy="736270"/>
          </a:xfrm>
          <a:solidFill>
            <a:srgbClr val="00B050"/>
          </a:solidFill>
        </p:grpSpPr>
        <p:sp>
          <p:nvSpPr>
            <p:cNvPr id="72" name="5-Point Star 3">
              <a:extLst>
                <a:ext uri="{FF2B5EF4-FFF2-40B4-BE49-F238E27FC236}">
                  <a16:creationId xmlns:a16="http://schemas.microsoft.com/office/drawing/2014/main" id="{30CFF418-2182-FE79-6ED2-5FBA78C136B1}"/>
                </a:ext>
              </a:extLst>
            </p:cNvPr>
            <p:cNvSpPr/>
            <p:nvPr/>
          </p:nvSpPr>
          <p:spPr>
            <a:xfrm>
              <a:off x="1811973" y="3158835"/>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3" name="5-Point Star 6">
              <a:extLst>
                <a:ext uri="{FF2B5EF4-FFF2-40B4-BE49-F238E27FC236}">
                  <a16:creationId xmlns:a16="http://schemas.microsoft.com/office/drawing/2014/main" id="{F29AF9BC-1107-44BF-AE67-FB4DBE452BD6}"/>
                </a:ext>
              </a:extLst>
            </p:cNvPr>
            <p:cNvSpPr/>
            <p:nvPr/>
          </p:nvSpPr>
          <p:spPr>
            <a:xfrm>
              <a:off x="867885" y="3158835"/>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4" name="5-Point Star 52">
            <a:extLst>
              <a:ext uri="{FF2B5EF4-FFF2-40B4-BE49-F238E27FC236}">
                <a16:creationId xmlns:a16="http://schemas.microsoft.com/office/drawing/2014/main" id="{73EDD68B-D803-A480-C169-7EC26C7B165B}"/>
              </a:ext>
            </a:extLst>
          </p:cNvPr>
          <p:cNvSpPr/>
          <p:nvPr/>
        </p:nvSpPr>
        <p:spPr>
          <a:xfrm>
            <a:off x="1868564" y="5152048"/>
            <a:ext cx="570016" cy="552203"/>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5" name="Group 74">
            <a:extLst>
              <a:ext uri="{FF2B5EF4-FFF2-40B4-BE49-F238E27FC236}">
                <a16:creationId xmlns:a16="http://schemas.microsoft.com/office/drawing/2014/main" id="{A7965ADD-F302-81A6-3F96-3651BD881BCD}"/>
              </a:ext>
            </a:extLst>
          </p:cNvPr>
          <p:cNvGrpSpPr/>
          <p:nvPr/>
        </p:nvGrpSpPr>
        <p:grpSpPr>
          <a:xfrm>
            <a:off x="1119861" y="4393028"/>
            <a:ext cx="1278082" cy="552203"/>
            <a:chOff x="959919" y="4870861"/>
            <a:chExt cx="1704109" cy="736270"/>
          </a:xfrm>
          <a:solidFill>
            <a:srgbClr val="FF0000"/>
          </a:solidFill>
        </p:grpSpPr>
        <p:sp>
          <p:nvSpPr>
            <p:cNvPr id="76" name="5-Point Star 53">
              <a:extLst>
                <a:ext uri="{FF2B5EF4-FFF2-40B4-BE49-F238E27FC236}">
                  <a16:creationId xmlns:a16="http://schemas.microsoft.com/office/drawing/2014/main" id="{3F827970-9F45-0031-7052-3D2A346AEF9D}"/>
                </a:ext>
              </a:extLst>
            </p:cNvPr>
            <p:cNvSpPr/>
            <p:nvPr/>
          </p:nvSpPr>
          <p:spPr>
            <a:xfrm>
              <a:off x="1904007"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77" name="5-Point Star 54">
              <a:extLst>
                <a:ext uri="{FF2B5EF4-FFF2-40B4-BE49-F238E27FC236}">
                  <a16:creationId xmlns:a16="http://schemas.microsoft.com/office/drawing/2014/main" id="{9FD2BF54-7C11-512D-6F0F-2E496922BDC5}"/>
                </a:ext>
              </a:extLst>
            </p:cNvPr>
            <p:cNvSpPr/>
            <p:nvPr/>
          </p:nvSpPr>
          <p:spPr>
            <a:xfrm>
              <a:off x="959919" y="4870861"/>
              <a:ext cx="760021" cy="736270"/>
            </a:xfrm>
            <a:prstGeom prst="star5">
              <a:avLst/>
            </a:prstGeom>
            <a:grp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8" name="5-Point Star 55">
            <a:extLst>
              <a:ext uri="{FF2B5EF4-FFF2-40B4-BE49-F238E27FC236}">
                <a16:creationId xmlns:a16="http://schemas.microsoft.com/office/drawing/2014/main" id="{FA14E89A-4139-AF45-5789-DE7FDF90E54E}"/>
              </a:ext>
            </a:extLst>
          </p:cNvPr>
          <p:cNvSpPr/>
          <p:nvPr/>
        </p:nvSpPr>
        <p:spPr>
          <a:xfrm>
            <a:off x="1147786" y="5133658"/>
            <a:ext cx="570016" cy="552203"/>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nvGrpSpPr>
          <p:cNvPr id="79" name="Group 78">
            <a:extLst>
              <a:ext uri="{FF2B5EF4-FFF2-40B4-BE49-F238E27FC236}">
                <a16:creationId xmlns:a16="http://schemas.microsoft.com/office/drawing/2014/main" id="{E128522A-C09A-3DE9-766A-04BA03DC9703}"/>
              </a:ext>
            </a:extLst>
          </p:cNvPr>
          <p:cNvGrpSpPr/>
          <p:nvPr/>
        </p:nvGrpSpPr>
        <p:grpSpPr>
          <a:xfrm>
            <a:off x="4097560" y="3179028"/>
            <a:ext cx="1278082" cy="1104405"/>
            <a:chOff x="878774" y="1217220"/>
            <a:chExt cx="1704109" cy="1472540"/>
          </a:xfrm>
        </p:grpSpPr>
        <p:sp>
          <p:nvSpPr>
            <p:cNvPr id="81" name="5-Point Star 58">
              <a:extLst>
                <a:ext uri="{FF2B5EF4-FFF2-40B4-BE49-F238E27FC236}">
                  <a16:creationId xmlns:a16="http://schemas.microsoft.com/office/drawing/2014/main" id="{51BA38CC-2E01-E06A-D751-F534CE409033}"/>
                </a:ext>
              </a:extLst>
            </p:cNvPr>
            <p:cNvSpPr/>
            <p:nvPr/>
          </p:nvSpPr>
          <p:spPr>
            <a:xfrm>
              <a:off x="1822862"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2" name="5-Point Star 59">
              <a:extLst>
                <a:ext uri="{FF2B5EF4-FFF2-40B4-BE49-F238E27FC236}">
                  <a16:creationId xmlns:a16="http://schemas.microsoft.com/office/drawing/2014/main" id="{C457E953-F58A-FA92-3343-1BB8C2FA5D5D}"/>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3" name="5-Point Star 60">
              <a:extLst>
                <a:ext uri="{FF2B5EF4-FFF2-40B4-BE49-F238E27FC236}">
                  <a16:creationId xmlns:a16="http://schemas.microsoft.com/office/drawing/2014/main" id="{3B230C60-868F-A048-1C8C-5EF7CF0D1E79}"/>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4" name="5-Point Star 61">
              <a:extLst>
                <a:ext uri="{FF2B5EF4-FFF2-40B4-BE49-F238E27FC236}">
                  <a16:creationId xmlns:a16="http://schemas.microsoft.com/office/drawing/2014/main" id="{691B5BAE-6DE2-7B34-D0CC-60E942C8111C}"/>
                </a:ext>
              </a:extLst>
            </p:cNvPr>
            <p:cNvSpPr/>
            <p:nvPr/>
          </p:nvSpPr>
          <p:spPr>
            <a:xfrm>
              <a:off x="878774"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85" name="Group 84">
            <a:extLst>
              <a:ext uri="{FF2B5EF4-FFF2-40B4-BE49-F238E27FC236}">
                <a16:creationId xmlns:a16="http://schemas.microsoft.com/office/drawing/2014/main" id="{66649CA5-58CE-EF1B-36A5-273C6F4FD0CB}"/>
              </a:ext>
            </a:extLst>
          </p:cNvPr>
          <p:cNvGrpSpPr/>
          <p:nvPr/>
        </p:nvGrpSpPr>
        <p:grpSpPr>
          <a:xfrm>
            <a:off x="4099988" y="4671484"/>
            <a:ext cx="1278082" cy="1104405"/>
            <a:chOff x="878774" y="1217220"/>
            <a:chExt cx="1704109" cy="1472540"/>
          </a:xfrm>
        </p:grpSpPr>
        <p:sp>
          <p:nvSpPr>
            <p:cNvPr id="87" name="5-Point Star 64">
              <a:extLst>
                <a:ext uri="{FF2B5EF4-FFF2-40B4-BE49-F238E27FC236}">
                  <a16:creationId xmlns:a16="http://schemas.microsoft.com/office/drawing/2014/main" id="{51C2F522-0885-AFCB-C680-F1EB5C6F276C}"/>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8" name="5-Point Star 65">
              <a:extLst>
                <a:ext uri="{FF2B5EF4-FFF2-40B4-BE49-F238E27FC236}">
                  <a16:creationId xmlns:a16="http://schemas.microsoft.com/office/drawing/2014/main" id="{3362F5A1-AB62-624C-F12C-2A6350FDEA91}"/>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89" name="5-Point Star 66">
              <a:extLst>
                <a:ext uri="{FF2B5EF4-FFF2-40B4-BE49-F238E27FC236}">
                  <a16:creationId xmlns:a16="http://schemas.microsoft.com/office/drawing/2014/main" id="{7E2D85FF-8916-FC68-80E4-0F327BCFA9B4}"/>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dirty="0">
                <a:solidFill>
                  <a:prstClr val="white"/>
                </a:solidFill>
                <a:latin typeface="Calibri"/>
              </a:endParaRPr>
            </a:p>
          </p:txBody>
        </p:sp>
        <p:sp>
          <p:nvSpPr>
            <p:cNvPr id="90" name="5-Point Star 67">
              <a:extLst>
                <a:ext uri="{FF2B5EF4-FFF2-40B4-BE49-F238E27FC236}">
                  <a16:creationId xmlns:a16="http://schemas.microsoft.com/office/drawing/2014/main" id="{447E937C-ADE1-E837-74FB-695A2A9DB36B}"/>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91" name="Group 90">
            <a:extLst>
              <a:ext uri="{FF2B5EF4-FFF2-40B4-BE49-F238E27FC236}">
                <a16:creationId xmlns:a16="http://schemas.microsoft.com/office/drawing/2014/main" id="{542F645A-2F44-858D-F2F1-9614A316F24E}"/>
              </a:ext>
            </a:extLst>
          </p:cNvPr>
          <p:cNvGrpSpPr/>
          <p:nvPr/>
        </p:nvGrpSpPr>
        <p:grpSpPr>
          <a:xfrm>
            <a:off x="7311980" y="4643203"/>
            <a:ext cx="1278082" cy="1104405"/>
            <a:chOff x="878774" y="1217220"/>
            <a:chExt cx="1704109" cy="1472540"/>
          </a:xfrm>
        </p:grpSpPr>
        <p:sp>
          <p:nvSpPr>
            <p:cNvPr id="93" name="5-Point Star 70">
              <a:extLst>
                <a:ext uri="{FF2B5EF4-FFF2-40B4-BE49-F238E27FC236}">
                  <a16:creationId xmlns:a16="http://schemas.microsoft.com/office/drawing/2014/main" id="{477CE0F3-0434-907A-2240-11A9A1EAAA90}"/>
                </a:ext>
              </a:extLst>
            </p:cNvPr>
            <p:cNvSpPr/>
            <p:nvPr/>
          </p:nvSpPr>
          <p:spPr>
            <a:xfrm>
              <a:off x="1822862"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4" name="5-Point Star 71">
              <a:extLst>
                <a:ext uri="{FF2B5EF4-FFF2-40B4-BE49-F238E27FC236}">
                  <a16:creationId xmlns:a16="http://schemas.microsoft.com/office/drawing/2014/main" id="{BA98694D-42BE-136E-D8D1-069EDD6C2AC7}"/>
                </a:ext>
              </a:extLst>
            </p:cNvPr>
            <p:cNvSpPr/>
            <p:nvPr/>
          </p:nvSpPr>
          <p:spPr>
            <a:xfrm>
              <a:off x="1822862"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5" name="5-Point Star 72">
              <a:extLst>
                <a:ext uri="{FF2B5EF4-FFF2-40B4-BE49-F238E27FC236}">
                  <a16:creationId xmlns:a16="http://schemas.microsoft.com/office/drawing/2014/main" id="{0C2D2CE7-BDC8-F7F9-FA27-D51A32FB11C9}"/>
                </a:ext>
              </a:extLst>
            </p:cNvPr>
            <p:cNvSpPr/>
            <p:nvPr/>
          </p:nvSpPr>
          <p:spPr>
            <a:xfrm>
              <a:off x="878774" y="121722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96" name="5-Point Star 73">
              <a:extLst>
                <a:ext uri="{FF2B5EF4-FFF2-40B4-BE49-F238E27FC236}">
                  <a16:creationId xmlns:a16="http://schemas.microsoft.com/office/drawing/2014/main" id="{6013DD3A-E149-B882-2174-FA532EF557B1}"/>
                </a:ext>
              </a:extLst>
            </p:cNvPr>
            <p:cNvSpPr/>
            <p:nvPr/>
          </p:nvSpPr>
          <p:spPr>
            <a:xfrm>
              <a:off x="878774" y="195349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97" name="Group 96">
            <a:extLst>
              <a:ext uri="{FF2B5EF4-FFF2-40B4-BE49-F238E27FC236}">
                <a16:creationId xmlns:a16="http://schemas.microsoft.com/office/drawing/2014/main" id="{0E87EF07-7687-CA91-FE80-6226A0C3D069}"/>
              </a:ext>
            </a:extLst>
          </p:cNvPr>
          <p:cNvGrpSpPr/>
          <p:nvPr/>
        </p:nvGrpSpPr>
        <p:grpSpPr>
          <a:xfrm>
            <a:off x="9921708" y="4697720"/>
            <a:ext cx="1370206" cy="1124877"/>
            <a:chOff x="878774" y="1189924"/>
            <a:chExt cx="1826941" cy="1499836"/>
          </a:xfrm>
        </p:grpSpPr>
        <p:sp>
          <p:nvSpPr>
            <p:cNvPr id="99" name="5-Point Star 76">
              <a:extLst>
                <a:ext uri="{FF2B5EF4-FFF2-40B4-BE49-F238E27FC236}">
                  <a16:creationId xmlns:a16="http://schemas.microsoft.com/office/drawing/2014/main" id="{16262474-855C-33B8-ACD5-90A968D8EFD1}"/>
                </a:ext>
              </a:extLst>
            </p:cNvPr>
            <p:cNvSpPr/>
            <p:nvPr/>
          </p:nvSpPr>
          <p:spPr>
            <a:xfrm>
              <a:off x="1822862"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0" name="5-Point Star 77">
              <a:extLst>
                <a:ext uri="{FF2B5EF4-FFF2-40B4-BE49-F238E27FC236}">
                  <a16:creationId xmlns:a16="http://schemas.microsoft.com/office/drawing/2014/main" id="{C692BBBA-804F-EC93-4F80-1137B69BCAF7}"/>
                </a:ext>
              </a:extLst>
            </p:cNvPr>
            <p:cNvSpPr/>
            <p:nvPr/>
          </p:nvSpPr>
          <p:spPr>
            <a:xfrm>
              <a:off x="1945694" y="1189924"/>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1" name="5-Point Star 78">
              <a:extLst>
                <a:ext uri="{FF2B5EF4-FFF2-40B4-BE49-F238E27FC236}">
                  <a16:creationId xmlns:a16="http://schemas.microsoft.com/office/drawing/2014/main" id="{CA5CEB05-9A58-288A-359E-A3947C2090DE}"/>
                </a:ext>
              </a:extLst>
            </p:cNvPr>
            <p:cNvSpPr/>
            <p:nvPr/>
          </p:nvSpPr>
          <p:spPr>
            <a:xfrm>
              <a:off x="878774" y="121722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2" name="5-Point Star 79">
              <a:extLst>
                <a:ext uri="{FF2B5EF4-FFF2-40B4-BE49-F238E27FC236}">
                  <a16:creationId xmlns:a16="http://schemas.microsoft.com/office/drawing/2014/main" id="{23553636-ECC7-0558-CD47-DDEB35CC730D}"/>
                </a:ext>
              </a:extLst>
            </p:cNvPr>
            <p:cNvSpPr/>
            <p:nvPr/>
          </p:nvSpPr>
          <p:spPr>
            <a:xfrm>
              <a:off x="878774" y="195349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grpSp>
        <p:nvGrpSpPr>
          <p:cNvPr id="103" name="Group 102">
            <a:extLst>
              <a:ext uri="{FF2B5EF4-FFF2-40B4-BE49-F238E27FC236}">
                <a16:creationId xmlns:a16="http://schemas.microsoft.com/office/drawing/2014/main" id="{E39BAE77-3BB7-6C23-ECCA-C434A02CA476}"/>
              </a:ext>
            </a:extLst>
          </p:cNvPr>
          <p:cNvGrpSpPr/>
          <p:nvPr/>
        </p:nvGrpSpPr>
        <p:grpSpPr>
          <a:xfrm>
            <a:off x="7276514" y="3150746"/>
            <a:ext cx="1278082" cy="1104405"/>
            <a:chOff x="878774" y="1217220"/>
            <a:chExt cx="1704109" cy="1472540"/>
          </a:xfrm>
        </p:grpSpPr>
        <p:sp>
          <p:nvSpPr>
            <p:cNvPr id="105" name="5-Point Star 82">
              <a:extLst>
                <a:ext uri="{FF2B5EF4-FFF2-40B4-BE49-F238E27FC236}">
                  <a16:creationId xmlns:a16="http://schemas.microsoft.com/office/drawing/2014/main" id="{F1E44766-1C78-16A6-3931-26380850D4E0}"/>
                </a:ext>
              </a:extLst>
            </p:cNvPr>
            <p:cNvSpPr/>
            <p:nvPr/>
          </p:nvSpPr>
          <p:spPr>
            <a:xfrm>
              <a:off x="1822862"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6" name="5-Point Star 83">
              <a:extLst>
                <a:ext uri="{FF2B5EF4-FFF2-40B4-BE49-F238E27FC236}">
                  <a16:creationId xmlns:a16="http://schemas.microsoft.com/office/drawing/2014/main" id="{66AEB6B4-02A6-BEF1-5E3B-5D1F96918A12}"/>
                </a:ext>
              </a:extLst>
            </p:cNvPr>
            <p:cNvSpPr/>
            <p:nvPr/>
          </p:nvSpPr>
          <p:spPr>
            <a:xfrm>
              <a:off x="1822862"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7" name="5-Point Star 84">
              <a:extLst>
                <a:ext uri="{FF2B5EF4-FFF2-40B4-BE49-F238E27FC236}">
                  <a16:creationId xmlns:a16="http://schemas.microsoft.com/office/drawing/2014/main" id="{982B4557-3AF2-02A0-AA60-F698651194AB}"/>
                </a:ext>
              </a:extLst>
            </p:cNvPr>
            <p:cNvSpPr/>
            <p:nvPr/>
          </p:nvSpPr>
          <p:spPr>
            <a:xfrm>
              <a:off x="878774" y="1217220"/>
              <a:ext cx="760021" cy="736270"/>
            </a:xfrm>
            <a:prstGeom prst="star5">
              <a:avLst/>
            </a:prstGeom>
            <a:solidFill>
              <a:srgbClr val="FF00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08" name="5-Point Star 85">
              <a:extLst>
                <a:ext uri="{FF2B5EF4-FFF2-40B4-BE49-F238E27FC236}">
                  <a16:creationId xmlns:a16="http://schemas.microsoft.com/office/drawing/2014/main" id="{F4464D85-A6B2-FBA4-9276-75A8AC342823}"/>
                </a:ext>
              </a:extLst>
            </p:cNvPr>
            <p:cNvSpPr/>
            <p:nvPr/>
          </p:nvSpPr>
          <p:spPr>
            <a:xfrm>
              <a:off x="878774" y="1953490"/>
              <a:ext cx="760021" cy="736270"/>
            </a:xfrm>
            <a:prstGeom prst="star5">
              <a:avLst/>
            </a:prstGeom>
            <a:solidFill>
              <a:srgbClr val="FFFF0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dirty="0">
                <a:solidFill>
                  <a:prstClr val="white"/>
                </a:solidFill>
                <a:latin typeface="Calibri"/>
              </a:endParaRPr>
            </a:p>
          </p:txBody>
        </p:sp>
      </p:grpSp>
      <p:grpSp>
        <p:nvGrpSpPr>
          <p:cNvPr id="109" name="Group 108">
            <a:extLst>
              <a:ext uri="{FF2B5EF4-FFF2-40B4-BE49-F238E27FC236}">
                <a16:creationId xmlns:a16="http://schemas.microsoft.com/office/drawing/2014/main" id="{5534E006-C768-822C-9103-46CB6C5B65D5}"/>
              </a:ext>
            </a:extLst>
          </p:cNvPr>
          <p:cNvGrpSpPr/>
          <p:nvPr/>
        </p:nvGrpSpPr>
        <p:grpSpPr>
          <a:xfrm>
            <a:off x="9942833" y="3205264"/>
            <a:ext cx="1271410" cy="1104405"/>
            <a:chOff x="887670" y="1217220"/>
            <a:chExt cx="1695213" cy="1472540"/>
          </a:xfrm>
        </p:grpSpPr>
        <p:sp>
          <p:nvSpPr>
            <p:cNvPr id="111" name="5-Point Star 88">
              <a:extLst>
                <a:ext uri="{FF2B5EF4-FFF2-40B4-BE49-F238E27FC236}">
                  <a16:creationId xmlns:a16="http://schemas.microsoft.com/office/drawing/2014/main" id="{1919FADB-F153-8A05-1780-3A8DA3FB5B93}"/>
                </a:ext>
              </a:extLst>
            </p:cNvPr>
            <p:cNvSpPr/>
            <p:nvPr/>
          </p:nvSpPr>
          <p:spPr>
            <a:xfrm>
              <a:off x="1822862" y="1953490"/>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2" name="5-Point Star 89">
              <a:extLst>
                <a:ext uri="{FF2B5EF4-FFF2-40B4-BE49-F238E27FC236}">
                  <a16:creationId xmlns:a16="http://schemas.microsoft.com/office/drawing/2014/main" id="{5F85DC83-98B5-7CF9-EEDC-6F3B8B5DB4F8}"/>
                </a:ext>
              </a:extLst>
            </p:cNvPr>
            <p:cNvSpPr/>
            <p:nvPr/>
          </p:nvSpPr>
          <p:spPr>
            <a:xfrm>
              <a:off x="1822862" y="1217220"/>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3" name="5-Point Star 109">
              <a:extLst>
                <a:ext uri="{FF2B5EF4-FFF2-40B4-BE49-F238E27FC236}">
                  <a16:creationId xmlns:a16="http://schemas.microsoft.com/office/drawing/2014/main" id="{11DA6BA0-C7FA-15DD-76B8-5F92D4DFAA0F}"/>
                </a:ext>
              </a:extLst>
            </p:cNvPr>
            <p:cNvSpPr/>
            <p:nvPr/>
          </p:nvSpPr>
          <p:spPr>
            <a:xfrm>
              <a:off x="887670" y="1217222"/>
              <a:ext cx="760021" cy="736270"/>
            </a:xfrm>
            <a:prstGeom prst="star5">
              <a:avLst/>
            </a:prstGeom>
            <a:solidFill>
              <a:srgbClr val="3333FF"/>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sp>
          <p:nvSpPr>
            <p:cNvPr id="114" name="5-Point Star 110">
              <a:extLst>
                <a:ext uri="{FF2B5EF4-FFF2-40B4-BE49-F238E27FC236}">
                  <a16:creationId xmlns:a16="http://schemas.microsoft.com/office/drawing/2014/main" id="{3EA10D3A-C387-FD05-8F7E-81AB5186AFF1}"/>
                </a:ext>
              </a:extLst>
            </p:cNvPr>
            <p:cNvSpPr/>
            <p:nvPr/>
          </p:nvSpPr>
          <p:spPr>
            <a:xfrm>
              <a:off x="887670" y="1924787"/>
              <a:ext cx="760021" cy="736270"/>
            </a:xfrm>
            <a:prstGeom prst="star5">
              <a:avLst/>
            </a:prstGeom>
            <a:solidFill>
              <a:srgbClr val="00B050"/>
            </a:solidFill>
            <a:ln w="12700" cap="flat" cmpd="sng" algn="ctr">
              <a:solidFill>
                <a:srgbClr val="4472C4">
                  <a:shade val="50000"/>
                </a:srgbClr>
              </a:solidFill>
              <a:prstDash val="solid"/>
              <a:miter lim="800000"/>
            </a:ln>
            <a:effectLst/>
          </p:spPr>
          <p:txBody>
            <a:bodyPr rtlCol="0" anchor="ctr"/>
            <a:lstStyle/>
            <a:p>
              <a:pPr algn="ctr" defTabSz="685800">
                <a:defRPr/>
              </a:pPr>
              <a:endParaRPr lang="en-US" sz="1350" kern="0">
                <a:solidFill>
                  <a:prstClr val="white"/>
                </a:solidFill>
                <a:latin typeface="Calibri"/>
              </a:endParaRPr>
            </a:p>
          </p:txBody>
        </p:sp>
      </p:grpSp>
      <p:sp>
        <p:nvSpPr>
          <p:cNvPr id="7" name="Oval 6">
            <a:extLst>
              <a:ext uri="{FF2B5EF4-FFF2-40B4-BE49-F238E27FC236}">
                <a16:creationId xmlns:a16="http://schemas.microsoft.com/office/drawing/2014/main" id="{3C04309B-79A2-D691-6C3F-AF4D10A88BDC}"/>
              </a:ext>
            </a:extLst>
          </p:cNvPr>
          <p:cNvSpPr/>
          <p:nvPr/>
        </p:nvSpPr>
        <p:spPr>
          <a:xfrm>
            <a:off x="933738" y="2088676"/>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1</a:t>
            </a:r>
          </a:p>
        </p:txBody>
      </p:sp>
      <p:sp>
        <p:nvSpPr>
          <p:cNvPr id="8" name="Oval 7">
            <a:extLst>
              <a:ext uri="{FF2B5EF4-FFF2-40B4-BE49-F238E27FC236}">
                <a16:creationId xmlns:a16="http://schemas.microsoft.com/office/drawing/2014/main" id="{04F7956D-5F3B-29D1-F8D3-B7F94B757052}"/>
              </a:ext>
            </a:extLst>
          </p:cNvPr>
          <p:cNvSpPr/>
          <p:nvPr/>
        </p:nvSpPr>
        <p:spPr>
          <a:xfrm>
            <a:off x="3916831" y="2116958"/>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2</a:t>
            </a:r>
          </a:p>
        </p:txBody>
      </p:sp>
      <p:sp>
        <p:nvSpPr>
          <p:cNvPr id="9" name="Oval 8">
            <a:extLst>
              <a:ext uri="{FF2B5EF4-FFF2-40B4-BE49-F238E27FC236}">
                <a16:creationId xmlns:a16="http://schemas.microsoft.com/office/drawing/2014/main" id="{C3E4507A-5F6C-E60E-33C6-A8A527EC6E42}"/>
              </a:ext>
            </a:extLst>
          </p:cNvPr>
          <p:cNvSpPr/>
          <p:nvPr/>
        </p:nvSpPr>
        <p:spPr>
          <a:xfrm>
            <a:off x="7079993" y="2136051"/>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3</a:t>
            </a:r>
          </a:p>
        </p:txBody>
      </p:sp>
      <p:sp>
        <p:nvSpPr>
          <p:cNvPr id="10" name="Oval 9">
            <a:extLst>
              <a:ext uri="{FF2B5EF4-FFF2-40B4-BE49-F238E27FC236}">
                <a16:creationId xmlns:a16="http://schemas.microsoft.com/office/drawing/2014/main" id="{8A96A8FD-95D7-9071-CDBE-64BCF48C0AE8}"/>
              </a:ext>
            </a:extLst>
          </p:cNvPr>
          <p:cNvSpPr/>
          <p:nvPr/>
        </p:nvSpPr>
        <p:spPr>
          <a:xfrm>
            <a:off x="9725187" y="2136051"/>
            <a:ext cx="1533075" cy="9203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Arial" panose="020B0604020202020204" pitchFamily="34" charset="0"/>
                <a:cs typeface="Arial" panose="020B0604020202020204" pitchFamily="34" charset="0"/>
              </a:rPr>
              <a:t>NHÓM 4</a:t>
            </a:r>
          </a:p>
        </p:txBody>
      </p:sp>
    </p:spTree>
    <p:extLst>
      <p:ext uri="{BB962C8B-B14F-4D97-AF65-F5344CB8AC3E}">
        <p14:creationId xmlns:p14="http://schemas.microsoft.com/office/powerpoint/2010/main" val="398529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50790" y="6054597"/>
            <a:ext cx="1107190" cy="160680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860784" y="5705209"/>
            <a:ext cx="1107190" cy="1606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54910" y="-395318"/>
            <a:ext cx="1783094" cy="1893321"/>
          </a:xfrm>
          <a:prstGeom prst="rect">
            <a:avLst/>
          </a:prstGeom>
        </p:spPr>
      </p:pic>
      <p:sp>
        <p:nvSpPr>
          <p:cNvPr id="6" name="Freeform 2">
            <a:extLst>
              <a:ext uri="{FF2B5EF4-FFF2-40B4-BE49-F238E27FC236}">
                <a16:creationId xmlns:a16="http://schemas.microsoft.com/office/drawing/2014/main" id="{8E7BD1D4-12FF-0698-15D8-DC1E87EEA2AD}"/>
              </a:ext>
            </a:extLst>
          </p:cNvPr>
          <p:cNvSpPr/>
          <p:nvPr/>
        </p:nvSpPr>
        <p:spPr>
          <a:xfrm>
            <a:off x="9455841" y="598571"/>
            <a:ext cx="1507449" cy="1476044"/>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defRPr/>
            </a:pPr>
            <a:endParaRPr lang="en-VN" sz="1350" kern="0">
              <a:solidFill>
                <a:prstClr val="black"/>
              </a:solidFill>
              <a:latin typeface="Calibri"/>
            </a:endParaRPr>
          </a:p>
        </p:txBody>
      </p:sp>
      <p:sp>
        <p:nvSpPr>
          <p:cNvPr id="7" name="Freeform 3">
            <a:extLst>
              <a:ext uri="{FF2B5EF4-FFF2-40B4-BE49-F238E27FC236}">
                <a16:creationId xmlns:a16="http://schemas.microsoft.com/office/drawing/2014/main" id="{A96D30BE-8270-7DF7-920A-19E53FAC3F20}"/>
              </a:ext>
            </a:extLst>
          </p:cNvPr>
          <p:cNvSpPr/>
          <p:nvPr/>
        </p:nvSpPr>
        <p:spPr>
          <a:xfrm>
            <a:off x="1738178" y="3820195"/>
            <a:ext cx="998041" cy="1878665"/>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00">
              <a:defRPr/>
            </a:pPr>
            <a:endParaRPr lang="en-VN" sz="1350" kern="0">
              <a:solidFill>
                <a:prstClr val="black"/>
              </a:solidFill>
              <a:latin typeface="Calibri"/>
            </a:endParaRPr>
          </a:p>
        </p:txBody>
      </p:sp>
      <p:sp>
        <p:nvSpPr>
          <p:cNvPr id="8" name="Freeform 4">
            <a:extLst>
              <a:ext uri="{FF2B5EF4-FFF2-40B4-BE49-F238E27FC236}">
                <a16:creationId xmlns:a16="http://schemas.microsoft.com/office/drawing/2014/main" id="{108AA1FC-D90F-C377-0849-C08669688857}"/>
              </a:ext>
            </a:extLst>
          </p:cNvPr>
          <p:cNvSpPr/>
          <p:nvPr/>
        </p:nvSpPr>
        <p:spPr>
          <a:xfrm>
            <a:off x="9357981" y="4692368"/>
            <a:ext cx="1310020" cy="1308383"/>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defRPr/>
            </a:pPr>
            <a:endParaRPr lang="en-VN" sz="1350" kern="0">
              <a:solidFill>
                <a:prstClr val="black"/>
              </a:solidFill>
              <a:latin typeface="Calibri"/>
            </a:endParaRPr>
          </a:p>
        </p:txBody>
      </p:sp>
      <p:sp>
        <p:nvSpPr>
          <p:cNvPr id="9" name="Freeform 5">
            <a:extLst>
              <a:ext uri="{FF2B5EF4-FFF2-40B4-BE49-F238E27FC236}">
                <a16:creationId xmlns:a16="http://schemas.microsoft.com/office/drawing/2014/main" id="{B7B219F0-7F99-0F19-8C7A-68B285247DE9}"/>
              </a:ext>
            </a:extLst>
          </p:cNvPr>
          <p:cNvSpPr/>
          <p:nvPr/>
        </p:nvSpPr>
        <p:spPr>
          <a:xfrm>
            <a:off x="2566413" y="1657349"/>
            <a:ext cx="938770" cy="953066"/>
          </a:xfrm>
          <a:custGeom>
            <a:avLst/>
            <a:gdLst/>
            <a:ahLst/>
            <a:cxnLst/>
            <a:rect l="l" t="t" r="r" b="b"/>
            <a:pathLst>
              <a:path w="1877540" h="1906132">
                <a:moveTo>
                  <a:pt x="0" y="0"/>
                </a:moveTo>
                <a:lnTo>
                  <a:pt x="1877540" y="0"/>
                </a:lnTo>
                <a:lnTo>
                  <a:pt x="1877540" y="1906132"/>
                </a:lnTo>
                <a:lnTo>
                  <a:pt x="0" y="19061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85800">
              <a:defRPr/>
            </a:pPr>
            <a:endParaRPr lang="en-VN" sz="1350" kern="0">
              <a:solidFill>
                <a:prstClr val="black"/>
              </a:solidFill>
              <a:latin typeface="Calibri"/>
            </a:endParaRPr>
          </a:p>
        </p:txBody>
      </p:sp>
      <p:sp>
        <p:nvSpPr>
          <p:cNvPr id="10" name="Freeform 6">
            <a:extLst>
              <a:ext uri="{FF2B5EF4-FFF2-40B4-BE49-F238E27FC236}">
                <a16:creationId xmlns:a16="http://schemas.microsoft.com/office/drawing/2014/main" id="{D166889E-88A1-B128-8FEF-6D657051F8EF}"/>
              </a:ext>
            </a:extLst>
          </p:cNvPr>
          <p:cNvSpPr/>
          <p:nvPr/>
        </p:nvSpPr>
        <p:spPr>
          <a:xfrm rot="-2351199">
            <a:off x="1108795" y="624099"/>
            <a:ext cx="1525487" cy="1694986"/>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85800">
              <a:defRPr/>
            </a:pPr>
            <a:endParaRPr lang="en-VN" sz="1350" kern="0">
              <a:solidFill>
                <a:prstClr val="black"/>
              </a:solidFill>
              <a:latin typeface="Calibri"/>
            </a:endParaRPr>
          </a:p>
        </p:txBody>
      </p:sp>
      <p:sp>
        <p:nvSpPr>
          <p:cNvPr id="11" name="Freeform 7">
            <a:extLst>
              <a:ext uri="{FF2B5EF4-FFF2-40B4-BE49-F238E27FC236}">
                <a16:creationId xmlns:a16="http://schemas.microsoft.com/office/drawing/2014/main" id="{23A35015-C3EA-8610-679F-2BB82A58BC73}"/>
              </a:ext>
            </a:extLst>
          </p:cNvPr>
          <p:cNvSpPr/>
          <p:nvPr/>
        </p:nvSpPr>
        <p:spPr>
          <a:xfrm>
            <a:off x="3925387" y="1719027"/>
            <a:ext cx="4419691" cy="320980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85800">
              <a:defRPr/>
            </a:pPr>
            <a:endParaRPr lang="en-VN" sz="1350" kern="0">
              <a:solidFill>
                <a:prstClr val="black"/>
              </a:solidFill>
              <a:latin typeface="Calibri"/>
            </a:endParaRPr>
          </a:p>
        </p:txBody>
      </p:sp>
      <p:sp>
        <p:nvSpPr>
          <p:cNvPr id="12" name="TextBox 8">
            <a:extLst>
              <a:ext uri="{FF2B5EF4-FFF2-40B4-BE49-F238E27FC236}">
                <a16:creationId xmlns:a16="http://schemas.microsoft.com/office/drawing/2014/main" id="{9ED09DDB-16B3-7E02-B384-27609D65A346}"/>
              </a:ext>
            </a:extLst>
          </p:cNvPr>
          <p:cNvSpPr txBox="1"/>
          <p:nvPr/>
        </p:nvSpPr>
        <p:spPr>
          <a:xfrm>
            <a:off x="4181107" y="2338538"/>
            <a:ext cx="3829844" cy="1490664"/>
          </a:xfrm>
          <a:prstGeom prst="rect">
            <a:avLst/>
          </a:prstGeom>
        </p:spPr>
        <p:txBody>
          <a:bodyPr lIns="0" tIns="0" rIns="0" bIns="0" rtlCol="0" anchor="t">
            <a:spAutoFit/>
          </a:bodyPr>
          <a:lstStyle/>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BÁO CÁO</a:t>
            </a:r>
          </a:p>
          <a:p>
            <a:pPr algn="ctr" defTabSz="457223">
              <a:lnSpc>
                <a:spcPts val="6063"/>
              </a:lnSpc>
            </a:pPr>
            <a:r>
              <a:rPr lang="en-US" sz="4050" b="1" dirty="0">
                <a:solidFill>
                  <a:prstClr val="black"/>
                </a:solidFill>
                <a:latin typeface="Times New Roman" panose="02020603050405020304" pitchFamily="18" charset="0"/>
                <a:cs typeface="Times New Roman" panose="02020603050405020304" pitchFamily="18" charset="0"/>
              </a:rPr>
              <a:t>ĐÁNH GIÁ</a:t>
            </a:r>
          </a:p>
        </p:txBody>
      </p:sp>
      <p:sp>
        <p:nvSpPr>
          <p:cNvPr id="13" name="Freeform 9">
            <a:extLst>
              <a:ext uri="{FF2B5EF4-FFF2-40B4-BE49-F238E27FC236}">
                <a16:creationId xmlns:a16="http://schemas.microsoft.com/office/drawing/2014/main" id="{19B60DBC-7421-7C05-1B2C-DC162365F31B}"/>
              </a:ext>
            </a:extLst>
          </p:cNvPr>
          <p:cNvSpPr/>
          <p:nvPr/>
        </p:nvSpPr>
        <p:spPr>
          <a:xfrm rot="769930">
            <a:off x="9063325" y="2993671"/>
            <a:ext cx="589313" cy="629762"/>
          </a:xfrm>
          <a:custGeom>
            <a:avLst/>
            <a:gdLst/>
            <a:ahLst/>
            <a:cxnLst/>
            <a:rect l="l" t="t" r="r" b="b"/>
            <a:pathLst>
              <a:path w="1178625" h="1259523">
                <a:moveTo>
                  <a:pt x="0" y="0"/>
                </a:moveTo>
                <a:lnTo>
                  <a:pt x="1178624" y="0"/>
                </a:lnTo>
                <a:lnTo>
                  <a:pt x="1178624" y="1259523"/>
                </a:lnTo>
                <a:lnTo>
                  <a:pt x="0" y="125952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85800">
              <a:defRPr/>
            </a:pPr>
            <a:endParaRPr lang="en-VN" sz="1350" kern="0">
              <a:solidFill>
                <a:prstClr val="black"/>
              </a:solidFill>
              <a:latin typeface="Calibri"/>
            </a:endParaRPr>
          </a:p>
        </p:txBody>
      </p:sp>
      <p:sp>
        <p:nvSpPr>
          <p:cNvPr id="14" name="Freeform 10">
            <a:extLst>
              <a:ext uri="{FF2B5EF4-FFF2-40B4-BE49-F238E27FC236}">
                <a16:creationId xmlns:a16="http://schemas.microsoft.com/office/drawing/2014/main" id="{22668740-F4CB-6FD2-7561-326E4F76A0DE}"/>
              </a:ext>
            </a:extLst>
          </p:cNvPr>
          <p:cNvSpPr/>
          <p:nvPr/>
        </p:nvSpPr>
        <p:spPr>
          <a:xfrm>
            <a:off x="3096460" y="4022034"/>
            <a:ext cx="1768580" cy="455410"/>
          </a:xfrm>
          <a:custGeom>
            <a:avLst/>
            <a:gdLst/>
            <a:ahLst/>
            <a:cxnLst/>
            <a:rect l="l" t="t" r="r" b="b"/>
            <a:pathLst>
              <a:path w="3537160" h="910819">
                <a:moveTo>
                  <a:pt x="0" y="0"/>
                </a:moveTo>
                <a:lnTo>
                  <a:pt x="3537160" y="0"/>
                </a:lnTo>
                <a:lnTo>
                  <a:pt x="3537160" y="910819"/>
                </a:lnTo>
                <a:lnTo>
                  <a:pt x="0" y="91081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85800">
              <a:defRPr/>
            </a:pPr>
            <a:endParaRPr lang="en-VN" sz="1350" kern="0">
              <a:solidFill>
                <a:prstClr val="black"/>
              </a:solidFill>
              <a:latin typeface="Calibri"/>
            </a:endParaRPr>
          </a:p>
        </p:txBody>
      </p:sp>
      <p:sp>
        <p:nvSpPr>
          <p:cNvPr id="15" name="Freeform 11">
            <a:extLst>
              <a:ext uri="{FF2B5EF4-FFF2-40B4-BE49-F238E27FC236}">
                <a16:creationId xmlns:a16="http://schemas.microsoft.com/office/drawing/2014/main" id="{31670400-9430-ACDC-0E3B-AE730FECDF0A}"/>
              </a:ext>
            </a:extLst>
          </p:cNvPr>
          <p:cNvSpPr/>
          <p:nvPr/>
        </p:nvSpPr>
        <p:spPr>
          <a:xfrm>
            <a:off x="3505185" y="3081688"/>
            <a:ext cx="796133" cy="694627"/>
          </a:xfrm>
          <a:custGeom>
            <a:avLst/>
            <a:gdLst/>
            <a:ahLst/>
            <a:cxnLst/>
            <a:rect l="l" t="t" r="r" b="b"/>
            <a:pathLst>
              <a:path w="1592267" h="1389253">
                <a:moveTo>
                  <a:pt x="0" y="0"/>
                </a:moveTo>
                <a:lnTo>
                  <a:pt x="1592266" y="0"/>
                </a:lnTo>
                <a:lnTo>
                  <a:pt x="1592266" y="1389252"/>
                </a:lnTo>
                <a:lnTo>
                  <a:pt x="0" y="13892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85800">
              <a:defRPr/>
            </a:pPr>
            <a:endParaRPr lang="en-VN" sz="1350" kern="0">
              <a:solidFill>
                <a:prstClr val="black"/>
              </a:solidFill>
              <a:latin typeface="Calibri"/>
            </a:endParaRPr>
          </a:p>
        </p:txBody>
      </p:sp>
      <p:sp>
        <p:nvSpPr>
          <p:cNvPr id="16" name="Freeform 12">
            <a:extLst>
              <a:ext uri="{FF2B5EF4-FFF2-40B4-BE49-F238E27FC236}">
                <a16:creationId xmlns:a16="http://schemas.microsoft.com/office/drawing/2014/main" id="{A583D8A0-D71D-19B0-420D-C53F7A026129}"/>
              </a:ext>
            </a:extLst>
          </p:cNvPr>
          <p:cNvSpPr/>
          <p:nvPr/>
        </p:nvSpPr>
        <p:spPr>
          <a:xfrm>
            <a:off x="8345077" y="1719027"/>
            <a:ext cx="1110764" cy="891388"/>
          </a:xfrm>
          <a:custGeom>
            <a:avLst/>
            <a:gdLst/>
            <a:ahLst/>
            <a:cxnLst/>
            <a:rect l="l" t="t" r="r" b="b"/>
            <a:pathLst>
              <a:path w="2221527" h="1782776">
                <a:moveTo>
                  <a:pt x="0" y="0"/>
                </a:moveTo>
                <a:lnTo>
                  <a:pt x="2221527" y="0"/>
                </a:lnTo>
                <a:lnTo>
                  <a:pt x="2221527" y="1782776"/>
                </a:lnTo>
                <a:lnTo>
                  <a:pt x="0" y="17827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85800">
              <a:defRPr/>
            </a:pPr>
            <a:endParaRPr lang="en-VN" sz="1350" kern="0">
              <a:solidFill>
                <a:prstClr val="black"/>
              </a:solidFill>
              <a:latin typeface="Calibri"/>
            </a:endParaRPr>
          </a:p>
        </p:txBody>
      </p:sp>
      <p:sp>
        <p:nvSpPr>
          <p:cNvPr id="17" name="Freeform 14">
            <a:extLst>
              <a:ext uri="{FF2B5EF4-FFF2-40B4-BE49-F238E27FC236}">
                <a16:creationId xmlns:a16="http://schemas.microsoft.com/office/drawing/2014/main" id="{85077A08-4DE0-DB4E-1DE6-4F7D2B0A6A8D}"/>
              </a:ext>
            </a:extLst>
          </p:cNvPr>
          <p:cNvSpPr/>
          <p:nvPr/>
        </p:nvSpPr>
        <p:spPr>
          <a:xfrm rot="-8552691">
            <a:off x="8424600" y="4814286"/>
            <a:ext cx="973418" cy="198334"/>
          </a:xfrm>
          <a:custGeom>
            <a:avLst/>
            <a:gdLst/>
            <a:ahLst/>
            <a:cxnLst/>
            <a:rect l="l" t="t" r="r" b="b"/>
            <a:pathLst>
              <a:path w="1946835" h="396668">
                <a:moveTo>
                  <a:pt x="0" y="0"/>
                </a:moveTo>
                <a:lnTo>
                  <a:pt x="1946835" y="0"/>
                </a:lnTo>
                <a:lnTo>
                  <a:pt x="1946835" y="396668"/>
                </a:lnTo>
                <a:lnTo>
                  <a:pt x="0" y="3966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85800">
              <a:defRPr/>
            </a:pPr>
            <a:endParaRPr lang="en-VN" sz="1350" kern="0">
              <a:solidFill>
                <a:prstClr val="black"/>
              </a:solidFill>
              <a:latin typeface="Calibri"/>
            </a:endParaRPr>
          </a:p>
        </p:txBody>
      </p:sp>
    </p:spTree>
    <p:extLst>
      <p:ext uri="{BB962C8B-B14F-4D97-AF65-F5344CB8AC3E}">
        <p14:creationId xmlns:p14="http://schemas.microsoft.com/office/powerpoint/2010/main" val="154696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120113"/>
            <a:ext cx="11111949" cy="5158400"/>
          </a:xfrm>
          <a:prstGeom prst="rect">
            <a:avLst/>
          </a:prstGeom>
          <a:noFill/>
        </p:spPr>
        <p:txBody>
          <a:bodyPr wrap="square" rtlCol="0" anchor="t">
            <a:spAutoFit/>
          </a:bodyPr>
          <a:lstStyle/>
          <a:p>
            <a:pPr algn="just">
              <a:lnSpc>
                <a:spcPct val="150000"/>
              </a:lnSpc>
            </a:pPr>
            <a:r>
              <a:rPr lang="vi-VN" altLang="en-US" sz="3200" dirty="0">
                <a:solidFill>
                  <a:srgbClr val="FF0000"/>
                </a:solidFill>
                <a:latin typeface="UTM Avo" panose="02040603050506020204" pitchFamily="18" charset="0"/>
                <a:cs typeface="Times New Roman" panose="02020603050405020304" pitchFamily="18" charset="0"/>
                <a:sym typeface="+mn-ea"/>
              </a:rPr>
              <a:t>Câu 1. Đoạn mở đầu bức thư thể hiện tình cảm của Chủ tịch Hồ Chí Minh với đồng bào các dân tộc thiểu số như thế nào</a:t>
            </a:r>
            <a:endParaRPr lang="en-US" altLang="en-US" sz="32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Tình cảm của Bác Hồ dành cho đồng bào các dân tộc thiểu số rất tha thiết, sâu sắc (Bác tiếc là không đến dự hội được; tuy xa nhưng lòng Bác vẫn gần gũi đồng bào).</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132604"/>
            <a:ext cx="11315644" cy="3539430"/>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Tìm các đoạn văn thể hiện những ý sau:</a:t>
            </a:r>
          </a:p>
          <a:p>
            <a:pPr marL="514350" indent="-514350" algn="just">
              <a:buAutoNum type="alphaLcParenR"/>
            </a:pPr>
            <a:r>
              <a:rPr lang="vi-VN" altLang="en-US" sz="3200" dirty="0">
                <a:solidFill>
                  <a:srgbClr val="FF0000"/>
                </a:solidFill>
                <a:latin typeface="UTM Avo" panose="02040603050506020204" pitchFamily="18" charset="0"/>
                <a:cs typeface="Times New Roman" pitchFamily="18" charset="0"/>
                <a:sym typeface="+mn-ea"/>
              </a:rPr>
              <a:t>Các dân tộc trên đất nước ta là anh em một nhà, gắn bó với nhau.</a:t>
            </a:r>
            <a:endParaRPr lang="en-US" altLang="en-US" sz="3200" dirty="0">
              <a:solidFill>
                <a:srgbClr val="FF0000"/>
              </a:solidFill>
              <a:latin typeface="UTM Avo" panose="02040603050506020204" pitchFamily="18" charset="0"/>
              <a:cs typeface="Times New Roman" pitchFamily="18" charset="0"/>
              <a:sym typeface="+mn-ea"/>
            </a:endParaRPr>
          </a:p>
          <a:p>
            <a:pPr algn="just"/>
            <a:endParaRPr lang="en-US" altLang="en-US" sz="3200" dirty="0">
              <a:solidFill>
                <a:srgbClr val="FF0000"/>
              </a:solidFill>
              <a:latin typeface="UTM Avo" panose="02040603050506020204" pitchFamily="18" charset="0"/>
              <a:cs typeface="Times New Roman" pitchFamily="18" charset="0"/>
              <a:sym typeface="+mn-ea"/>
            </a:endParaRPr>
          </a:p>
          <a:p>
            <a:pPr algn="just"/>
            <a:endParaRPr lang="vi-VN" altLang="en-US" sz="3200" dirty="0">
              <a:solidFill>
                <a:srgbClr val="FF0000"/>
              </a:solidFill>
              <a:latin typeface="UTM Avo" panose="02040603050506020204" pitchFamily="18" charset="0"/>
              <a:cs typeface="Times New Roman" pitchFamily="18" charset="0"/>
              <a:sym typeface="+mn-ea"/>
            </a:endParaRPr>
          </a:p>
          <a:p>
            <a:pPr algn="just"/>
            <a:r>
              <a:rPr lang="vi-VN" altLang="en-US" sz="3200" dirty="0">
                <a:solidFill>
                  <a:srgbClr val="FF0000"/>
                </a:solidFill>
                <a:latin typeface="UTM Avo" panose="02040603050506020204" pitchFamily="18" charset="0"/>
                <a:cs typeface="Times New Roman" pitchFamily="18" charset="0"/>
                <a:sym typeface="+mn-ea"/>
              </a:rPr>
              <a:t>b)	Các dân tộc anh em cần đoàn kết để giữ gìn độc lập, để được sống hạnh phúc.</a:t>
            </a:r>
          </a:p>
        </p:txBody>
      </p:sp>
      <p:sp>
        <p:nvSpPr>
          <p:cNvPr id="5" name="TextBox 4">
            <a:extLst>
              <a:ext uri="{FF2B5EF4-FFF2-40B4-BE49-F238E27FC236}">
                <a16:creationId xmlns:a16="http://schemas.microsoft.com/office/drawing/2014/main" id="{B1573BA6-611B-CBCE-4C69-B84850C638A5}"/>
              </a:ext>
            </a:extLst>
          </p:cNvPr>
          <p:cNvSpPr txBox="1"/>
          <p:nvPr/>
        </p:nvSpPr>
        <p:spPr>
          <a:xfrm>
            <a:off x="251986" y="2742209"/>
            <a:ext cx="11511775" cy="6867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Đoạn</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từ</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Đồng</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bào</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Kinh</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hay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Thổ</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đến</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no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đói</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giúp</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a:t>
            </a:r>
            <a:r>
              <a:rPr kumimoji="0" lang="en-GB" altLang="en-US" sz="3000" b="0" i="0" u="none" strike="noStrike" kern="1200" cap="none" spc="0" normalizeH="0" baseline="0" noProof="0" dirty="0" err="1">
                <a:ln>
                  <a:noFill/>
                </a:ln>
                <a:solidFill>
                  <a:srgbClr val="7030A0"/>
                </a:solidFill>
                <a:effectLst/>
                <a:uLnTx/>
                <a:uFillTx/>
                <a:latin typeface="UTM Avo" panose="02040603050506020204" pitchFamily="18" charset="0"/>
                <a:ea typeface="+mn-ea"/>
                <a:cs typeface="Times New Roman" panose="02020603050405020304" pitchFamily="18" charset="0"/>
              </a:rPr>
              <a:t>nhau</a:t>
            </a:r>
            <a:r>
              <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642D67A5-20DD-1408-FDBE-8CE0A2137B2B}"/>
              </a:ext>
            </a:extLst>
          </p:cNvPr>
          <p:cNvSpPr txBox="1"/>
          <p:nvPr/>
        </p:nvSpPr>
        <p:spPr>
          <a:xfrm>
            <a:off x="340112" y="4703941"/>
            <a:ext cx="11511775" cy="137928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rPr>
              <a:t>+ Đoạn từ: Giang sơn và Chính phủ… đến… con cháu chúng ta.</a:t>
            </a:r>
            <a:endParaRPr kumimoji="0" lang="en-GB" altLang="en-US" sz="3000"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232488"/>
          </a:xfrm>
          <a:prstGeom prst="rect">
            <a:avLst/>
          </a:prstGeom>
          <a:noFill/>
        </p:spPr>
        <p:txBody>
          <a:bodyPr wrap="square" rtlCol="0" anchor="t">
            <a:spAutoFit/>
          </a:bodyPr>
          <a:lstStyle/>
          <a:p>
            <a:pPr algn="just">
              <a:lnSpc>
                <a:spcPct val="150000"/>
              </a:lnSpc>
            </a:pPr>
            <a:r>
              <a:rPr lang="vi-VN" altLang="en-US" sz="2800" dirty="0">
                <a:solidFill>
                  <a:srgbClr val="FF0000"/>
                </a:solidFill>
                <a:latin typeface="UTM Avo" panose="02040603050506020204" pitchFamily="18" charset="0"/>
                <a:cs typeface="Times New Roman" panose="02020603050405020304" pitchFamily="18" charset="0"/>
                <a:sym typeface="+mn-ea"/>
              </a:rPr>
              <a:t>Câu 3. Hình ảnh nào trong đoạn cuối bức thư thể hiện niềm tin tuyệt đối của Bác Hồ vào tình đoàn kết giữa các dân tộc anh em? </a:t>
            </a:r>
            <a:endParaRPr lang="en-US" altLang="en-US" sz="2800" dirty="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Đó là hình ảnh: dù sông có thể cạn, núi có thể mòn, nhưng lòng đoàn kết của chúng ta không bao giờ giảm bớt.</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718444" y="1087350"/>
            <a:ext cx="11189520" cy="1465081"/>
          </a:xfrm>
          <a:prstGeom prst="rect">
            <a:avLst/>
          </a:prstGeom>
          <a:noFill/>
        </p:spPr>
        <p:txBody>
          <a:bodyPr wrap="square" rtlCol="0" anchor="t">
            <a:spAutoFit/>
          </a:bodyPr>
          <a:lstStyle/>
          <a:p>
            <a:pPr lvl="0" algn="just">
              <a:lnSpc>
                <a:spcPct val="150000"/>
              </a:lnSpc>
              <a:defRPr/>
            </a:pPr>
            <a:r>
              <a:rPr lang="vi-VN" altLang="en-US" sz="3200" dirty="0">
                <a:solidFill>
                  <a:srgbClr val="FF0000"/>
                </a:solidFill>
                <a:latin typeface="UTM Avo" panose="02040603050506020204" pitchFamily="18" charset="0"/>
                <a:cs typeface="Times New Roman" panose="02020603050405020304" pitchFamily="18" charset="0"/>
                <a:sym typeface="+mn-ea"/>
              </a:rPr>
              <a:t>Câu 4. Theo em, điều mà Bác Hồ tha thiết mong muốn qua bức thư này là gì?</a:t>
            </a:r>
            <a:endParaRPr lang="en-US" altLang="en-US" sz="3200" dirty="0">
              <a:solidFill>
                <a:srgbClr val="FF0000"/>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9342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57557" y="226875"/>
            <a:ext cx="10876886" cy="1077573"/>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 name="connsiteX0" fmla="*/ 0 w 10876886"/>
                <a:gd name="connsiteY0" fmla="*/ 179598 h 1077573"/>
                <a:gd name="connsiteX1" fmla="*/ 468266 w 10876886"/>
                <a:gd name="connsiteY1" fmla="*/ 0 h 1077573"/>
                <a:gd name="connsiteX2" fmla="*/ 1812815 w 10876886"/>
                <a:gd name="connsiteY2" fmla="*/ 0 h 1077573"/>
                <a:gd name="connsiteX3" fmla="*/ 1812815 w 10876886"/>
                <a:gd name="connsiteY3" fmla="*/ 0 h 1077573"/>
                <a:gd name="connsiteX4" fmla="*/ 4532035 w 10876886"/>
                <a:gd name="connsiteY4" fmla="*/ 0 h 1077573"/>
                <a:gd name="connsiteX5" fmla="*/ 10408618 w 10876886"/>
                <a:gd name="connsiteY5" fmla="*/ 0 h 1077573"/>
                <a:gd name="connsiteX6" fmla="*/ 10876886 w 10876886"/>
                <a:gd name="connsiteY6" fmla="*/ 179598 h 1077573"/>
                <a:gd name="connsiteX7" fmla="*/ 10876886 w 10876886"/>
                <a:gd name="connsiteY7" fmla="*/ 628584 h 1077573"/>
                <a:gd name="connsiteX8" fmla="*/ 10876886 w 10876886"/>
                <a:gd name="connsiteY8" fmla="*/ 628584 h 1077573"/>
                <a:gd name="connsiteX9" fmla="*/ 10876886 w 10876886"/>
                <a:gd name="connsiteY9" fmla="*/ 897977 h 1077573"/>
                <a:gd name="connsiteX10" fmla="*/ 10876886 w 10876886"/>
                <a:gd name="connsiteY10" fmla="*/ 897973 h 1077573"/>
                <a:gd name="connsiteX11" fmla="*/ 10408618 w 10876886"/>
                <a:gd name="connsiteY11" fmla="*/ 1077573 h 1077573"/>
                <a:gd name="connsiteX12" fmla="*/ 4532035 w 10876886"/>
                <a:gd name="connsiteY12" fmla="*/ 1077573 h 1077573"/>
                <a:gd name="connsiteX13" fmla="*/ 1812815 w 10876886"/>
                <a:gd name="connsiteY13" fmla="*/ 1077573 h 1077573"/>
                <a:gd name="connsiteX14" fmla="*/ 1812815 w 10876886"/>
                <a:gd name="connsiteY14" fmla="*/ 1077573 h 1077573"/>
                <a:gd name="connsiteX15" fmla="*/ 468266 w 10876886"/>
                <a:gd name="connsiteY15" fmla="*/ 1077573 h 1077573"/>
                <a:gd name="connsiteX16" fmla="*/ 0 w 10876886"/>
                <a:gd name="connsiteY16" fmla="*/ 897973 h 1077573"/>
                <a:gd name="connsiteX17" fmla="*/ 0 w 10876886"/>
                <a:gd name="connsiteY17" fmla="*/ 897977 h 1077573"/>
                <a:gd name="connsiteX18" fmla="*/ -547324 w 10876886"/>
                <a:gd name="connsiteY18" fmla="*/ 722954 h 1077573"/>
                <a:gd name="connsiteX19" fmla="*/ 0 w 10876886"/>
                <a:gd name="connsiteY19" fmla="*/ 628584 h 1077573"/>
                <a:gd name="connsiteX20" fmla="*/ 0 w 10876886"/>
                <a:gd name="connsiteY20" fmla="*/ 179598 h 107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6886" h="1077573" fill="none" extrusionOk="0">
                  <a:moveTo>
                    <a:pt x="0" y="179598"/>
                  </a:moveTo>
                  <a:cubicBezTo>
                    <a:pt x="56302" y="98071"/>
                    <a:pt x="134094" y="16192"/>
                    <a:pt x="468266" y="0"/>
                  </a:cubicBezTo>
                  <a:cubicBezTo>
                    <a:pt x="729025" y="1452"/>
                    <a:pt x="1257536" y="10474"/>
                    <a:pt x="1812815" y="0"/>
                  </a:cubicBezTo>
                  <a:lnTo>
                    <a:pt x="1812815" y="0"/>
                  </a:lnTo>
                  <a:cubicBezTo>
                    <a:pt x="2167646" y="-9355"/>
                    <a:pt x="4030105" y="153116"/>
                    <a:pt x="4532035" y="0"/>
                  </a:cubicBezTo>
                  <a:cubicBezTo>
                    <a:pt x="5348505" y="-167774"/>
                    <a:pt x="9137749" y="194614"/>
                    <a:pt x="10408618" y="0"/>
                  </a:cubicBezTo>
                  <a:cubicBezTo>
                    <a:pt x="10685784" y="13167"/>
                    <a:pt x="10866316" y="81176"/>
                    <a:pt x="10876886" y="179598"/>
                  </a:cubicBezTo>
                  <a:cubicBezTo>
                    <a:pt x="10868802" y="224452"/>
                    <a:pt x="10876925" y="534036"/>
                    <a:pt x="10876886" y="628584"/>
                  </a:cubicBezTo>
                  <a:lnTo>
                    <a:pt x="10876886" y="628584"/>
                  </a:lnTo>
                  <a:cubicBezTo>
                    <a:pt x="10911407" y="670896"/>
                    <a:pt x="10846611" y="858410"/>
                    <a:pt x="10876886" y="897977"/>
                  </a:cubicBezTo>
                  <a:lnTo>
                    <a:pt x="10876886" y="897973"/>
                  </a:lnTo>
                  <a:cubicBezTo>
                    <a:pt x="10807244" y="943489"/>
                    <a:pt x="10644474" y="1114087"/>
                    <a:pt x="10408618" y="1077573"/>
                  </a:cubicBezTo>
                  <a:cubicBezTo>
                    <a:pt x="8059235" y="1353626"/>
                    <a:pt x="6384491" y="1253641"/>
                    <a:pt x="4532035" y="1077573"/>
                  </a:cubicBezTo>
                  <a:cubicBezTo>
                    <a:pt x="3485380" y="1021009"/>
                    <a:pt x="2420653" y="1007838"/>
                    <a:pt x="1812815" y="1077573"/>
                  </a:cubicBezTo>
                  <a:lnTo>
                    <a:pt x="1812815" y="1077573"/>
                  </a:lnTo>
                  <a:cubicBezTo>
                    <a:pt x="1141315" y="1011891"/>
                    <a:pt x="942017" y="1053051"/>
                    <a:pt x="468266" y="1077573"/>
                  </a:cubicBezTo>
                  <a:cubicBezTo>
                    <a:pt x="130848" y="1077416"/>
                    <a:pt x="16993" y="980220"/>
                    <a:pt x="0" y="897973"/>
                  </a:cubicBezTo>
                  <a:lnTo>
                    <a:pt x="0" y="897977"/>
                  </a:lnTo>
                  <a:cubicBezTo>
                    <a:pt x="-217095" y="859312"/>
                    <a:pt x="-480327" y="792497"/>
                    <a:pt x="-547324" y="722954"/>
                  </a:cubicBezTo>
                  <a:cubicBezTo>
                    <a:pt x="-436213" y="715389"/>
                    <a:pt x="-54664" y="643199"/>
                    <a:pt x="0" y="628584"/>
                  </a:cubicBezTo>
                  <a:cubicBezTo>
                    <a:pt x="-88346" y="442026"/>
                    <a:pt x="101211" y="293467"/>
                    <a:pt x="0" y="179598"/>
                  </a:cubicBezTo>
                  <a:close/>
                </a:path>
                <a:path w="10876886" h="1077573" stroke="0" extrusionOk="0">
                  <a:moveTo>
                    <a:pt x="0" y="179598"/>
                  </a:moveTo>
                  <a:cubicBezTo>
                    <a:pt x="-4967" y="68667"/>
                    <a:pt x="273173" y="31360"/>
                    <a:pt x="468266" y="0"/>
                  </a:cubicBezTo>
                  <a:cubicBezTo>
                    <a:pt x="684891" y="18398"/>
                    <a:pt x="1554294" y="2546"/>
                    <a:pt x="1812815" y="0"/>
                  </a:cubicBezTo>
                  <a:lnTo>
                    <a:pt x="1812815" y="0"/>
                  </a:lnTo>
                  <a:cubicBezTo>
                    <a:pt x="2509908" y="-60978"/>
                    <a:pt x="4231330" y="105177"/>
                    <a:pt x="4532035" y="0"/>
                  </a:cubicBezTo>
                  <a:cubicBezTo>
                    <a:pt x="5871022" y="-189808"/>
                    <a:pt x="9156669" y="-5115"/>
                    <a:pt x="10408618" y="0"/>
                  </a:cubicBezTo>
                  <a:cubicBezTo>
                    <a:pt x="10688070" y="3149"/>
                    <a:pt x="10832782" y="73495"/>
                    <a:pt x="10876886" y="179598"/>
                  </a:cubicBezTo>
                  <a:cubicBezTo>
                    <a:pt x="10865304" y="242048"/>
                    <a:pt x="10869751" y="541526"/>
                    <a:pt x="10876886" y="628584"/>
                  </a:cubicBezTo>
                  <a:lnTo>
                    <a:pt x="10876886" y="628584"/>
                  </a:lnTo>
                  <a:cubicBezTo>
                    <a:pt x="10876648" y="682334"/>
                    <a:pt x="10830272" y="790076"/>
                    <a:pt x="10876886" y="897977"/>
                  </a:cubicBezTo>
                  <a:lnTo>
                    <a:pt x="10876886" y="897973"/>
                  </a:lnTo>
                  <a:cubicBezTo>
                    <a:pt x="10838320" y="1007881"/>
                    <a:pt x="10661363" y="1096058"/>
                    <a:pt x="10408618" y="1077573"/>
                  </a:cubicBezTo>
                  <a:cubicBezTo>
                    <a:pt x="8980323" y="1144878"/>
                    <a:pt x="5239762" y="1083203"/>
                    <a:pt x="4532035" y="1077573"/>
                  </a:cubicBezTo>
                  <a:cubicBezTo>
                    <a:pt x="3137033" y="1227608"/>
                    <a:pt x="2623285" y="1185879"/>
                    <a:pt x="1812815" y="1077573"/>
                  </a:cubicBezTo>
                  <a:lnTo>
                    <a:pt x="1812815" y="1077573"/>
                  </a:lnTo>
                  <a:cubicBezTo>
                    <a:pt x="1373818" y="1162671"/>
                    <a:pt x="754255" y="1089753"/>
                    <a:pt x="468266" y="1077573"/>
                  </a:cubicBezTo>
                  <a:cubicBezTo>
                    <a:pt x="203024" y="1101611"/>
                    <a:pt x="32607" y="991756"/>
                    <a:pt x="0" y="897973"/>
                  </a:cubicBezTo>
                  <a:lnTo>
                    <a:pt x="0" y="897977"/>
                  </a:lnTo>
                  <a:cubicBezTo>
                    <a:pt x="-147715" y="867299"/>
                    <a:pt x="-281727" y="786995"/>
                    <a:pt x="-547324" y="722954"/>
                  </a:cubicBezTo>
                  <a:cubicBezTo>
                    <a:pt x="-453576" y="721883"/>
                    <a:pt x="-230564" y="674947"/>
                    <a:pt x="0" y="628584"/>
                  </a:cubicBezTo>
                  <a:cubicBezTo>
                    <a:pt x="56847" y="487025"/>
                    <a:pt x="-18897" y="257913"/>
                    <a:pt x="0" y="179598"/>
                  </a:cubicBezTo>
                  <a:close/>
                </a:path>
                <a:path w="10876886" h="1077573" fill="none" stroke="0" extrusionOk="0">
                  <a:moveTo>
                    <a:pt x="0" y="179598"/>
                  </a:moveTo>
                  <a:cubicBezTo>
                    <a:pt x="8035" y="112503"/>
                    <a:pt x="186706" y="10078"/>
                    <a:pt x="468266" y="0"/>
                  </a:cubicBezTo>
                  <a:cubicBezTo>
                    <a:pt x="813955" y="-75701"/>
                    <a:pt x="1223973" y="-14964"/>
                    <a:pt x="1812815" y="0"/>
                  </a:cubicBezTo>
                  <a:lnTo>
                    <a:pt x="1812815" y="0"/>
                  </a:lnTo>
                  <a:cubicBezTo>
                    <a:pt x="2242096" y="100561"/>
                    <a:pt x="3805313" y="46471"/>
                    <a:pt x="4532035" y="0"/>
                  </a:cubicBezTo>
                  <a:cubicBezTo>
                    <a:pt x="5169530" y="-124111"/>
                    <a:pt x="9033171" y="-23151"/>
                    <a:pt x="10408618" y="0"/>
                  </a:cubicBezTo>
                  <a:cubicBezTo>
                    <a:pt x="10686220" y="4272"/>
                    <a:pt x="10894260" y="87871"/>
                    <a:pt x="10876886" y="179598"/>
                  </a:cubicBezTo>
                  <a:cubicBezTo>
                    <a:pt x="10848859" y="219759"/>
                    <a:pt x="10836584" y="567917"/>
                    <a:pt x="10876886" y="628584"/>
                  </a:cubicBezTo>
                  <a:lnTo>
                    <a:pt x="10876886" y="628584"/>
                  </a:lnTo>
                  <a:cubicBezTo>
                    <a:pt x="10902401" y="670522"/>
                    <a:pt x="10845318" y="855511"/>
                    <a:pt x="10876886" y="897977"/>
                  </a:cubicBezTo>
                  <a:lnTo>
                    <a:pt x="10876886" y="897973"/>
                  </a:lnTo>
                  <a:cubicBezTo>
                    <a:pt x="10884184" y="994756"/>
                    <a:pt x="10628410" y="1091254"/>
                    <a:pt x="10408618" y="1077573"/>
                  </a:cubicBezTo>
                  <a:cubicBezTo>
                    <a:pt x="8011655" y="973641"/>
                    <a:pt x="6405683" y="1235497"/>
                    <a:pt x="4532035" y="1077573"/>
                  </a:cubicBezTo>
                  <a:cubicBezTo>
                    <a:pt x="3561564" y="1003457"/>
                    <a:pt x="2401055" y="975165"/>
                    <a:pt x="1812815" y="1077573"/>
                  </a:cubicBezTo>
                  <a:lnTo>
                    <a:pt x="1812815" y="1077573"/>
                  </a:lnTo>
                  <a:cubicBezTo>
                    <a:pt x="1247932" y="1026129"/>
                    <a:pt x="898233" y="1069442"/>
                    <a:pt x="468266" y="1077573"/>
                  </a:cubicBezTo>
                  <a:cubicBezTo>
                    <a:pt x="156440" y="1080927"/>
                    <a:pt x="24008" y="979443"/>
                    <a:pt x="0" y="897973"/>
                  </a:cubicBezTo>
                  <a:lnTo>
                    <a:pt x="0" y="897977"/>
                  </a:lnTo>
                  <a:cubicBezTo>
                    <a:pt x="-231641" y="851940"/>
                    <a:pt x="-444261" y="795942"/>
                    <a:pt x="-547324" y="722954"/>
                  </a:cubicBezTo>
                  <a:cubicBezTo>
                    <a:pt x="-414094" y="720309"/>
                    <a:pt x="-67328" y="638987"/>
                    <a:pt x="0" y="628584"/>
                  </a:cubicBezTo>
                  <a:cubicBezTo>
                    <a:pt x="-81239" y="464258"/>
                    <a:pt x="45283" y="296598"/>
                    <a:pt x="0" y="179598"/>
                  </a:cubicBezTo>
                  <a:close/>
                </a:path>
                <a:path w="10876886" h="1077573" fill="none" stroke="0" extrusionOk="0">
                  <a:moveTo>
                    <a:pt x="0" y="179598"/>
                  </a:moveTo>
                  <a:cubicBezTo>
                    <a:pt x="31290" y="104975"/>
                    <a:pt x="155754" y="5811"/>
                    <a:pt x="468266" y="0"/>
                  </a:cubicBezTo>
                  <a:cubicBezTo>
                    <a:pt x="816785" y="-58830"/>
                    <a:pt x="1243061" y="27908"/>
                    <a:pt x="1812815" y="0"/>
                  </a:cubicBezTo>
                  <a:lnTo>
                    <a:pt x="1812815" y="0"/>
                  </a:lnTo>
                  <a:cubicBezTo>
                    <a:pt x="2245719" y="84184"/>
                    <a:pt x="3961306" y="35956"/>
                    <a:pt x="4532035" y="0"/>
                  </a:cubicBezTo>
                  <a:cubicBezTo>
                    <a:pt x="5425817" y="-267452"/>
                    <a:pt x="9088982" y="92974"/>
                    <a:pt x="10408618" y="0"/>
                  </a:cubicBezTo>
                  <a:cubicBezTo>
                    <a:pt x="10683392" y="8617"/>
                    <a:pt x="10871348" y="78409"/>
                    <a:pt x="10876886" y="179598"/>
                  </a:cubicBezTo>
                  <a:cubicBezTo>
                    <a:pt x="10855048" y="219815"/>
                    <a:pt x="10868565" y="549233"/>
                    <a:pt x="10876886" y="628584"/>
                  </a:cubicBezTo>
                  <a:lnTo>
                    <a:pt x="10876886" y="628584"/>
                  </a:lnTo>
                  <a:cubicBezTo>
                    <a:pt x="10905586" y="670737"/>
                    <a:pt x="10847260" y="859384"/>
                    <a:pt x="10876886" y="897977"/>
                  </a:cubicBezTo>
                  <a:lnTo>
                    <a:pt x="10876886" y="897973"/>
                  </a:lnTo>
                  <a:cubicBezTo>
                    <a:pt x="10853502" y="970779"/>
                    <a:pt x="10609993" y="1117373"/>
                    <a:pt x="10408618" y="1077573"/>
                  </a:cubicBezTo>
                  <a:cubicBezTo>
                    <a:pt x="8120825" y="962253"/>
                    <a:pt x="6435367" y="1011303"/>
                    <a:pt x="4532035" y="1077573"/>
                  </a:cubicBezTo>
                  <a:cubicBezTo>
                    <a:pt x="3529744" y="1001725"/>
                    <a:pt x="2403626" y="1008131"/>
                    <a:pt x="1812815" y="1077573"/>
                  </a:cubicBezTo>
                  <a:lnTo>
                    <a:pt x="1812815" y="1077573"/>
                  </a:lnTo>
                  <a:cubicBezTo>
                    <a:pt x="1200580" y="1049590"/>
                    <a:pt x="894659" y="1047162"/>
                    <a:pt x="468266" y="1077573"/>
                  </a:cubicBezTo>
                  <a:cubicBezTo>
                    <a:pt x="126943" y="1066683"/>
                    <a:pt x="20215" y="981748"/>
                    <a:pt x="0" y="897973"/>
                  </a:cubicBezTo>
                  <a:lnTo>
                    <a:pt x="0" y="897977"/>
                  </a:lnTo>
                  <a:cubicBezTo>
                    <a:pt x="-229832" y="854167"/>
                    <a:pt x="-468009" y="782206"/>
                    <a:pt x="-547324" y="722954"/>
                  </a:cubicBezTo>
                  <a:cubicBezTo>
                    <a:pt x="-440273" y="709894"/>
                    <a:pt x="-58406" y="636488"/>
                    <a:pt x="0" y="628584"/>
                  </a:cubicBezTo>
                  <a:cubicBezTo>
                    <a:pt x="-104089" y="450866"/>
                    <a:pt x="88192" y="282962"/>
                    <a:pt x="0" y="17959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16411" y="2464019"/>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6" name="Speech Bubble: Rectangle with Corners Rounded 8">
            <a:extLst>
              <a:ext uri="{FF2B5EF4-FFF2-40B4-BE49-F238E27FC236}">
                <a16:creationId xmlns:a16="http://schemas.microsoft.com/office/drawing/2014/main" id="{33ED1641-2A7E-F4E9-996E-A9CFA7BBAE8A}"/>
              </a:ext>
            </a:extLst>
          </p:cNvPr>
          <p:cNvSpPr/>
          <p:nvPr/>
        </p:nvSpPr>
        <p:spPr>
          <a:xfrm flipH="1">
            <a:off x="133814" y="2672825"/>
            <a:ext cx="11534443" cy="2727794"/>
          </a:xfrm>
          <a:custGeom>
            <a:avLst/>
            <a:gdLst>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 name="connsiteX0" fmla="*/ 0 w 11534443"/>
              <a:gd name="connsiteY0" fmla="*/ 454641 h 2727794"/>
              <a:gd name="connsiteX1" fmla="*/ 496575 w 11534443"/>
              <a:gd name="connsiteY1" fmla="*/ 0 h 2727794"/>
              <a:gd name="connsiteX2" fmla="*/ 1922407 w 11534443"/>
              <a:gd name="connsiteY2" fmla="*/ 0 h 2727794"/>
              <a:gd name="connsiteX3" fmla="*/ 1922407 w 11534443"/>
              <a:gd name="connsiteY3" fmla="*/ 0 h 2727794"/>
              <a:gd name="connsiteX4" fmla="*/ 4806017 w 11534443"/>
              <a:gd name="connsiteY4" fmla="*/ 0 h 2727794"/>
              <a:gd name="connsiteX5" fmla="*/ 11037866 w 11534443"/>
              <a:gd name="connsiteY5" fmla="*/ 0 h 2727794"/>
              <a:gd name="connsiteX6" fmla="*/ 11534443 w 11534443"/>
              <a:gd name="connsiteY6" fmla="*/ 454641 h 2727794"/>
              <a:gd name="connsiteX7" fmla="*/ 11534443 w 11534443"/>
              <a:gd name="connsiteY7" fmla="*/ 1591212 h 2727794"/>
              <a:gd name="connsiteX8" fmla="*/ 11534443 w 11534443"/>
              <a:gd name="connsiteY8" fmla="*/ 1591212 h 2727794"/>
              <a:gd name="connsiteX9" fmla="*/ 11534443 w 11534443"/>
              <a:gd name="connsiteY9" fmla="*/ 2273162 h 2727794"/>
              <a:gd name="connsiteX10" fmla="*/ 11534443 w 11534443"/>
              <a:gd name="connsiteY10" fmla="*/ 2273151 h 2727794"/>
              <a:gd name="connsiteX11" fmla="*/ 11037866 w 11534443"/>
              <a:gd name="connsiteY11" fmla="*/ 2727794 h 2727794"/>
              <a:gd name="connsiteX12" fmla="*/ 4806017 w 11534443"/>
              <a:gd name="connsiteY12" fmla="*/ 2727794 h 2727794"/>
              <a:gd name="connsiteX13" fmla="*/ 1922407 w 11534443"/>
              <a:gd name="connsiteY13" fmla="*/ 2727794 h 2727794"/>
              <a:gd name="connsiteX14" fmla="*/ 1922407 w 11534443"/>
              <a:gd name="connsiteY14" fmla="*/ 2727794 h 2727794"/>
              <a:gd name="connsiteX15" fmla="*/ 496575 w 11534443"/>
              <a:gd name="connsiteY15" fmla="*/ 2727794 h 2727794"/>
              <a:gd name="connsiteX16" fmla="*/ 0 w 11534443"/>
              <a:gd name="connsiteY16" fmla="*/ 2273151 h 2727794"/>
              <a:gd name="connsiteX17" fmla="*/ 0 w 11534443"/>
              <a:gd name="connsiteY17" fmla="*/ 2273162 h 2727794"/>
              <a:gd name="connsiteX18" fmla="*/ -580413 w 11534443"/>
              <a:gd name="connsiteY18" fmla="*/ 1830103 h 2727794"/>
              <a:gd name="connsiteX19" fmla="*/ 0 w 11534443"/>
              <a:gd name="connsiteY19" fmla="*/ 1591212 h 2727794"/>
              <a:gd name="connsiteX20" fmla="*/ 0 w 11534443"/>
              <a:gd name="connsiteY20" fmla="*/ 454641 h 272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34443" h="2727794" fill="none" extrusionOk="0">
                <a:moveTo>
                  <a:pt x="0" y="454641"/>
                </a:moveTo>
                <a:cubicBezTo>
                  <a:pt x="13058" y="208270"/>
                  <a:pt x="183652" y="63657"/>
                  <a:pt x="496575" y="0"/>
                </a:cubicBezTo>
                <a:cubicBezTo>
                  <a:pt x="891917" y="-103417"/>
                  <a:pt x="1289729" y="88134"/>
                  <a:pt x="1922407" y="0"/>
                </a:cubicBezTo>
                <a:lnTo>
                  <a:pt x="1922407" y="0"/>
                </a:lnTo>
                <a:cubicBezTo>
                  <a:pt x="2402569" y="133993"/>
                  <a:pt x="4106987" y="193242"/>
                  <a:pt x="4806017" y="0"/>
                </a:cubicBezTo>
                <a:cubicBezTo>
                  <a:pt x="5734897" y="-384371"/>
                  <a:pt x="9894615" y="159306"/>
                  <a:pt x="11037866" y="0"/>
                </a:cubicBezTo>
                <a:cubicBezTo>
                  <a:pt x="11337890" y="25742"/>
                  <a:pt x="11525042" y="215077"/>
                  <a:pt x="11534443" y="454641"/>
                </a:cubicBezTo>
                <a:cubicBezTo>
                  <a:pt x="11505530" y="566205"/>
                  <a:pt x="11526488" y="1377474"/>
                  <a:pt x="11534443" y="1591212"/>
                </a:cubicBezTo>
                <a:lnTo>
                  <a:pt x="11534443" y="1591212"/>
                </a:lnTo>
                <a:cubicBezTo>
                  <a:pt x="11558775" y="1715176"/>
                  <a:pt x="11505766" y="2171752"/>
                  <a:pt x="11534443" y="2273162"/>
                </a:cubicBezTo>
                <a:cubicBezTo>
                  <a:pt x="11534442" y="2273157"/>
                  <a:pt x="11534444" y="2273155"/>
                  <a:pt x="11534443" y="2273151"/>
                </a:cubicBezTo>
                <a:cubicBezTo>
                  <a:pt x="11474643" y="2435366"/>
                  <a:pt x="11294527" y="2797163"/>
                  <a:pt x="11037866" y="2727794"/>
                </a:cubicBezTo>
                <a:cubicBezTo>
                  <a:pt x="8235771" y="3068943"/>
                  <a:pt x="6766159" y="2361830"/>
                  <a:pt x="4806017" y="2727794"/>
                </a:cubicBezTo>
                <a:cubicBezTo>
                  <a:pt x="3765282" y="2712734"/>
                  <a:pt x="2552782" y="2553080"/>
                  <a:pt x="1922407" y="2727794"/>
                </a:cubicBezTo>
                <a:lnTo>
                  <a:pt x="1922407" y="2727794"/>
                </a:lnTo>
                <a:cubicBezTo>
                  <a:pt x="1222100" y="2661786"/>
                  <a:pt x="1013977" y="2692773"/>
                  <a:pt x="496575" y="2727794"/>
                </a:cubicBezTo>
                <a:cubicBezTo>
                  <a:pt x="122812" y="2711678"/>
                  <a:pt x="40235" y="2477249"/>
                  <a:pt x="0" y="2273151"/>
                </a:cubicBezTo>
                <a:cubicBezTo>
                  <a:pt x="0" y="2273154"/>
                  <a:pt x="0" y="2273160"/>
                  <a:pt x="0" y="2273162"/>
                </a:cubicBezTo>
                <a:cubicBezTo>
                  <a:pt x="-216886" y="2142197"/>
                  <a:pt x="-487414" y="2006642"/>
                  <a:pt x="-580413" y="1830103"/>
                </a:cubicBezTo>
                <a:cubicBezTo>
                  <a:pt x="-458779" y="1812807"/>
                  <a:pt x="-63412" y="1630552"/>
                  <a:pt x="0" y="1591212"/>
                </a:cubicBezTo>
                <a:cubicBezTo>
                  <a:pt x="-124575" y="1108712"/>
                  <a:pt x="101590" y="750440"/>
                  <a:pt x="0" y="454641"/>
                </a:cubicBezTo>
                <a:close/>
              </a:path>
              <a:path w="11534443" h="2727794" stroke="0" extrusionOk="0">
                <a:moveTo>
                  <a:pt x="0" y="454641"/>
                </a:moveTo>
                <a:cubicBezTo>
                  <a:pt x="-4394" y="211528"/>
                  <a:pt x="256175" y="-12843"/>
                  <a:pt x="496575" y="0"/>
                </a:cubicBezTo>
                <a:cubicBezTo>
                  <a:pt x="733508" y="88931"/>
                  <a:pt x="1612330" y="-87657"/>
                  <a:pt x="1922407" y="0"/>
                </a:cubicBezTo>
                <a:lnTo>
                  <a:pt x="1922407" y="0"/>
                </a:lnTo>
                <a:cubicBezTo>
                  <a:pt x="2646056" y="-173072"/>
                  <a:pt x="4511389" y="135422"/>
                  <a:pt x="4806017" y="0"/>
                </a:cubicBezTo>
                <a:cubicBezTo>
                  <a:pt x="6072747" y="-306724"/>
                  <a:pt x="9847661" y="321941"/>
                  <a:pt x="11037866" y="0"/>
                </a:cubicBezTo>
                <a:cubicBezTo>
                  <a:pt x="11327499" y="3099"/>
                  <a:pt x="11503730" y="180357"/>
                  <a:pt x="11534443" y="454641"/>
                </a:cubicBezTo>
                <a:cubicBezTo>
                  <a:pt x="11501959" y="620847"/>
                  <a:pt x="11535167" y="1381711"/>
                  <a:pt x="11534443" y="1591212"/>
                </a:cubicBezTo>
                <a:lnTo>
                  <a:pt x="11534443" y="1591212"/>
                </a:lnTo>
                <a:cubicBezTo>
                  <a:pt x="11551166" y="1784425"/>
                  <a:pt x="11445984" y="2018930"/>
                  <a:pt x="11534443" y="2273162"/>
                </a:cubicBezTo>
                <a:cubicBezTo>
                  <a:pt x="11534443" y="2273157"/>
                  <a:pt x="11534443" y="2273155"/>
                  <a:pt x="11534443" y="2273151"/>
                </a:cubicBezTo>
                <a:cubicBezTo>
                  <a:pt x="11494926" y="2571613"/>
                  <a:pt x="11306239" y="2747519"/>
                  <a:pt x="11037866" y="2727794"/>
                </a:cubicBezTo>
                <a:cubicBezTo>
                  <a:pt x="9469188" y="2910112"/>
                  <a:pt x="5556850" y="2789129"/>
                  <a:pt x="4806017" y="2727794"/>
                </a:cubicBezTo>
                <a:cubicBezTo>
                  <a:pt x="3327463" y="3041429"/>
                  <a:pt x="2678194" y="2970748"/>
                  <a:pt x="1922407" y="2727794"/>
                </a:cubicBezTo>
                <a:lnTo>
                  <a:pt x="1922407" y="2727794"/>
                </a:lnTo>
                <a:cubicBezTo>
                  <a:pt x="1450309" y="2917598"/>
                  <a:pt x="801803" y="2770405"/>
                  <a:pt x="496575" y="2727794"/>
                </a:cubicBezTo>
                <a:cubicBezTo>
                  <a:pt x="195517" y="2736575"/>
                  <a:pt x="18466" y="2469422"/>
                  <a:pt x="0" y="2273151"/>
                </a:cubicBezTo>
                <a:cubicBezTo>
                  <a:pt x="1" y="2273153"/>
                  <a:pt x="0" y="2273157"/>
                  <a:pt x="0" y="2273162"/>
                </a:cubicBezTo>
                <a:cubicBezTo>
                  <a:pt x="-134943" y="2114660"/>
                  <a:pt x="-317976" y="2038445"/>
                  <a:pt x="-580413" y="1830103"/>
                </a:cubicBezTo>
                <a:cubicBezTo>
                  <a:pt x="-434969" y="1800424"/>
                  <a:pt x="-229394" y="1692379"/>
                  <a:pt x="0" y="1591212"/>
                </a:cubicBezTo>
                <a:cubicBezTo>
                  <a:pt x="59527" y="1189030"/>
                  <a:pt x="-39682" y="637559"/>
                  <a:pt x="0" y="454641"/>
                </a:cubicBezTo>
                <a:close/>
              </a:path>
              <a:path w="11534443" h="2727794" fill="none" stroke="0" extrusionOk="0">
                <a:moveTo>
                  <a:pt x="0" y="454641"/>
                </a:moveTo>
                <a:cubicBezTo>
                  <a:pt x="20163" y="238057"/>
                  <a:pt x="193186" y="-6360"/>
                  <a:pt x="496575" y="0"/>
                </a:cubicBezTo>
                <a:cubicBezTo>
                  <a:pt x="948739" y="-86003"/>
                  <a:pt x="1243058" y="92865"/>
                  <a:pt x="1922407" y="0"/>
                </a:cubicBezTo>
                <a:lnTo>
                  <a:pt x="1922407" y="0"/>
                </a:lnTo>
                <a:cubicBezTo>
                  <a:pt x="2420444" y="95033"/>
                  <a:pt x="4180206" y="176997"/>
                  <a:pt x="4806017" y="0"/>
                </a:cubicBezTo>
                <a:cubicBezTo>
                  <a:pt x="5532839" y="-296997"/>
                  <a:pt x="9848784" y="199792"/>
                  <a:pt x="11037866" y="0"/>
                </a:cubicBezTo>
                <a:cubicBezTo>
                  <a:pt x="11335983" y="10223"/>
                  <a:pt x="11546133" y="222489"/>
                  <a:pt x="11534443" y="454641"/>
                </a:cubicBezTo>
                <a:cubicBezTo>
                  <a:pt x="11509115" y="567610"/>
                  <a:pt x="11488188" y="1422678"/>
                  <a:pt x="11534443" y="1591212"/>
                </a:cubicBezTo>
                <a:lnTo>
                  <a:pt x="11534443" y="1591212"/>
                </a:lnTo>
                <a:cubicBezTo>
                  <a:pt x="11537968" y="1708065"/>
                  <a:pt x="11515116" y="2187087"/>
                  <a:pt x="11534443" y="2273162"/>
                </a:cubicBezTo>
                <a:cubicBezTo>
                  <a:pt x="11534444" y="2273159"/>
                  <a:pt x="11534443" y="2273156"/>
                  <a:pt x="11534443" y="2273151"/>
                </a:cubicBezTo>
                <a:cubicBezTo>
                  <a:pt x="11514379" y="2517727"/>
                  <a:pt x="11327637" y="2787070"/>
                  <a:pt x="11037866" y="2727794"/>
                </a:cubicBezTo>
                <a:cubicBezTo>
                  <a:pt x="8915805" y="2935184"/>
                  <a:pt x="6974505" y="2493864"/>
                  <a:pt x="4806017" y="2727794"/>
                </a:cubicBezTo>
                <a:cubicBezTo>
                  <a:pt x="3720762" y="2548480"/>
                  <a:pt x="2407504" y="2506427"/>
                  <a:pt x="1922407" y="2727794"/>
                </a:cubicBezTo>
                <a:lnTo>
                  <a:pt x="1922407" y="2727794"/>
                </a:lnTo>
                <a:cubicBezTo>
                  <a:pt x="1291535" y="2667391"/>
                  <a:pt x="960107" y="2665577"/>
                  <a:pt x="496575" y="2727794"/>
                </a:cubicBezTo>
                <a:cubicBezTo>
                  <a:pt x="165064" y="2732885"/>
                  <a:pt x="24954" y="2522505"/>
                  <a:pt x="0" y="2273151"/>
                </a:cubicBezTo>
                <a:cubicBezTo>
                  <a:pt x="1" y="2273156"/>
                  <a:pt x="0" y="2273159"/>
                  <a:pt x="0" y="2273162"/>
                </a:cubicBezTo>
                <a:cubicBezTo>
                  <a:pt x="-233944" y="2170248"/>
                  <a:pt x="-485038" y="1984556"/>
                  <a:pt x="-580413" y="1830103"/>
                </a:cubicBezTo>
                <a:cubicBezTo>
                  <a:pt x="-453532" y="1814308"/>
                  <a:pt x="-75449" y="1615559"/>
                  <a:pt x="0" y="1591212"/>
                </a:cubicBezTo>
                <a:cubicBezTo>
                  <a:pt x="-84214" y="1165289"/>
                  <a:pt x="-8439" y="725711"/>
                  <a:pt x="0" y="454641"/>
                </a:cubicBezTo>
                <a:close/>
              </a:path>
              <a:path w="11534443" h="2727794" fill="none" stroke="0" extrusionOk="0">
                <a:moveTo>
                  <a:pt x="0" y="454641"/>
                </a:moveTo>
                <a:cubicBezTo>
                  <a:pt x="27781" y="252132"/>
                  <a:pt x="180015" y="10736"/>
                  <a:pt x="496575" y="0"/>
                </a:cubicBezTo>
                <a:cubicBezTo>
                  <a:pt x="837975" y="-75573"/>
                  <a:pt x="1308681" y="80349"/>
                  <a:pt x="1922407" y="0"/>
                </a:cubicBezTo>
                <a:lnTo>
                  <a:pt x="1922407" y="0"/>
                </a:lnTo>
                <a:cubicBezTo>
                  <a:pt x="2388259" y="141359"/>
                  <a:pt x="4202775" y="146008"/>
                  <a:pt x="4806017" y="0"/>
                </a:cubicBezTo>
                <a:cubicBezTo>
                  <a:pt x="5712744" y="-455103"/>
                  <a:pt x="9651777" y="321007"/>
                  <a:pt x="11037866" y="0"/>
                </a:cubicBezTo>
                <a:cubicBezTo>
                  <a:pt x="11328836" y="24194"/>
                  <a:pt x="11549669" y="185836"/>
                  <a:pt x="11534443" y="454641"/>
                </a:cubicBezTo>
                <a:cubicBezTo>
                  <a:pt x="11511178" y="569779"/>
                  <a:pt x="11514358" y="1413236"/>
                  <a:pt x="11534443" y="1591212"/>
                </a:cubicBezTo>
                <a:lnTo>
                  <a:pt x="11534443" y="1591212"/>
                </a:lnTo>
                <a:cubicBezTo>
                  <a:pt x="11564760" y="1701545"/>
                  <a:pt x="11504772" y="2181708"/>
                  <a:pt x="11534443" y="2273162"/>
                </a:cubicBezTo>
                <a:cubicBezTo>
                  <a:pt x="11534442" y="2273156"/>
                  <a:pt x="11534444" y="2273153"/>
                  <a:pt x="11534443" y="2273151"/>
                </a:cubicBezTo>
                <a:cubicBezTo>
                  <a:pt x="11489548" y="2432579"/>
                  <a:pt x="11329538" y="2800326"/>
                  <a:pt x="11037866" y="2727794"/>
                </a:cubicBezTo>
                <a:cubicBezTo>
                  <a:pt x="8462298" y="2940835"/>
                  <a:pt x="6617214" y="2588881"/>
                  <a:pt x="4806017" y="2727794"/>
                </a:cubicBezTo>
                <a:cubicBezTo>
                  <a:pt x="3808565" y="2611105"/>
                  <a:pt x="2518808" y="2515457"/>
                  <a:pt x="1922407" y="2727794"/>
                </a:cubicBezTo>
                <a:lnTo>
                  <a:pt x="1922407" y="2727794"/>
                </a:lnTo>
                <a:cubicBezTo>
                  <a:pt x="1203228" y="2641001"/>
                  <a:pt x="1028004" y="2676237"/>
                  <a:pt x="496575" y="2727794"/>
                </a:cubicBezTo>
                <a:cubicBezTo>
                  <a:pt x="127345" y="2731883"/>
                  <a:pt x="30581" y="2477016"/>
                  <a:pt x="0" y="2273151"/>
                </a:cubicBezTo>
                <a:cubicBezTo>
                  <a:pt x="0" y="2273156"/>
                  <a:pt x="1" y="2273160"/>
                  <a:pt x="0" y="2273162"/>
                </a:cubicBezTo>
                <a:cubicBezTo>
                  <a:pt x="-259623" y="2168170"/>
                  <a:pt x="-511333" y="1973631"/>
                  <a:pt x="-580413" y="1830103"/>
                </a:cubicBezTo>
                <a:cubicBezTo>
                  <a:pt x="-451991" y="1816036"/>
                  <a:pt x="-70293" y="1626485"/>
                  <a:pt x="0" y="1591212"/>
                </a:cubicBezTo>
                <a:cubicBezTo>
                  <a:pt x="-128992" y="1145889"/>
                  <a:pt x="101669" y="749762"/>
                  <a:pt x="0" y="45464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317910" y="2955013"/>
            <a:ext cx="11216533" cy="2308324"/>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Qua Thư gửi Đại hội các dân tộc thiểu số miền Nam, Bác Hồ bày tỏ tình cảm tha thiết đối với đồng bào các dân tộc thiểu số và niềm tin sâu sắc vào tình đoàn kết giữa các dân tộc anh em.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198213" y="799708"/>
            <a:ext cx="11435665" cy="647165"/>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Nêu</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giọng</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đọc</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của</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 </a:t>
            </a:r>
            <a:r>
              <a:rPr kumimoji="0" lang="en-US" altLang="en-US" sz="2800" b="0" i="0" u="none" strike="noStrike" kern="1200" cap="none" spc="0" normalizeH="0" noProof="0" dirty="0" err="1">
                <a:ln>
                  <a:noFill/>
                </a:ln>
                <a:solidFill>
                  <a:srgbClr val="FF0000"/>
                </a:solidFill>
                <a:effectLst/>
                <a:uLnTx/>
                <a:uFillTx/>
                <a:latin typeface="UTM Avo" panose="02040603050506020204" pitchFamily="18" charset="0"/>
                <a:ea typeface="+mn-ea"/>
                <a:cs typeface="Times New Roman" panose="02020603050405020304" pitchFamily="18" charset="0"/>
                <a:sym typeface="+mn-ea"/>
              </a:rPr>
              <a:t>bài</a:t>
            </a:r>
            <a:r>
              <a:rPr kumimoji="0" lang="en-US" altLang="en-US" sz="2800" b="0" i="0" u="none" strike="noStrike" kern="1200" cap="none" spc="0" normalizeH="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rPr>
              <a:t>.</a:t>
            </a:r>
            <a:endParaRPr kumimoji="0" lang="en-US" altLang="en-US" sz="28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sym typeface="+mn-ea"/>
            </a:endParaRPr>
          </a:p>
        </p:txBody>
      </p:sp>
      <p:sp>
        <p:nvSpPr>
          <p:cNvPr id="5" name="TextBox 4">
            <a:extLst>
              <a:ext uri="{FF2B5EF4-FFF2-40B4-BE49-F238E27FC236}">
                <a16:creationId xmlns:a16="http://schemas.microsoft.com/office/drawing/2014/main" id="{025DE307-6222-5899-748E-CBC65AE17F22}"/>
              </a:ext>
            </a:extLst>
          </p:cNvPr>
          <p:cNvSpPr txBox="1"/>
          <p:nvPr/>
        </p:nvSpPr>
        <p:spPr>
          <a:xfrm>
            <a:off x="328960" y="1987804"/>
            <a:ext cx="11435664" cy="3539430"/>
          </a:xfrm>
          <a:prstGeom prst="rect">
            <a:avLst/>
          </a:prstGeom>
          <a:noFill/>
        </p:spPr>
        <p:txBody>
          <a:bodyPr wrap="square">
            <a:spAutoFit/>
          </a:bodyPr>
          <a:lstStyle/>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lắng.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 giọng khoan thai.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3: Những câu là 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rãi.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dõng</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dạc,</a:t>
            </a:r>
            <a:r>
              <a:rPr lang="vi-VN" sz="32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 câu</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tức</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giận,</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tới</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dự</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32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32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vua đọc với giọng xúc động. Lời của các bô lão đọc với giọng khí thế, quyết tâm.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Đoạn 4 đọc với giọng từ tốn, trang </a:t>
            </a:r>
            <a:r>
              <a:rPr lang="vi-VN" sz="3200" spc="-10" dirty="0">
                <a:effectLst/>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0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0"/>
            <a:ext cx="12044854" cy="6863417"/>
          </a:xfrm>
          <a:prstGeom prst="rect">
            <a:avLst/>
          </a:prstGeom>
          <a:noFill/>
        </p:spPr>
        <p:txBody>
          <a:bodyPr wrap="square" rtlCol="0" anchor="t">
            <a:spAutoFit/>
          </a:bodyPr>
          <a:lstStyle/>
          <a:p>
            <a:pPr marR="265430" algn="just"/>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Giang sơn và Chính phủ / là giang sơn và Chính phủ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chung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của chúng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Vậy nên /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tất cả dân tộc chúng ta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phải đoàn kết chặt chẽ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giữ gìn nước non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ủng hộ Chính phủ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R="265430" algn="just"/>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Chúng</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ta</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thương</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yêu</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kính</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trọng</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phải</a:t>
            </a:r>
            <a:r>
              <a:rPr lang="vi-VN" sz="4000"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giúp</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đỡ</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nhau</a:t>
            </a:r>
            <a:r>
              <a:rPr lang="vi-VN" sz="4000" b="1" i="1"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mưu hạnh phúc chung của chúng ta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và con cháu chúng ta</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R="265430" algn="just"/>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Sông có thể cạn</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núi có</a:t>
            </a:r>
            <a:r>
              <a:rPr lang="vi-VN" sz="4000" b="1" i="1"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thể mòn</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nhưng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lòng đoàn kết</a:t>
            </a:r>
            <a:r>
              <a:rPr lang="vi-VN" sz="4000" b="1" i="1"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của chúng ta không bao giờ giảm bớt</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Chúng ta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quyết góp chung </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lực lượng lại / để </a:t>
            </a:r>
            <a:r>
              <a:rPr lang="vi-VN" sz="4000" b="1" i="1" dirty="0">
                <a:latin typeface="Times New Roman" panose="02020603050405020304" pitchFamily="18" charset="0"/>
                <a:ea typeface="Times New Roman" panose="02020603050405020304" pitchFamily="18" charset="0"/>
                <a:cs typeface="Times New Roman" panose="02020603050405020304" pitchFamily="18" charset="0"/>
              </a:rPr>
              <a:t>giữ vững quyền tự do</a:t>
            </a:r>
            <a:r>
              <a:rPr lang="vi-VN" sz="4000" i="1" dirty="0">
                <a:latin typeface="Times New Roman" panose="02020603050405020304" pitchFamily="18" charset="0"/>
                <a:ea typeface="Times New Roman" panose="02020603050405020304" pitchFamily="18" charset="0"/>
                <a:cs typeface="Times New Roman" panose="02020603050405020304" pitchFamily="18" charset="0"/>
              </a:rPr>
              <a:t>, / độc lập của chúng ta.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246766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em biết thêm được điều gì? </a:t>
            </a:r>
            <a:endPar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endParaRPr>
          </a:p>
          <a:p>
            <a:pPr marL="180340" marR="0" algn="just">
              <a:lnSpc>
                <a:spcPct val="150000"/>
              </a:lnSpc>
              <a:spcBef>
                <a:spcPts val="0"/>
              </a:spcBef>
              <a:spcAft>
                <a:spcPts val="0"/>
              </a:spcAft>
              <a:tabLst>
                <a:tab pos="270510" algn="l"/>
              </a:tabLst>
            </a:pPr>
            <a:r>
              <a:rPr lang="vi-VN"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Hãy nêu tầm quan trọng của sự đoàn kết dân tộc trong công cuộc xây dựng và phát triển đất nước.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4A8A9-65B0-74FD-292B-1E5ADA7C2C09}"/>
              </a:ext>
            </a:extLst>
          </p:cNvPr>
          <p:cNvSpPr txBox="1"/>
          <p:nvPr/>
        </p:nvSpPr>
        <p:spPr>
          <a:xfrm>
            <a:off x="14749" y="0"/>
            <a:ext cx="9114503" cy="707886"/>
          </a:xfrm>
          <a:prstGeom prst="rect">
            <a:avLst/>
          </a:prstGeom>
          <a:noFill/>
        </p:spPr>
        <p:txBody>
          <a:bodyPr wrap="square" rtlCol="0">
            <a:spAutoFit/>
          </a:bodyPr>
          <a:lstStyle/>
          <a:p>
            <a:r>
              <a:rPr lang="en-US" sz="4000" b="1" u="sng" dirty="0">
                <a:solidFill>
                  <a:srgbClr val="FF0000"/>
                </a:solidFill>
              </a:rPr>
              <a:t>TRÒ CHƠI</a:t>
            </a:r>
          </a:p>
        </p:txBody>
      </p:sp>
      <p:sp>
        <p:nvSpPr>
          <p:cNvPr id="4" name="Cloud 3">
            <a:extLst>
              <a:ext uri="{FF2B5EF4-FFF2-40B4-BE49-F238E27FC236}">
                <a16:creationId xmlns:a16="http://schemas.microsoft.com/office/drawing/2014/main" id="{5E7D0CBA-A86E-34E2-1356-9F005081CB81}"/>
              </a:ext>
            </a:extLst>
          </p:cNvPr>
          <p:cNvSpPr/>
          <p:nvPr/>
        </p:nvSpPr>
        <p:spPr>
          <a:xfrm>
            <a:off x="5928852" y="117950"/>
            <a:ext cx="6400800" cy="2418772"/>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UTM Avo" panose="02040603050506020204" pitchFamily="18" charset="0"/>
              </a:rPr>
              <a:t>TRUYỀN ĐIỆN</a:t>
            </a:r>
          </a:p>
        </p:txBody>
      </p:sp>
    </p:spTree>
    <p:extLst>
      <p:ext uri="{BB962C8B-B14F-4D97-AF65-F5344CB8AC3E}">
        <p14:creationId xmlns:p14="http://schemas.microsoft.com/office/powerpoint/2010/main" val="337505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DD5AD0-3366-6364-084A-27FC96DE5438}"/>
              </a:ext>
            </a:extLst>
          </p:cNvPr>
          <p:cNvSpPr txBox="1"/>
          <p:nvPr/>
        </p:nvSpPr>
        <p:spPr>
          <a:xfrm>
            <a:off x="860742" y="1348058"/>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b="1" kern="1200" dirty="0" err="1">
                <a:solidFill>
                  <a:schemeClr val="tx1"/>
                </a:solidFill>
                <a:effectLst/>
                <a:latin typeface="+mj-lt"/>
                <a:ea typeface="+mj-ea"/>
                <a:cs typeface="+mj-cs"/>
              </a:rPr>
              <a:t>Kể</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tên</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các</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dân</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tộc</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anh</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em</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tại</a:t>
            </a:r>
            <a:r>
              <a:rPr lang="en-US" sz="5100" b="1" kern="1200" dirty="0">
                <a:solidFill>
                  <a:schemeClr val="tx1"/>
                </a:solidFill>
                <a:effectLst/>
                <a:latin typeface="+mj-lt"/>
                <a:ea typeface="+mj-ea"/>
                <a:cs typeface="+mj-cs"/>
              </a:rPr>
              <a:t> </a:t>
            </a:r>
            <a:r>
              <a:rPr lang="en-US" sz="5100" b="1" kern="1200" dirty="0" err="1">
                <a:solidFill>
                  <a:schemeClr val="tx1"/>
                </a:solidFill>
                <a:effectLst/>
                <a:latin typeface="+mj-lt"/>
                <a:ea typeface="+mj-ea"/>
                <a:cs typeface="+mj-cs"/>
              </a:rPr>
              <a:t>Việt</a:t>
            </a:r>
            <a:r>
              <a:rPr lang="en-US" sz="5100" b="1" kern="1200" dirty="0">
                <a:solidFill>
                  <a:schemeClr val="tx1"/>
                </a:solidFill>
                <a:effectLst/>
                <a:latin typeface="+mj-lt"/>
                <a:ea typeface="+mj-ea"/>
                <a:cs typeface="+mj-cs"/>
              </a:rPr>
              <a:t> Nam. </a:t>
            </a:r>
            <a:endParaRPr lang="en-US" sz="5100" b="1"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7E9201A6-1BF2-DCEC-0FDF-34FF2F00A6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1875" l="3563" r="99287">
                        <a14:foregroundMark x1="5701" y1="25000" x2="21140" y2="41406"/>
                        <a14:foregroundMark x1="20190" y1="25000" x2="24941" y2="28281"/>
                        <a14:foregroundMark x1="7126" y1="25938" x2="24941" y2="24063"/>
                        <a14:foregroundMark x1="24941" y1="24063" x2="28741" y2="32344"/>
                        <a14:foregroundMark x1="28741" y1="32344" x2="26603" y2="40313"/>
                        <a14:foregroundMark x1="26603" y1="40313" x2="10926" y2="43750"/>
                        <a14:foregroundMark x1="10926" y1="43750" x2="3800" y2="24375"/>
                        <a14:foregroundMark x1="3800" y1="24375" x2="16152" y2="20938"/>
                        <a14:foregroundMark x1="16152" y1="20938" x2="23753" y2="24219"/>
                        <a14:foregroundMark x1="40618" y1="10625" x2="31354" y2="17031"/>
                        <a14:foregroundMark x1="31354" y1="17031" x2="42993" y2="26406"/>
                        <a14:foregroundMark x1="42993" y1="26406" x2="59857" y2="24063"/>
                        <a14:foregroundMark x1="59857" y1="24063" x2="56057" y2="11406"/>
                        <a14:foregroundMark x1="56057" y1="11406" x2="41093" y2="10625"/>
                        <a14:foregroundMark x1="41093" y1="10625" x2="38955" y2="12812"/>
                        <a14:foregroundMark x1="75297" y1="16250" x2="65083" y2="25469"/>
                        <a14:foregroundMark x1="65083" y1="25469" x2="81948" y2="36563"/>
                        <a14:foregroundMark x1="81948" y1="36563" x2="93349" y2="34375"/>
                        <a14:foregroundMark x1="93349" y1="34375" x2="93349" y2="20469"/>
                        <a14:foregroundMark x1="93349" y1="20469" x2="84086" y2="12344"/>
                        <a14:foregroundMark x1="84086" y1="12344" x2="75297" y2="17031"/>
                        <a14:foregroundMark x1="49644" y1="32031" x2="52019" y2="42031"/>
                        <a14:foregroundMark x1="52019" y1="42031" x2="54632" y2="45938"/>
                        <a14:foregroundMark x1="42518" y1="33438" x2="54632" y2="33594"/>
                        <a14:foregroundMark x1="950" y1="43281" x2="9976" y2="88281"/>
                        <a14:foregroundMark x1="9976" y1="88281" x2="23040" y2="91719"/>
                        <a14:foregroundMark x1="23040" y1="91719" x2="49881" y2="91875"/>
                        <a14:foregroundMark x1="49881" y1="91875" x2="99287" y2="90781"/>
                        <a14:foregroundMark x1="38242" y1="47500" x2="88124" y2="66094"/>
                        <a14:foregroundMark x1="88124" y1="66094" x2="88599" y2="66094"/>
                        <a14:foregroundMark x1="37055" y1="57813" x2="84561" y2="73906"/>
                        <a14:foregroundMark x1="7601" y1="56406" x2="33729" y2="50156"/>
                      </a14:backgroundRemoval>
                    </a14:imgEffect>
                  </a14:imgLayer>
                </a14:imgProps>
              </a:ext>
            </a:extLst>
          </a:blip>
          <a:stretch>
            <a:fillRect/>
          </a:stretch>
        </p:blipFill>
        <p:spPr>
          <a:xfrm>
            <a:off x="5182756" y="-149942"/>
            <a:ext cx="6327057" cy="6382494"/>
          </a:xfrm>
          <a:prstGeom prst="rect">
            <a:avLst/>
          </a:prstGeom>
        </p:spPr>
      </p:pic>
    </p:spTree>
    <p:extLst>
      <p:ext uri="{BB962C8B-B14F-4D97-AF65-F5344CB8AC3E}">
        <p14:creationId xmlns:p14="http://schemas.microsoft.com/office/powerpoint/2010/main" val="2255352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85523" y="179600"/>
            <a:ext cx="6083098" cy="155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12</a:t>
            </a:r>
          </a:p>
          <a:p>
            <a:pPr eaLnBrk="1" hangingPunct="1">
              <a:spcBef>
                <a:spcPts val="1350"/>
              </a:spcBef>
              <a:defRPr/>
            </a:pPr>
            <a:r>
              <a:rPr lang="en-US" sz="4200" b="1" dirty="0" err="1">
                <a:solidFill>
                  <a:srgbClr val="FF0000"/>
                </a:solidFill>
                <a:latin typeface="UTM Avo" panose="02040603050506020204" pitchFamily="18" charset="0"/>
                <a:cs typeface="Times New Roman" panose="02020603050405020304" pitchFamily="18" charset="0"/>
              </a:rPr>
              <a:t>Bài</a:t>
            </a:r>
            <a:r>
              <a:rPr lang="en-US" sz="4200" b="1" dirty="0">
                <a:solidFill>
                  <a:srgbClr val="FF0000"/>
                </a:solidFill>
                <a:latin typeface="UTM Avo" panose="02040603050506020204" pitchFamily="18" charset="0"/>
                <a:cs typeface="Times New Roman" panose="02020603050405020304" pitchFamily="18" charset="0"/>
              </a:rPr>
              <a:t> </a:t>
            </a:r>
            <a:r>
              <a:rPr lang="en-US" sz="4200" b="1" dirty="0" err="1">
                <a:solidFill>
                  <a:srgbClr val="FF0000"/>
                </a:solidFill>
                <a:latin typeface="UTM Avo" panose="02040603050506020204" pitchFamily="18" charset="0"/>
                <a:cs typeface="Times New Roman" panose="02020603050405020304" pitchFamily="18" charset="0"/>
              </a:rPr>
              <a:t>đọc</a:t>
            </a:r>
            <a:r>
              <a:rPr lang="en-US" sz="4200" b="1" dirty="0">
                <a:solidFill>
                  <a:srgbClr val="FF0000"/>
                </a:solidFill>
                <a:latin typeface="UTM Avo" panose="020406030505060202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id="{E2AE1953-9085-240B-0868-00AC3B361D73}"/>
              </a:ext>
            </a:extLst>
          </p:cNvPr>
          <p:cNvPicPr>
            <a:picLocks noChangeAspect="1"/>
          </p:cNvPicPr>
          <p:nvPr/>
        </p:nvPicPr>
        <p:blipFill>
          <a:blip r:embed="rId3"/>
          <a:stretch>
            <a:fillRect/>
          </a:stretch>
        </p:blipFill>
        <p:spPr>
          <a:xfrm>
            <a:off x="6083097" y="0"/>
            <a:ext cx="6083097" cy="5619135"/>
          </a:xfrm>
          <a:prstGeom prst="rect">
            <a:avLst/>
          </a:prstGeom>
        </p:spPr>
      </p:pic>
      <p:sp>
        <p:nvSpPr>
          <p:cNvPr id="12" name="TextBox 11">
            <a:extLst>
              <a:ext uri="{FF2B5EF4-FFF2-40B4-BE49-F238E27FC236}">
                <a16:creationId xmlns:a16="http://schemas.microsoft.com/office/drawing/2014/main" id="{CD019DFB-673C-FC08-57D3-F13D54BAB135}"/>
              </a:ext>
            </a:extLst>
          </p:cNvPr>
          <p:cNvSpPr txBox="1"/>
          <p:nvPr/>
        </p:nvSpPr>
        <p:spPr>
          <a:xfrm>
            <a:off x="4993325" y="5828952"/>
            <a:ext cx="7540937" cy="954107"/>
          </a:xfrm>
          <a:prstGeom prst="rect">
            <a:avLst/>
          </a:prstGeom>
          <a:noFill/>
        </p:spPr>
        <p:txBody>
          <a:bodyPr wrap="square">
            <a:spAutoFit/>
          </a:bodyPr>
          <a:lstStyle/>
          <a:p>
            <a:pPr algn="ctr"/>
            <a:r>
              <a:rPr lang="vi-VN" sz="2800" b="1" dirty="0">
                <a:effectLst/>
                <a:latin typeface="+mj-lt"/>
                <a:ea typeface="Courier New" panose="02070309020205020404" pitchFamily="49" charset="0"/>
              </a:rPr>
              <a:t>Bức thư được khắc lên đá, đặt trên quảng trường Đoàn Kết ở thành phố </a:t>
            </a:r>
            <a:r>
              <a:rPr lang="en-US" sz="2800" b="1" dirty="0" err="1">
                <a:effectLst/>
                <a:latin typeface="+mj-lt"/>
                <a:ea typeface="Courier New" panose="02070309020205020404" pitchFamily="49" charset="0"/>
              </a:rPr>
              <a:t>Pleiku</a:t>
            </a:r>
            <a:r>
              <a:rPr lang="en-US" sz="2800" b="1" dirty="0">
                <a:effectLst/>
                <a:latin typeface="+mj-lt"/>
                <a:ea typeface="Courier New" panose="02070309020205020404" pitchFamily="49" charset="0"/>
              </a:rPr>
              <a:t> ( Gia Lai) </a:t>
            </a:r>
            <a:endParaRPr lang="en-US" sz="2800" b="1" dirty="0">
              <a:latin typeface="+mj-lt"/>
            </a:endParaRPr>
          </a:p>
        </p:txBody>
      </p:sp>
      <p:sp>
        <p:nvSpPr>
          <p:cNvPr id="14" name="TextBox 13">
            <a:extLst>
              <a:ext uri="{FF2B5EF4-FFF2-40B4-BE49-F238E27FC236}">
                <a16:creationId xmlns:a16="http://schemas.microsoft.com/office/drawing/2014/main" id="{09488068-F89F-34BD-A598-F55AC60DA103}"/>
              </a:ext>
            </a:extLst>
          </p:cNvPr>
          <p:cNvSpPr txBox="1"/>
          <p:nvPr/>
        </p:nvSpPr>
        <p:spPr>
          <a:xfrm>
            <a:off x="709029" y="1818204"/>
            <a:ext cx="5331308" cy="2031325"/>
          </a:xfrm>
          <a:prstGeom prst="rect">
            <a:avLst/>
          </a:prstGeom>
          <a:noFill/>
        </p:spPr>
        <p:txBody>
          <a:bodyPr wrap="square">
            <a:spAutoFit/>
          </a:bodyPr>
          <a:lstStyle/>
          <a:p>
            <a:pPr algn="just"/>
            <a:r>
              <a:rPr kumimoji="0" lang="vi-VN" sz="4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Thư gửi Đại hội các dân tộc thiểu số miền Nam</a:t>
            </a:r>
            <a:endParaRPr lang="en-US" dirty="0"/>
          </a:p>
        </p:txBody>
      </p:sp>
    </p:spTree>
    <p:extLst>
      <p:ext uri="{BB962C8B-B14F-4D97-AF65-F5344CB8AC3E}">
        <p14:creationId xmlns:p14="http://schemas.microsoft.com/office/powerpoint/2010/main" val="263243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298123" y="0"/>
            <a:ext cx="11792607" cy="5399940"/>
          </a:xfrm>
          <a:prstGeom prst="rect">
            <a:avLst/>
          </a:prstGeom>
          <a:noFill/>
        </p:spPr>
        <p:txBody>
          <a:bodyPr wrap="square">
            <a:spAutoFit/>
          </a:bodyPr>
          <a:lstStyle/>
          <a:p>
            <a:pPr indent="457200" algn="ctr">
              <a:lnSpc>
                <a:spcPct val="150000"/>
              </a:lnSpc>
              <a:spcAft>
                <a:spcPts val="600"/>
              </a:spcAft>
            </a:pPr>
            <a:r>
              <a:rPr lang="vi-VN" sz="2800" dirty="0">
                <a:solidFill>
                  <a:srgbClr val="FF0000"/>
                </a:solidFill>
                <a:latin typeface="UTM Avo" panose="02040603050506020204" pitchFamily="18" charset="0"/>
                <a:cs typeface="Times New Roman" panose="02020603050405020304" pitchFamily="18" charset="0"/>
              </a:rPr>
              <a:t>Thư gửi Đại hội các dân tộc thiểu số miền Nam</a:t>
            </a:r>
            <a:endParaRPr lang="en-US" sz="2800" dirty="0">
              <a:solidFill>
                <a:srgbClr val="FF0000"/>
              </a:solidFill>
              <a:latin typeface="UTM Avo" panose="02040603050506020204" pitchFamily="18" charset="0"/>
              <a:cs typeface="Times New Roman" panose="02020603050405020304" pitchFamily="18" charset="0"/>
            </a:endParaRP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Cùng các đồng bào dân tộc thiểu số,</a:t>
            </a: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Hôm nay đồng bào khai hội, sum họp một nhà thật là vui vẻ.</a:t>
            </a: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Tiếc vì đường sá xa xôi, tôi không đến dự hội được. Tôi tuy xa, nhưng lòng tôi và Chính phủ vẫn gần gũi đồng bào.</a:t>
            </a:r>
            <a:endParaRPr lang="en-US" sz="2400" dirty="0">
              <a:solidFill>
                <a:srgbClr val="7030A0"/>
              </a:solidFill>
              <a:effectLst/>
              <a:latin typeface="UTM Avo" panose="02040603050506020204" pitchFamily="18" charset="0"/>
              <a:ea typeface="Calibri" panose="020F0502020204030204" pitchFamily="34" charset="0"/>
            </a:endParaRPr>
          </a:p>
          <a:p>
            <a:pPr indent="457200" algn="just">
              <a:lnSpc>
                <a:spcPct val="150000"/>
              </a:lnSpc>
              <a:spcAft>
                <a:spcPts val="600"/>
              </a:spcAft>
            </a:pPr>
            <a:r>
              <a:rPr lang="vi-VN" sz="2400" dirty="0">
                <a:solidFill>
                  <a:srgbClr val="7030A0"/>
                </a:solidFill>
                <a:effectLst/>
                <a:latin typeface="UTM Avo" panose="02040603050506020204" pitchFamily="18" charset="0"/>
                <a:ea typeface="Calibri" panose="020F0502020204030204" pitchFamily="34" charset="0"/>
              </a:rPr>
              <a:t>Đồng bào Kinh hay Thổ, Mường hay Mán, Gia-rai hay Ê-đê, Xơ-đăng hay Ba-na và các dân tộc thiểu số khác, đều là con cháu Việt Nam, đều là anh em ruột thịt. Chúng ta sống chết có nhau, sướng khổ cùng nhau, no đói giúp nhau. [...]</a:t>
            </a:r>
          </a:p>
        </p:txBody>
      </p:sp>
    </p:spTree>
    <p:extLst>
      <p:ext uri="{BB962C8B-B14F-4D97-AF65-F5344CB8AC3E}">
        <p14:creationId xmlns:p14="http://schemas.microsoft.com/office/powerpoint/2010/main" val="59915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459064" y="824845"/>
            <a:ext cx="11981793" cy="5555945"/>
          </a:xfrm>
          <a:prstGeom prst="rect">
            <a:avLst/>
          </a:prstGeom>
          <a:noFill/>
        </p:spPr>
        <p:txBody>
          <a:bodyPr wrap="square">
            <a:spAutoFit/>
          </a:bodyPr>
          <a:lstStyle/>
          <a:p>
            <a:pPr indent="228600" algn="just">
              <a:lnSpc>
                <a:spcPct val="115000"/>
              </a:lnSpc>
            </a:pPr>
            <a:r>
              <a:rPr lang="en-US" sz="2200" dirty="0">
                <a:effectLst/>
                <a:latin typeface="UTM Avo" panose="02040603050506020204" pitchFamily="18" charset="0"/>
                <a:ea typeface="Calibri" panose="020F0502020204030204" pitchFamily="34" charset="0"/>
              </a:rPr>
              <a:t>	</a:t>
            </a:r>
            <a:r>
              <a:rPr lang="en-US" sz="2400" dirty="0">
                <a:solidFill>
                  <a:srgbClr val="7030A0"/>
                </a:solidFill>
                <a:latin typeface="UTM Avo" panose="02040603050506020204" pitchFamily="18" charset="0"/>
              </a:rPr>
              <a:t> Giang </a:t>
            </a:r>
            <a:r>
              <a:rPr lang="vi-VN" sz="2400" dirty="0">
                <a:solidFill>
                  <a:srgbClr val="7030A0"/>
                </a:solidFill>
              </a:rPr>
              <a:t>sơn và Chính phủ là </a:t>
            </a:r>
            <a:r>
              <a:rPr lang="en-US" sz="2400" dirty="0" err="1">
                <a:solidFill>
                  <a:srgbClr val="7030A0"/>
                </a:solidFill>
                <a:latin typeface="UTM Avo" panose="02040603050506020204" pitchFamily="18" charset="0"/>
              </a:rPr>
              <a:t>giang</a:t>
            </a:r>
            <a:r>
              <a:rPr lang="en-US" sz="2400" dirty="0">
                <a:solidFill>
                  <a:srgbClr val="7030A0"/>
                </a:solidFill>
                <a:latin typeface="UTM Avo" panose="02040603050506020204" pitchFamily="18" charset="0"/>
              </a:rPr>
              <a:t> </a:t>
            </a:r>
            <a:r>
              <a:rPr lang="vi-VN" sz="2400" dirty="0">
                <a:solidFill>
                  <a:srgbClr val="7030A0"/>
                </a:solidFill>
              </a:rPr>
              <a:t>sơn và Chính phủ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của chúng </a:t>
            </a:r>
            <a:r>
              <a:rPr lang="en-US" sz="2400" dirty="0">
                <a:solidFill>
                  <a:srgbClr val="7030A0"/>
                </a:solidFill>
                <a:latin typeface="UTM Avo" panose="02040603050506020204" pitchFamily="18" charset="0"/>
              </a:rPr>
              <a:t>ta. </a:t>
            </a:r>
            <a:r>
              <a:rPr lang="vi-VN" sz="2400" dirty="0">
                <a:solidFill>
                  <a:srgbClr val="7030A0"/>
                </a:solidFill>
              </a:rPr>
              <a:t>Vậy nên tất cả dân tộc chúng </a:t>
            </a:r>
            <a:r>
              <a:rPr lang="en-US" sz="2400" dirty="0">
                <a:solidFill>
                  <a:srgbClr val="7030A0"/>
                </a:solidFill>
                <a:latin typeface="UTM Avo" panose="02040603050506020204" pitchFamily="18" charset="0"/>
              </a:rPr>
              <a:t>ta </a:t>
            </a:r>
            <a:r>
              <a:rPr lang="vi-VN" sz="2400" dirty="0">
                <a:solidFill>
                  <a:srgbClr val="7030A0"/>
                </a:solidFill>
              </a:rPr>
              <a:t>phải đoàn kết chặt chẽ để giữ gìn nước </a:t>
            </a:r>
            <a:r>
              <a:rPr lang="en-US" sz="2400" dirty="0">
                <a:solidFill>
                  <a:srgbClr val="7030A0"/>
                </a:solidFill>
                <a:latin typeface="UTM Avo" panose="02040603050506020204" pitchFamily="18" charset="0"/>
              </a:rPr>
              <a:t>non ta, </a:t>
            </a:r>
            <a:r>
              <a:rPr lang="vi-VN" sz="2400" dirty="0">
                <a:solidFill>
                  <a:srgbClr val="7030A0"/>
                </a:solidFill>
              </a:rPr>
              <a:t>để ủng hộ Chính phủ </a:t>
            </a:r>
            <a:r>
              <a:rPr lang="en-US" sz="2400" dirty="0">
                <a:solidFill>
                  <a:srgbClr val="7030A0"/>
                </a:solidFill>
                <a:latin typeface="UTM Avo" panose="02040603050506020204" pitchFamily="18" charset="0"/>
              </a:rPr>
              <a:t>ta.</a:t>
            </a:r>
          </a:p>
          <a:p>
            <a:pPr indent="228600" algn="just">
              <a:lnSpc>
                <a:spcPct val="115000"/>
              </a:lnSpc>
            </a:pPr>
            <a:r>
              <a:rPr lang="vi-VN" sz="2400" dirty="0">
                <a:solidFill>
                  <a:srgbClr val="7030A0"/>
                </a:solidFill>
              </a:rPr>
              <a:t>Chúng </a:t>
            </a:r>
            <a:r>
              <a:rPr lang="en-US" sz="2400" dirty="0">
                <a:solidFill>
                  <a:srgbClr val="7030A0"/>
                </a:solidFill>
                <a:latin typeface="UTM Avo" panose="02040603050506020204" pitchFamily="18" charset="0"/>
              </a:rPr>
              <a:t>ta </a:t>
            </a:r>
            <a:r>
              <a:rPr lang="vi-VN" sz="2400" dirty="0">
                <a:solidFill>
                  <a:srgbClr val="7030A0"/>
                </a:solidFill>
              </a:rPr>
              <a:t>phải thương yêu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phải kính trọng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phải giúp đỡ </a:t>
            </a:r>
            <a:r>
              <a:rPr lang="en-US" sz="2400" dirty="0" err="1">
                <a:solidFill>
                  <a:srgbClr val="7030A0"/>
                </a:solidFill>
                <a:latin typeface="UTM Avo" panose="02040603050506020204" pitchFamily="18" charset="0"/>
              </a:rPr>
              <a:t>nhau</a:t>
            </a:r>
            <a:r>
              <a:rPr lang="en-US" sz="2400" dirty="0">
                <a:solidFill>
                  <a:srgbClr val="7030A0"/>
                </a:solidFill>
                <a:latin typeface="UTM Avo" panose="02040603050506020204" pitchFamily="18" charset="0"/>
              </a:rPr>
              <a:t> </a:t>
            </a:r>
            <a:r>
              <a:rPr lang="vi-VN" sz="2400" dirty="0">
                <a:solidFill>
                  <a:srgbClr val="7030A0"/>
                </a:solidFill>
              </a:rPr>
              <a:t>để mưu hạnh phúc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của chúng </a:t>
            </a:r>
            <a:r>
              <a:rPr lang="en-US" sz="2400" dirty="0">
                <a:solidFill>
                  <a:srgbClr val="7030A0"/>
                </a:solidFill>
                <a:latin typeface="UTM Avo" panose="02040603050506020204" pitchFamily="18" charset="0"/>
              </a:rPr>
              <a:t>ta </a:t>
            </a:r>
            <a:r>
              <a:rPr lang="vi-VN" sz="2400" dirty="0">
                <a:solidFill>
                  <a:srgbClr val="7030A0"/>
                </a:solidFill>
              </a:rPr>
              <a:t>và </a:t>
            </a:r>
            <a:r>
              <a:rPr lang="en-US" sz="2400" dirty="0">
                <a:solidFill>
                  <a:srgbClr val="7030A0"/>
                </a:solidFill>
                <a:latin typeface="UTM Avo" panose="02040603050506020204" pitchFamily="18" charset="0"/>
              </a:rPr>
              <a:t>con </a:t>
            </a:r>
            <a:r>
              <a:rPr lang="vi-VN" sz="2400" dirty="0">
                <a:solidFill>
                  <a:srgbClr val="7030A0"/>
                </a:solidFill>
              </a:rPr>
              <a:t>cháu chúng </a:t>
            </a:r>
            <a:r>
              <a:rPr lang="en-US" sz="2400" dirty="0">
                <a:solidFill>
                  <a:srgbClr val="7030A0"/>
                </a:solidFill>
                <a:latin typeface="UTM Avo" panose="02040603050506020204" pitchFamily="18" charset="0"/>
              </a:rPr>
              <a:t>ta.</a:t>
            </a:r>
          </a:p>
          <a:p>
            <a:pPr indent="228600" algn="just">
              <a:lnSpc>
                <a:spcPct val="115000"/>
              </a:lnSpc>
            </a:pPr>
            <a:r>
              <a:rPr lang="vi-VN" sz="2400" dirty="0">
                <a:solidFill>
                  <a:srgbClr val="7030A0"/>
                </a:solidFill>
              </a:rPr>
              <a:t>Sông có thể cạn, núi có thể mòn, nhưng lòng đoàn kết của chúng </a:t>
            </a:r>
            <a:r>
              <a:rPr lang="en-US" sz="2400" dirty="0">
                <a:solidFill>
                  <a:srgbClr val="7030A0"/>
                </a:solidFill>
                <a:latin typeface="UTM Avo" panose="02040603050506020204" pitchFamily="18" charset="0"/>
              </a:rPr>
              <a:t>ta </a:t>
            </a:r>
            <a:r>
              <a:rPr lang="vi-VN" sz="2400" dirty="0">
                <a:solidFill>
                  <a:srgbClr val="7030A0"/>
                </a:solidFill>
              </a:rPr>
              <a:t>không </a:t>
            </a:r>
            <a:r>
              <a:rPr lang="en-US" sz="2400" dirty="0">
                <a:solidFill>
                  <a:srgbClr val="7030A0"/>
                </a:solidFill>
                <a:latin typeface="UTM Avo" panose="02040603050506020204" pitchFamily="18" charset="0"/>
              </a:rPr>
              <a:t>bao </a:t>
            </a:r>
            <a:r>
              <a:rPr lang="vi-VN" sz="2400" dirty="0">
                <a:solidFill>
                  <a:srgbClr val="7030A0"/>
                </a:solidFill>
              </a:rPr>
              <a:t>giờ giảm bớt. Chúng </a:t>
            </a:r>
            <a:r>
              <a:rPr lang="en-US" sz="2400" dirty="0">
                <a:solidFill>
                  <a:srgbClr val="7030A0"/>
                </a:solidFill>
                <a:latin typeface="UTM Avo" panose="02040603050506020204" pitchFamily="18" charset="0"/>
              </a:rPr>
              <a:t>ta </a:t>
            </a:r>
            <a:r>
              <a:rPr lang="vi-VN" sz="2400" dirty="0">
                <a:solidFill>
                  <a:srgbClr val="7030A0"/>
                </a:solidFill>
              </a:rPr>
              <a:t>quyết góp </a:t>
            </a:r>
            <a:r>
              <a:rPr lang="en-US" sz="2400" dirty="0" err="1">
                <a:solidFill>
                  <a:srgbClr val="7030A0"/>
                </a:solidFill>
                <a:latin typeface="UTM Avo" panose="02040603050506020204" pitchFamily="18" charset="0"/>
              </a:rPr>
              <a:t>chung</a:t>
            </a:r>
            <a:r>
              <a:rPr lang="en-US" sz="2400" dirty="0">
                <a:solidFill>
                  <a:srgbClr val="7030A0"/>
                </a:solidFill>
                <a:latin typeface="UTM Avo" panose="02040603050506020204" pitchFamily="18" charset="0"/>
              </a:rPr>
              <a:t> </a:t>
            </a:r>
            <a:r>
              <a:rPr lang="vi-VN" sz="2400" dirty="0">
                <a:solidFill>
                  <a:srgbClr val="7030A0"/>
                </a:solidFill>
              </a:rPr>
              <a:t>lực lượng lại để giữ vững quyền tự </a:t>
            </a:r>
            <a:r>
              <a:rPr lang="en-US" sz="2400" dirty="0">
                <a:solidFill>
                  <a:srgbClr val="7030A0"/>
                </a:solidFill>
                <a:latin typeface="UTM Avo" panose="02040603050506020204" pitchFamily="18" charset="0"/>
              </a:rPr>
              <a:t>do, </a:t>
            </a:r>
            <a:r>
              <a:rPr lang="vi-VN" sz="2400" dirty="0">
                <a:solidFill>
                  <a:srgbClr val="7030A0"/>
                </a:solidFill>
              </a:rPr>
              <a:t>độc lập của chúng </a:t>
            </a:r>
            <a:r>
              <a:rPr lang="en-US" sz="2400" dirty="0">
                <a:solidFill>
                  <a:srgbClr val="7030A0"/>
                </a:solidFill>
                <a:latin typeface="UTM Avo" panose="02040603050506020204" pitchFamily="18" charset="0"/>
              </a:rPr>
              <a:t>ta.</a:t>
            </a:r>
          </a:p>
          <a:p>
            <a:pPr indent="228600" algn="just">
              <a:lnSpc>
                <a:spcPct val="115000"/>
              </a:lnSpc>
              <a:spcAft>
                <a:spcPts val="400"/>
              </a:spcAft>
            </a:pPr>
            <a:r>
              <a:rPr lang="en-US" sz="2400" dirty="0">
                <a:solidFill>
                  <a:srgbClr val="7030A0"/>
                </a:solidFill>
                <a:latin typeface="UTM Avo" panose="02040603050506020204" pitchFamily="18" charset="0"/>
              </a:rPr>
              <a:t>Xin </a:t>
            </a:r>
            <a:r>
              <a:rPr lang="vi-VN" sz="2400" dirty="0">
                <a:solidFill>
                  <a:srgbClr val="7030A0"/>
                </a:solidFill>
              </a:rPr>
              <a:t>chúc Đại hội thành công.</a:t>
            </a:r>
            <a:endParaRPr lang="en-US" sz="2400" dirty="0">
              <a:solidFill>
                <a:srgbClr val="7030A0"/>
              </a:solidFill>
              <a:latin typeface="UTM Avo" panose="02040603050506020204" pitchFamily="18" charset="0"/>
            </a:endParaRPr>
          </a:p>
          <a:p>
            <a:pPr marL="1384300" algn="ctr">
              <a:lnSpc>
                <a:spcPct val="115000"/>
              </a:lnSpc>
            </a:pPr>
            <a:r>
              <a:rPr lang="vi-VN" sz="2400" dirty="0">
                <a:solidFill>
                  <a:srgbClr val="7030A0"/>
                </a:solidFill>
              </a:rPr>
              <a:t>Lời chào thân ái</a:t>
            </a:r>
            <a:endParaRPr lang="en-US" sz="2400" dirty="0">
              <a:solidFill>
                <a:srgbClr val="7030A0"/>
              </a:solidFill>
              <a:latin typeface="UTM Avo" panose="02040603050506020204" pitchFamily="18" charset="0"/>
            </a:endParaRPr>
          </a:p>
          <a:p>
            <a:pPr marL="1384300" algn="ctr">
              <a:lnSpc>
                <a:spcPct val="115000"/>
              </a:lnSpc>
            </a:pPr>
            <a:r>
              <a:rPr lang="en-US" sz="2400" dirty="0">
                <a:solidFill>
                  <a:srgbClr val="7030A0"/>
                </a:solidFill>
                <a:latin typeface="UTM Avo" panose="02040603050506020204" pitchFamily="18" charset="0"/>
              </a:rPr>
              <a:t>Hà </a:t>
            </a:r>
            <a:r>
              <a:rPr lang="en-US" sz="2400" dirty="0" err="1">
                <a:solidFill>
                  <a:srgbClr val="7030A0"/>
                </a:solidFill>
                <a:latin typeface="UTM Avo" panose="02040603050506020204" pitchFamily="18" charset="0"/>
              </a:rPr>
              <a:t>Nội</a:t>
            </a:r>
            <a:r>
              <a:rPr lang="en-US" sz="2400" dirty="0">
                <a:solidFill>
                  <a:srgbClr val="7030A0"/>
                </a:solidFill>
                <a:latin typeface="UTM Avo" panose="02040603050506020204" pitchFamily="18" charset="0"/>
              </a:rPr>
              <a:t>, </a:t>
            </a:r>
            <a:r>
              <a:rPr lang="en-US" sz="2400" dirty="0" err="1">
                <a:solidFill>
                  <a:srgbClr val="7030A0"/>
                </a:solidFill>
                <a:latin typeface="UTM Avo" panose="02040603050506020204" pitchFamily="18" charset="0"/>
              </a:rPr>
              <a:t>ngày</a:t>
            </a:r>
            <a:r>
              <a:rPr lang="en-US" sz="2400" dirty="0">
                <a:solidFill>
                  <a:srgbClr val="7030A0"/>
                </a:solidFill>
                <a:latin typeface="UTM Avo" panose="02040603050506020204" pitchFamily="18" charset="0"/>
              </a:rPr>
              <a:t> 19 </a:t>
            </a:r>
            <a:r>
              <a:rPr lang="en-US" sz="2400" dirty="0" err="1">
                <a:solidFill>
                  <a:srgbClr val="7030A0"/>
                </a:solidFill>
                <a:latin typeface="UTM Avo" panose="02040603050506020204" pitchFamily="18" charset="0"/>
              </a:rPr>
              <a:t>tháng</a:t>
            </a:r>
            <a:r>
              <a:rPr lang="en-US" sz="2400" dirty="0">
                <a:solidFill>
                  <a:srgbClr val="7030A0"/>
                </a:solidFill>
                <a:latin typeface="UTM Avo" panose="02040603050506020204" pitchFamily="18" charset="0"/>
              </a:rPr>
              <a:t> 4 </a:t>
            </a:r>
            <a:r>
              <a:rPr lang="en-US" sz="2400" dirty="0" err="1">
                <a:solidFill>
                  <a:srgbClr val="7030A0"/>
                </a:solidFill>
                <a:latin typeface="UTM Avo" panose="02040603050506020204" pitchFamily="18" charset="0"/>
              </a:rPr>
              <a:t>năm</a:t>
            </a:r>
            <a:r>
              <a:rPr lang="en-US" sz="2400" dirty="0">
                <a:solidFill>
                  <a:srgbClr val="7030A0"/>
                </a:solidFill>
                <a:latin typeface="UTM Avo" panose="02040603050506020204" pitchFamily="18" charset="0"/>
              </a:rPr>
              <a:t> 1946</a:t>
            </a:r>
          </a:p>
          <a:p>
            <a:pPr marL="1384300" algn="ctr">
              <a:lnSpc>
                <a:spcPct val="115000"/>
              </a:lnSpc>
            </a:pPr>
            <a:r>
              <a:rPr lang="en-US" sz="2400" dirty="0">
                <a:solidFill>
                  <a:srgbClr val="7030A0"/>
                </a:solidFill>
                <a:latin typeface="UTM Avo" panose="02040603050506020204" pitchFamily="18" charset="0"/>
              </a:rPr>
              <a:t>HỒ CHÍ MINH</a:t>
            </a:r>
          </a:p>
          <a:p>
            <a:pPr marL="1384300">
              <a:lnSpc>
                <a:spcPct val="115000"/>
              </a:lnSpc>
            </a:pPr>
            <a:endParaRPr lang="en-US" sz="2000" dirty="0">
              <a:solidFill>
                <a:srgbClr val="231F20"/>
              </a:solidFill>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402276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55066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Ba-na</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3F59D9C4-92D7-DF7B-0595-4F8F3CB8153A}"/>
              </a:ext>
            </a:extLst>
          </p:cNvPr>
          <p:cNvSpPr/>
          <p:nvPr/>
        </p:nvSpPr>
        <p:spPr>
          <a:xfrm>
            <a:off x="6528753" y="214912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Gia-rai</a:t>
            </a:r>
            <a:endParaRPr lang="en-US" altLang="vi-VN" sz="48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id="{51DAEA4A-36EB-5D38-6949-3E33BC6B9ABB}"/>
              </a:ext>
            </a:extLst>
          </p:cNvPr>
          <p:cNvSpPr/>
          <p:nvPr/>
        </p:nvSpPr>
        <p:spPr>
          <a:xfrm>
            <a:off x="550662" y="358197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Xơ-đăng</a:t>
            </a:r>
            <a:endParaRPr lang="en-US" altLang="vi-VN" sz="4800" dirty="0">
              <a:solidFill>
                <a:srgbClr val="0070C0"/>
              </a:solidFill>
              <a:latin typeface="UTM Avo" panose="02040603050506020204" pitchFamily="18" charset="0"/>
            </a:endParaRPr>
          </a:p>
        </p:txBody>
      </p:sp>
      <p:sp>
        <p:nvSpPr>
          <p:cNvPr id="11" name="Rectangle: Rounded Corners 8">
            <a:extLst>
              <a:ext uri="{FF2B5EF4-FFF2-40B4-BE49-F238E27FC236}">
                <a16:creationId xmlns:a16="http://schemas.microsoft.com/office/drawing/2014/main" id="{2E6DA510-11ED-19BF-9D0E-CF2F1703AB89}"/>
              </a:ext>
            </a:extLst>
          </p:cNvPr>
          <p:cNvSpPr/>
          <p:nvPr/>
        </p:nvSpPr>
        <p:spPr>
          <a:xfrm>
            <a:off x="6528753" y="3631078"/>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dirty="0">
                <a:solidFill>
                  <a:srgbClr val="0070C0"/>
                </a:solidFill>
                <a:latin typeface="UTM Avo" panose="02040603050506020204" pitchFamily="18" charset="0"/>
              </a:rPr>
              <a:t>thiểu số</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P spid="10" grpId="0" bldLvl="0" animBg="1"/>
      <p:bldP spid="11"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512</TotalTime>
  <Words>1608</Words>
  <Application>Microsoft Office PowerPoint</Application>
  <PresentationFormat>Widescreen</PresentationFormat>
  <Paragraphs>117</Paragraphs>
  <Slides>30</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Arial</vt:lpstr>
      <vt:lpstr>Calibri</vt:lpstr>
      <vt:lpstr>Calibri Light</vt:lpstr>
      <vt:lpstr>Tahoma</vt:lpstr>
      <vt:lpstr>Times New Roman</vt:lpstr>
      <vt:lpstr>UTM Avo</vt:lpstr>
      <vt:lpstr>UTM Azuki</vt:lpstr>
      <vt:lpstr>UTM Bienvenue</vt:lpstr>
      <vt:lpstr>UTM LinotypeZapfino KT</vt:lpstr>
      <vt:lpstr>UTM Ong Do Tre</vt:lpstr>
      <vt:lpstr>UTM Showcard</vt:lpstr>
      <vt:lpstr>UVF Salome</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CÔNG NGHỆ PDC</cp:lastModifiedBy>
  <cp:revision>118</cp:revision>
  <dcterms:created xsi:type="dcterms:W3CDTF">2023-03-05T01:12:00Z</dcterms:created>
  <dcterms:modified xsi:type="dcterms:W3CDTF">2024-07-10T11:53:57Z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