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15"/>
  </p:notesMasterIdLst>
  <p:sldIdLst>
    <p:sldId id="459" r:id="rId4"/>
    <p:sldId id="269" r:id="rId5"/>
    <p:sldId id="460" r:id="rId6"/>
    <p:sldId id="461" r:id="rId7"/>
    <p:sldId id="462" r:id="rId8"/>
    <p:sldId id="463" r:id="rId9"/>
    <p:sldId id="464" r:id="rId10"/>
    <p:sldId id="257" r:id="rId11"/>
    <p:sldId id="435" r:id="rId12"/>
    <p:sldId id="444" r:id="rId13"/>
    <p:sldId id="467" r:id="rId14"/>
    <p:sldId id="445" r:id="rId16"/>
    <p:sldId id="423" r:id="rId17"/>
    <p:sldId id="447" r:id="rId18"/>
    <p:sldId id="468" r:id="rId19"/>
    <p:sldId id="469" r:id="rId20"/>
    <p:sldId id="470" r:id="rId21"/>
    <p:sldId id="437" r:id="rId22"/>
    <p:sldId id="474" r:id="rId23"/>
    <p:sldId id="425" r:id="rId24"/>
    <p:sldId id="473" r:id="rId25"/>
    <p:sldId id="471" r:id="rId26"/>
    <p:sldId id="452" r:id="rId27"/>
    <p:sldId id="465" r:id="rId28"/>
    <p:sldId id="450" r:id="rId29"/>
    <p:sldId id="475" r:id="rId30"/>
    <p:sldId id="476" r:id="rId31"/>
    <p:sldId id="477" r:id="rId32"/>
    <p:sldId id="478" r:id="rId33"/>
    <p:sldId id="481" r:id="rId34"/>
    <p:sldId id="479" r:id="rId35"/>
    <p:sldId id="427" r:id="rId36"/>
    <p:sldId id="455" r:id="rId37"/>
    <p:sldId id="458" r:id="rId38"/>
    <p:sldId id="267" r:id="rId39"/>
    <p:sldId id="472" r:id="rId40"/>
    <p:sldId id="26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2CF1-F3F5-49DD-8AD8-43D90316F37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5F92D-20B2-463F-B50D-E06407245E0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>
            <a:fillRect/>
          </a:stretch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>
              <a:fillRect/>
            </a:stretch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>
              <a:fillRect/>
            </a:stretch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20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audio3.wav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6.pn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audio" Target="../media/audio1.wav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2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slide" Target="slide35.xml"/><Relationship Id="rId3" Type="http://schemas.openxmlformats.org/officeDocument/2006/relationships/slide" Target="slide5.xml"/><Relationship Id="rId2" Type="http://schemas.openxmlformats.org/officeDocument/2006/relationships/slide" Target="slide6.xml"/><Relationship Id="rId1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1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3" Type="http://schemas.openxmlformats.org/officeDocument/2006/relationships/slide" Target="slide3.xml"/><Relationship Id="rId2" Type="http://schemas.openxmlformats.org/officeDocument/2006/relationships/image" Target="../media/image10.GIF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3" Type="http://schemas.openxmlformats.org/officeDocument/2006/relationships/slide" Target="slide3.xml"/><Relationship Id="rId2" Type="http://schemas.openxmlformats.org/officeDocument/2006/relationships/image" Target="../media/image10.GIF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3" Type="http://schemas.openxmlformats.org/officeDocument/2006/relationships/slide" Target="slide3.xml"/><Relationship Id="rId2" Type="http://schemas.openxmlformats.org/officeDocument/2006/relationships/image" Target="../media/image10.GIF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3" Type="http://schemas.openxmlformats.org/officeDocument/2006/relationships/slide" Target="slide3.xml"/><Relationship Id="rId2" Type="http://schemas.openxmlformats.org/officeDocument/2006/relationships/image" Target="../media/image10.GIF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007624"/>
            <a:ext cx="11809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33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MỘT SỐ THẬP PHÂN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endParaRPr 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TỰ NHIÊN </a:t>
            </a:r>
            <a:endParaRPr 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2061" t="7366" r="39358" b="19375"/>
          <a:stretch>
            <a:fillRect/>
          </a:stretch>
        </p:blipFill>
        <p:spPr>
          <a:xfrm rot="16200000">
            <a:off x="3781151" y="-2670811"/>
            <a:ext cx="4914901" cy="117587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9854" y="1300766"/>
            <a:ext cx="3979571" cy="1275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99513" y="1300765"/>
            <a:ext cx="4134677" cy="1680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883" y="5647362"/>
            <a:ext cx="2176298" cy="1033218"/>
          </a:xfrm>
          <a:prstGeom prst="rect">
            <a:avLst/>
          </a:prstGeom>
        </p:spPr>
      </p:pic>
      <p:sp>
        <p:nvSpPr>
          <p:cNvPr id="46" name="椭圆 45"/>
          <p:cNvSpPr/>
          <p:nvPr/>
        </p:nvSpPr>
        <p:spPr>
          <a:xfrm rot="20326307">
            <a:off x="1644680" y="5563282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 rot="20326307">
            <a:off x="1421956" y="546481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 rot="20326307">
            <a:off x="882093" y="442859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 rot="20326307">
            <a:off x="639434" y="636049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51527" y="824249"/>
            <a:ext cx="5120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3,9 : 3 =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05970" y="2272232"/>
            <a:ext cx="2001402" cy="1373347"/>
            <a:chOff x="2453687" y="3040609"/>
            <a:chExt cx="2001402" cy="1373347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3228622" y="3194756"/>
              <a:ext cx="11289" cy="1219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237948" y="3581915"/>
              <a:ext cx="121714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453687" y="3070393"/>
              <a:ext cx="10498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3,9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11327" y="3040609"/>
              <a:ext cx="8805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31460" y="2714541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84845" y="2676579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34459" y="2726025"/>
            <a:ext cx="22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22123" y="3174985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92924" y="3194411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3754145" y="3194411"/>
            <a:ext cx="6332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986546" y="2719643"/>
            <a:ext cx="33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30202" y="3705328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3761185" y="4244575"/>
            <a:ext cx="819720" cy="1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139906" y="4336412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461437" y="3723278"/>
            <a:ext cx="5161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3,9 : 3 = 1,3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4171" y="1777565"/>
            <a:ext cx="3387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261036" y="2726025"/>
            <a:ext cx="24900" cy="448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7" grpId="0"/>
      <p:bldP spid="28" grpId="0"/>
      <p:bldP spid="30" grpId="0"/>
      <p:bldP spid="31" grpId="0"/>
      <p:bldP spid="36" grpId="0"/>
      <p:bldP spid="40" grpId="0"/>
      <p:bldP spid="45" grpId="0"/>
      <p:bldP spid="5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8"/>
          <p:cNvSpPr/>
          <p:nvPr/>
        </p:nvSpPr>
        <p:spPr>
          <a:xfrm>
            <a:off x="1161804" y="2040835"/>
            <a:ext cx="10575701" cy="24004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>
            <a:fillRect/>
          </a:stretch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/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án lớp 5 Cánh diều Bài 33: Chia một số thập phân cho một số tự nhiên | Giải Toán lớp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81" y="2151822"/>
            <a:ext cx="9730547" cy="153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2278" y="1309960"/>
            <a:ext cx="594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án lớp 5 Cánh diều Bài 33: Chia một số thập phân cho một số tự nhiên | Giải Toán lớp 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79"/>
          <a:stretch>
            <a:fillRect/>
          </a:stretch>
        </p:blipFill>
        <p:spPr bwMode="auto">
          <a:xfrm>
            <a:off x="1469264" y="1406695"/>
            <a:ext cx="9730547" cy="8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1230"/>
          <a:stretch>
            <a:fillRect/>
          </a:stretch>
        </p:blipFill>
        <p:spPr>
          <a:xfrm>
            <a:off x="1653071" y="2801178"/>
            <a:ext cx="10349947" cy="285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161" y="687108"/>
            <a:ext cx="594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án lớp 5 Cánh diều Bài 33: Chia một số thập phân cho một số tự nhiên | Giải Toán lớp 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04"/>
          <a:stretch>
            <a:fillRect/>
          </a:stretch>
        </p:blipFill>
        <p:spPr bwMode="auto">
          <a:xfrm>
            <a:off x="1230726" y="1567389"/>
            <a:ext cx="9730547" cy="78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753369"/>
            <a:ext cx="594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53692"/>
          <a:stretch>
            <a:fillRect/>
          </a:stretch>
        </p:blipFill>
        <p:spPr>
          <a:xfrm>
            <a:off x="981902" y="2796208"/>
            <a:ext cx="10627001" cy="2981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8"/>
          <p:cNvSpPr/>
          <p:nvPr/>
        </p:nvSpPr>
        <p:spPr>
          <a:xfrm>
            <a:off x="1161804" y="2040835"/>
            <a:ext cx="10575701" cy="24004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400627" y="833842"/>
            <a:ext cx="642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1910" t="11077" r="7935" b="61698"/>
          <a:stretch>
            <a:fillRect/>
          </a:stretch>
        </p:blipFill>
        <p:spPr>
          <a:xfrm rot="16200000">
            <a:off x="260253" y="1737360"/>
            <a:ext cx="3896752" cy="36294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/>
          <a:srcRect l="25359" t="39269" r="14268" b="2799"/>
          <a:stretch>
            <a:fillRect/>
          </a:stretch>
        </p:blipFill>
        <p:spPr>
          <a:xfrm rot="16200000">
            <a:off x="6042074" y="-316525"/>
            <a:ext cx="3910823" cy="77231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/>
          <a:srcRect l="12272" t="11077" r="71203" b="57143"/>
          <a:stretch>
            <a:fillRect/>
          </a:stretch>
        </p:blipFill>
        <p:spPr>
          <a:xfrm rot="16200000">
            <a:off x="2410482" y="3960200"/>
            <a:ext cx="1070457" cy="4236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0793" y="792653"/>
            <a:ext cx="10410490" cy="1602817"/>
          </a:xfrm>
          <a:prstGeom prst="rect">
            <a:avLst/>
          </a:prstGeom>
        </p:spPr>
      </p:pic>
      <p:pic>
        <p:nvPicPr>
          <p:cNvPr id="1026" name="Picture 2" descr="Toán lớp 5 Cánh diều Bài 33: Chia một số thập phân cho một số tự nhiên | Giải Toán lớp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11" y="2807794"/>
            <a:ext cx="9818063" cy="336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2" y="158260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>
            <a:fillRect/>
          </a:stretch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/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VẬN DỤNG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ộng Powerpoint đẹp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937" y="4303947"/>
            <a:ext cx="1030743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Chúc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em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luôn học tốt!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2" descr="Ảnh động Powerpoint CT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54" y="1672914"/>
            <a:ext cx="1493117" cy="14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Ảnh động Powerpoint CT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42" y="-86735"/>
            <a:ext cx="1493117" cy="14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Ảnh động Powerpoint CT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791" y="278213"/>
            <a:ext cx="1493117" cy="14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Ảnh động Powerpoint CT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700" y="1458314"/>
            <a:ext cx="1493117" cy="14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65" y="5333075"/>
            <a:ext cx="3294104" cy="1762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87" y="5816127"/>
            <a:ext cx="8021152" cy="2202998"/>
          </a:xfrm>
          <a:prstGeom prst="rect">
            <a:avLst/>
          </a:prstGeom>
        </p:spPr>
      </p:pic>
      <p:pic>
        <p:nvPicPr>
          <p:cNvPr id="1028" name="Picture 4" descr="Ảnh động Powerpoint CT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448" y="5282473"/>
            <a:ext cx="71437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Ảnh động Powerpoint CT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23" y="4866349"/>
            <a:ext cx="800100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Ảnh động Powerpoint CT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403" y="1271340"/>
            <a:ext cx="1493117" cy="14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Ảnh động Powerpoint CT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684" y="1271340"/>
            <a:ext cx="1493117" cy="14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2073" y="2094512"/>
            <a:ext cx="1180992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33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MỘT SỐ THẬP PHÂN CHO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TỰ NHIÊN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70" y="87922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8"/>
          <p:cNvSpPr/>
          <p:nvPr/>
        </p:nvSpPr>
        <p:spPr>
          <a:xfrm>
            <a:off x="1161804" y="2040835"/>
            <a:ext cx="10575701" cy="24004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538" y="645845"/>
            <a:ext cx="11384924" cy="1221592"/>
          </a:xfrm>
        </p:spPr>
        <p:txBody>
          <a:bodyPr>
            <a:normAutofit fontScale="90000"/>
          </a:bodyPr>
          <a:lstStyle/>
          <a:p>
            <a:r>
              <a:rPr lang="vi-VN" sz="3600" b="1" dirty="0">
                <a:latin typeface="+mj-lt"/>
              </a:rPr>
              <a:t>Bài 3: </a:t>
            </a:r>
            <a:r>
              <a:rPr lang="vi-VN" sz="3600" dirty="0">
                <a:latin typeface="+mj-lt"/>
              </a:rPr>
              <a:t>Hươu cao cổ mẹ cao 4,24 m. Hươu cao cổ mẹ cao gấp 2 lần hươu cao cổ con. Hỏi hươu cao cổ con cao bao nhiêu mét?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1890" y="2008635"/>
            <a:ext cx="6488220" cy="4237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391" y="265494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cổ con cao số mét là: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4,24 : 2 = 2,12 (m)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số: 2,12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án lớp 5 Cánh diều Bài 33: Chia một số thập phân cho một số tự nhiên | Giải Toán lớp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03" y="1262447"/>
            <a:ext cx="10317617" cy="41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2010" y="206525"/>
            <a:ext cx="4816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Bài</a:t>
            </a:r>
            <a:r>
              <a:rPr lang="en-US" sz="3200" dirty="0" smtClean="0"/>
              <a:t> 4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633536" y="677672"/>
            <a:ext cx="3378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822761" y="2372706"/>
            <a:ext cx="32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5-Point Star 54">
            <a:hlinkClick r:id="rId1" action="ppaction://hlinksldjump"/>
          </p:cNvPr>
          <p:cNvSpPr/>
          <p:nvPr/>
        </p:nvSpPr>
        <p:spPr>
          <a:xfrm>
            <a:off x="3111621" y="2897773"/>
            <a:ext cx="1734819" cy="1425187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8559216" y="264354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5-Point Star 56">
            <a:hlinkClick r:id="rId2" action="ppaction://hlinksldjump"/>
          </p:cNvPr>
          <p:cNvSpPr/>
          <p:nvPr/>
        </p:nvSpPr>
        <p:spPr>
          <a:xfrm>
            <a:off x="7882759" y="3081916"/>
            <a:ext cx="1792862" cy="1519996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952241" y="2300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5-Point Star 60">
            <a:hlinkClick r:id="rId2" action="ppaction://hlinksldjump"/>
          </p:cNvPr>
          <p:cNvSpPr/>
          <p:nvPr/>
        </p:nvSpPr>
        <p:spPr>
          <a:xfrm>
            <a:off x="9345834" y="677655"/>
            <a:ext cx="1605870" cy="1024536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666610" y="68494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5-Point Star 64">
            <a:hlinkClick r:id="rId3" action="ppaction://hlinksldjump"/>
          </p:cNvPr>
          <p:cNvSpPr/>
          <p:nvPr/>
        </p:nvSpPr>
        <p:spPr>
          <a:xfrm>
            <a:off x="1001743" y="1150501"/>
            <a:ext cx="1722791" cy="208384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5914748" y="50811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5-Point Star 66">
            <a:hlinkClick r:id="rId2" action="ppaction://hlinksldjump"/>
          </p:cNvPr>
          <p:cNvSpPr/>
          <p:nvPr/>
        </p:nvSpPr>
        <p:spPr>
          <a:xfrm>
            <a:off x="5395174" y="1005198"/>
            <a:ext cx="1432205" cy="1638349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entagon 69">
            <a:hlinkClick r:id="rId4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pipi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82448" y="4848027"/>
            <a:ext cx="57415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LUCKY STAR</a:t>
            </a:r>
            <a:endParaRPr lang="en-US" sz="88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247650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0" y="1889180"/>
            <a:ext cx="174279" cy="154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60" grpId="0"/>
      <p:bldP spid="61" grpId="0" animBg="1"/>
      <p:bldP spid="61" grpId="1" animBg="1"/>
      <p:bldP spid="64" grpId="0"/>
      <p:bldP spid="65" grpId="0" animBg="1"/>
      <p:bldP spid="65" grpId="1" animBg="1"/>
      <p:bldP spid="66" grpId="0"/>
      <p:bldP spid="67" grpId="0" animBg="1"/>
      <p:bldP spid="67" grpId="1" animBg="1"/>
      <p:bldP spid="7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2010" y="206525"/>
            <a:ext cx="4816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Bài</a:t>
            </a:r>
            <a:r>
              <a:rPr lang="en-US" sz="3200" dirty="0" smtClean="0"/>
              <a:t> 4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633536" y="677672"/>
            <a:ext cx="3378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199" y="1262448"/>
            <a:ext cx="11352400" cy="1699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44" y="3433290"/>
            <a:ext cx="10697000" cy="2697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337" y="1270012"/>
            <a:ext cx="10869769" cy="17968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0912" y="591287"/>
            <a:ext cx="3374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31" y="3288531"/>
            <a:ext cx="10251583" cy="2919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dolls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217" y="1940523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Google Shape;189;p2"/>
          <p:cNvSpPr txBox="1"/>
          <p:nvPr/>
        </p:nvSpPr>
        <p:spPr>
          <a:xfrm>
            <a:off x="1509925" y="997597"/>
            <a:ext cx="948937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Vận</a:t>
            </a:r>
            <a:r>
              <a:rPr lang="en-US" sz="5400" b="1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5400" b="1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dụng</a:t>
            </a:r>
            <a:endParaRPr sz="5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1.48148E-6 L -8.33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5193812"/>
            <a:ext cx="1928563" cy="1614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768" y="4668504"/>
            <a:ext cx="1312137" cy="21960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9954" y="565322"/>
            <a:ext cx="10191481" cy="156966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5: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Dũng tập nhảy trong 5 tuần, mỗi tuần tập 5 ngày, thời gian tập mỗi ngày là như nhau. Tổng thời gian luyện tập là 37,5 giờ. Hỏi Dũng đã luyện tập bao nhiêu giờ mỗi ngày?</a:t>
            </a:r>
            <a:endParaRPr lang="vi-VN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323" y="2395872"/>
            <a:ext cx="5137006" cy="3000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5193812"/>
            <a:ext cx="1928563" cy="1614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768" y="4668504"/>
            <a:ext cx="1312137" cy="21960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9100" y="1094658"/>
            <a:ext cx="9994006" cy="42165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Open Sans"/>
              </a:rPr>
              <a:t>Bài</a:t>
            </a:r>
            <a:r>
              <a:rPr lang="en-US" sz="2800" b="1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/>
              </a:rPr>
              <a:t>giải</a:t>
            </a:r>
            <a:endParaRPr lang="en-US" sz="2800" b="1" dirty="0" smtClean="0">
              <a:solidFill>
                <a:srgbClr val="000000"/>
              </a:solidFill>
              <a:latin typeface="Open Sans"/>
            </a:endParaRPr>
          </a:p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× 5 = 25 (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37,5 : 25 = 1,5 (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1,5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2512" y="2858267"/>
            <a:ext cx="756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12192000" cy="6961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47" y="2378671"/>
            <a:ext cx="7680788" cy="4320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907" y="2811585"/>
            <a:ext cx="6911163" cy="388752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1896051" y="1121589"/>
            <a:ext cx="10831344" cy="4561152"/>
            <a:chOff x="1794414" y="1553101"/>
            <a:chExt cx="10831344" cy="4561152"/>
          </a:xfrm>
        </p:grpSpPr>
        <p:sp>
          <p:nvSpPr>
            <p:cNvPr id="13" name="TextBox 12"/>
            <p:cNvSpPr txBox="1"/>
            <p:nvPr/>
          </p:nvSpPr>
          <p:spPr>
            <a:xfrm>
              <a:off x="1794414" y="1553101"/>
              <a:ext cx="10747413" cy="3115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</a:t>
              </a:r>
              <a:endParaRPr lang="en-US" sz="8000" b="1" dirty="0">
                <a:ln w="3302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HẸN GẶP LẠI</a:t>
              </a:r>
              <a:endParaRPr lang="en-US" sz="8000" b="1" dirty="0">
                <a:ln w="3302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53507" y="2999233"/>
              <a:ext cx="8572251" cy="3115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endPara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  <a:endPara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2396" y="2860858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tốt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!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3" action="ppaction://hlinksldjump"/>
          </p:cNvPr>
          <p:cNvSpPr/>
          <p:nvPr/>
        </p:nvSpPr>
        <p:spPr>
          <a:xfrm flipH="1">
            <a:off x="10317841" y="6193284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HOME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434107" y="1063906"/>
            <a:ext cx="6915955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</a:rPr>
              <a:t>548,4 : 10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9931" y="3892907"/>
            <a:ext cx="4712133" cy="1439743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548,4 : </a:t>
            </a:r>
            <a:r>
              <a:rPr lang="en-US" sz="3200" b="1" dirty="0" smtClean="0">
                <a:solidFill>
                  <a:schemeClr val="tx1"/>
                </a:solidFill>
              </a:rPr>
              <a:t>10 = 54,84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You are given 3 candies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3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action="ppaction://hlinksldjump"/>
              </a:rPr>
              <a:t>HOME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459865" y="1128936"/>
            <a:ext cx="7446135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60,7 : 10  ….. </a:t>
            </a:r>
            <a:r>
              <a:rPr lang="en-US" sz="4800" b="1" dirty="0" smtClean="0">
                <a:solidFill>
                  <a:srgbClr val="002060"/>
                </a:solidFill>
              </a:rPr>
              <a:t> 60,7 </a:t>
            </a:r>
            <a:r>
              <a:rPr lang="en-US" sz="4800" b="1" dirty="0">
                <a:solidFill>
                  <a:srgbClr val="002060"/>
                </a:solidFill>
              </a:rPr>
              <a:t>X 0,1 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92558" y="3925422"/>
            <a:ext cx="5763542" cy="1439743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srgbClr val="002060"/>
                </a:solidFill>
              </a:rPr>
              <a:t>60,7 : 10  ….. 60,7 X 0,1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1 candies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qual 2"/>
          <p:cNvSpPr/>
          <p:nvPr/>
        </p:nvSpPr>
        <p:spPr>
          <a:xfrm>
            <a:off x="5911403" y="4314423"/>
            <a:ext cx="605307" cy="47651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3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743200" y="1128936"/>
            <a:ext cx="7415901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</a:rPr>
              <a:t>898,45 : 100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23861" y="3834737"/>
            <a:ext cx="5738192" cy="1439743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8,9845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5 candies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3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203822" y="1128936"/>
            <a:ext cx="795527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</a:rPr>
              <a:t>765,3 : 1000</a:t>
            </a:r>
            <a:endParaRPr lang="en-US" sz="66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8507" y="3834737"/>
            <a:ext cx="5889772" cy="1439743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</a:rPr>
              <a:t>0,7653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8 candies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5083" y="2148301"/>
            <a:ext cx="1180992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33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MỘT SỐ THẬP PHÂN CHO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TỰ NHIÊN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>
            <a:fillRect/>
          </a:stretch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/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KHÁM PHÁ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2333</Words>
  <Application>WPS Presentation</Application>
  <PresentationFormat>Widescreen</PresentationFormat>
  <Paragraphs>153</Paragraphs>
  <Slides>37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53" baseType="lpstr">
      <vt:lpstr>Arial</vt:lpstr>
      <vt:lpstr>SimSun</vt:lpstr>
      <vt:lpstr>Wingdings</vt:lpstr>
      <vt:lpstr>Calibri</vt:lpstr>
      <vt:lpstr>Arial</vt:lpstr>
      <vt:lpstr>Times New Roman</vt:lpstr>
      <vt:lpstr>Times New Roman</vt:lpstr>
      <vt:lpstr>UTM Avo</vt:lpstr>
      <vt:lpstr>Microsoft YaHei</vt:lpstr>
      <vt:lpstr>Arial Unicode MS</vt:lpstr>
      <vt:lpstr>Calibri Light</vt:lpstr>
      <vt:lpstr>Open Sans</vt:lpstr>
      <vt:lpstr>Segoe Print</vt:lpstr>
      <vt:lpstr>SVN-Poky's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Bài 3: Hươu cao cổ mẹ cao 4,24 m. Hươu cao cổ mẹ cao gấp 2 lần hươu cao cổ con. Hỏi hươu cao cổ con cao bao nhiêu mét?</vt:lpstr>
      <vt:lpstr>Bài giải  Hươu cao cổ con cao số mét là: 4,24 : 2 = 2,12 (m)             Đáp số: 2,12 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Trọng Đông</dc:creator>
  <cp:lastModifiedBy>Đoàn Thu Thủy doanthuy2023</cp:lastModifiedBy>
  <cp:revision>109</cp:revision>
  <dcterms:created xsi:type="dcterms:W3CDTF">2023-08-27T06:50:00Z</dcterms:created>
  <dcterms:modified xsi:type="dcterms:W3CDTF">2025-11-25T01:56:29Z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7A669955619F40CCBBD39623E72272BF_12</vt:lpwstr>
  </property>
  <property fmtid="{D5CDD505-2E9C-101B-9397-08002B2CF9AE}" pid="3" name="KSOProductBuildVer">
    <vt:lpwstr>1033-12.2.0.23155</vt:lpwstr>
  </property>
</Properties>
</file>