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7"/>
  </p:notesMasterIdLst>
  <p:sldIdLst>
    <p:sldId id="427" r:id="rId6"/>
    <p:sldId id="430" r:id="rId7"/>
    <p:sldId id="441" r:id="rId8"/>
    <p:sldId id="444" r:id="rId9"/>
    <p:sldId id="445" r:id="rId10"/>
    <p:sldId id="442" r:id="rId11"/>
    <p:sldId id="446" r:id="rId12"/>
    <p:sldId id="447" r:id="rId13"/>
    <p:sldId id="443" r:id="rId14"/>
    <p:sldId id="438" r:id="rId15"/>
    <p:sldId id="431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E181"/>
    <a:srgbClr val="FFCB25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31718E-4092-4B1D-9C06-8299EA43CC09}" v="3" dt="2022-08-27T05:53:44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9290" autoAdjust="0"/>
  </p:normalViewPr>
  <p:slideViewPr>
    <p:cSldViewPr>
      <p:cViewPr varScale="1">
        <p:scale>
          <a:sx n="48" d="100"/>
          <a:sy n="48" d="100"/>
        </p:scale>
        <p:origin x="63" y="279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6031718E-4092-4B1D-9C06-8299EA43CC09}"/>
    <pc:docChg chg="modSld">
      <pc:chgData name="T H" userId="270efafb50020bd6" providerId="LiveId" clId="{6031718E-4092-4B1D-9C06-8299EA43CC09}" dt="2022-08-27T05:53:44.553" v="2" actId="14100"/>
      <pc:docMkLst>
        <pc:docMk/>
      </pc:docMkLst>
      <pc:sldChg chg="modSp">
        <pc:chgData name="T H" userId="270efafb50020bd6" providerId="LiveId" clId="{6031718E-4092-4B1D-9C06-8299EA43CC09}" dt="2022-08-27T05:05:29.751" v="0" actId="1076"/>
        <pc:sldMkLst>
          <pc:docMk/>
          <pc:sldMk cId="2662513508" sldId="442"/>
        </pc:sldMkLst>
        <pc:picChg chg="mod">
          <ac:chgData name="T H" userId="270efafb50020bd6" providerId="LiveId" clId="{6031718E-4092-4B1D-9C06-8299EA43CC09}" dt="2022-08-27T05:05:29.751" v="0" actId="1076"/>
          <ac:picMkLst>
            <pc:docMk/>
            <pc:sldMk cId="2662513508" sldId="442"/>
            <ac:picMk id="5127" creationId="{00000000-0000-0000-0000-000000000000}"/>
          </ac:picMkLst>
        </pc:picChg>
      </pc:sldChg>
      <pc:sldChg chg="modSp">
        <pc:chgData name="T H" userId="270efafb50020bd6" providerId="LiveId" clId="{6031718E-4092-4B1D-9C06-8299EA43CC09}" dt="2022-08-27T05:53:44.553" v="2" actId="14100"/>
        <pc:sldMkLst>
          <pc:docMk/>
          <pc:sldMk cId="3085710602" sldId="443"/>
        </pc:sldMkLst>
        <pc:spChg chg="mod">
          <ac:chgData name="T H" userId="270efafb50020bd6" providerId="LiveId" clId="{6031718E-4092-4B1D-9C06-8299EA43CC09}" dt="2022-08-27T05:53:44.553" v="2" actId="14100"/>
          <ac:spMkLst>
            <pc:docMk/>
            <pc:sldMk cId="3085710602" sldId="443"/>
            <ac:spMk id="26" creationId="{00000000-0000-0000-0000-000000000000}"/>
          </ac:spMkLst>
        </pc:spChg>
        <pc:spChg chg="mod">
          <ac:chgData name="T H" userId="270efafb50020bd6" providerId="LiveId" clId="{6031718E-4092-4B1D-9C06-8299EA43CC09}" dt="2022-08-27T05:53:44.553" v="2" actId="14100"/>
          <ac:spMkLst>
            <pc:docMk/>
            <pc:sldMk cId="3085710602" sldId="443"/>
            <ac:spMk id="27" creationId="{00000000-0000-0000-0000-000000000000}"/>
          </ac:spMkLst>
        </pc:spChg>
        <pc:grpChg chg="mod">
          <ac:chgData name="T H" userId="270efafb50020bd6" providerId="LiveId" clId="{6031718E-4092-4B1D-9C06-8299EA43CC09}" dt="2022-08-27T05:53:44.553" v="2" actId="14100"/>
          <ac:grpSpMkLst>
            <pc:docMk/>
            <pc:sldMk cId="3085710602" sldId="443"/>
            <ac:grpSpMk id="25" creationId="{00000000-0000-0000-0000-000000000000}"/>
          </ac:grpSpMkLst>
        </pc:grpChg>
        <pc:picChg chg="mod">
          <ac:chgData name="T H" userId="270efafb50020bd6" providerId="LiveId" clId="{6031718E-4092-4B1D-9C06-8299EA43CC09}" dt="2022-08-27T05:53:44.553" v="2" actId="14100"/>
          <ac:picMkLst>
            <pc:docMk/>
            <pc:sldMk cId="3085710602" sldId="443"/>
            <ac:picMk id="2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5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72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95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52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0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76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34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8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09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14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6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94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16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33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65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97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05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8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3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14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41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75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43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1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51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6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23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7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71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89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497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9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26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5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05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46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51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7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8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46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17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10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26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7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2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7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9.jpeg"/><Relationship Id="rId3" Type="http://schemas.openxmlformats.org/officeDocument/2006/relationships/image" Target="../media/image6.jpg"/><Relationship Id="rId7" Type="http://schemas.openxmlformats.org/officeDocument/2006/relationships/image" Target="../media/image15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7.jpeg"/><Relationship Id="rId5" Type="http://schemas.openxmlformats.org/officeDocument/2006/relationships/image" Target="../media/image14.jpeg"/><Relationship Id="rId15" Type="http://schemas.openxmlformats.org/officeDocument/2006/relationships/image" Target="../media/image21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19689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145388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618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204119" y="3962400"/>
            <a:ext cx="138684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HOẠT ĐỘNG SẢN XUẤT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NGHIỆP VÀ THỦ CÔNG (T3)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67294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06513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14" name="Group 13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20" y="3281529"/>
            <a:ext cx="7627197" cy="556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280319" y="2057400"/>
            <a:ext cx="14703489" cy="1221254"/>
            <a:chOff x="1280319" y="2057400"/>
            <a:chExt cx="14703489" cy="1221254"/>
          </a:xfrm>
        </p:grpSpPr>
        <p:sp>
          <p:nvSpPr>
            <p:cNvPr id="23" name="Rectangle 22"/>
            <p:cNvSpPr/>
            <p:nvPr/>
          </p:nvSpPr>
          <p:spPr>
            <a:xfrm>
              <a:off x="2588449" y="2438400"/>
              <a:ext cx="133953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khuyên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80319" y="2057400"/>
            <a:ext cx="14703489" cy="1221254"/>
            <a:chOff x="1280319" y="2057400"/>
            <a:chExt cx="14703489" cy="1221254"/>
          </a:xfrm>
        </p:grpSpPr>
        <p:sp>
          <p:nvSpPr>
            <p:cNvPr id="23" name="Rectangle 22"/>
            <p:cNvSpPr/>
            <p:nvPr/>
          </p:nvSpPr>
          <p:spPr>
            <a:xfrm>
              <a:off x="2588449" y="2438400"/>
              <a:ext cx="133953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khuyên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01521" y="3278654"/>
            <a:ext cx="11569669" cy="362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212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3230079"/>
            <a:ext cx="7275545" cy="530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280319" y="2057400"/>
            <a:ext cx="14703489" cy="1221254"/>
            <a:chOff x="1280319" y="2057400"/>
            <a:chExt cx="14703489" cy="1221254"/>
          </a:xfrm>
        </p:grpSpPr>
        <p:sp>
          <p:nvSpPr>
            <p:cNvPr id="23" name="Rectangle 22"/>
            <p:cNvSpPr/>
            <p:nvPr/>
          </p:nvSpPr>
          <p:spPr>
            <a:xfrm>
              <a:off x="2588449" y="2438400"/>
              <a:ext cx="133953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khuyên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9205119" y="3317798"/>
            <a:ext cx="65483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sẽ khuyên bạn là áo của chị Lan còn mới, vẫn sử dụng được. Nếu mua sản phẩm mới và bỏ sản phẩm cũ đi sẽ gây lãng phí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tốn tiền 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22" name="Group 2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8624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06" y="4296697"/>
            <a:ext cx="774382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70719" y="2283946"/>
            <a:ext cx="15148719" cy="1832580"/>
            <a:chOff x="1280319" y="2283946"/>
            <a:chExt cx="15148719" cy="1832580"/>
          </a:xfrm>
        </p:grpSpPr>
        <p:sp>
          <p:nvSpPr>
            <p:cNvPr id="28" name="Rectangle 27"/>
            <p:cNvSpPr/>
            <p:nvPr/>
          </p:nvSpPr>
          <p:spPr>
            <a:xfrm>
              <a:off x="2588449" y="2362200"/>
              <a:ext cx="1384058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sưu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tầm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kiệm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Chia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283946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15" name="Group 14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70719" y="2283946"/>
            <a:ext cx="15148719" cy="1832580"/>
            <a:chOff x="1280319" y="2283946"/>
            <a:chExt cx="15148719" cy="1832580"/>
          </a:xfrm>
        </p:grpSpPr>
        <p:sp>
          <p:nvSpPr>
            <p:cNvPr id="18" name="Rectangle 17"/>
            <p:cNvSpPr/>
            <p:nvPr/>
          </p:nvSpPr>
          <p:spPr>
            <a:xfrm>
              <a:off x="2588449" y="2362200"/>
              <a:ext cx="1384058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sưu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tầm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kiệm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Chia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283946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https://tech12h.com/sites/default/files/styles/inbody400/public/12_56.jpg?itok=TMRntq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4549563"/>
            <a:ext cx="610193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ech12h.com/sites/default/files/styles/inbody400/public/14_35.jpg?itok=TQLKRYF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19" y="4222327"/>
            <a:ext cx="5638800" cy="46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45589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ÔNG ĐIỆP BẢO VỆ MÔI TRƯỜNG - ASAHI JAPA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37" end="54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785"/>
            <a:ext cx="16276638" cy="91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9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9377" y="3108385"/>
            <a:ext cx="12266895" cy="2911416"/>
            <a:chOff x="2004077" y="4248834"/>
            <a:chExt cx="12266895" cy="2340038"/>
          </a:xfrm>
        </p:grpSpPr>
        <p:sp>
          <p:nvSpPr>
            <p:cNvPr id="26" name="Rounded Rectangle 1"/>
            <p:cNvSpPr/>
            <p:nvPr/>
          </p:nvSpPr>
          <p:spPr>
            <a:xfrm>
              <a:off x="2004077" y="4800600"/>
              <a:ext cx="12266895" cy="1788272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449249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944046"/>
                <a:gd name="connsiteY0" fmla="*/ 697435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697435 h 3977495"/>
                <a:gd name="connsiteX0" fmla="*/ 293298 w 12944046"/>
                <a:gd name="connsiteY0" fmla="*/ 889304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702834 w 12853655"/>
                <a:gd name="connsiteY4" fmla="*/ 3314566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558210 w 12853655"/>
                <a:gd name="connsiteY4" fmla="*/ 3161072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3655" h="3977495">
                  <a:moveTo>
                    <a:pt x="293298" y="889304"/>
                  </a:moveTo>
                  <a:cubicBezTo>
                    <a:pt x="379562" y="505926"/>
                    <a:pt x="400320" y="138023"/>
                    <a:pt x="662929" y="0"/>
                  </a:cubicBezTo>
                  <a:lnTo>
                    <a:pt x="12449249" y="0"/>
                  </a:lnTo>
                  <a:cubicBezTo>
                    <a:pt x="12677352" y="69011"/>
                    <a:pt x="12784643" y="122188"/>
                    <a:pt x="12853655" y="488314"/>
                  </a:cubicBezTo>
                  <a:lnTo>
                    <a:pt x="12558210" y="3161072"/>
                  </a:lnTo>
                  <a:cubicBezTo>
                    <a:pt x="12558210" y="3527198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721424"/>
                    <a:pt x="293298" y="889304"/>
                  </a:cubicBezTo>
                  <a:close/>
                </a:path>
              </a:pathLst>
            </a:custGeom>
            <a:solidFill>
              <a:srgbClr val="FFE181"/>
            </a:solidFill>
            <a:ln w="508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260725" y="5094570"/>
              <a:ext cx="1085835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nhắc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nhở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kiệm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60606" l="0" r="9251">
                          <a14:foregroundMark x1="4493" y1="28485" x2="7665" y2="25455"/>
                          <a14:foregroundMark x1="7665" y1="25455" x2="7841" y2="21818"/>
                          <a14:foregroundMark x1="7665" y1="14545" x2="7225" y2="24242"/>
                          <a14:foregroundMark x1="5286" y1="12121" x2="6079" y2="9697"/>
                          <a14:foregroundMark x1="6079" y1="9697" x2="6256" y2="21212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01" b="41125"/>
            <a:stretch/>
          </p:blipFill>
          <p:spPr bwMode="auto">
            <a:xfrm>
              <a:off x="2004077" y="4248834"/>
              <a:ext cx="1537208" cy="1445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20" name="Group 19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10049</TotalTime>
  <Words>590</Words>
  <Application>Microsoft Office PowerPoint</Application>
  <PresentationFormat>Custom</PresentationFormat>
  <Paragraphs>51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Times New Roman</vt:lpstr>
      <vt:lpstr>Default Design</vt:lpstr>
      <vt:lpstr>1_Default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 H</cp:lastModifiedBy>
  <cp:revision>1164</cp:revision>
  <dcterms:created xsi:type="dcterms:W3CDTF">2008-09-09T22:52:10Z</dcterms:created>
  <dcterms:modified xsi:type="dcterms:W3CDTF">2022-08-27T05:53:53Z</dcterms:modified>
</cp:coreProperties>
</file>