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07" r:id="rId2"/>
    <p:sldId id="9765" r:id="rId3"/>
    <p:sldId id="9746" r:id="rId4"/>
    <p:sldId id="9766" r:id="rId5"/>
    <p:sldId id="339" r:id="rId6"/>
    <p:sldId id="9761" r:id="rId7"/>
    <p:sldId id="9751" r:id="rId8"/>
    <p:sldId id="9768" r:id="rId9"/>
    <p:sldId id="9764" r:id="rId10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CAF69"/>
    <a:srgbClr val="DBE6D0"/>
    <a:srgbClr val="ECF2E6"/>
    <a:srgbClr val="3E8606"/>
    <a:srgbClr val="FFFF99"/>
    <a:srgbClr val="CCFFFF"/>
    <a:srgbClr val="90D1BF"/>
    <a:srgbClr val="1C4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91" autoAdjust="0"/>
  </p:normalViewPr>
  <p:slideViewPr>
    <p:cSldViewPr snapToGrid="0" showGuides="1">
      <p:cViewPr varScale="1">
        <p:scale>
          <a:sx n="82" d="100"/>
          <a:sy n="82" d="100"/>
        </p:scale>
        <p:origin x="720" y="72"/>
      </p:cViewPr>
      <p:guideLst>
        <p:guide orient="horz" pos="2169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5029D-511E-4094-B211-8710A01A9C4F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DD697-AC9F-4D42-AD06-619F245580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HS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đề</a:t>
            </a:r>
            <a:endParaRPr lang="en-US" altLang="zh-CN" dirty="0"/>
          </a:p>
          <a:p>
            <a:r>
              <a:rPr lang="en-US" altLang="zh-CN" dirty="0"/>
              <a:t>HS </a:t>
            </a:r>
            <a:r>
              <a:rPr lang="en-US" altLang="zh-CN" dirty="0" err="1"/>
              <a:t>thảo</a:t>
            </a:r>
            <a:r>
              <a:rPr lang="en-US" altLang="zh-CN" dirty="0"/>
              <a:t> </a:t>
            </a:r>
            <a:r>
              <a:rPr lang="en-US" altLang="zh-CN" dirty="0" err="1"/>
              <a:t>luận</a:t>
            </a:r>
            <a:r>
              <a:rPr lang="en-US" altLang="zh-CN" dirty="0"/>
              <a:t> </a:t>
            </a:r>
            <a:r>
              <a:rPr lang="en-US" altLang="zh-CN" dirty="0" err="1"/>
              <a:t>nhóm</a:t>
            </a:r>
            <a:r>
              <a:rPr lang="en-US" altLang="zh-CN" dirty="0"/>
              <a:t> </a:t>
            </a:r>
            <a:r>
              <a:rPr lang="en-US" altLang="zh-CN" dirty="0" err="1"/>
              <a:t>đôi</a:t>
            </a:r>
            <a:r>
              <a:rPr lang="en-US" altLang="zh-CN" dirty="0"/>
              <a:t>, e HS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đề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DD0D8B-9237-4177-9CBE-D45CC6DD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làm việc cá nhân ra vở. 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bao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C51AED7E-98A1-4317-A6D0-7D70C5EB603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.svg"/><Relationship Id="rId24" Type="http://schemas.openxmlformats.org/officeDocument/2006/relationships/image" Target="../media/image19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21.png"/><Relationship Id="rId10" Type="http://schemas.openxmlformats.org/officeDocument/2006/relationships/image" Target="../media/image12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sv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253351" y="2324183"/>
            <a:ext cx="73276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7830" y="699135"/>
            <a:ext cx="9087485" cy="2310130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ấu tạo của đoạn văn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ý kiến về một hiện tượng xã hội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956431" y="3534509"/>
            <a:ext cx="3235569" cy="2852223"/>
            <a:chOff x="8937033" y="2620109"/>
            <a:chExt cx="3235569" cy="2852223"/>
          </a:xfrm>
        </p:grpSpPr>
        <p:sp>
          <p:nvSpPr>
            <p:cNvPr id="8" name="Oval 7"/>
            <p:cNvSpPr/>
            <p:nvPr/>
          </p:nvSpPr>
          <p:spPr>
            <a:xfrm>
              <a:off x="9223396" y="2620109"/>
              <a:ext cx="2662842" cy="124294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8937033" y="3620383"/>
              <a:ext cx="3235569" cy="185194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Khẳng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định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ý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kiến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của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viết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9199" y="2849970"/>
              <a:ext cx="2700762" cy="96325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927240" y="3534509"/>
            <a:ext cx="3285929" cy="2917575"/>
            <a:chOff x="4907842" y="2620109"/>
            <a:chExt cx="3285929" cy="2917575"/>
          </a:xfrm>
        </p:grpSpPr>
        <p:sp>
          <p:nvSpPr>
            <p:cNvPr id="9" name="Oval 8"/>
            <p:cNvSpPr/>
            <p:nvPr/>
          </p:nvSpPr>
          <p:spPr>
            <a:xfrm>
              <a:off x="4907842" y="2620109"/>
              <a:ext cx="3134322" cy="11304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4958202" y="3494352"/>
              <a:ext cx="3235569" cy="204333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Đưa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lí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do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ý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kiến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viết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9704" y="2751703"/>
              <a:ext cx="3048264" cy="99880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60859" y="3535977"/>
            <a:ext cx="4479985" cy="2813745"/>
            <a:chOff x="141461" y="2621577"/>
            <a:chExt cx="4479985" cy="2813745"/>
          </a:xfrm>
        </p:grpSpPr>
        <p:sp>
          <p:nvSpPr>
            <p:cNvPr id="10" name="Oval 9"/>
            <p:cNvSpPr/>
            <p:nvPr/>
          </p:nvSpPr>
          <p:spPr>
            <a:xfrm>
              <a:off x="647763" y="2621577"/>
              <a:ext cx="3587262" cy="99880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: Rounded Corners 3"/>
            <p:cNvSpPr/>
            <p:nvPr/>
          </p:nvSpPr>
          <p:spPr>
            <a:xfrm>
              <a:off x="141461" y="3391990"/>
              <a:ext cx="4479985" cy="204333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Nêu hiện tượng (sự việc) và ý kiến của người viết (tán thành hay không tán 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5622" y="2676186"/>
              <a:ext cx="2645893" cy="963251"/>
            </a:xfrm>
            <a:prstGeom prst="rect">
              <a:avLst/>
            </a:prstGeom>
          </p:spPr>
        </p:pic>
      </p:grpSp>
      <p:sp>
        <p:nvSpPr>
          <p:cNvPr id="23" name="Arrow: Down 22"/>
          <p:cNvSpPr/>
          <p:nvPr/>
        </p:nvSpPr>
        <p:spPr>
          <a:xfrm>
            <a:off x="6282556" y="2716879"/>
            <a:ext cx="293788" cy="82649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row: Down 23"/>
          <p:cNvSpPr/>
          <p:nvPr/>
        </p:nvSpPr>
        <p:spPr>
          <a:xfrm rot="3503858">
            <a:off x="3780854" y="2351056"/>
            <a:ext cx="271511" cy="1469459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Down 24"/>
          <p:cNvSpPr/>
          <p:nvPr/>
        </p:nvSpPr>
        <p:spPr>
          <a:xfrm rot="18508243">
            <a:off x="8856867" y="2397220"/>
            <a:ext cx="263602" cy="149697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9652" y="4058563"/>
            <a:ext cx="2929408" cy="678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6877" y="336719"/>
            <a:ext cx="881824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Hãy tìm ý và sắp xếp ý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đoạn văn </a:t>
            </a:r>
            <a:endParaRPr lang="en-US" sz="36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viết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 </a:t>
            </a:r>
            <a:r>
              <a:rPr lang="vi-VN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đề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07875" y="2052082"/>
            <a:ext cx="7231734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1200">
              <a:lnSpc>
                <a:spcPct val="125000"/>
              </a:lnSpc>
              <a:spcAft>
                <a:spcPts val="4860"/>
              </a:spcAft>
            </a:pPr>
            <a:r>
              <a:rPr lang="vi-VN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 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1: </a:t>
            </a:r>
            <a:r>
              <a:rPr lang="vi-VN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 đoạn văn nêu ý kiến của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 việc học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tiểu học nên 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hay </a:t>
            </a:r>
            <a:r>
              <a:rPr lang="vi-VN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 nên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 thoại tới trường.</a:t>
            </a:r>
            <a:endParaRPr lang="en-US" sz="320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Shape 1127"/>
          <p:cNvPicPr/>
          <p:nvPr/>
        </p:nvPicPr>
        <p:blipFill>
          <a:blip r:embed="rId3"/>
          <a:stretch>
            <a:fillRect/>
          </a:stretch>
        </p:blipFill>
        <p:spPr>
          <a:xfrm>
            <a:off x="6583263" y="1742351"/>
            <a:ext cx="5275801" cy="28316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02641" y="5136286"/>
            <a:ext cx="6889359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nêu ý kiến của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việc một số học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rủ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 lội ở sông, suối hoặc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hồ.</a:t>
            </a:r>
            <a:endParaRPr lang="en-US" sz="32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075722"/>
            <a:ext cx="5302640" cy="2782278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 flipV="1">
            <a:off x="1710055" y="3232150"/>
            <a:ext cx="3902710" cy="33020"/>
          </a:xfrm>
          <a:prstGeom prst="line">
            <a:avLst/>
          </a:prstGeom>
          <a:ln w="31750" cap="rnd">
            <a:solidFill>
              <a:schemeClr val="accent2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306070" y="3852545"/>
            <a:ext cx="6025515" cy="48895"/>
          </a:xfrm>
          <a:prstGeom prst="line">
            <a:avLst/>
          </a:prstGeom>
          <a:ln w="31750" cap="rnd">
            <a:solidFill>
              <a:schemeClr val="accent2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7956550" y="6167755"/>
            <a:ext cx="3902710" cy="33020"/>
          </a:xfrm>
          <a:prstGeom prst="line">
            <a:avLst/>
          </a:prstGeom>
          <a:ln w="31750" cap="rnd">
            <a:solidFill>
              <a:schemeClr val="accent2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302885" y="6661150"/>
            <a:ext cx="5436870" cy="43815"/>
          </a:xfrm>
          <a:prstGeom prst="line">
            <a:avLst/>
          </a:prstGeom>
          <a:ln w="31750" cap="rnd">
            <a:solidFill>
              <a:schemeClr val="accent2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545" y="1285240"/>
            <a:ext cx="4123690" cy="17887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spcAft>
                <a:spcPts val="800"/>
              </a:spcAft>
              <a:tabLst>
                <a:tab pos="288290" algn="l"/>
              </a:tabLs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em, học sinh tiểu học nên hay không nên mang điện thoại tới </a:t>
            </a:r>
            <a:r>
              <a:rPr lang="vi-VN" sz="2800" spc="-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trường?</a:t>
            </a:r>
          </a:p>
          <a:p>
            <a:pPr>
              <a:spcAft>
                <a:spcPts val="800"/>
              </a:spcAft>
              <a:tabLst>
                <a:tab pos="288290" algn="l"/>
              </a:tabLst>
            </a:pP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288290" algn="l"/>
              </a:tabLs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do nào</a:t>
            </a:r>
            <a:r>
              <a:rPr lang="vi-VN" sz="2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 em</a:t>
            </a:r>
            <a:r>
              <a:rPr lang="vi-VN" sz="2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ý</a:t>
            </a:r>
            <a:r>
              <a:rPr lang="vi-VN" sz="2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 như</a:t>
            </a:r>
            <a:r>
              <a:rPr lang="vi-VN" sz="2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vậy?</a:t>
            </a:r>
          </a:p>
          <a:p>
            <a:pPr>
              <a:spcAft>
                <a:spcPts val="800"/>
              </a:spcAft>
              <a:tabLst>
                <a:tab pos="288290" algn="l"/>
              </a:tabLst>
            </a:pPr>
            <a:r>
              <a:rPr lang="vi-VN" sz="2800" i="1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  <a:tabLst>
                <a:tab pos="288290" algn="l"/>
              </a:tabLs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khẳng định lại ý kiến như thế nào để tránh lặp lại với câu ở đầu </a:t>
            </a:r>
            <a:r>
              <a:rPr lang="vi-VN" sz="2800" spc="-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đoạn?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45" y="318478"/>
            <a:ext cx="613351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ĐỀ 1</a:t>
            </a:r>
          </a:p>
        </p:txBody>
      </p:sp>
      <p:sp>
        <p:nvSpPr>
          <p:cNvPr id="2" name="TextBox 3"/>
          <p:cNvSpPr txBox="1"/>
          <p:nvPr/>
        </p:nvSpPr>
        <p:spPr>
          <a:xfrm>
            <a:off x="6058241" y="195825"/>
            <a:ext cx="613351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 Ý ĐỀ 2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828665" y="1161415"/>
            <a:ext cx="32385" cy="5615305"/>
          </a:xfrm>
          <a:prstGeom prst="line">
            <a:avLst/>
          </a:prstGeom>
          <a:ln w="31750" cap="rnd">
            <a:solidFill>
              <a:prstClr val="black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Box 2"/>
          <p:cNvSpPr txBox="1"/>
          <p:nvPr/>
        </p:nvSpPr>
        <p:spPr>
          <a:xfrm>
            <a:off x="6254750" y="1285240"/>
            <a:ext cx="5514340" cy="5220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AutoNum type="alphaLcParenR"/>
              <a:tabLst>
                <a:tab pos="288290" algn="l"/>
              </a:tabLst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kiến của em về việc một số HS tiểu học rủ nhau bơi lội ở sông, suối hoặc ao, hồ.</a:t>
            </a:r>
          </a:p>
          <a:p>
            <a:pPr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88290" algn="l"/>
              </a:tabLst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88290" algn="l"/>
              </a:tabLst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Những lí do nào khiến em có ý kiến như vậy?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88290" algn="l"/>
              </a:tabLst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288290" algn="l"/>
              </a:tabLst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Em khẳng định lại ý kiến như thế nào để tránh lặp lại với câu ở đầu đoạn?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63547" y="5042293"/>
            <a:ext cx="1107190" cy="1606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3860784" y="5705209"/>
            <a:ext cx="1107190" cy="16068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555599" y="-332213"/>
            <a:ext cx="1783094" cy="1893321"/>
          </a:xfrm>
          <a:prstGeom prst="rect">
            <a:avLst/>
          </a:prstGeom>
        </p:spPr>
      </p:pic>
      <p:sp>
        <p:nvSpPr>
          <p:cNvPr id="6" name="Freeform 2"/>
          <p:cNvSpPr/>
          <p:nvPr/>
        </p:nvSpPr>
        <p:spPr>
          <a:xfrm>
            <a:off x="5366962" y="4905301"/>
            <a:ext cx="1507449" cy="1476044"/>
          </a:xfrm>
          <a:custGeom>
            <a:avLst/>
            <a:gdLst/>
            <a:ahLst/>
            <a:cxnLst/>
            <a:rect l="l" t="t" r="r" b="b"/>
            <a:pathLst>
              <a:path w="3014898" h="2952088">
                <a:moveTo>
                  <a:pt x="0" y="0"/>
                </a:moveTo>
                <a:lnTo>
                  <a:pt x="3014898" y="0"/>
                </a:lnTo>
                <a:lnTo>
                  <a:pt x="3014898" y="2952088"/>
                </a:lnTo>
                <a:lnTo>
                  <a:pt x="0" y="2952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"/>
          <p:cNvSpPr/>
          <p:nvPr/>
        </p:nvSpPr>
        <p:spPr>
          <a:xfrm>
            <a:off x="231213" y="1657349"/>
            <a:ext cx="998041" cy="1878665"/>
          </a:xfrm>
          <a:custGeom>
            <a:avLst/>
            <a:gdLst/>
            <a:ahLst/>
            <a:cxnLst/>
            <a:rect l="l" t="t" r="r" b="b"/>
            <a:pathLst>
              <a:path w="1996082" h="3757331">
                <a:moveTo>
                  <a:pt x="0" y="0"/>
                </a:moveTo>
                <a:lnTo>
                  <a:pt x="1996082" y="0"/>
                </a:lnTo>
                <a:lnTo>
                  <a:pt x="1996082" y="3757332"/>
                </a:lnTo>
                <a:lnTo>
                  <a:pt x="0" y="3757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4"/>
          <p:cNvSpPr/>
          <p:nvPr/>
        </p:nvSpPr>
        <p:spPr>
          <a:xfrm>
            <a:off x="10881980" y="5573634"/>
            <a:ext cx="1310020" cy="1308383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5"/>
          <p:cNvSpPr/>
          <p:nvPr/>
        </p:nvSpPr>
        <p:spPr>
          <a:xfrm>
            <a:off x="2566413" y="1657349"/>
            <a:ext cx="938770" cy="953066"/>
          </a:xfrm>
          <a:custGeom>
            <a:avLst/>
            <a:gdLst/>
            <a:ahLst/>
            <a:cxnLst/>
            <a:rect l="l" t="t" r="r" b="b"/>
            <a:pathLst>
              <a:path w="1877540" h="1906132">
                <a:moveTo>
                  <a:pt x="0" y="0"/>
                </a:moveTo>
                <a:lnTo>
                  <a:pt x="1877540" y="0"/>
                </a:lnTo>
                <a:lnTo>
                  <a:pt x="1877540" y="1906132"/>
                </a:lnTo>
                <a:lnTo>
                  <a:pt x="0" y="19061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/>
          <p:cNvSpPr/>
          <p:nvPr/>
        </p:nvSpPr>
        <p:spPr>
          <a:xfrm rot="-2351199">
            <a:off x="1676427" y="49769"/>
            <a:ext cx="1525487" cy="1694986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7"/>
          <p:cNvSpPr/>
          <p:nvPr/>
        </p:nvSpPr>
        <p:spPr>
          <a:xfrm>
            <a:off x="2196633" y="1221108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2566413" y="2309917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</a:t>
            </a:r>
          </a:p>
        </p:txBody>
      </p:sp>
      <p:sp>
        <p:nvSpPr>
          <p:cNvPr id="13" name="Freeform 9"/>
          <p:cNvSpPr/>
          <p:nvPr/>
        </p:nvSpPr>
        <p:spPr>
          <a:xfrm rot="769930">
            <a:off x="6458406" y="5075759"/>
            <a:ext cx="589313" cy="629762"/>
          </a:xfrm>
          <a:custGeom>
            <a:avLst/>
            <a:gdLst/>
            <a:ahLst/>
            <a:cxnLst/>
            <a:rect l="l" t="t" r="r" b="b"/>
            <a:pathLst>
              <a:path w="1178625" h="1259523">
                <a:moveTo>
                  <a:pt x="0" y="0"/>
                </a:moveTo>
                <a:lnTo>
                  <a:pt x="1178624" y="0"/>
                </a:lnTo>
                <a:lnTo>
                  <a:pt x="1178624" y="1259523"/>
                </a:lnTo>
                <a:lnTo>
                  <a:pt x="0" y="12595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0"/>
          <p:cNvSpPr/>
          <p:nvPr/>
        </p:nvSpPr>
        <p:spPr>
          <a:xfrm>
            <a:off x="4414379" y="5018180"/>
            <a:ext cx="1768580" cy="455410"/>
          </a:xfrm>
          <a:custGeom>
            <a:avLst/>
            <a:gdLst/>
            <a:ahLst/>
            <a:cxnLst/>
            <a:rect l="l" t="t" r="r" b="b"/>
            <a:pathLst>
              <a:path w="3537160" h="910819">
                <a:moveTo>
                  <a:pt x="0" y="0"/>
                </a:moveTo>
                <a:lnTo>
                  <a:pt x="3537160" y="0"/>
                </a:lnTo>
                <a:lnTo>
                  <a:pt x="3537160" y="910819"/>
                </a:lnTo>
                <a:lnTo>
                  <a:pt x="0" y="91081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1"/>
          <p:cNvSpPr/>
          <p:nvPr/>
        </p:nvSpPr>
        <p:spPr>
          <a:xfrm>
            <a:off x="2402758" y="3388968"/>
            <a:ext cx="796133" cy="694627"/>
          </a:xfrm>
          <a:custGeom>
            <a:avLst/>
            <a:gdLst/>
            <a:ahLst/>
            <a:cxnLst/>
            <a:rect l="l" t="t" r="r" b="b"/>
            <a:pathLst>
              <a:path w="1592267" h="1389253">
                <a:moveTo>
                  <a:pt x="0" y="0"/>
                </a:moveTo>
                <a:lnTo>
                  <a:pt x="1592266" y="0"/>
                </a:lnTo>
                <a:lnTo>
                  <a:pt x="1592266" y="1389252"/>
                </a:lnTo>
                <a:lnTo>
                  <a:pt x="0" y="138925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2"/>
          <p:cNvSpPr/>
          <p:nvPr/>
        </p:nvSpPr>
        <p:spPr>
          <a:xfrm>
            <a:off x="9159831" y="185290"/>
            <a:ext cx="1110764" cy="891388"/>
          </a:xfrm>
          <a:custGeom>
            <a:avLst/>
            <a:gdLst/>
            <a:ahLst/>
            <a:cxnLst/>
            <a:rect l="l" t="t" r="r" b="b"/>
            <a:pathLst>
              <a:path w="2221527" h="1782776">
                <a:moveTo>
                  <a:pt x="0" y="0"/>
                </a:moveTo>
                <a:lnTo>
                  <a:pt x="2221527" y="0"/>
                </a:lnTo>
                <a:lnTo>
                  <a:pt x="2221527" y="1782776"/>
                </a:lnTo>
                <a:lnTo>
                  <a:pt x="0" y="178277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4"/>
          <p:cNvSpPr/>
          <p:nvPr/>
        </p:nvSpPr>
        <p:spPr>
          <a:xfrm rot="-8552691">
            <a:off x="10629072" y="5099758"/>
            <a:ext cx="973418" cy="198334"/>
          </a:xfrm>
          <a:custGeom>
            <a:avLst/>
            <a:gdLst/>
            <a:ahLst/>
            <a:cxnLst/>
            <a:rect l="l" t="t" r="r" b="b"/>
            <a:pathLst>
              <a:path w="1946835" h="396668">
                <a:moveTo>
                  <a:pt x="0" y="0"/>
                </a:moveTo>
                <a:lnTo>
                  <a:pt x="1946835" y="0"/>
                </a:lnTo>
                <a:lnTo>
                  <a:pt x="1946835" y="396668"/>
                </a:lnTo>
                <a:lnTo>
                  <a:pt x="0" y="39666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7"/>
          <p:cNvSpPr/>
          <p:nvPr/>
        </p:nvSpPr>
        <p:spPr>
          <a:xfrm>
            <a:off x="5309590" y="1426796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5338319" y="2492793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405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CÁO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dolls&#10;&#10;Description automatically generated with low confidence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974" y="1237957"/>
            <a:ext cx="3952787" cy="50852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8840" y="204321"/>
            <a:ext cx="1225131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sắp xếp các ý đã tìm được cho phù hợp 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cấu tạo của đoạn văn nêu ý kiến.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748" y="1659259"/>
            <a:ext cx="1090777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Ý kiến của em là gì (đồng ý hay không đồng ý với hiện tượng, vấn đề đã nêu)?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Có những lí do nào khiến em đồng ý hoặc không đồng ý?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sẽ khẳng định lại ý kiến của mình như thế nào ở phần kết đoạn để không lặp lại nguyên văn câu mở đoạn?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5309590" y="1426796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5338319" y="2492793"/>
            <a:ext cx="3829844" cy="77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</a:t>
            </a:r>
          </a:p>
        </p:txBody>
      </p:sp>
      <p:pic>
        <p:nvPicPr>
          <p:cNvPr id="6" name="Picture 5" descr="A group of dolls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974" y="1237957"/>
            <a:ext cx="3952787" cy="50852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018548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cs typeface="+mn-cs"/>
              <a:sym typeface="字魂55号-龙吟手书" panose="00000500000000000000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64542" y="2070965"/>
            <a:ext cx="66832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617-11人教版初九年级语文《故乡》PPT课件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409</Words>
  <Application>Microsoft Office PowerPoint</Application>
  <PresentationFormat>Widescreen</PresentationFormat>
  <Paragraphs>46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等线</vt:lpstr>
      <vt:lpstr>Times New Roman</vt:lpstr>
      <vt:lpstr>UTM Avo</vt:lpstr>
      <vt:lpstr>字魂55号-龙吟手书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5-0617-11人教版初九年级语文《故乡》PPT课件</dc:title>
  <dc:creator>Administrator</dc:creator>
  <cp:lastModifiedBy>Redstar</cp:lastModifiedBy>
  <cp:revision>99</cp:revision>
  <dcterms:created xsi:type="dcterms:W3CDTF">2019-06-17T08:03:00Z</dcterms:created>
  <dcterms:modified xsi:type="dcterms:W3CDTF">2025-11-27T12:21:40Z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FE183A6C056447C4A10EF9B79F2F4AAD</vt:lpwstr>
  </property>
  <property fmtid="{D5CDD505-2E9C-101B-9397-08002B2CF9AE}" pid="3" name="KSOProductBuildVer">
    <vt:lpwstr>1033-12.2.0.21931</vt:lpwstr>
  </property>
</Properties>
</file>