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</p:sldMasterIdLst>
  <p:notesMasterIdLst>
    <p:notesMasterId r:id="rId18"/>
  </p:notesMasterIdLst>
  <p:sldIdLst>
    <p:sldId id="256" r:id="rId3"/>
    <p:sldId id="257" r:id="rId4"/>
    <p:sldId id="402" r:id="rId5"/>
    <p:sldId id="271" r:id="rId6"/>
    <p:sldId id="404" r:id="rId7"/>
    <p:sldId id="400" r:id="rId8"/>
    <p:sldId id="397" r:id="rId9"/>
    <p:sldId id="401" r:id="rId10"/>
    <p:sldId id="258" r:id="rId11"/>
    <p:sldId id="263" r:id="rId12"/>
    <p:sldId id="264" r:id="rId13"/>
    <p:sldId id="265" r:id="rId14"/>
    <p:sldId id="281" r:id="rId15"/>
    <p:sldId id="385" r:id="rId16"/>
    <p:sldId id="403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0000FF"/>
    <a:srgbClr val="AFE2F0"/>
    <a:srgbClr val="FF66CC"/>
    <a:srgbClr val="F8CBAD"/>
    <a:srgbClr val="00FF00"/>
    <a:srgbClr val="006600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8187" autoAdjust="0"/>
  </p:normalViewPr>
  <p:slideViewPr>
    <p:cSldViewPr snapToGrid="0">
      <p:cViewPr>
        <p:scale>
          <a:sx n="84" d="100"/>
          <a:sy n="84" d="100"/>
        </p:scale>
        <p:origin x="-3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43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2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8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8856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7892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364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042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69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98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913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115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7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67" r:id="rId60"/>
    <p:sldLayoutId id="2147483768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18.jp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558EC8-F6AE-408D-8B9B-F219FA4753E6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2EA41F-142B-471D-804E-AC7A8B1BF9EC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80CA791-DB5E-408D-A2BE-B614CA7A8CAD}"/>
              </a:ext>
            </a:extLst>
          </p:cNvPr>
          <p:cNvSpPr/>
          <p:nvPr/>
        </p:nvSpPr>
        <p:spPr>
          <a:xfrm>
            <a:off x="982910" y="1536174"/>
            <a:ext cx="10535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36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47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37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43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6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=""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8"/>
            <a:ext cx="12192000" cy="6424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47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48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49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5 8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408644"/>
            <a:ext cx="12192000" cy="641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17 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18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2 6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8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=""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711117" y="820398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8887D0-55A5-42F9-8D72-03DCF6C3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21393" y="1181706"/>
            <a:ext cx="8149214" cy="5049042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B45DAD7C-4EE8-4A17-A8A8-A6C6987C502A}"/>
              </a:ext>
            </a:extLst>
          </p:cNvPr>
          <p:cNvSpPr txBox="1"/>
          <p:nvPr/>
        </p:nvSpPr>
        <p:spPr>
          <a:xfrm>
            <a:off x="3287785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=""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57087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=""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100030" y="458547"/>
            <a:ext cx="4068342" cy="659881"/>
            <a:chOff x="-3365820" y="306647"/>
            <a:chExt cx="3996328" cy="8049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5820" y="306647"/>
              <a:ext cx="3996328" cy="80492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38512" y="357468"/>
              <a:ext cx="570540" cy="67517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795121" y="317483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41 - 5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23 - 4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34 - 9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96 - 8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2273325" y="3545018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4321486" y="315305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4575297" y="3519560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6774350" y="314976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CE356CB-CBBC-4653-86D6-FA6C31DA5FC5}"/>
              </a:ext>
            </a:extLst>
          </p:cNvPr>
          <p:cNvSpPr txBox="1"/>
          <p:nvPr/>
        </p:nvSpPr>
        <p:spPr>
          <a:xfrm>
            <a:off x="9262615" y="319107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386561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4AE522-3589-42CD-88A4-4C17A721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1"/>
          <a:stretch/>
        </p:blipFill>
        <p:spPr>
          <a:xfrm>
            <a:off x="0" y="0"/>
            <a:ext cx="12192000" cy="6422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7126D7E-4725-40A4-92A7-8F4E54158D80}"/>
              </a:ext>
            </a:extLst>
          </p:cNvPr>
          <p:cNvGrpSpPr/>
          <p:nvPr/>
        </p:nvGrpSpPr>
        <p:grpSpPr>
          <a:xfrm>
            <a:off x="2182183" y="227338"/>
            <a:ext cx="7654276" cy="688758"/>
            <a:chOff x="1241150" y="422646"/>
            <a:chExt cx="7654276" cy="68875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="" xmlns:a16="http://schemas.microsoft.com/office/drawing/2014/main" id="{4AAC79ED-66C6-4A2A-9EBB-5ABA00727DEA}"/>
                </a:ext>
              </a:extLst>
            </p:cNvPr>
            <p:cNvSpPr/>
            <p:nvPr/>
          </p:nvSpPr>
          <p:spPr>
            <a:xfrm>
              <a:off x="1241150" y="422646"/>
              <a:ext cx="7654276" cy="68875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12A0F671-E4BE-4461-B6E7-5BB308DC98A3}"/>
                </a:ext>
              </a:extLst>
            </p:cNvPr>
            <p:cNvSpPr/>
            <p:nvPr/>
          </p:nvSpPr>
          <p:spPr>
            <a:xfrm>
              <a:off x="1271279" y="487764"/>
              <a:ext cx="550826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82E4089-2553-49CF-9D42-95D6A2AC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5" r="66311"/>
          <a:stretch/>
        </p:blipFill>
        <p:spPr>
          <a:xfrm>
            <a:off x="0" y="1182009"/>
            <a:ext cx="3950208" cy="27549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66D97EB5-4F20-45D0-8FBF-015AD82FD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9" r="39874"/>
          <a:stretch/>
        </p:blipFill>
        <p:spPr>
          <a:xfrm>
            <a:off x="3950208" y="1182009"/>
            <a:ext cx="3566160" cy="27549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A65AE4CC-2C23-49E6-9AD8-05729622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6" r="5213"/>
          <a:stretch/>
        </p:blipFill>
        <p:spPr>
          <a:xfrm>
            <a:off x="7516368" y="1182009"/>
            <a:ext cx="4675632" cy="275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2062B7-B475-46E8-94CD-C8A6F61C7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660" r="76262" b="58364"/>
          <a:stretch/>
        </p:blipFill>
        <p:spPr>
          <a:xfrm>
            <a:off x="1346781" y="3936910"/>
            <a:ext cx="2398596" cy="1286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DD97055-927A-499D-8C0B-32776279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23083" t="35700" r="57839" b="22664"/>
          <a:stretch/>
        </p:blipFill>
        <p:spPr>
          <a:xfrm rot="491549">
            <a:off x="3233692" y="5223527"/>
            <a:ext cx="2623273" cy="1407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214F5130-A874-4034-813A-73118FE207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078" t="41773" r="76844" b="16591"/>
          <a:stretch/>
        </p:blipFill>
        <p:spPr>
          <a:xfrm rot="21106612">
            <a:off x="-41025" y="5052166"/>
            <a:ext cx="2554517" cy="1370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53043DA6-DC4F-4177-B094-46A1D557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36918" t="5086" r="44004" b="53278"/>
          <a:stretch/>
        </p:blipFill>
        <p:spPr>
          <a:xfrm>
            <a:off x="4290321" y="3936910"/>
            <a:ext cx="2398596" cy="12866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31AA4A8-11D8-43D1-B92B-75604584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51250" t="41997" r="29672" b="16367"/>
          <a:stretch/>
        </p:blipFill>
        <p:spPr>
          <a:xfrm>
            <a:off x="6219548" y="5135803"/>
            <a:ext cx="2398596" cy="12866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34B98AF6-F317-4320-813C-07571949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62537" t="8886" r="18385" b="58364"/>
          <a:stretch/>
        </p:blipFill>
        <p:spPr>
          <a:xfrm>
            <a:off x="7382522" y="4016797"/>
            <a:ext cx="2453937" cy="1035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3560B7B6-E617-40FB-878B-F1CFF3122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5509" y2="30842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  <a14:backgroundMark x1="76553" y1="37603" x2="76553" y2="37603"/>
                        <a14:backgroundMark x1="78657" y1="34711" x2="78657" y2="34711"/>
                        <a14:backgroundMark x1="76553" y1="33058" x2="76553" y2="33058"/>
                        <a14:backgroundMark x1="74950" y1="33471" x2="74950" y2="33471"/>
                        <a14:backgroundMark x1="75351" y1="33058" x2="75351" y2="33058"/>
                        <a14:backgroundMark x1="75351" y1="31818" x2="79559" y2="33058"/>
                        <a14:backgroundMark x1="74749" y1="31818" x2="74749" y2="31818"/>
                      </a14:backgroundRemoval>
                    </a14:imgEffect>
                  </a14:imgLayer>
                </a14:imgProps>
              </a:ext>
            </a:extLst>
          </a:blip>
          <a:srcRect l="74211" t="31729" r="6711" b="26635"/>
          <a:stretch/>
        </p:blipFill>
        <p:spPr>
          <a:xfrm>
            <a:off x="8826677" y="5004558"/>
            <a:ext cx="2643274" cy="14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62748 -0.241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008 -0.2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5468 -0.4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200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44727 -0.44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21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9831 -0.2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2343 -0.4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-200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77305 -0.44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59" y="-22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" r="835"/>
          <a:stretch/>
        </p:blipFill>
        <p:spPr>
          <a:xfrm>
            <a:off x="1535837" y="1755451"/>
            <a:ext cx="9570128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26079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02535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31 - 6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86299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2012" y="406377"/>
            <a:ext cx="10781838" cy="1292662"/>
            <a:chOff x="275523" y="502080"/>
            <a:chExt cx="9815636" cy="1292662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275523" y="510957"/>
              <a:ext cx="9815636" cy="1283785"/>
              <a:chOff x="-3148619" y="249393"/>
              <a:chExt cx="9757755" cy="156596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148619" y="249393"/>
                <a:ext cx="9757755" cy="1565964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087819" y="64635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06637" y="502080"/>
              <a:ext cx="918452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66151" y="4730077"/>
            <a:ext cx="8371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50189" y="2141566"/>
            <a:ext cx="5193436" cy="155647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164578" y="3142134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792589" y="823865"/>
            <a:ext cx="1385181" cy="9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35720" y="814812"/>
            <a:ext cx="2449567" cy="181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490645" y="813303"/>
            <a:ext cx="1385181" cy="9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395239" y="1224513"/>
            <a:ext cx="3159470" cy="45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231201" y="1219986"/>
            <a:ext cx="1385181" cy="9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779397" y="1619061"/>
            <a:ext cx="4383328" cy="9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2227 -0.141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30"/>
            <a:ext cx="12192000" cy="641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=""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=""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=""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=""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=""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=""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=""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6 2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=""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4430</TotalTime>
  <Words>365</Words>
  <Application>Microsoft Office PowerPoint</Application>
  <PresentationFormat>Custom</PresentationFormat>
  <Paragraphs>91</Paragraphs>
  <Slides>15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584</cp:revision>
  <dcterms:created xsi:type="dcterms:W3CDTF">2021-02-20T02:56:00Z</dcterms:created>
  <dcterms:modified xsi:type="dcterms:W3CDTF">2025-11-24T15:26:11Z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