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18"/>
  </p:notesMasterIdLst>
  <p:sldIdLst>
    <p:sldId id="465" r:id="rId2"/>
    <p:sldId id="466" r:id="rId3"/>
    <p:sldId id="501" r:id="rId4"/>
    <p:sldId id="471" r:id="rId5"/>
    <p:sldId id="494" r:id="rId6"/>
    <p:sldId id="502" r:id="rId7"/>
    <p:sldId id="503" r:id="rId8"/>
    <p:sldId id="504" r:id="rId9"/>
    <p:sldId id="472" r:id="rId10"/>
    <p:sldId id="505" r:id="rId11"/>
    <p:sldId id="485" r:id="rId12"/>
    <p:sldId id="506" r:id="rId13"/>
    <p:sldId id="500" r:id="rId14"/>
    <p:sldId id="318" r:id="rId15"/>
    <p:sldId id="278" r:id="rId16"/>
    <p:sldId id="260" r:id="rId1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C4EF"/>
    <a:srgbClr val="F8D5D8"/>
    <a:srgbClr val="FCF6A3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F4FDB-AC13-45AB-9534-BAAFA7188509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9955D-1431-4288-93DB-F7EAB3A2DB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05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02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3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18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3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8260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5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C354FBDB-570B-47DF-96E0-31EC931D5420}" type="datetimeFigureOut">
              <a:rPr lang="en-US" smtClean="0"/>
              <a:t>11/23/2021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012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microsoft.com/office/2007/relationships/hdphoto" Target="../media/hdphoto5.wdp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2.xml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12" Type="http://schemas.openxmlformats.org/officeDocument/2006/relationships/slide" Target="slide1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90588" y="115120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95618" y="1725556"/>
            <a:ext cx="11367083" cy="31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200" b="1" dirty="0" err="1">
                <a:solidFill>
                  <a:srgbClr val="002060"/>
                </a:solidFill>
              </a:rPr>
              <a:t>Tuần</a:t>
            </a:r>
            <a:r>
              <a:rPr lang="en-US" sz="6200" b="1" dirty="0">
                <a:solidFill>
                  <a:srgbClr val="002060"/>
                </a:solidFill>
              </a:rPr>
              <a:t> 12:</a:t>
            </a:r>
            <a:endParaRPr sz="6200" b="1" dirty="0">
              <a:solidFill>
                <a:srgbClr val="002060"/>
              </a:solidFill>
            </a:endParaRP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200" b="1" dirty="0" err="1">
                <a:solidFill>
                  <a:srgbClr val="FF0000"/>
                </a:solidFill>
              </a:rPr>
              <a:t>Bài</a:t>
            </a:r>
            <a:r>
              <a:rPr lang="en-US" sz="6200" b="1" dirty="0">
                <a:solidFill>
                  <a:srgbClr val="FF0000"/>
                </a:solidFill>
              </a:rPr>
              <a:t> 27: </a:t>
            </a:r>
            <a:r>
              <a:rPr lang="en-US" sz="6200" b="1" dirty="0" err="1">
                <a:solidFill>
                  <a:srgbClr val="FF0000"/>
                </a:solidFill>
              </a:rPr>
              <a:t>Phép</a:t>
            </a:r>
            <a:r>
              <a:rPr lang="en-US" sz="6200" b="1" dirty="0">
                <a:solidFill>
                  <a:srgbClr val="FF0000"/>
                </a:solidFill>
              </a:rPr>
              <a:t> </a:t>
            </a:r>
            <a:r>
              <a:rPr lang="en-US" sz="6200" b="1" dirty="0" err="1">
                <a:solidFill>
                  <a:srgbClr val="FF0000"/>
                </a:solidFill>
              </a:rPr>
              <a:t>trừ</a:t>
            </a:r>
            <a:r>
              <a:rPr lang="en-US" sz="6200" b="1" dirty="0">
                <a:solidFill>
                  <a:srgbClr val="FF0000"/>
                </a:solidFill>
              </a:rPr>
              <a:t> </a:t>
            </a:r>
            <a:r>
              <a:rPr lang="en-US" sz="6200" b="1" dirty="0" err="1">
                <a:solidFill>
                  <a:srgbClr val="FF0000"/>
                </a:solidFill>
              </a:rPr>
              <a:t>trong</a:t>
            </a:r>
            <a:r>
              <a:rPr lang="en-US" sz="6200" b="1" dirty="0">
                <a:solidFill>
                  <a:srgbClr val="FF0000"/>
                </a:solidFill>
              </a:rPr>
              <a:t> </a:t>
            </a:r>
            <a:r>
              <a:rPr lang="en-US" sz="6200" b="1" dirty="0" err="1">
                <a:solidFill>
                  <a:srgbClr val="FF0000"/>
                </a:solidFill>
              </a:rPr>
              <a:t>phạm</a:t>
            </a:r>
            <a:r>
              <a:rPr lang="en-US" sz="6200" b="1" dirty="0">
                <a:solidFill>
                  <a:srgbClr val="FF0000"/>
                </a:solidFill>
              </a:rPr>
              <a:t> vi 6 (</a:t>
            </a:r>
            <a:r>
              <a:rPr lang="en-US" sz="6200" b="1" dirty="0" err="1">
                <a:solidFill>
                  <a:srgbClr val="FF0000"/>
                </a:solidFill>
              </a:rPr>
              <a:t>Tiếp</a:t>
            </a:r>
            <a:r>
              <a:rPr lang="en-US" sz="6200" b="1" dirty="0">
                <a:solidFill>
                  <a:srgbClr val="FF0000"/>
                </a:solidFill>
              </a:rPr>
              <a:t> </a:t>
            </a:r>
            <a:r>
              <a:rPr lang="en-US" sz="6200" b="1" dirty="0" err="1">
                <a:solidFill>
                  <a:srgbClr val="FF0000"/>
                </a:solidFill>
              </a:rPr>
              <a:t>theo</a:t>
            </a:r>
            <a:r>
              <a:rPr lang="en-US" sz="6200" b="1" dirty="0">
                <a:solidFill>
                  <a:srgbClr val="FF0000"/>
                </a:solidFill>
              </a:rPr>
              <a:t>) – </a:t>
            </a:r>
            <a:r>
              <a:rPr lang="en-US" sz="6200" b="1" dirty="0" err="1">
                <a:solidFill>
                  <a:srgbClr val="FF0000"/>
                </a:solidFill>
              </a:rPr>
              <a:t>Tiết</a:t>
            </a:r>
            <a:r>
              <a:rPr lang="en-US" sz="6200" b="1" dirty="0">
                <a:solidFill>
                  <a:srgbClr val="FF0000"/>
                </a:solidFill>
              </a:rPr>
              <a:t> 1 </a:t>
            </a:r>
            <a:endParaRPr sz="6200" dirty="0"/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07D3810C-4224-4A1B-876C-B50B3FC9448C}"/>
              </a:ext>
            </a:extLst>
          </p:cNvPr>
          <p:cNvGrpSpPr/>
          <p:nvPr/>
        </p:nvGrpSpPr>
        <p:grpSpPr>
          <a:xfrm>
            <a:off x="1017617" y="2485632"/>
            <a:ext cx="3214641" cy="3951750"/>
            <a:chOff x="447918" y="1780742"/>
            <a:chExt cx="3214641" cy="395175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8142543E-707F-4A7D-BFA8-72B107BAF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3E739757-CCE1-421D-8CA2-BBC40EEACC0F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548370-9E22-4228-9DDF-6A045C37D90F}"/>
              </a:ext>
            </a:extLst>
          </p:cNvPr>
          <p:cNvSpPr/>
          <p:nvPr/>
        </p:nvSpPr>
        <p:spPr>
          <a:xfrm>
            <a:off x="1489532" y="402777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5 - 5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97CD88E-70B3-4CE9-8D1B-B0D567DAABD9}"/>
              </a:ext>
            </a:extLst>
          </p:cNvPr>
          <p:cNvGrpSpPr/>
          <p:nvPr/>
        </p:nvGrpSpPr>
        <p:grpSpPr>
          <a:xfrm>
            <a:off x="4098564" y="2504468"/>
            <a:ext cx="3994872" cy="3951750"/>
            <a:chOff x="0" y="1780742"/>
            <a:chExt cx="3994872" cy="395175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C69C10A-2438-42F1-B7B1-88F7C88E2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66E90EA9-CF12-4D58-8965-81F0F5A796D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0FD4B80-4721-4E9A-8FD5-0B5F9EB14790}"/>
              </a:ext>
            </a:extLst>
          </p:cNvPr>
          <p:cNvSpPr/>
          <p:nvPr/>
        </p:nvSpPr>
        <p:spPr>
          <a:xfrm>
            <a:off x="5217374" y="409304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6 - 1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6 - 5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839FA68-F986-4726-9149-6EFC2E2F7C00}"/>
              </a:ext>
            </a:extLst>
          </p:cNvPr>
          <p:cNvGrpSpPr/>
          <p:nvPr/>
        </p:nvGrpSpPr>
        <p:grpSpPr>
          <a:xfrm>
            <a:off x="770609" y="894905"/>
            <a:ext cx="1165761" cy="937052"/>
            <a:chOff x="681320" y="604864"/>
            <a:chExt cx="1433967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CAC82718-0629-46CE-AA93-5C1692055A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C1F26840-10D6-4588-99F9-78DEEE8BE8BA}"/>
                </a:ext>
              </a:extLst>
            </p:cNvPr>
            <p:cNvSpPr/>
            <p:nvPr/>
          </p:nvSpPr>
          <p:spPr>
            <a:xfrm>
              <a:off x="681320" y="82125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1936370" y="105156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2D87FAE-5E91-4CFD-8078-F1758554B08C}"/>
              </a:ext>
            </a:extLst>
          </p:cNvPr>
          <p:cNvGrpSpPr/>
          <p:nvPr/>
        </p:nvGrpSpPr>
        <p:grpSpPr>
          <a:xfrm>
            <a:off x="7609537" y="2504468"/>
            <a:ext cx="3994872" cy="3951750"/>
            <a:chOff x="0" y="1780742"/>
            <a:chExt cx="3994872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BE377AE1-CBC1-40F7-93C4-5DB44E671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ADCAC495-1012-46D2-8A1A-E43D82D1CC8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C3A88370-0860-4E92-B6A4-C75CB67896B7}"/>
              </a:ext>
            </a:extLst>
          </p:cNvPr>
          <p:cNvSpPr/>
          <p:nvPr/>
        </p:nvSpPr>
        <p:spPr>
          <a:xfrm>
            <a:off x="8784909" y="409304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5 - 4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FDA56847-87D8-44F7-BFAE-312D607199F5}"/>
              </a:ext>
            </a:extLst>
          </p:cNvPr>
          <p:cNvSpPr/>
          <p:nvPr/>
        </p:nvSpPr>
        <p:spPr>
          <a:xfrm>
            <a:off x="2746687" y="31232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B8CEF8E-CA93-4A15-861A-683FFD9FF9FB}"/>
              </a:ext>
            </a:extLst>
          </p:cNvPr>
          <p:cNvSpPr/>
          <p:nvPr/>
        </p:nvSpPr>
        <p:spPr>
          <a:xfrm>
            <a:off x="2746687" y="374247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39AAE2C-ECB4-4DB6-AFED-EE4FDB7D1848}"/>
              </a:ext>
            </a:extLst>
          </p:cNvPr>
          <p:cNvSpPr/>
          <p:nvPr/>
        </p:nvSpPr>
        <p:spPr>
          <a:xfrm>
            <a:off x="2752459" y="43999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CF997EA-CB36-4974-9641-7723FF420B72}"/>
              </a:ext>
            </a:extLst>
          </p:cNvPr>
          <p:cNvSpPr/>
          <p:nvPr/>
        </p:nvSpPr>
        <p:spPr>
          <a:xfrm>
            <a:off x="6501486" y="31696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78F7079A-35E7-4C68-AE25-40F0EB23C812}"/>
              </a:ext>
            </a:extLst>
          </p:cNvPr>
          <p:cNvSpPr/>
          <p:nvPr/>
        </p:nvSpPr>
        <p:spPr>
          <a:xfrm>
            <a:off x="6512767" y="38142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76E0A4-419C-4A65-AB4A-A75FFFA854D3}"/>
              </a:ext>
            </a:extLst>
          </p:cNvPr>
          <p:cNvSpPr/>
          <p:nvPr/>
        </p:nvSpPr>
        <p:spPr>
          <a:xfrm>
            <a:off x="6509231" y="444799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58E80DB-C374-4851-B2FC-4922C78C2C9F}"/>
              </a:ext>
            </a:extLst>
          </p:cNvPr>
          <p:cNvSpPr/>
          <p:nvPr/>
        </p:nvSpPr>
        <p:spPr>
          <a:xfrm>
            <a:off x="10086208" y="31696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87DFB8D-8462-4BD3-97CF-85AAE3C4FB2D}"/>
              </a:ext>
            </a:extLst>
          </p:cNvPr>
          <p:cNvSpPr/>
          <p:nvPr/>
        </p:nvSpPr>
        <p:spPr>
          <a:xfrm>
            <a:off x="10082931" y="38142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E7C3722-1C8E-4103-9627-DF5AE859AC42}"/>
              </a:ext>
            </a:extLst>
          </p:cNvPr>
          <p:cNvSpPr/>
          <p:nvPr/>
        </p:nvSpPr>
        <p:spPr>
          <a:xfrm>
            <a:off x="10082931" y="44584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khinh khí cầu - Mai Văn Xuân">
            <a:extLst>
              <a:ext uri="{FF2B5EF4-FFF2-40B4-BE49-F238E27FC236}">
                <a16:creationId xmlns:a16="http://schemas.microsoft.com/office/drawing/2014/main" id="{657A623A-E8B0-4FC3-9CA1-070EA69E0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frame cloud cartoon">
            <a:extLst>
              <a:ext uri="{FF2B5EF4-FFF2-40B4-BE49-F238E27FC236}">
                <a16:creationId xmlns:a16="http://schemas.microsoft.com/office/drawing/2014/main" id="{2AE3E3F9-AE80-4298-B266-6A900EE06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80" y="1305500"/>
            <a:ext cx="6045814" cy="365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4A0CF8C-B63F-40F1-8CBD-1510DF7DA14A}"/>
              </a:ext>
            </a:extLst>
          </p:cNvPr>
          <p:cNvSpPr txBox="1"/>
          <p:nvPr/>
        </p:nvSpPr>
        <p:spPr>
          <a:xfrm>
            <a:off x="3586940" y="2016976"/>
            <a:ext cx="440574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mơ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A6752A4A-C603-435D-BAE6-3E4F46F3A7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8693" y="1411570"/>
            <a:ext cx="1867299" cy="1626447"/>
          </a:xfrm>
          <a:prstGeom prst="rect">
            <a:avLst/>
          </a:prstGeom>
        </p:spPr>
      </p:pic>
      <p:pic>
        <p:nvPicPr>
          <p:cNvPr id="8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79" y="3173785"/>
            <a:ext cx="1541389" cy="1117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336D9B-B666-4479-8918-078C79C63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" y="0"/>
            <a:ext cx="1115576" cy="48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325" y="3649850"/>
            <a:ext cx="1653480" cy="100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D005E-1398-4A7A-91EB-A1F0C90695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897" y="6431762"/>
            <a:ext cx="735827" cy="319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E4F1C0-2695-4A6F-8D3A-E870F800AB0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15576" cy="483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khỉ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tê giác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ngự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hổ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voi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sư tử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hươ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o">
            <a:hlinkClick r:id="rId12" action="ppaction://hlinksldjump"/>
          </p:cNvPr>
          <p:cNvSpPr/>
          <p:nvPr/>
        </p:nvSpPr>
        <p:spPr>
          <a:xfrm>
            <a:off x="160517" y="5743369"/>
            <a:ext cx="1630748" cy="729392"/>
          </a:xfrm>
          <a:prstGeom prst="roundRect">
            <a:avLst/>
          </a:prstGeom>
          <a:solidFill>
            <a:srgbClr val="FEF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4 – 2 = …</a:t>
            </a:r>
          </a:p>
        </p:txBody>
      </p:sp>
      <p:sp>
        <p:nvSpPr>
          <p:cNvPr id="29" name="ô">
            <a:hlinkClick r:id="" action="ppaction://noaction"/>
          </p:cNvPr>
          <p:cNvSpPr/>
          <p:nvPr/>
        </p:nvSpPr>
        <p:spPr>
          <a:xfrm>
            <a:off x="1915433" y="4907280"/>
            <a:ext cx="1579383" cy="898089"/>
          </a:xfrm>
          <a:prstGeom prst="roundRect">
            <a:avLst/>
          </a:prstGeom>
          <a:solidFill>
            <a:srgbClr val="68B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6 – 3 = …</a:t>
            </a:r>
          </a:p>
        </p:txBody>
      </p:sp>
      <p:sp>
        <p:nvSpPr>
          <p:cNvPr id="30" name="cỏ">
            <a:hlinkClick r:id="rId13" action="ppaction://hlinksldjump"/>
          </p:cNvPr>
          <p:cNvSpPr/>
          <p:nvPr/>
        </p:nvSpPr>
        <p:spPr>
          <a:xfrm>
            <a:off x="3529606" y="5613991"/>
            <a:ext cx="1678074" cy="1022350"/>
          </a:xfrm>
          <a:prstGeom prst="roundRect">
            <a:avLst>
              <a:gd name="adj" fmla="val 25844"/>
            </a:avLst>
          </a:prstGeom>
          <a:solidFill>
            <a:srgbClr val="FF9A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5 – 1 = …</a:t>
            </a:r>
          </a:p>
        </p:txBody>
      </p:sp>
      <p:sp>
        <p:nvSpPr>
          <p:cNvPr id="31" name="cọ">
            <a:hlinkClick r:id="rId13" action="ppaction://hlinksldjump"/>
          </p:cNvPr>
          <p:cNvSpPr/>
          <p:nvPr/>
        </p:nvSpPr>
        <p:spPr>
          <a:xfrm>
            <a:off x="5428247" y="4889528"/>
            <a:ext cx="1678074" cy="872721"/>
          </a:xfrm>
          <a:prstGeom prst="roundRect">
            <a:avLst/>
          </a:prstGeom>
          <a:solidFill>
            <a:srgbClr val="C7C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008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3 – 2 = …</a:t>
            </a:r>
          </a:p>
        </p:txBody>
      </p:sp>
      <p:sp>
        <p:nvSpPr>
          <p:cNvPr id="32" name="co">
            <a:hlinkClick r:id="rId13" action="ppaction://hlinksldjump"/>
          </p:cNvPr>
          <p:cNvSpPr/>
          <p:nvPr/>
        </p:nvSpPr>
        <p:spPr>
          <a:xfrm>
            <a:off x="6946900" y="6046469"/>
            <a:ext cx="1691640" cy="758826"/>
          </a:xfrm>
          <a:prstGeom prst="roundRect">
            <a:avLst/>
          </a:prstGeom>
          <a:solidFill>
            <a:srgbClr val="FCC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6 – 4 = …</a:t>
            </a:r>
          </a:p>
        </p:txBody>
      </p:sp>
      <p:sp>
        <p:nvSpPr>
          <p:cNvPr id="33" name="cộ">
            <a:hlinkClick r:id="rId13" action="ppaction://hlinksldjump"/>
          </p:cNvPr>
          <p:cNvSpPr/>
          <p:nvPr/>
        </p:nvSpPr>
        <p:spPr>
          <a:xfrm>
            <a:off x="8675148" y="4744263"/>
            <a:ext cx="1631732" cy="875665"/>
          </a:xfrm>
          <a:prstGeom prst="roundRect">
            <a:avLst/>
          </a:prstGeom>
          <a:solidFill>
            <a:srgbClr val="9BD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4 – 1 = …</a:t>
            </a:r>
          </a:p>
        </p:txBody>
      </p:sp>
      <p:sp>
        <p:nvSpPr>
          <p:cNvPr id="34" name="cổ">
            <a:hlinkClick r:id="" action="ppaction://noaction"/>
          </p:cNvPr>
          <p:cNvSpPr/>
          <p:nvPr/>
        </p:nvSpPr>
        <p:spPr>
          <a:xfrm>
            <a:off x="10274935" y="5928995"/>
            <a:ext cx="1863090" cy="875665"/>
          </a:xfrm>
          <a:prstGeom prst="roundRect">
            <a:avLst/>
          </a:prstGeom>
          <a:solidFill>
            <a:srgbClr val="CC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UTM Avo" panose="02040603050506020204" pitchFamily="18" charset="0"/>
              </a:rPr>
              <a:t>5 – 2 =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9B701-5FA1-4010-84AE-9BC78FA05D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996716" cy="43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0078 -0.93565 " pathEditMode="relative" rAng="0" ptsTypes="AA">
                                      <p:cBhvr>
                                        <p:cTn id="6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4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0547 -0.77153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38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0157 -0.93774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6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0053 -0.73958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69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056 -0.93819 " pathEditMode="relative" rAng="0" ptsTypes="AA">
                                      <p:cBhvr>
                                        <p:cTn id="12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4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00716 -0.75417 " pathEditMode="relative" rAng="0" ptsTypes="AA">
                                      <p:cBhvr>
                                        <p:cTn id="13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3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01159 -0.96597 " pathEditMode="relative" rAng="0" ptsTypes="AA">
                                      <p:cBhvr>
                                        <p:cTn id="15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ED9C06CA-021D-49CB-8526-7B81C50FC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23319" r="44478"/>
          <a:stretch/>
        </p:blipFill>
        <p:spPr>
          <a:xfrm>
            <a:off x="3492639" y="1756255"/>
            <a:ext cx="4815109" cy="4121341"/>
          </a:xfrm>
          <a:prstGeom prst="roundRect">
            <a:avLst>
              <a:gd name="adj" fmla="val 10473"/>
            </a:avLst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E23777D-28BE-41EC-9CEF-8560E5930F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00711" y="720435"/>
            <a:ext cx="2142240" cy="1439401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D80043CC-106D-4FD9-B44E-126DF341C1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7" y="3532909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69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AEE4D8DF-DB52-41E3-AF30-4DE4267157C9}"/>
              </a:ext>
            </a:extLst>
          </p:cNvPr>
          <p:cNvGrpSpPr/>
          <p:nvPr/>
        </p:nvGrpSpPr>
        <p:grpSpPr>
          <a:xfrm>
            <a:off x="1089450" y="1417564"/>
            <a:ext cx="1627654" cy="3748357"/>
            <a:chOff x="1075595" y="1168182"/>
            <a:chExt cx="1679869" cy="4112776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32F6F6F3-511E-44CB-BCED-3BA2366E2B29}"/>
                </a:ext>
              </a:extLst>
            </p:cNvPr>
            <p:cNvSpPr/>
            <p:nvPr/>
          </p:nvSpPr>
          <p:spPr bwMode="auto">
            <a:xfrm>
              <a:off x="1075598" y="1168182"/>
              <a:ext cx="1667597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1 - 1 =</a:t>
              </a:r>
            </a:p>
          </p:txBody>
        </p: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1C336AC6-3DAB-45FC-90FD-484E13B45DC4}"/>
                </a:ext>
              </a:extLst>
            </p:cNvPr>
            <p:cNvSpPr/>
            <p:nvPr/>
          </p:nvSpPr>
          <p:spPr bwMode="auto">
            <a:xfrm>
              <a:off x="1075599" y="2276545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2 - 1 =</a:t>
              </a:r>
            </a:p>
          </p:txBody>
        </p: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852692E3-4DF2-4802-8479-67804AC06887}"/>
                </a:ext>
              </a:extLst>
            </p:cNvPr>
            <p:cNvSpPr/>
            <p:nvPr/>
          </p:nvSpPr>
          <p:spPr bwMode="auto">
            <a:xfrm>
              <a:off x="1087864" y="3384908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3 - 1 =</a:t>
              </a: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474E4923-67F0-4617-8300-2828CED38256}"/>
                </a:ext>
              </a:extLst>
            </p:cNvPr>
            <p:cNvSpPr/>
            <p:nvPr/>
          </p:nvSpPr>
          <p:spPr bwMode="auto">
            <a:xfrm>
              <a:off x="1075595" y="4493272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4 - 1 =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A09ACCC0-8E06-4188-8B11-26030E6E69CB}"/>
              </a:ext>
            </a:extLst>
          </p:cNvPr>
          <p:cNvGrpSpPr/>
          <p:nvPr/>
        </p:nvGrpSpPr>
        <p:grpSpPr>
          <a:xfrm>
            <a:off x="3373179" y="1402990"/>
            <a:ext cx="1554871" cy="3762931"/>
            <a:chOff x="3359325" y="1153607"/>
            <a:chExt cx="1604751" cy="4128766"/>
          </a:xfrm>
        </p:grpSpPr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0E76EA8B-81DF-4D2D-8AB8-39F39A994521}"/>
                </a:ext>
              </a:extLst>
            </p:cNvPr>
            <p:cNvSpPr/>
            <p:nvPr/>
          </p:nvSpPr>
          <p:spPr bwMode="auto">
            <a:xfrm>
              <a:off x="3359326" y="115360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5 - 1 =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F9EAB10D-242A-48D6-ADD0-25B66B3E8C06}"/>
                </a:ext>
              </a:extLst>
            </p:cNvPr>
            <p:cNvSpPr/>
            <p:nvPr/>
          </p:nvSpPr>
          <p:spPr bwMode="auto">
            <a:xfrm>
              <a:off x="3359326" y="2261970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6 - 1 =</a:t>
              </a:r>
            </a:p>
          </p:txBody>
        </p:sp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C2758D64-FAF9-4DB0-A25B-F22321B0CC7C}"/>
                </a:ext>
              </a:extLst>
            </p:cNvPr>
            <p:cNvSpPr/>
            <p:nvPr/>
          </p:nvSpPr>
          <p:spPr bwMode="auto">
            <a:xfrm>
              <a:off x="3359325" y="3370333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2 - 2 =</a:t>
              </a:r>
            </a:p>
          </p:txBody>
        </p:sp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F82AE14D-A6B2-4458-AC90-C6ACA0224902}"/>
                </a:ext>
              </a:extLst>
            </p:cNvPr>
            <p:cNvSpPr/>
            <p:nvPr/>
          </p:nvSpPr>
          <p:spPr bwMode="auto">
            <a:xfrm>
              <a:off x="3359325" y="449468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3 - 2 =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75884416-48AF-4735-91A7-53E4576D2A1E}"/>
              </a:ext>
            </a:extLst>
          </p:cNvPr>
          <p:cNvGrpSpPr/>
          <p:nvPr/>
        </p:nvGrpSpPr>
        <p:grpSpPr>
          <a:xfrm>
            <a:off x="5524782" y="1402990"/>
            <a:ext cx="1554872" cy="3762931"/>
            <a:chOff x="5510928" y="1153607"/>
            <a:chExt cx="1604752" cy="4128766"/>
          </a:xfrm>
        </p:grpSpPr>
        <p:sp>
          <p:nvSpPr>
            <p:cNvPr id="14" name="Rounded Rectangle 23">
              <a:extLst>
                <a:ext uri="{FF2B5EF4-FFF2-40B4-BE49-F238E27FC236}">
                  <a16:creationId xmlns:a16="http://schemas.microsoft.com/office/drawing/2014/main" id="{B89F5AED-8D94-437F-AF99-129B6DA728E1}"/>
                </a:ext>
              </a:extLst>
            </p:cNvPr>
            <p:cNvSpPr/>
            <p:nvPr/>
          </p:nvSpPr>
          <p:spPr bwMode="auto">
            <a:xfrm>
              <a:off x="5510929" y="115360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4 - 2 =</a:t>
              </a:r>
            </a:p>
          </p:txBody>
        </p:sp>
        <p:sp>
          <p:nvSpPr>
            <p:cNvPr id="15" name="Rounded Rectangle 24">
              <a:extLst>
                <a:ext uri="{FF2B5EF4-FFF2-40B4-BE49-F238E27FC236}">
                  <a16:creationId xmlns:a16="http://schemas.microsoft.com/office/drawing/2014/main" id="{53B18CB7-64BB-4BAC-8FE2-07A79B3492E9}"/>
                </a:ext>
              </a:extLst>
            </p:cNvPr>
            <p:cNvSpPr/>
            <p:nvPr/>
          </p:nvSpPr>
          <p:spPr bwMode="auto">
            <a:xfrm>
              <a:off x="5510928" y="2261970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5 - 2 =</a:t>
              </a:r>
            </a:p>
          </p:txBody>
        </p:sp>
        <p:sp>
          <p:nvSpPr>
            <p:cNvPr id="16" name="Rounded Rectangle 25">
              <a:extLst>
                <a:ext uri="{FF2B5EF4-FFF2-40B4-BE49-F238E27FC236}">
                  <a16:creationId xmlns:a16="http://schemas.microsoft.com/office/drawing/2014/main" id="{7E19787F-CD80-48AB-8ED5-A8E23E2BF503}"/>
                </a:ext>
              </a:extLst>
            </p:cNvPr>
            <p:cNvSpPr/>
            <p:nvPr/>
          </p:nvSpPr>
          <p:spPr bwMode="auto">
            <a:xfrm>
              <a:off x="5510928" y="3386323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6 - 2 =</a:t>
              </a:r>
            </a:p>
          </p:txBody>
        </p:sp>
        <p:sp>
          <p:nvSpPr>
            <p:cNvPr id="17" name="Rounded Rectangle 25">
              <a:extLst>
                <a:ext uri="{FF2B5EF4-FFF2-40B4-BE49-F238E27FC236}">
                  <a16:creationId xmlns:a16="http://schemas.microsoft.com/office/drawing/2014/main" id="{FFE40999-3DD5-46BE-A8D0-EFB67750A462}"/>
                </a:ext>
              </a:extLst>
            </p:cNvPr>
            <p:cNvSpPr/>
            <p:nvPr/>
          </p:nvSpPr>
          <p:spPr bwMode="auto">
            <a:xfrm>
              <a:off x="5510928" y="449468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3 - 3 =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F684EA77-E66C-46CC-BAF0-BB7608E301D1}"/>
              </a:ext>
            </a:extLst>
          </p:cNvPr>
          <p:cNvGrpSpPr/>
          <p:nvPr/>
        </p:nvGrpSpPr>
        <p:grpSpPr>
          <a:xfrm>
            <a:off x="7676385" y="1402990"/>
            <a:ext cx="1588156" cy="3748357"/>
            <a:chOff x="7662531" y="1153607"/>
            <a:chExt cx="1639104" cy="4112775"/>
          </a:xfrm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BEC45C99-4D6A-46C0-AB27-7E40B4B30B3C}"/>
                </a:ext>
              </a:extLst>
            </p:cNvPr>
            <p:cNvSpPr/>
            <p:nvPr/>
          </p:nvSpPr>
          <p:spPr bwMode="auto">
            <a:xfrm>
              <a:off x="7662532" y="3370333"/>
              <a:ext cx="1604750" cy="787686"/>
            </a:xfrm>
            <a:prstGeom prst="roundRect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6 - 3 =</a:t>
              </a:r>
            </a:p>
          </p:txBody>
        </p:sp>
        <p:sp>
          <p:nvSpPr>
            <p:cNvPr id="20" name="Rounded Rectangle 28">
              <a:extLst>
                <a:ext uri="{FF2B5EF4-FFF2-40B4-BE49-F238E27FC236}">
                  <a16:creationId xmlns:a16="http://schemas.microsoft.com/office/drawing/2014/main" id="{86F74F4F-6147-4C3A-B4AD-50DFCFD3140D}"/>
                </a:ext>
              </a:extLst>
            </p:cNvPr>
            <p:cNvSpPr/>
            <p:nvPr/>
          </p:nvSpPr>
          <p:spPr bwMode="auto">
            <a:xfrm>
              <a:off x="7662532" y="1153607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4 - 3 =</a:t>
              </a:r>
            </a:p>
          </p:txBody>
        </p:sp>
        <p:sp>
          <p:nvSpPr>
            <p:cNvPr id="21" name="Rounded Rectangle 29">
              <a:extLst>
                <a:ext uri="{FF2B5EF4-FFF2-40B4-BE49-F238E27FC236}">
                  <a16:creationId xmlns:a16="http://schemas.microsoft.com/office/drawing/2014/main" id="{DD49CD42-E66B-4BBE-97A2-5E9DCAFE12A3}"/>
                </a:ext>
              </a:extLst>
            </p:cNvPr>
            <p:cNvSpPr/>
            <p:nvPr/>
          </p:nvSpPr>
          <p:spPr bwMode="auto">
            <a:xfrm>
              <a:off x="7662531" y="2261970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5 - 3 =</a:t>
              </a:r>
            </a:p>
          </p:txBody>
        </p:sp>
        <p:sp>
          <p:nvSpPr>
            <p:cNvPr id="22" name="Rounded Rectangle 28">
              <a:extLst>
                <a:ext uri="{FF2B5EF4-FFF2-40B4-BE49-F238E27FC236}">
                  <a16:creationId xmlns:a16="http://schemas.microsoft.com/office/drawing/2014/main" id="{053CB136-78E0-4461-B90B-C24EF0D1570D}"/>
                </a:ext>
              </a:extLst>
            </p:cNvPr>
            <p:cNvSpPr/>
            <p:nvPr/>
          </p:nvSpPr>
          <p:spPr bwMode="auto">
            <a:xfrm>
              <a:off x="7696884" y="4478696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4 - 4 =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C6FD6276-C5F8-44D1-9EE6-C3123C43C17F}"/>
              </a:ext>
            </a:extLst>
          </p:cNvPr>
          <p:cNvGrpSpPr/>
          <p:nvPr/>
        </p:nvGrpSpPr>
        <p:grpSpPr>
          <a:xfrm>
            <a:off x="9827989" y="1409336"/>
            <a:ext cx="1633327" cy="4742561"/>
            <a:chOff x="9814134" y="1187664"/>
            <a:chExt cx="1685724" cy="5203637"/>
          </a:xfrm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D9CB7229-4700-4D48-85AF-DACB6D262B57}"/>
                </a:ext>
              </a:extLst>
            </p:cNvPr>
            <p:cNvSpPr/>
            <p:nvPr/>
          </p:nvSpPr>
          <p:spPr bwMode="auto">
            <a:xfrm>
              <a:off x="9814134" y="2296027"/>
              <a:ext cx="1604751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6 - 4 =</a:t>
              </a: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288F5919-286E-4EA6-BCA0-B4AC758295D1}"/>
                </a:ext>
              </a:extLst>
            </p:cNvPr>
            <p:cNvSpPr/>
            <p:nvPr/>
          </p:nvSpPr>
          <p:spPr bwMode="auto">
            <a:xfrm>
              <a:off x="9875380" y="340944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5 - 5 =</a:t>
              </a:r>
            </a:p>
          </p:txBody>
        </p:sp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E756E779-7389-47B2-8F17-2BBCA83E593F}"/>
                </a:ext>
              </a:extLst>
            </p:cNvPr>
            <p:cNvSpPr/>
            <p:nvPr/>
          </p:nvSpPr>
          <p:spPr bwMode="auto">
            <a:xfrm>
              <a:off x="9814134" y="1187664"/>
              <a:ext cx="1604751" cy="78768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5 - 4 =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82F81ABA-7A07-4D7E-A2AD-B8FA85E414D1}"/>
                </a:ext>
              </a:extLst>
            </p:cNvPr>
            <p:cNvSpPr/>
            <p:nvPr/>
          </p:nvSpPr>
          <p:spPr bwMode="auto">
            <a:xfrm>
              <a:off x="9922002" y="4505791"/>
              <a:ext cx="1531235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6 - 5 =</a:t>
              </a: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DB335FD2-2EEC-4DB0-96C6-F8CC6897BF52}"/>
                </a:ext>
              </a:extLst>
            </p:cNvPr>
            <p:cNvSpPr/>
            <p:nvPr/>
          </p:nvSpPr>
          <p:spPr bwMode="auto">
            <a:xfrm>
              <a:off x="9922001" y="560361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6 - 6 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4138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271C5831-CCB5-4096-ADB7-713E4676A9FD}"/>
              </a:ext>
            </a:extLst>
          </p:cNvPr>
          <p:cNvGrpSpPr/>
          <p:nvPr/>
        </p:nvGrpSpPr>
        <p:grpSpPr>
          <a:xfrm>
            <a:off x="1131013" y="1403709"/>
            <a:ext cx="1627654" cy="3748357"/>
            <a:chOff x="1075595" y="1168182"/>
            <a:chExt cx="1679869" cy="4112776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89EB40DE-9896-4CAA-8FA8-77CFEEC764B9}"/>
                </a:ext>
              </a:extLst>
            </p:cNvPr>
            <p:cNvSpPr/>
            <p:nvPr/>
          </p:nvSpPr>
          <p:spPr bwMode="auto">
            <a:xfrm>
              <a:off x="1075598" y="1168182"/>
              <a:ext cx="1667597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1 - 1 = 0 </a:t>
              </a:r>
            </a:p>
          </p:txBody>
        </p: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61054FD4-77E2-43EA-A5C0-6CADA099826D}"/>
                </a:ext>
              </a:extLst>
            </p:cNvPr>
            <p:cNvSpPr/>
            <p:nvPr/>
          </p:nvSpPr>
          <p:spPr bwMode="auto">
            <a:xfrm>
              <a:off x="1075599" y="2276545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37C6080A-3083-4170-86EF-067BC6151F9B}"/>
                </a:ext>
              </a:extLst>
            </p:cNvPr>
            <p:cNvSpPr/>
            <p:nvPr/>
          </p:nvSpPr>
          <p:spPr bwMode="auto">
            <a:xfrm>
              <a:off x="1087864" y="3384908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D7EC796F-8DC1-4120-909A-10A625F4F727}"/>
                </a:ext>
              </a:extLst>
            </p:cNvPr>
            <p:cNvSpPr/>
            <p:nvPr/>
          </p:nvSpPr>
          <p:spPr bwMode="auto">
            <a:xfrm>
              <a:off x="1075595" y="4493272"/>
              <a:ext cx="1667600" cy="787686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4 - 1 = 3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26B395BE-0E70-433B-84A2-18BEB1DA8D96}"/>
              </a:ext>
            </a:extLst>
          </p:cNvPr>
          <p:cNvGrpSpPr/>
          <p:nvPr/>
        </p:nvGrpSpPr>
        <p:grpSpPr>
          <a:xfrm>
            <a:off x="3414742" y="1389135"/>
            <a:ext cx="1554871" cy="3762931"/>
            <a:chOff x="3359325" y="1153607"/>
            <a:chExt cx="1604751" cy="4128766"/>
          </a:xfrm>
        </p:grpSpPr>
        <p:sp>
          <p:nvSpPr>
            <p:cNvPr id="9" name="Rounded Rectangle 16">
              <a:extLst>
                <a:ext uri="{FF2B5EF4-FFF2-40B4-BE49-F238E27FC236}">
                  <a16:creationId xmlns:a16="http://schemas.microsoft.com/office/drawing/2014/main" id="{72CB1EB1-B174-4ED4-9BF7-77282ADA7F02}"/>
                </a:ext>
              </a:extLst>
            </p:cNvPr>
            <p:cNvSpPr/>
            <p:nvPr/>
          </p:nvSpPr>
          <p:spPr bwMode="auto">
            <a:xfrm>
              <a:off x="3359326" y="115360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5 - 1 = 4</a:t>
              </a:r>
            </a:p>
          </p:txBody>
        </p:sp>
        <p:sp>
          <p:nvSpPr>
            <p:cNvPr id="10" name="Rounded Rectangle 17">
              <a:extLst>
                <a:ext uri="{FF2B5EF4-FFF2-40B4-BE49-F238E27FC236}">
                  <a16:creationId xmlns:a16="http://schemas.microsoft.com/office/drawing/2014/main" id="{11ECE782-7812-4C22-88BA-AA0C8D141D45}"/>
                </a:ext>
              </a:extLst>
            </p:cNvPr>
            <p:cNvSpPr/>
            <p:nvPr/>
          </p:nvSpPr>
          <p:spPr bwMode="auto">
            <a:xfrm>
              <a:off x="3359326" y="2261970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6 - 1 = 5</a:t>
              </a:r>
            </a:p>
          </p:txBody>
        </p:sp>
        <p:sp>
          <p:nvSpPr>
            <p:cNvPr id="11" name="Rounded Rectangle 18">
              <a:extLst>
                <a:ext uri="{FF2B5EF4-FFF2-40B4-BE49-F238E27FC236}">
                  <a16:creationId xmlns:a16="http://schemas.microsoft.com/office/drawing/2014/main" id="{D1FF095C-F4A1-4540-A985-64B1765815B7}"/>
                </a:ext>
              </a:extLst>
            </p:cNvPr>
            <p:cNvSpPr/>
            <p:nvPr/>
          </p:nvSpPr>
          <p:spPr bwMode="auto">
            <a:xfrm>
              <a:off x="3359325" y="3370333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2 - 2 = 0</a:t>
              </a:r>
            </a:p>
          </p:txBody>
        </p:sp>
        <p:sp>
          <p:nvSpPr>
            <p:cNvPr id="12" name="Rounded Rectangle 18">
              <a:extLst>
                <a:ext uri="{FF2B5EF4-FFF2-40B4-BE49-F238E27FC236}">
                  <a16:creationId xmlns:a16="http://schemas.microsoft.com/office/drawing/2014/main" id="{6502A6B8-C45B-4E1E-862B-751C825D9CAA}"/>
                </a:ext>
              </a:extLst>
            </p:cNvPr>
            <p:cNvSpPr/>
            <p:nvPr/>
          </p:nvSpPr>
          <p:spPr bwMode="auto">
            <a:xfrm>
              <a:off x="3359325" y="4494687"/>
              <a:ext cx="1604750" cy="78768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3 - 2 = 1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960A120-2AE4-4622-AEBD-47D51AA4826E}"/>
              </a:ext>
            </a:extLst>
          </p:cNvPr>
          <p:cNvGrpSpPr/>
          <p:nvPr/>
        </p:nvGrpSpPr>
        <p:grpSpPr>
          <a:xfrm>
            <a:off x="5566345" y="1389135"/>
            <a:ext cx="1554872" cy="3762931"/>
            <a:chOff x="5510928" y="1153607"/>
            <a:chExt cx="1604752" cy="4128766"/>
          </a:xfrm>
        </p:grpSpPr>
        <p:sp>
          <p:nvSpPr>
            <p:cNvPr id="14" name="Rounded Rectangle 23">
              <a:extLst>
                <a:ext uri="{FF2B5EF4-FFF2-40B4-BE49-F238E27FC236}">
                  <a16:creationId xmlns:a16="http://schemas.microsoft.com/office/drawing/2014/main" id="{58C9C653-83B6-4C8A-9B12-7ED971764560}"/>
                </a:ext>
              </a:extLst>
            </p:cNvPr>
            <p:cNvSpPr/>
            <p:nvPr/>
          </p:nvSpPr>
          <p:spPr bwMode="auto">
            <a:xfrm>
              <a:off x="5510929" y="115360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4 - 2 = 2</a:t>
              </a:r>
            </a:p>
          </p:txBody>
        </p:sp>
        <p:sp>
          <p:nvSpPr>
            <p:cNvPr id="15" name="Rounded Rectangle 24">
              <a:extLst>
                <a:ext uri="{FF2B5EF4-FFF2-40B4-BE49-F238E27FC236}">
                  <a16:creationId xmlns:a16="http://schemas.microsoft.com/office/drawing/2014/main" id="{C17E9B54-23A0-416F-AB2A-68B7F8E84E7D}"/>
                </a:ext>
              </a:extLst>
            </p:cNvPr>
            <p:cNvSpPr/>
            <p:nvPr/>
          </p:nvSpPr>
          <p:spPr bwMode="auto">
            <a:xfrm>
              <a:off x="5510928" y="2261970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5 - 2 = 3</a:t>
              </a:r>
            </a:p>
          </p:txBody>
        </p:sp>
        <p:sp>
          <p:nvSpPr>
            <p:cNvPr id="16" name="Rounded Rectangle 25">
              <a:extLst>
                <a:ext uri="{FF2B5EF4-FFF2-40B4-BE49-F238E27FC236}">
                  <a16:creationId xmlns:a16="http://schemas.microsoft.com/office/drawing/2014/main" id="{806647DC-998F-4D24-92D2-2070F0665D15}"/>
                </a:ext>
              </a:extLst>
            </p:cNvPr>
            <p:cNvSpPr/>
            <p:nvPr/>
          </p:nvSpPr>
          <p:spPr bwMode="auto">
            <a:xfrm>
              <a:off x="5510928" y="3386323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6 - 2 = 4</a:t>
              </a:r>
            </a:p>
          </p:txBody>
        </p:sp>
        <p:sp>
          <p:nvSpPr>
            <p:cNvPr id="17" name="Rounded Rectangle 25">
              <a:extLst>
                <a:ext uri="{FF2B5EF4-FFF2-40B4-BE49-F238E27FC236}">
                  <a16:creationId xmlns:a16="http://schemas.microsoft.com/office/drawing/2014/main" id="{636EEA09-37C9-4301-81EA-71F96B68B46E}"/>
                </a:ext>
              </a:extLst>
            </p:cNvPr>
            <p:cNvSpPr/>
            <p:nvPr/>
          </p:nvSpPr>
          <p:spPr bwMode="auto">
            <a:xfrm>
              <a:off x="5510928" y="4494687"/>
              <a:ext cx="1604751" cy="78768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3 - 3 = 0</a:t>
              </a: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7E975E5B-F0EC-4163-A6D5-0B080CC12FC2}"/>
              </a:ext>
            </a:extLst>
          </p:cNvPr>
          <p:cNvGrpSpPr/>
          <p:nvPr/>
        </p:nvGrpSpPr>
        <p:grpSpPr>
          <a:xfrm>
            <a:off x="7717948" y="1389135"/>
            <a:ext cx="1588156" cy="3748357"/>
            <a:chOff x="7662531" y="1153607"/>
            <a:chExt cx="1639104" cy="4112775"/>
          </a:xfrm>
        </p:grpSpPr>
        <p:sp>
          <p:nvSpPr>
            <p:cNvPr id="19" name="Rounded Rectangle 19">
              <a:extLst>
                <a:ext uri="{FF2B5EF4-FFF2-40B4-BE49-F238E27FC236}">
                  <a16:creationId xmlns:a16="http://schemas.microsoft.com/office/drawing/2014/main" id="{CA70D4D6-D7B7-44E3-AA17-605643AC7C90}"/>
                </a:ext>
              </a:extLst>
            </p:cNvPr>
            <p:cNvSpPr/>
            <p:nvPr/>
          </p:nvSpPr>
          <p:spPr bwMode="auto">
            <a:xfrm>
              <a:off x="7662532" y="3370333"/>
              <a:ext cx="1604750" cy="787686"/>
            </a:xfrm>
            <a:prstGeom prst="roundRect">
              <a:avLst/>
            </a:prstGeom>
            <a:solidFill>
              <a:srgbClr val="ED7D3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6 - 3 = 3</a:t>
              </a:r>
            </a:p>
          </p:txBody>
        </p:sp>
        <p:sp>
          <p:nvSpPr>
            <p:cNvPr id="20" name="Rounded Rectangle 28">
              <a:extLst>
                <a:ext uri="{FF2B5EF4-FFF2-40B4-BE49-F238E27FC236}">
                  <a16:creationId xmlns:a16="http://schemas.microsoft.com/office/drawing/2014/main" id="{FFEB34D6-A20E-4BD3-ACF0-8D57392FC05A}"/>
                </a:ext>
              </a:extLst>
            </p:cNvPr>
            <p:cNvSpPr/>
            <p:nvPr/>
          </p:nvSpPr>
          <p:spPr bwMode="auto">
            <a:xfrm>
              <a:off x="7662532" y="1153607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4 - 3 = 1</a:t>
              </a:r>
            </a:p>
          </p:txBody>
        </p:sp>
        <p:sp>
          <p:nvSpPr>
            <p:cNvPr id="21" name="Rounded Rectangle 29">
              <a:extLst>
                <a:ext uri="{FF2B5EF4-FFF2-40B4-BE49-F238E27FC236}">
                  <a16:creationId xmlns:a16="http://schemas.microsoft.com/office/drawing/2014/main" id="{0C438E00-1228-436A-9AC9-9CDAEC76FD3E}"/>
                </a:ext>
              </a:extLst>
            </p:cNvPr>
            <p:cNvSpPr/>
            <p:nvPr/>
          </p:nvSpPr>
          <p:spPr bwMode="auto">
            <a:xfrm>
              <a:off x="7662531" y="2261970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5 - 3 = 2</a:t>
              </a:r>
            </a:p>
          </p:txBody>
        </p:sp>
        <p:sp>
          <p:nvSpPr>
            <p:cNvPr id="22" name="Rounded Rectangle 28">
              <a:extLst>
                <a:ext uri="{FF2B5EF4-FFF2-40B4-BE49-F238E27FC236}">
                  <a16:creationId xmlns:a16="http://schemas.microsoft.com/office/drawing/2014/main" id="{FA84E06C-14E5-439E-AEE9-009D6D53FB46}"/>
                </a:ext>
              </a:extLst>
            </p:cNvPr>
            <p:cNvSpPr/>
            <p:nvPr/>
          </p:nvSpPr>
          <p:spPr bwMode="auto">
            <a:xfrm>
              <a:off x="7696884" y="4478696"/>
              <a:ext cx="1604751" cy="787686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4 - 4 = 0</a:t>
              </a: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1E20778D-203F-4464-AD6B-3F7EF3379E58}"/>
              </a:ext>
            </a:extLst>
          </p:cNvPr>
          <p:cNvGrpSpPr/>
          <p:nvPr/>
        </p:nvGrpSpPr>
        <p:grpSpPr>
          <a:xfrm>
            <a:off x="9869552" y="1395481"/>
            <a:ext cx="1633327" cy="4742561"/>
            <a:chOff x="9814134" y="1187664"/>
            <a:chExt cx="1685724" cy="5203637"/>
          </a:xfrm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7776BD99-6B27-4395-BB6D-5BC248E295FF}"/>
                </a:ext>
              </a:extLst>
            </p:cNvPr>
            <p:cNvSpPr/>
            <p:nvPr/>
          </p:nvSpPr>
          <p:spPr bwMode="auto">
            <a:xfrm>
              <a:off x="9814134" y="2296027"/>
              <a:ext cx="1604751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6 - 4 = 2</a:t>
              </a:r>
            </a:p>
          </p:txBody>
        </p:sp>
        <p:sp>
          <p:nvSpPr>
            <p:cNvPr id="25" name="Rounded Rectangle 9">
              <a:extLst>
                <a:ext uri="{FF2B5EF4-FFF2-40B4-BE49-F238E27FC236}">
                  <a16:creationId xmlns:a16="http://schemas.microsoft.com/office/drawing/2014/main" id="{3413245A-A799-45B9-BC2E-4FAB81B7CD87}"/>
                </a:ext>
              </a:extLst>
            </p:cNvPr>
            <p:cNvSpPr/>
            <p:nvPr/>
          </p:nvSpPr>
          <p:spPr bwMode="auto">
            <a:xfrm>
              <a:off x="9875380" y="340944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5 - 5 = 0</a:t>
              </a:r>
            </a:p>
          </p:txBody>
        </p:sp>
        <p:sp>
          <p:nvSpPr>
            <p:cNvPr id="26" name="Rounded Rectangle 32">
              <a:extLst>
                <a:ext uri="{FF2B5EF4-FFF2-40B4-BE49-F238E27FC236}">
                  <a16:creationId xmlns:a16="http://schemas.microsoft.com/office/drawing/2014/main" id="{79298185-BDEE-4D21-97B6-3CFD9A09A87A}"/>
                </a:ext>
              </a:extLst>
            </p:cNvPr>
            <p:cNvSpPr/>
            <p:nvPr/>
          </p:nvSpPr>
          <p:spPr bwMode="auto">
            <a:xfrm>
              <a:off x="9814134" y="1187664"/>
              <a:ext cx="1604751" cy="787686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5 - 4 = 1</a:t>
              </a:r>
            </a:p>
          </p:txBody>
        </p:sp>
        <p:sp>
          <p:nvSpPr>
            <p:cNvPr id="27" name="Rounded Rectangle 9">
              <a:extLst>
                <a:ext uri="{FF2B5EF4-FFF2-40B4-BE49-F238E27FC236}">
                  <a16:creationId xmlns:a16="http://schemas.microsoft.com/office/drawing/2014/main" id="{895B8445-E1A3-456C-B8D3-A0F9A5363AF6}"/>
                </a:ext>
              </a:extLst>
            </p:cNvPr>
            <p:cNvSpPr/>
            <p:nvPr/>
          </p:nvSpPr>
          <p:spPr bwMode="auto">
            <a:xfrm>
              <a:off x="9922002" y="4505791"/>
              <a:ext cx="1531235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6 - 5 = 1</a:t>
              </a: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F3473D15-0F42-4AD7-A75D-AD4B789A658E}"/>
                </a:ext>
              </a:extLst>
            </p:cNvPr>
            <p:cNvSpPr/>
            <p:nvPr/>
          </p:nvSpPr>
          <p:spPr bwMode="auto">
            <a:xfrm>
              <a:off x="9922001" y="5603615"/>
              <a:ext cx="1577857" cy="787686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6 - 6 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570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1BB0B277-8867-4F22-B896-80A1434A36FB}"/>
              </a:ext>
            </a:extLst>
          </p:cNvPr>
          <p:cNvGrpSpPr/>
          <p:nvPr/>
        </p:nvGrpSpPr>
        <p:grpSpPr>
          <a:xfrm>
            <a:off x="964763" y="893633"/>
            <a:ext cx="10551968" cy="719332"/>
            <a:chOff x="1144871" y="1001208"/>
            <a:chExt cx="10551968" cy="719332"/>
          </a:xfrm>
        </p:grpSpPr>
        <p:sp>
          <p:nvSpPr>
            <p:cNvPr id="27" name="Rounded Rectangle 5">
              <a:extLst>
                <a:ext uri="{FF2B5EF4-FFF2-40B4-BE49-F238E27FC236}">
                  <a16:creationId xmlns:a16="http://schemas.microsoft.com/office/drawing/2014/main" id="{68977EAE-43C4-45DD-A9D3-D21C61516922}"/>
                </a:ext>
              </a:extLst>
            </p:cNvPr>
            <p:cNvSpPr/>
            <p:nvPr/>
          </p:nvSpPr>
          <p:spPr bwMode="auto">
            <a:xfrm>
              <a:off x="1144871" y="1001928"/>
              <a:ext cx="1615764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1 - 1 = 0 </a:t>
              </a:r>
            </a:p>
          </p:txBody>
        </p:sp>
        <p:sp>
          <p:nvSpPr>
            <p:cNvPr id="28" name="Rounded Rectangle 6">
              <a:extLst>
                <a:ext uri="{FF2B5EF4-FFF2-40B4-BE49-F238E27FC236}">
                  <a16:creationId xmlns:a16="http://schemas.microsoft.com/office/drawing/2014/main" id="{1FC2AABB-CFCE-43E6-9220-4CE57B04DDF1}"/>
                </a:ext>
              </a:extLst>
            </p:cNvPr>
            <p:cNvSpPr/>
            <p:nvPr/>
          </p:nvSpPr>
          <p:spPr bwMode="auto">
            <a:xfrm>
              <a:off x="2932110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29" name="Rounded Rectangle 7">
              <a:extLst>
                <a:ext uri="{FF2B5EF4-FFF2-40B4-BE49-F238E27FC236}">
                  <a16:creationId xmlns:a16="http://schemas.microsoft.com/office/drawing/2014/main" id="{D74342CE-74A4-4814-8A36-02F62F150591}"/>
                </a:ext>
              </a:extLst>
            </p:cNvPr>
            <p:cNvSpPr/>
            <p:nvPr/>
          </p:nvSpPr>
          <p:spPr bwMode="auto">
            <a:xfrm>
              <a:off x="471935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30" name="Rounded Rectangle 7">
              <a:extLst>
                <a:ext uri="{FF2B5EF4-FFF2-40B4-BE49-F238E27FC236}">
                  <a16:creationId xmlns:a16="http://schemas.microsoft.com/office/drawing/2014/main" id="{50290490-2A80-4CAF-B2CC-9F5CB2CFA31B}"/>
                </a:ext>
              </a:extLst>
            </p:cNvPr>
            <p:cNvSpPr/>
            <p:nvPr/>
          </p:nvSpPr>
          <p:spPr bwMode="auto">
            <a:xfrm>
              <a:off x="6506592" y="100264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4 - 1 = 3</a:t>
              </a:r>
            </a:p>
          </p:txBody>
        </p:sp>
        <p:sp>
          <p:nvSpPr>
            <p:cNvPr id="31" name="Rounded Rectangle 7">
              <a:extLst>
                <a:ext uri="{FF2B5EF4-FFF2-40B4-BE49-F238E27FC236}">
                  <a16:creationId xmlns:a16="http://schemas.microsoft.com/office/drawing/2014/main" id="{3025D284-10DA-42EC-B931-05614937C686}"/>
                </a:ext>
              </a:extLst>
            </p:cNvPr>
            <p:cNvSpPr/>
            <p:nvPr/>
          </p:nvSpPr>
          <p:spPr bwMode="auto">
            <a:xfrm>
              <a:off x="8293832" y="100120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5 - 1 = 4</a:t>
              </a:r>
            </a:p>
          </p:txBody>
        </p:sp>
        <p:sp>
          <p:nvSpPr>
            <p:cNvPr id="32" name="Rounded Rectangle 7">
              <a:extLst>
                <a:ext uri="{FF2B5EF4-FFF2-40B4-BE49-F238E27FC236}">
                  <a16:creationId xmlns:a16="http://schemas.microsoft.com/office/drawing/2014/main" id="{7854BB4F-A7F9-4B93-A912-5A46AF9F51E6}"/>
                </a:ext>
              </a:extLst>
            </p:cNvPr>
            <p:cNvSpPr/>
            <p:nvPr/>
          </p:nvSpPr>
          <p:spPr bwMode="auto">
            <a:xfrm>
              <a:off x="1008107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6 - 1 = 5</a:t>
              </a:r>
            </a:p>
          </p:txBody>
        </p:sp>
      </p:grpSp>
      <p:sp>
        <p:nvSpPr>
          <p:cNvPr id="33" name="Rounded Rectangle 6">
            <a:extLst>
              <a:ext uri="{FF2B5EF4-FFF2-40B4-BE49-F238E27FC236}">
                <a16:creationId xmlns:a16="http://schemas.microsoft.com/office/drawing/2014/main" id="{C988DF94-D640-4D59-AE16-7464B017294B}"/>
              </a:ext>
            </a:extLst>
          </p:cNvPr>
          <p:cNvSpPr/>
          <p:nvPr/>
        </p:nvSpPr>
        <p:spPr bwMode="auto">
          <a:xfrm>
            <a:off x="2752002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2 - 2 = 0</a:t>
            </a:r>
          </a:p>
        </p:txBody>
      </p:sp>
      <p:sp>
        <p:nvSpPr>
          <p:cNvPr id="34" name="Rounded Rectangle 7">
            <a:extLst>
              <a:ext uri="{FF2B5EF4-FFF2-40B4-BE49-F238E27FC236}">
                <a16:creationId xmlns:a16="http://schemas.microsoft.com/office/drawing/2014/main" id="{ADD038E9-78C1-4273-998D-791CBB495AF1}"/>
              </a:ext>
            </a:extLst>
          </p:cNvPr>
          <p:cNvSpPr/>
          <p:nvPr/>
        </p:nvSpPr>
        <p:spPr bwMode="auto">
          <a:xfrm>
            <a:off x="4539244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3 - 2 = 1</a:t>
            </a:r>
          </a:p>
        </p:txBody>
      </p:sp>
      <p:sp>
        <p:nvSpPr>
          <p:cNvPr id="35" name="Rounded Rectangle 7">
            <a:extLst>
              <a:ext uri="{FF2B5EF4-FFF2-40B4-BE49-F238E27FC236}">
                <a16:creationId xmlns:a16="http://schemas.microsoft.com/office/drawing/2014/main" id="{37D7819D-B843-4382-A146-C56CA4FF4319}"/>
              </a:ext>
            </a:extLst>
          </p:cNvPr>
          <p:cNvSpPr/>
          <p:nvPr/>
        </p:nvSpPr>
        <p:spPr bwMode="auto">
          <a:xfrm>
            <a:off x="6326484" y="186361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4 - 2 = 2</a:t>
            </a:r>
          </a:p>
        </p:txBody>
      </p:sp>
      <p:sp>
        <p:nvSpPr>
          <p:cNvPr id="36" name="Rounded Rectangle 7">
            <a:extLst>
              <a:ext uri="{FF2B5EF4-FFF2-40B4-BE49-F238E27FC236}">
                <a16:creationId xmlns:a16="http://schemas.microsoft.com/office/drawing/2014/main" id="{50859BE7-659F-44C7-93B4-AEB9705C847E}"/>
              </a:ext>
            </a:extLst>
          </p:cNvPr>
          <p:cNvSpPr/>
          <p:nvPr/>
        </p:nvSpPr>
        <p:spPr bwMode="auto">
          <a:xfrm>
            <a:off x="8113724" y="186217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5 - 2 = 3</a:t>
            </a:r>
          </a:p>
        </p:txBody>
      </p:sp>
      <p:sp>
        <p:nvSpPr>
          <p:cNvPr id="37" name="Rounded Rectangle 7">
            <a:extLst>
              <a:ext uri="{FF2B5EF4-FFF2-40B4-BE49-F238E27FC236}">
                <a16:creationId xmlns:a16="http://schemas.microsoft.com/office/drawing/2014/main" id="{F7FD657D-4C42-4B9A-9424-09FE5D81BF65}"/>
              </a:ext>
            </a:extLst>
          </p:cNvPr>
          <p:cNvSpPr/>
          <p:nvPr/>
        </p:nvSpPr>
        <p:spPr bwMode="auto">
          <a:xfrm>
            <a:off x="9900964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6 - 2 = 4</a:t>
            </a:r>
          </a:p>
        </p:txBody>
      </p:sp>
      <p:sp>
        <p:nvSpPr>
          <p:cNvPr id="38" name="Rounded Rectangle 7">
            <a:extLst>
              <a:ext uri="{FF2B5EF4-FFF2-40B4-BE49-F238E27FC236}">
                <a16:creationId xmlns:a16="http://schemas.microsoft.com/office/drawing/2014/main" id="{5D4AB092-EF36-4707-A880-A8D3ED855E72}"/>
              </a:ext>
            </a:extLst>
          </p:cNvPr>
          <p:cNvSpPr/>
          <p:nvPr/>
        </p:nvSpPr>
        <p:spPr bwMode="auto">
          <a:xfrm>
            <a:off x="4539244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3 - 3 = 0</a:t>
            </a:r>
          </a:p>
        </p:txBody>
      </p:sp>
      <p:sp>
        <p:nvSpPr>
          <p:cNvPr id="39" name="Rounded Rectangle 7">
            <a:extLst>
              <a:ext uri="{FF2B5EF4-FFF2-40B4-BE49-F238E27FC236}">
                <a16:creationId xmlns:a16="http://schemas.microsoft.com/office/drawing/2014/main" id="{C10589B7-7B6F-4CB6-9865-7E8760AF989D}"/>
              </a:ext>
            </a:extLst>
          </p:cNvPr>
          <p:cNvSpPr/>
          <p:nvPr/>
        </p:nvSpPr>
        <p:spPr bwMode="auto">
          <a:xfrm>
            <a:off x="6326484" y="284598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4 - 3 = 1</a:t>
            </a:r>
          </a:p>
        </p:txBody>
      </p:sp>
      <p:sp>
        <p:nvSpPr>
          <p:cNvPr id="40" name="Rounded Rectangle 7">
            <a:extLst>
              <a:ext uri="{FF2B5EF4-FFF2-40B4-BE49-F238E27FC236}">
                <a16:creationId xmlns:a16="http://schemas.microsoft.com/office/drawing/2014/main" id="{C491DCA6-D594-49FF-9363-CFAA2D52C795}"/>
              </a:ext>
            </a:extLst>
          </p:cNvPr>
          <p:cNvSpPr/>
          <p:nvPr/>
        </p:nvSpPr>
        <p:spPr bwMode="auto">
          <a:xfrm>
            <a:off x="8113724" y="284454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5 - 3 = 2</a:t>
            </a:r>
          </a:p>
        </p:txBody>
      </p:sp>
      <p:sp>
        <p:nvSpPr>
          <p:cNvPr id="41" name="Rounded Rectangle 7">
            <a:extLst>
              <a:ext uri="{FF2B5EF4-FFF2-40B4-BE49-F238E27FC236}">
                <a16:creationId xmlns:a16="http://schemas.microsoft.com/office/drawing/2014/main" id="{B28386D5-6FA5-4659-B67E-279AE583C486}"/>
              </a:ext>
            </a:extLst>
          </p:cNvPr>
          <p:cNvSpPr/>
          <p:nvPr/>
        </p:nvSpPr>
        <p:spPr bwMode="auto">
          <a:xfrm>
            <a:off x="9900964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6 - 3 = 3</a:t>
            </a:r>
          </a:p>
        </p:txBody>
      </p:sp>
      <p:sp>
        <p:nvSpPr>
          <p:cNvPr id="42" name="Rounded Rectangle 7">
            <a:extLst>
              <a:ext uri="{FF2B5EF4-FFF2-40B4-BE49-F238E27FC236}">
                <a16:creationId xmlns:a16="http://schemas.microsoft.com/office/drawing/2014/main" id="{50E14C96-D21E-4733-AA5B-94DF8564B461}"/>
              </a:ext>
            </a:extLst>
          </p:cNvPr>
          <p:cNvSpPr/>
          <p:nvPr/>
        </p:nvSpPr>
        <p:spPr bwMode="auto">
          <a:xfrm>
            <a:off x="6326483" y="384653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4 - 4 = 0</a:t>
            </a:r>
          </a:p>
        </p:txBody>
      </p:sp>
      <p:sp>
        <p:nvSpPr>
          <p:cNvPr id="43" name="Rounded Rectangle 7">
            <a:extLst>
              <a:ext uri="{FF2B5EF4-FFF2-40B4-BE49-F238E27FC236}">
                <a16:creationId xmlns:a16="http://schemas.microsoft.com/office/drawing/2014/main" id="{F0CE4C67-2315-4A7B-B143-E9A5F477A400}"/>
              </a:ext>
            </a:extLst>
          </p:cNvPr>
          <p:cNvSpPr/>
          <p:nvPr/>
        </p:nvSpPr>
        <p:spPr bwMode="auto">
          <a:xfrm>
            <a:off x="8113723" y="384509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5 - 4 = 1</a:t>
            </a:r>
          </a:p>
        </p:txBody>
      </p:sp>
      <p:sp>
        <p:nvSpPr>
          <p:cNvPr id="44" name="Rounded Rectangle 7">
            <a:extLst>
              <a:ext uri="{FF2B5EF4-FFF2-40B4-BE49-F238E27FC236}">
                <a16:creationId xmlns:a16="http://schemas.microsoft.com/office/drawing/2014/main" id="{A6E306DB-E9A9-41D4-ABD9-28225EC97B90}"/>
              </a:ext>
            </a:extLst>
          </p:cNvPr>
          <p:cNvSpPr/>
          <p:nvPr/>
        </p:nvSpPr>
        <p:spPr bwMode="auto">
          <a:xfrm>
            <a:off x="9900963" y="384581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6 - 4 = 2</a:t>
            </a:r>
          </a:p>
        </p:txBody>
      </p:sp>
      <p:sp>
        <p:nvSpPr>
          <p:cNvPr id="45" name="Rounded Rectangle 7">
            <a:extLst>
              <a:ext uri="{FF2B5EF4-FFF2-40B4-BE49-F238E27FC236}">
                <a16:creationId xmlns:a16="http://schemas.microsoft.com/office/drawing/2014/main" id="{0E15ECCF-1F97-46ED-9F01-9BD5574A6A1E}"/>
              </a:ext>
            </a:extLst>
          </p:cNvPr>
          <p:cNvSpPr/>
          <p:nvPr/>
        </p:nvSpPr>
        <p:spPr bwMode="auto">
          <a:xfrm>
            <a:off x="8099868" y="480510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5 - 5 = 0</a:t>
            </a:r>
          </a:p>
        </p:txBody>
      </p:sp>
      <p:sp>
        <p:nvSpPr>
          <p:cNvPr id="46" name="Rounded Rectangle 7">
            <a:extLst>
              <a:ext uri="{FF2B5EF4-FFF2-40B4-BE49-F238E27FC236}">
                <a16:creationId xmlns:a16="http://schemas.microsoft.com/office/drawing/2014/main" id="{3BC523F3-F507-4C13-B00C-AED2646FF269}"/>
              </a:ext>
            </a:extLst>
          </p:cNvPr>
          <p:cNvSpPr/>
          <p:nvPr/>
        </p:nvSpPr>
        <p:spPr bwMode="auto">
          <a:xfrm>
            <a:off x="9887108" y="480582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6 - 5 = 1</a:t>
            </a:r>
          </a:p>
        </p:txBody>
      </p:sp>
      <p:sp>
        <p:nvSpPr>
          <p:cNvPr id="47" name="Rounded Rectangle 7">
            <a:extLst>
              <a:ext uri="{FF2B5EF4-FFF2-40B4-BE49-F238E27FC236}">
                <a16:creationId xmlns:a16="http://schemas.microsoft.com/office/drawing/2014/main" id="{329C1304-E7D0-40A8-8672-E78B26C3EAD5}"/>
              </a:ext>
            </a:extLst>
          </p:cNvPr>
          <p:cNvSpPr/>
          <p:nvPr/>
        </p:nvSpPr>
        <p:spPr bwMode="auto">
          <a:xfrm>
            <a:off x="9873254" y="5738326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6 - 6 = 0</a:t>
            </a:r>
          </a:p>
        </p:txBody>
      </p:sp>
      <p:pic>
        <p:nvPicPr>
          <p:cNvPr id="48" name="图片 12">
            <a:extLst>
              <a:ext uri="{FF2B5EF4-FFF2-40B4-BE49-F238E27FC236}">
                <a16:creationId xmlns:a16="http://schemas.microsoft.com/office/drawing/2014/main" id="{1D036E43-4D26-49C6-9ED4-7691CECC0D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3537" y="4333009"/>
            <a:ext cx="1366990" cy="212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DC914669-8DDC-41C8-82F7-4F002027176B}"/>
              </a:ext>
            </a:extLst>
          </p:cNvPr>
          <p:cNvGrpSpPr/>
          <p:nvPr/>
        </p:nvGrpSpPr>
        <p:grpSpPr>
          <a:xfrm>
            <a:off x="1034035" y="893633"/>
            <a:ext cx="10551968" cy="719332"/>
            <a:chOff x="1144871" y="1001208"/>
            <a:chExt cx="10551968" cy="719332"/>
          </a:xfrm>
        </p:grpSpPr>
        <p:sp>
          <p:nvSpPr>
            <p:cNvPr id="4" name="Rounded Rectangle 5">
              <a:extLst>
                <a:ext uri="{FF2B5EF4-FFF2-40B4-BE49-F238E27FC236}">
                  <a16:creationId xmlns:a16="http://schemas.microsoft.com/office/drawing/2014/main" id="{AB359551-B52F-4DAB-BFBA-CE520B8A1F3E}"/>
                </a:ext>
              </a:extLst>
            </p:cNvPr>
            <p:cNvSpPr/>
            <p:nvPr/>
          </p:nvSpPr>
          <p:spPr bwMode="auto">
            <a:xfrm>
              <a:off x="1144871" y="1001928"/>
              <a:ext cx="1615764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1 - 1 = 0 </a:t>
              </a:r>
            </a:p>
          </p:txBody>
        </p:sp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A5622906-7F9D-4868-92BC-6BB1B9DADC10}"/>
                </a:ext>
              </a:extLst>
            </p:cNvPr>
            <p:cNvSpPr/>
            <p:nvPr/>
          </p:nvSpPr>
          <p:spPr bwMode="auto">
            <a:xfrm>
              <a:off x="2932110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A0D669A0-22BC-4FBE-B6CE-7F51EBFDAEDE}"/>
                </a:ext>
              </a:extLst>
            </p:cNvPr>
            <p:cNvSpPr/>
            <p:nvPr/>
          </p:nvSpPr>
          <p:spPr bwMode="auto">
            <a:xfrm>
              <a:off x="471935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7" name="Rounded Rectangle 7">
              <a:extLst>
                <a:ext uri="{FF2B5EF4-FFF2-40B4-BE49-F238E27FC236}">
                  <a16:creationId xmlns:a16="http://schemas.microsoft.com/office/drawing/2014/main" id="{0FE077C4-CC41-4BF0-B574-038541B188DC}"/>
                </a:ext>
              </a:extLst>
            </p:cNvPr>
            <p:cNvSpPr/>
            <p:nvPr/>
          </p:nvSpPr>
          <p:spPr bwMode="auto">
            <a:xfrm>
              <a:off x="6506592" y="100264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4 - 1 = 3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91FD338-EBCC-4779-BF73-52ADE1B6D81B}"/>
                </a:ext>
              </a:extLst>
            </p:cNvPr>
            <p:cNvSpPr/>
            <p:nvPr/>
          </p:nvSpPr>
          <p:spPr bwMode="auto">
            <a:xfrm>
              <a:off x="8293832" y="100120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5 - 1 = 4</a:t>
              </a:r>
            </a:p>
          </p:txBody>
        </p:sp>
        <p:sp>
          <p:nvSpPr>
            <p:cNvPr id="9" name="Rounded Rectangle 7">
              <a:extLst>
                <a:ext uri="{FF2B5EF4-FFF2-40B4-BE49-F238E27FC236}">
                  <a16:creationId xmlns:a16="http://schemas.microsoft.com/office/drawing/2014/main" id="{AB8E384B-A42C-4AF8-8017-BE33953CCCE6}"/>
                </a:ext>
              </a:extLst>
            </p:cNvPr>
            <p:cNvSpPr/>
            <p:nvPr/>
          </p:nvSpPr>
          <p:spPr bwMode="auto">
            <a:xfrm>
              <a:off x="10081072" y="1001928"/>
              <a:ext cx="1615767" cy="717892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6 - 1 = 5</a:t>
              </a:r>
            </a:p>
          </p:txBody>
        </p:sp>
      </p:grp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8C07625E-F661-4EF8-AEAE-448C7A2F7253}"/>
              </a:ext>
            </a:extLst>
          </p:cNvPr>
          <p:cNvSpPr/>
          <p:nvPr/>
        </p:nvSpPr>
        <p:spPr bwMode="auto">
          <a:xfrm>
            <a:off x="2821274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2 - 2 = 0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2BAC1178-EB37-43DA-9EB4-3A46036608BE}"/>
              </a:ext>
            </a:extLst>
          </p:cNvPr>
          <p:cNvSpPr/>
          <p:nvPr/>
        </p:nvSpPr>
        <p:spPr bwMode="auto">
          <a:xfrm>
            <a:off x="4608516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3 - 2 = 1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7C7E0764-2A40-4B13-8FE1-C30FF207EAAC}"/>
              </a:ext>
            </a:extLst>
          </p:cNvPr>
          <p:cNvSpPr/>
          <p:nvPr/>
        </p:nvSpPr>
        <p:spPr bwMode="auto">
          <a:xfrm>
            <a:off x="6395756" y="186361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4 - 2 = 2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2FC45189-07E6-4212-AFD5-3A8E48CBD7F8}"/>
              </a:ext>
            </a:extLst>
          </p:cNvPr>
          <p:cNvSpPr/>
          <p:nvPr/>
        </p:nvSpPr>
        <p:spPr bwMode="auto">
          <a:xfrm>
            <a:off x="8182996" y="186217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5 - 2 = 3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90686917-E83C-4E25-9B48-6D759A4EBFD1}"/>
              </a:ext>
            </a:extLst>
          </p:cNvPr>
          <p:cNvSpPr/>
          <p:nvPr/>
        </p:nvSpPr>
        <p:spPr bwMode="auto">
          <a:xfrm>
            <a:off x="9970236" y="1862897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6 - 2 = 4</a:t>
            </a: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4A239ACC-868B-4997-910C-BA56942403DB}"/>
              </a:ext>
            </a:extLst>
          </p:cNvPr>
          <p:cNvSpPr/>
          <p:nvPr/>
        </p:nvSpPr>
        <p:spPr bwMode="auto">
          <a:xfrm>
            <a:off x="4608516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3 - 3 = 0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DFB6FD4B-95C6-4B76-A46F-91501DDCF8BF}"/>
              </a:ext>
            </a:extLst>
          </p:cNvPr>
          <p:cNvSpPr/>
          <p:nvPr/>
        </p:nvSpPr>
        <p:spPr bwMode="auto">
          <a:xfrm>
            <a:off x="6395756" y="284598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4 - 3 = 1</a:t>
            </a:r>
          </a:p>
        </p:txBody>
      </p:sp>
      <p:sp>
        <p:nvSpPr>
          <p:cNvPr id="17" name="Rounded Rectangle 7">
            <a:extLst>
              <a:ext uri="{FF2B5EF4-FFF2-40B4-BE49-F238E27FC236}">
                <a16:creationId xmlns:a16="http://schemas.microsoft.com/office/drawing/2014/main" id="{82D1F335-8F3D-4551-9212-F66BDBA63FA6}"/>
              </a:ext>
            </a:extLst>
          </p:cNvPr>
          <p:cNvSpPr/>
          <p:nvPr/>
        </p:nvSpPr>
        <p:spPr bwMode="auto">
          <a:xfrm>
            <a:off x="8182996" y="284454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5 - 3 = 2</a:t>
            </a: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53190899-55BF-495A-8798-7C5E7F7B43FC}"/>
              </a:ext>
            </a:extLst>
          </p:cNvPr>
          <p:cNvSpPr/>
          <p:nvPr/>
        </p:nvSpPr>
        <p:spPr bwMode="auto">
          <a:xfrm>
            <a:off x="9970236" y="2845268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6 - 3 = 3</a:t>
            </a:r>
          </a:p>
        </p:txBody>
      </p:sp>
      <p:sp>
        <p:nvSpPr>
          <p:cNvPr id="19" name="Rounded Rectangle 7">
            <a:extLst>
              <a:ext uri="{FF2B5EF4-FFF2-40B4-BE49-F238E27FC236}">
                <a16:creationId xmlns:a16="http://schemas.microsoft.com/office/drawing/2014/main" id="{2D750231-9A01-4E08-AE36-EB337BA11957}"/>
              </a:ext>
            </a:extLst>
          </p:cNvPr>
          <p:cNvSpPr/>
          <p:nvPr/>
        </p:nvSpPr>
        <p:spPr bwMode="auto">
          <a:xfrm>
            <a:off x="6395755" y="384653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4 - 4 = 0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9ABDE69A-F318-4F50-8678-1CC802B0B502}"/>
              </a:ext>
            </a:extLst>
          </p:cNvPr>
          <p:cNvSpPr/>
          <p:nvPr/>
        </p:nvSpPr>
        <p:spPr bwMode="auto">
          <a:xfrm>
            <a:off x="8182995" y="384509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5 - 4 = 1</a:t>
            </a:r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4C9CC40A-32C4-4BA9-BBB7-EE6EB96431CF}"/>
              </a:ext>
            </a:extLst>
          </p:cNvPr>
          <p:cNvSpPr/>
          <p:nvPr/>
        </p:nvSpPr>
        <p:spPr bwMode="auto">
          <a:xfrm>
            <a:off x="9970235" y="3845812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6 - 4 = 2</a:t>
            </a:r>
          </a:p>
        </p:txBody>
      </p:sp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A3938DAC-64BA-41F5-A066-E1283B9BCE4A}"/>
              </a:ext>
            </a:extLst>
          </p:cNvPr>
          <p:cNvSpPr/>
          <p:nvPr/>
        </p:nvSpPr>
        <p:spPr bwMode="auto">
          <a:xfrm>
            <a:off x="8169140" y="480510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5 - 5  = 0</a:t>
            </a:r>
          </a:p>
        </p:txBody>
      </p:sp>
      <p:sp>
        <p:nvSpPr>
          <p:cNvPr id="23" name="Rounded Rectangle 7">
            <a:extLst>
              <a:ext uri="{FF2B5EF4-FFF2-40B4-BE49-F238E27FC236}">
                <a16:creationId xmlns:a16="http://schemas.microsoft.com/office/drawing/2014/main" id="{85127E9F-24AD-4178-B470-6C607A42F52A}"/>
              </a:ext>
            </a:extLst>
          </p:cNvPr>
          <p:cNvSpPr/>
          <p:nvPr/>
        </p:nvSpPr>
        <p:spPr bwMode="auto">
          <a:xfrm>
            <a:off x="9956380" y="4805820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6 - 5  = 1</a:t>
            </a:r>
          </a:p>
        </p:txBody>
      </p:sp>
      <p:sp>
        <p:nvSpPr>
          <p:cNvPr id="24" name="Rounded Rectangle 7">
            <a:extLst>
              <a:ext uri="{FF2B5EF4-FFF2-40B4-BE49-F238E27FC236}">
                <a16:creationId xmlns:a16="http://schemas.microsoft.com/office/drawing/2014/main" id="{C9AE04DD-C323-4F89-8F71-032DAF489493}"/>
              </a:ext>
            </a:extLst>
          </p:cNvPr>
          <p:cNvSpPr/>
          <p:nvPr/>
        </p:nvSpPr>
        <p:spPr bwMode="auto">
          <a:xfrm>
            <a:off x="9942526" y="5738326"/>
            <a:ext cx="1615767" cy="717892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 - 6 = 0</a:t>
            </a: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3EBE610E-79C5-4141-AA90-DB23E9EAE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527887" y="1053076"/>
            <a:ext cx="429754" cy="429754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B5FCDBB9-6BCF-4138-8675-91D12B3AEC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3303941" y="1053076"/>
            <a:ext cx="429754" cy="429754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EDD0175-8E14-44AE-BD65-8A4F524D46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5106161" y="1080788"/>
            <a:ext cx="429754" cy="429754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1AF9F4A0-A03C-4820-9C92-C37405251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876443" y="1053077"/>
            <a:ext cx="429754" cy="429754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9BB9B4A4-899C-4F00-B998-71E4E8229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656921" y="1080787"/>
            <a:ext cx="429754" cy="429754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2667A4ED-7045-4E2A-89BD-89ECAE7E4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459727" y="1055164"/>
            <a:ext cx="429754" cy="429754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544D2F84-DF31-4690-80EE-113698B34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3924783" y="2014553"/>
            <a:ext cx="429754" cy="429754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1A1E1FC5-308E-484A-B4EB-34C26BA2F2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5700837" y="2014553"/>
            <a:ext cx="429754" cy="429754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1D2534A1-498E-47D5-AA59-E5181FF2F4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7503057" y="2042265"/>
            <a:ext cx="429754" cy="42975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DF169F96-809C-4766-B4CC-87D18CA79C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273339" y="2014554"/>
            <a:ext cx="429754" cy="429754"/>
          </a:xfrm>
          <a:prstGeom prst="rect">
            <a:avLst/>
          </a:pr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097CE567-5369-48CF-9158-880727BE4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1053817" y="2042264"/>
            <a:ext cx="429754" cy="429754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FF657147-BD55-40AC-BB9A-3E8A18443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4537334" y="2992714"/>
            <a:ext cx="429754" cy="429754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E391D7DF-7899-4CDE-B0EA-D1FFAC658B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339554" y="3020426"/>
            <a:ext cx="429754" cy="429754"/>
          </a:xfrm>
          <a:prstGeom prst="rect">
            <a:avLst/>
          </a:prstGeom>
        </p:spPr>
      </p:pic>
      <p:pic>
        <p:nvPicPr>
          <p:cNvPr id="38" name="Hình ảnh 37">
            <a:extLst>
              <a:ext uri="{FF2B5EF4-FFF2-40B4-BE49-F238E27FC236}">
                <a16:creationId xmlns:a16="http://schemas.microsoft.com/office/drawing/2014/main" id="{B6D4249C-1C89-4331-ADE3-957790F43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109836" y="2992715"/>
            <a:ext cx="429754" cy="429754"/>
          </a:xfrm>
          <a:prstGeom prst="rect">
            <a:avLst/>
          </a:prstGeom>
        </p:spPr>
      </p:pic>
      <p:pic>
        <p:nvPicPr>
          <p:cNvPr id="39" name="Hình ảnh 38">
            <a:extLst>
              <a:ext uri="{FF2B5EF4-FFF2-40B4-BE49-F238E27FC236}">
                <a16:creationId xmlns:a16="http://schemas.microsoft.com/office/drawing/2014/main" id="{AEF5E5BF-6F7F-4EFE-AB81-FD3C1CF53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890314" y="3020425"/>
            <a:ext cx="429754" cy="429754"/>
          </a:xfrm>
          <a:prstGeom prst="rect">
            <a:avLst/>
          </a:prstGeom>
        </p:spPr>
      </p:pic>
      <p:pic>
        <p:nvPicPr>
          <p:cNvPr id="40" name="Hình ảnh 39">
            <a:extLst>
              <a:ext uri="{FF2B5EF4-FFF2-40B4-BE49-F238E27FC236}">
                <a16:creationId xmlns:a16="http://schemas.microsoft.com/office/drawing/2014/main" id="{A7DB9485-74D8-46FB-9329-F8C758C7E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901128" y="4016832"/>
            <a:ext cx="429754" cy="429754"/>
          </a:xfrm>
          <a:prstGeom prst="rect">
            <a:avLst/>
          </a:prstGeom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4F48AE74-6612-4323-9F02-11A3744C4D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671410" y="3989121"/>
            <a:ext cx="429754" cy="429754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B10145B2-7D3C-4C81-9F5D-43959F592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451888" y="4016831"/>
            <a:ext cx="429754" cy="429754"/>
          </a:xfrm>
          <a:prstGeom prst="rect">
            <a:avLst/>
          </a:prstGeom>
        </p:spPr>
      </p:pic>
      <p:pic>
        <p:nvPicPr>
          <p:cNvPr id="43" name="Hình ảnh 42">
            <a:extLst>
              <a:ext uri="{FF2B5EF4-FFF2-40B4-BE49-F238E27FC236}">
                <a16:creationId xmlns:a16="http://schemas.microsoft.com/office/drawing/2014/main" id="{3798F5BB-5AC3-4535-9FA6-42809AD34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468219" y="4949168"/>
            <a:ext cx="429754" cy="429754"/>
          </a:xfrm>
          <a:prstGeom prst="rect">
            <a:avLst/>
          </a:prstGeom>
        </p:spPr>
      </p:pic>
      <p:pic>
        <p:nvPicPr>
          <p:cNvPr id="44" name="Hình ảnh 43">
            <a:extLst>
              <a:ext uri="{FF2B5EF4-FFF2-40B4-BE49-F238E27FC236}">
                <a16:creationId xmlns:a16="http://schemas.microsoft.com/office/drawing/2014/main" id="{6BCD038C-970B-4C4C-81C3-1A2408DC9C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656919" y="4934043"/>
            <a:ext cx="429754" cy="429754"/>
          </a:xfrm>
          <a:prstGeom prst="rect">
            <a:avLst/>
          </a:prstGeom>
        </p:spPr>
      </p:pic>
      <p:pic>
        <p:nvPicPr>
          <p:cNvPr id="45" name="Hình ảnh 44">
            <a:extLst>
              <a:ext uri="{FF2B5EF4-FFF2-40B4-BE49-F238E27FC236}">
                <a16:creationId xmlns:a16="http://schemas.microsoft.com/office/drawing/2014/main" id="{D81A1C1E-25B6-4AD7-B9F7-23BE6C3A43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962947" y="5882395"/>
            <a:ext cx="429754" cy="429754"/>
          </a:xfrm>
          <a:prstGeom prst="rect">
            <a:avLst/>
          </a:prstGeom>
        </p:spPr>
      </p:pic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DE98E3D-DA08-4C29-B3E7-31D14C5B6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03" y="3562440"/>
            <a:ext cx="2406239" cy="289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4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HOC10 TEMPLATE</Template>
  <TotalTime>222</TotalTime>
  <Words>575</Words>
  <Application>Microsoft Office PowerPoint</Application>
  <PresentationFormat>Widescreen</PresentationFormat>
  <Paragraphs>123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UTM Avo</vt:lpstr>
      <vt:lpstr>HOC10 TEMPLATE</vt:lpstr>
      <vt:lpstr>Tuần 12: Bài 27: Phép trừ trong phạm vi 6 (Tiếp theo) –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57</cp:revision>
  <dcterms:created xsi:type="dcterms:W3CDTF">2021-11-02T14:57:20Z</dcterms:created>
  <dcterms:modified xsi:type="dcterms:W3CDTF">2021-11-23T03:25:39Z</dcterms:modified>
</cp:coreProperties>
</file>