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729" r:id="rId2"/>
  </p:sldMasterIdLst>
  <p:notesMasterIdLst>
    <p:notesMasterId r:id="rId19"/>
  </p:notesMasterIdLst>
  <p:sldIdLst>
    <p:sldId id="421" r:id="rId3"/>
    <p:sldId id="334" r:id="rId4"/>
    <p:sldId id="336" r:id="rId5"/>
    <p:sldId id="328" r:id="rId6"/>
    <p:sldId id="326" r:id="rId7"/>
    <p:sldId id="422" r:id="rId8"/>
    <p:sldId id="423" r:id="rId9"/>
    <p:sldId id="424" r:id="rId10"/>
    <p:sldId id="314" r:id="rId11"/>
    <p:sldId id="317" r:id="rId12"/>
    <p:sldId id="329" r:id="rId13"/>
    <p:sldId id="331" r:id="rId14"/>
    <p:sldId id="330" r:id="rId15"/>
    <p:sldId id="320" r:id="rId16"/>
    <p:sldId id="323" r:id="rId17"/>
    <p:sldId id="270" r:id="rId18"/>
  </p:sldIdLst>
  <p:sldSz cx="12192000" cy="6858000"/>
  <p:notesSz cx="6858000" cy="9144000"/>
  <p:embeddedFontLst>
    <p:embeddedFont>
      <p:font typeface=".VnAvant" pitchFamily="34" charset="0"/>
      <p:regular r:id="rId20"/>
      <p:bold r:id="rId21"/>
      <p:italic r:id="rId22"/>
      <p:boldItalic r:id="rId23"/>
    </p:embeddedFon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Tahoma" pitchFamily="34" charset="0"/>
      <p:regular r:id="rId28"/>
      <p:bold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19"/>
    <a:srgbClr val="FFAF6C"/>
    <a:srgbClr val="FFFF99"/>
    <a:srgbClr val="FF7707"/>
    <a:srgbClr val="FFFFFF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09" autoAdjust="0"/>
    <p:restoredTop sz="99466" autoAdjust="0"/>
  </p:normalViewPr>
  <p:slideViewPr>
    <p:cSldViewPr snapToGrid="0">
      <p:cViewPr varScale="1">
        <p:scale>
          <a:sx n="73" d="100"/>
          <a:sy n="73" d="100"/>
        </p:scale>
        <p:origin x="-48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297F9-A070-4BD1-8105-066121C354E2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1BE6C-813F-4DA2-9B1A-DDBB78877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804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3F524D9E-D0D7-4EC6-B4E0-0BA34EE22A8B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BD9A45EC-2103-45E3-8BE8-354A280FB446}"/>
              </a:ext>
            </a:extLst>
          </p:cNvPr>
          <p:cNvSpPr/>
          <p:nvPr userDrawn="1"/>
        </p:nvSpPr>
        <p:spPr>
          <a:xfrm>
            <a:off x="11125200" y="136525"/>
            <a:ext cx="1168247" cy="135255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381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A1E74B-C60B-40D4-B09D-8BA330F93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A5CA7F6-0F5F-4B3D-9252-21F1963E02C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71223D8-1475-44A2-A7FD-48183B6BD0B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7B393A0-BB35-4586-92DA-341CD3F72A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7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C35A2403-DFFB-4ACB-A823-4D6EA618CB06}"/>
              </a:ext>
            </a:extLst>
          </p:cNvPr>
          <p:cNvSpPr/>
          <p:nvPr userDrawn="1"/>
        </p:nvSpPr>
        <p:spPr>
          <a:xfrm>
            <a:off x="11125200" y="136525"/>
            <a:ext cx="1168247" cy="135255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66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367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7870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51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49;p11">
            <a:extLst>
              <a:ext uri="{FF2B5EF4-FFF2-40B4-BE49-F238E27FC236}">
                <a16:creationId xmlns:a16="http://schemas.microsoft.com/office/drawing/2014/main" xmlns="" id="{023D8B3C-7C65-4B53-A1BA-7EAAF56EC0B9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77800" y="-101600"/>
            <a:ext cx="12471247" cy="704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xmlns="" id="{52CACF6A-58AF-44A4-96EB-F0AAFEE7772D}"/>
              </a:ext>
            </a:extLst>
          </p:cNvPr>
          <p:cNvSpPr/>
          <p:nvPr userDrawn="1"/>
        </p:nvSpPr>
        <p:spPr>
          <a:xfrm>
            <a:off x="11010106" y="95251"/>
            <a:ext cx="1168247" cy="135255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94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D1CD53-0665-4135-977E-752191F0D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5C5CBCC-89CA-4AAF-8626-9D02F9141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4BAA63-A04D-4817-B844-68F366F9D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099872E-7FD8-4B2D-80F1-D69134251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2C19BAA-4E49-41A8-BA26-D25AF2303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860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727AB2-853A-4D2B-A094-C45051FEB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D457091-AA31-40B1-9CB5-E01A27531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36B5880-677B-46FE-8585-B09C756B0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3B6F1EF-68FB-4084-9AC2-F753E99A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2E357A0-1F20-4898-BAF1-933B145A4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0F4F28-C115-4837-80F7-E56049B78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98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F63BD62C-422F-445F-9361-A6367EA4CBB9}"/>
              </a:ext>
            </a:extLst>
          </p:cNvPr>
          <p:cNvSpPr/>
          <p:nvPr userDrawn="1"/>
        </p:nvSpPr>
        <p:spPr>
          <a:xfrm>
            <a:off x="11125200" y="136525"/>
            <a:ext cx="1168247" cy="135255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5358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8675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578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145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252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24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840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700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12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20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3F524D9E-D0D7-4EC6-B4E0-0BA34EE22A8B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56029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92374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377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14615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00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3E6FF54-4DE5-4200-AFA4-CACD338C4D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1384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B640F03-5B1F-4D75-9934-F13E611D84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4727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8262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A5445A4-0EEB-4FAA-A6B9-C5E71FC058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2179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A1E74B-C60B-40D4-B09D-8BA330F93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A5CA7F6-0F5F-4B3D-9252-21F1963E02C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71223D8-1475-44A2-A7FD-48183B6BD0B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7B393A0-BB35-4586-92DA-341CD3F72A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458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25359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10573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3116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62978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606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02411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D1CD53-0665-4135-977E-752191F0D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5C5CBCC-89CA-4AAF-8626-9D02F9141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4BAA63-A04D-4817-B844-68F366F9D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099872E-7FD8-4B2D-80F1-D69134251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2C19BAA-4E49-41A8-BA26-D25AF2303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607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727AB2-853A-4D2B-A094-C45051FEB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D457091-AA31-40B1-9CB5-E01A27531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36B5880-677B-46FE-8585-B09C756B0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3B6F1EF-68FB-4084-9AC2-F753E99A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2E357A0-1F20-4898-BAF1-933B145A4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0F4F28-C115-4837-80F7-E56049B78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013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53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3E6FF54-4DE5-4200-AFA4-CACD338C4D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52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B640F03-5B1F-4D75-9934-F13E611D84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14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8454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A5445A4-0EEB-4FAA-A6B9-C5E71FC058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086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  <p:sldLayoutId id="2147483649" r:id="rId18"/>
    <p:sldLayoutId id="2147483650" r:id="rId19"/>
    <p:sldLayoutId id="2147483685" r:id="rId20"/>
    <p:sldLayoutId id="2147483652" r:id="rId21"/>
    <p:sldLayoutId id="2147483651" r:id="rId22"/>
    <p:sldLayoutId id="2147483654" r:id="rId23"/>
    <p:sldLayoutId id="2147483655" r:id="rId24"/>
    <p:sldLayoutId id="2147483656" r:id="rId25"/>
    <p:sldLayoutId id="2147483657" r:id="rId26"/>
    <p:sldLayoutId id="2147483658" r:id="rId27"/>
    <p:sldLayoutId id="2147483659" r:id="rId28"/>
    <p:sldLayoutId id="2147483653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E1C8935-5503-46B3-AA64-FDD06962785D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1505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66237" y="1730185"/>
            <a:ext cx="11791812" cy="23440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12</a:t>
            </a:r>
          </a:p>
          <a:p>
            <a:pPr>
              <a:lnSpc>
                <a:spcPct val="150000"/>
              </a:lnSpc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63: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Ôn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tập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ea typeface="Frankfurter" pitchFamily="2" charset="0"/>
              <a:cs typeface="Frankfurter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DDDBED8-1B93-4217-B36B-4131187776C7}"/>
              </a:ext>
            </a:extLst>
          </p:cNvPr>
          <p:cNvSpPr/>
          <p:nvPr/>
        </p:nvSpPr>
        <p:spPr>
          <a:xfrm>
            <a:off x="9494527" y="0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A2EFC39-FB59-415F-AA5F-D3329A01F617}"/>
              </a:ext>
            </a:extLst>
          </p:cNvPr>
          <p:cNvSpPr/>
          <p:nvPr/>
        </p:nvSpPr>
        <p:spPr>
          <a:xfrm>
            <a:off x="11012783" y="545360"/>
            <a:ext cx="990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86336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">
            <a:extLst>
              <a:ext uri="{FF2B5EF4-FFF2-40B4-BE49-F238E27FC236}">
                <a16:creationId xmlns:a16="http://schemas.microsoft.com/office/drawing/2014/main" xmlns="" id="{AFA9BC2A-78DA-4C2E-9C41-52BBCE2ED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6167"/>
            <a:ext cx="12192000" cy="4270754"/>
          </a:xfrm>
          <a:prstGeom prst="rect">
            <a:avLst/>
          </a:prstGeom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xmlns="" id="{36DAB383-B73D-4AA9-AED0-2902C5FB7C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474" y="3081197"/>
            <a:ext cx="7165974" cy="3467099"/>
          </a:xfrm>
          <a:prstGeom prst="rect">
            <a:avLst/>
          </a:prstGeom>
        </p:spPr>
      </p:pic>
      <p:sp>
        <p:nvSpPr>
          <p:cNvPr id="10" name="云形 18"/>
          <p:cNvSpPr/>
          <p:nvPr/>
        </p:nvSpPr>
        <p:spPr>
          <a:xfrm>
            <a:off x="143691" y="431040"/>
            <a:ext cx="11834949" cy="2750574"/>
          </a:xfrm>
          <a:prstGeom prst="cloud">
            <a:avLst/>
          </a:prstGeom>
          <a:solidFill>
            <a:schemeClr val="accent6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8800" b="1" dirty="0">
                <a:solidFill>
                  <a:prstClr val="white"/>
                </a:solidFill>
                <a:latin typeface="UTM Avo"/>
                <a:ea typeface="inpin heiti" charset="-122"/>
              </a:rPr>
              <a:t>Tìm hiểu bài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inpin heiti" charset="-122"/>
            </a:endParaRPr>
          </a:p>
        </p:txBody>
      </p:sp>
      <p:pic>
        <p:nvPicPr>
          <p:cNvPr id="11" name="图片 41">
            <a:extLst>
              <a:ext uri="{FF2B5EF4-FFF2-40B4-BE49-F238E27FC236}">
                <a16:creationId xmlns:a16="http://schemas.microsoft.com/office/drawing/2014/main" xmlns="" id="{73EBAA1A-CCBD-4F6C-8D97-7B7ADD9D51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615" y="360842"/>
            <a:ext cx="1103377" cy="1795325"/>
          </a:xfrm>
          <a:prstGeom prst="rect">
            <a:avLst/>
          </a:prstGeom>
        </p:spPr>
      </p:pic>
      <p:pic>
        <p:nvPicPr>
          <p:cNvPr id="12" name="图片 42">
            <a:extLst>
              <a:ext uri="{FF2B5EF4-FFF2-40B4-BE49-F238E27FC236}">
                <a16:creationId xmlns:a16="http://schemas.microsoft.com/office/drawing/2014/main" xmlns="" id="{942F7E87-18B2-463A-A88C-B53C20C8C2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1150" y="2164443"/>
            <a:ext cx="1338073" cy="1914834"/>
          </a:xfrm>
          <a:prstGeom prst="rect">
            <a:avLst/>
          </a:prstGeom>
        </p:spPr>
      </p:pic>
      <p:pic>
        <p:nvPicPr>
          <p:cNvPr id="15" name="图片 7" descr="572005ec0a0c4"/>
          <p:cNvPicPr>
            <a:picLocks noChangeAspect="1"/>
          </p:cNvPicPr>
          <p:nvPr/>
        </p:nvPicPr>
        <p:blipFill rotWithShape="1">
          <a:blip r:embed="rId5"/>
          <a:srcRect l="-1884" t="-25331" r="38607" b="25331"/>
          <a:stretch/>
        </p:blipFill>
        <p:spPr>
          <a:xfrm>
            <a:off x="-243768" y="0"/>
            <a:ext cx="2212993" cy="173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22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76" y="437330"/>
            <a:ext cx="11980020" cy="6401355"/>
          </a:xfrm>
          <a:prstGeom prst="rect">
            <a:avLst/>
          </a:prstGeom>
        </p:spPr>
      </p:pic>
      <p:sp>
        <p:nvSpPr>
          <p:cNvPr id="3" name="云形 18"/>
          <p:cNvSpPr/>
          <p:nvPr/>
        </p:nvSpPr>
        <p:spPr>
          <a:xfrm>
            <a:off x="789058" y="3265714"/>
            <a:ext cx="7166222" cy="1031965"/>
          </a:xfrm>
          <a:prstGeom prst="cloud">
            <a:avLst/>
          </a:prstGeom>
          <a:solidFill>
            <a:srgbClr val="FF8119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3600" b="1" dirty="0">
                <a:solidFill>
                  <a:prstClr val="white"/>
                </a:solidFill>
                <a:latin typeface="+mj-lt"/>
                <a:ea typeface="inpin heiti" charset="-122"/>
              </a:rPr>
              <a:t>Vân kết bạn với ai </a:t>
            </a:r>
            <a:r>
              <a:rPr kumimoji="0" lang="vi-VN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inpin heiti" charset="-122"/>
                <a:cs typeface="+mn-cs"/>
              </a:rPr>
              <a:t>?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inpin heiti" charset="-122"/>
              <a:cs typeface="+mn-cs"/>
            </a:endParaRPr>
          </a:p>
        </p:txBody>
      </p:sp>
      <p:sp>
        <p:nvSpPr>
          <p:cNvPr id="4" name="云形 18"/>
          <p:cNvSpPr/>
          <p:nvPr/>
        </p:nvSpPr>
        <p:spPr>
          <a:xfrm>
            <a:off x="671493" y="4020234"/>
            <a:ext cx="8059783" cy="1031965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3600" b="1" dirty="0">
                <a:solidFill>
                  <a:srgbClr val="FF0000"/>
                </a:solidFill>
                <a:latin typeface="+mj-lt"/>
                <a:ea typeface="inpin heiti" charset="-122"/>
              </a:rPr>
              <a:t>Vân kết bạn với Tâm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3136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76" y="437330"/>
            <a:ext cx="11980020" cy="6401355"/>
          </a:xfrm>
          <a:prstGeom prst="rect">
            <a:avLst/>
          </a:prstGeom>
        </p:spPr>
      </p:pic>
      <p:sp>
        <p:nvSpPr>
          <p:cNvPr id="3" name="云形 18"/>
          <p:cNvSpPr/>
          <p:nvPr/>
        </p:nvSpPr>
        <p:spPr>
          <a:xfrm>
            <a:off x="104505" y="3202964"/>
            <a:ext cx="5860460" cy="1856146"/>
          </a:xfrm>
          <a:prstGeom prst="cloud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3600" b="1" noProof="0" dirty="0">
                <a:solidFill>
                  <a:prstClr val="white"/>
                </a:solidFill>
                <a:latin typeface="+mj-lt"/>
                <a:ea typeface="inpin heiti" charset="-122"/>
              </a:rPr>
              <a:t>Bà dẫn Vân và Tâm đi đâu</a:t>
            </a:r>
            <a:r>
              <a:rPr kumimoji="0" lang="vi-VN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inpin heiti" charset="-122"/>
                <a:cs typeface="+mn-cs"/>
              </a:rPr>
              <a:t> ?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65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7919" t="38332" r="8597" b="2475"/>
          <a:stretch/>
        </p:blipFill>
        <p:spPr>
          <a:xfrm>
            <a:off x="0" y="391886"/>
            <a:ext cx="12192000" cy="6466114"/>
          </a:xfrm>
          <a:prstGeom prst="rect">
            <a:avLst/>
          </a:prstGeom>
        </p:spPr>
      </p:pic>
      <p:sp>
        <p:nvSpPr>
          <p:cNvPr id="3" name="云形 18"/>
          <p:cNvSpPr/>
          <p:nvPr/>
        </p:nvSpPr>
        <p:spPr>
          <a:xfrm>
            <a:off x="2059577" y="300446"/>
            <a:ext cx="8072846" cy="1685108"/>
          </a:xfrm>
          <a:prstGeom prst="cloud">
            <a:avLst/>
          </a:prstGeom>
          <a:solidFill>
            <a:schemeClr val="accent6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3600" b="1" dirty="0">
                <a:solidFill>
                  <a:prstClr val="white"/>
                </a:solidFill>
                <a:latin typeface="+mj-lt"/>
                <a:ea typeface="inpin heiti" charset="-122"/>
              </a:rPr>
              <a:t>Bà dẫn Vân và Tâm đi xem gặt lúa.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280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>
            <a:extLst>
              <a:ext uri="{FF2B5EF4-FFF2-40B4-BE49-F238E27FC236}">
                <a16:creationId xmlns:a16="http://schemas.microsoft.com/office/drawing/2014/main" xmlns="" id="{C471F5D6-0ED0-484F-9E49-B8B0F5674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28" y="4619296"/>
            <a:ext cx="2917371" cy="1806433"/>
          </a:xfrm>
          <a:prstGeom prst="rect">
            <a:avLst/>
          </a:prstGeom>
        </p:spPr>
      </p:pic>
      <p:pic>
        <p:nvPicPr>
          <p:cNvPr id="3" name="图片 7" descr="572005ec0a0c4"/>
          <p:cNvPicPr>
            <a:picLocks noChangeAspect="1"/>
          </p:cNvPicPr>
          <p:nvPr/>
        </p:nvPicPr>
        <p:blipFill rotWithShape="1">
          <a:blip r:embed="rId3"/>
          <a:srcRect l="-1884" t="-25331" r="38607" b="25331"/>
          <a:stretch/>
        </p:blipFill>
        <p:spPr>
          <a:xfrm>
            <a:off x="-83747" y="-440233"/>
            <a:ext cx="1546787" cy="1733402"/>
          </a:xfrm>
          <a:prstGeom prst="rect">
            <a:avLst/>
          </a:prstGeom>
        </p:spPr>
      </p:pic>
      <p:pic>
        <p:nvPicPr>
          <p:cNvPr id="4" name="图片 2">
            <a:extLst>
              <a:ext uri="{FF2B5EF4-FFF2-40B4-BE49-F238E27FC236}">
                <a16:creationId xmlns:a16="http://schemas.microsoft.com/office/drawing/2014/main" xmlns="" id="{F4F05641-4A96-4EDD-8E5B-25B18DEFD7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753" y="4177965"/>
            <a:ext cx="2913017" cy="278238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06598" y="931433"/>
            <a:ext cx="9601200" cy="8933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?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Nói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tiếp</a:t>
            </a: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để</a:t>
            </a:r>
            <a:r>
              <a:rPr kumimoji="0" lang="vi-VN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hoàn thành câu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32113" y="2149752"/>
            <a:ext cx="9601200" cy="8460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a) </a:t>
            </a: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Chủ</a:t>
            </a:r>
            <a:r>
              <a:rPr kumimoji="0" lang="vi-VN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nhật, bố mẹ đưa Vân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...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9646" y="3321382"/>
            <a:ext cx="9601200" cy="8565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b) </a:t>
            </a: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</a:t>
            </a:r>
            <a:r>
              <a:rPr kumimoji="0" lang="vi-VN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dẫn Vân và Tâm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...</a:t>
            </a:r>
          </a:p>
        </p:txBody>
      </p:sp>
    </p:spTree>
    <p:extLst>
      <p:ext uri="{BB962C8B-B14F-4D97-AF65-F5344CB8AC3E}">
        <p14:creationId xmlns:p14="http://schemas.microsoft.com/office/powerpoint/2010/main" val="12198986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梯形 1">
            <a:extLst>
              <a:ext uri="{FF2B5EF4-FFF2-40B4-BE49-F238E27FC236}">
                <a16:creationId xmlns:a16="http://schemas.microsoft.com/office/drawing/2014/main" xmlns="" id="{BC5CDD15-6D6E-48E1-B6BB-8631F4E6ACAA}"/>
              </a:ext>
            </a:extLst>
          </p:cNvPr>
          <p:cNvSpPr/>
          <p:nvPr/>
        </p:nvSpPr>
        <p:spPr>
          <a:xfrm flipV="1">
            <a:off x="1502229" y="413190"/>
            <a:ext cx="9052560" cy="1071398"/>
          </a:xfrm>
          <a:prstGeom prst="trapezoid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grpSp>
        <p:nvGrpSpPr>
          <p:cNvPr id="3" name="组合 5">
            <a:extLst>
              <a:ext uri="{FF2B5EF4-FFF2-40B4-BE49-F238E27FC236}">
                <a16:creationId xmlns:a16="http://schemas.microsoft.com/office/drawing/2014/main" xmlns="" id="{E0354893-BF44-428C-9A5D-D86753371D0A}"/>
              </a:ext>
            </a:extLst>
          </p:cNvPr>
          <p:cNvGrpSpPr/>
          <p:nvPr/>
        </p:nvGrpSpPr>
        <p:grpSpPr>
          <a:xfrm>
            <a:off x="1971878" y="547156"/>
            <a:ext cx="8090529" cy="739229"/>
            <a:chOff x="3802275" y="8482"/>
            <a:chExt cx="4589917" cy="641950"/>
          </a:xfrm>
        </p:grpSpPr>
        <p:pic>
          <p:nvPicPr>
            <p:cNvPr id="5" name="图片 3">
              <a:extLst>
                <a:ext uri="{FF2B5EF4-FFF2-40B4-BE49-F238E27FC236}">
                  <a16:creationId xmlns:a16="http://schemas.microsoft.com/office/drawing/2014/main" xmlns="" id="{D945F582-C588-4E75-933D-11B98F3535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41" t="31212" r="592" b="38675"/>
            <a:stretch/>
          </p:blipFill>
          <p:spPr>
            <a:xfrm>
              <a:off x="7423152" y="42532"/>
              <a:ext cx="969040" cy="587524"/>
            </a:xfrm>
            <a:prstGeom prst="rect">
              <a:avLst/>
            </a:prstGeom>
          </p:spPr>
        </p:pic>
        <p:pic>
          <p:nvPicPr>
            <p:cNvPr id="6" name="图片 4">
              <a:extLst>
                <a:ext uri="{FF2B5EF4-FFF2-40B4-BE49-F238E27FC236}">
                  <a16:creationId xmlns:a16="http://schemas.microsoft.com/office/drawing/2014/main" xmlns="" id="{D1EE69B2-BE1F-4866-B52E-5AF22D5A19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411" r="50063" b="37423"/>
            <a:stretch/>
          </p:blipFill>
          <p:spPr>
            <a:xfrm>
              <a:off x="3802275" y="8482"/>
              <a:ext cx="966575" cy="641950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3915462" y="495943"/>
            <a:ext cx="4612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Nghe – viết 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501154" y="2003700"/>
            <a:ext cx="7729593" cy="8933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Vân và Tâm kết bạn.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20" name="Picture 19" descr="Phim Hoạt Hình Học Sinh Học Sinh Cậu Bé, Phim Hoạt Hình, Nhà, Suốt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87" b="96250" l="9844" r="91719">
                        <a14:foregroundMark x1="42031" y1="53125" x2="71406" y2="82500"/>
                        <a14:foregroundMark x1="64219" y1="50469" x2="36094" y2="79219"/>
                        <a14:foregroundMark x1="46563" y1="49063" x2="57031" y2="49844"/>
                        <a14:foregroundMark x1="39375" y1="53125" x2="40000" y2="5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81" y="4382830"/>
            <a:ext cx="1554564" cy="106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3545" y="3504633"/>
            <a:ext cx="10132430" cy="303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78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4"/>
            <a:ext cx="12203511" cy="3004447"/>
          </a:xfrm>
          <a:prstGeom prst="rect">
            <a:avLst/>
          </a:prstGeom>
        </p:spPr>
      </p:pic>
      <p:pic>
        <p:nvPicPr>
          <p:cNvPr id="3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2296" y="466876"/>
            <a:ext cx="12380975" cy="6187032"/>
          </a:xfrm>
          <a:prstGeom prst="rect">
            <a:avLst/>
          </a:prstGeom>
        </p:spPr>
      </p:pic>
      <p:pic>
        <p:nvPicPr>
          <p:cNvPr id="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4"/>
            <a:ext cx="12188826" cy="2149157"/>
          </a:xfrm>
          <a:prstGeom prst="rect">
            <a:avLst/>
          </a:prstGeom>
        </p:spPr>
      </p:pic>
      <p:pic>
        <p:nvPicPr>
          <p:cNvPr id="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3" y="2817490"/>
            <a:ext cx="810409" cy="956924"/>
          </a:xfrm>
          <a:prstGeom prst="rect">
            <a:avLst/>
          </a:prstGeom>
        </p:spPr>
      </p:pic>
      <p:pic>
        <p:nvPicPr>
          <p:cNvPr id="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499" y="402985"/>
            <a:ext cx="1525010" cy="2729768"/>
          </a:xfrm>
          <a:prstGeom prst="rect">
            <a:avLst/>
          </a:prstGeom>
        </p:spPr>
      </p:pic>
      <p:pic>
        <p:nvPicPr>
          <p:cNvPr id="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6" y="4077532"/>
            <a:ext cx="11936455" cy="278620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2D10E4D-F5FC-4CEA-BDEA-C6CAFE26D992}"/>
              </a:ext>
            </a:extLst>
          </p:cNvPr>
          <p:cNvGrpSpPr/>
          <p:nvPr/>
        </p:nvGrpSpPr>
        <p:grpSpPr>
          <a:xfrm>
            <a:off x="2310915" y="1497941"/>
            <a:ext cx="1864143" cy="1403176"/>
            <a:chOff x="5337376" y="3832625"/>
            <a:chExt cx="1864191" cy="1403213"/>
          </a:xfrm>
        </p:grpSpPr>
        <p:sp>
          <p:nvSpPr>
            <p:cNvPr id="10" name="Freeform: Shape 26">
              <a:extLst>
                <a:ext uri="{FF2B5EF4-FFF2-40B4-BE49-F238E27FC236}">
                  <a16:creationId xmlns:a16="http://schemas.microsoft.com/office/drawing/2014/main" xmlns="" id="{FF691A19-8811-4B71-90E5-83F10B37E23D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" name="Freeform: Shape 27">
              <a:extLst>
                <a:ext uri="{FF2B5EF4-FFF2-40B4-BE49-F238E27FC236}">
                  <a16:creationId xmlns:a16="http://schemas.microsoft.com/office/drawing/2014/main" xmlns="" id="{844626E4-2CCF-4D89-A48A-999D1F979E08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" name="Freeform: Shape 28">
              <a:extLst>
                <a:ext uri="{FF2B5EF4-FFF2-40B4-BE49-F238E27FC236}">
                  <a16:creationId xmlns:a16="http://schemas.microsoft.com/office/drawing/2014/main" xmlns="" id="{5E17C5D3-3546-488F-A447-90DA4083404C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" name="Freeform: Shape 29">
              <a:extLst>
                <a:ext uri="{FF2B5EF4-FFF2-40B4-BE49-F238E27FC236}">
                  <a16:creationId xmlns:a16="http://schemas.microsoft.com/office/drawing/2014/main" xmlns="" id="{1602D54C-24F6-49FB-B1D0-3BECBFA36AF0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4" name="Freeform: Shape 30">
              <a:extLst>
                <a:ext uri="{FF2B5EF4-FFF2-40B4-BE49-F238E27FC236}">
                  <a16:creationId xmlns:a16="http://schemas.microsoft.com/office/drawing/2014/main" xmlns="" id="{0B42439A-C397-4FAD-AFD5-F1FD9A4B1739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5" name="Freeform: Shape 31">
              <a:extLst>
                <a:ext uri="{FF2B5EF4-FFF2-40B4-BE49-F238E27FC236}">
                  <a16:creationId xmlns:a16="http://schemas.microsoft.com/office/drawing/2014/main" xmlns="" id="{62DC7D30-C400-490D-921E-564EC17272FB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6" name="Freeform: Shape 32">
              <a:extLst>
                <a:ext uri="{FF2B5EF4-FFF2-40B4-BE49-F238E27FC236}">
                  <a16:creationId xmlns:a16="http://schemas.microsoft.com/office/drawing/2014/main" xmlns="" id="{2D83DA1F-FC5B-47EA-92B5-FA3DFC706B0A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7" name="Freeform: Shape 33">
              <a:extLst>
                <a:ext uri="{FF2B5EF4-FFF2-40B4-BE49-F238E27FC236}">
                  <a16:creationId xmlns:a16="http://schemas.microsoft.com/office/drawing/2014/main" xmlns="" id="{AC7A89D0-2160-4E14-91B2-5D633B4722E7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8" name="Freeform: Shape 34">
              <a:extLst>
                <a:ext uri="{FF2B5EF4-FFF2-40B4-BE49-F238E27FC236}">
                  <a16:creationId xmlns:a16="http://schemas.microsoft.com/office/drawing/2014/main" xmlns="" id="{D01AEF34-8498-413E-BB79-755FDF7D4AC1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9" name="Freeform: Shape 35">
              <a:extLst>
                <a:ext uri="{FF2B5EF4-FFF2-40B4-BE49-F238E27FC236}">
                  <a16:creationId xmlns:a16="http://schemas.microsoft.com/office/drawing/2014/main" xmlns="" id="{C89FFA6E-F628-4BB8-8800-C4667DEFD486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0" name="Freeform: Shape 36">
              <a:extLst>
                <a:ext uri="{FF2B5EF4-FFF2-40B4-BE49-F238E27FC236}">
                  <a16:creationId xmlns:a16="http://schemas.microsoft.com/office/drawing/2014/main" xmlns="" id="{63856410-F4C5-4341-8132-5D2713496965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1" name="Freeform: Shape 37">
              <a:extLst>
                <a:ext uri="{FF2B5EF4-FFF2-40B4-BE49-F238E27FC236}">
                  <a16:creationId xmlns:a16="http://schemas.microsoft.com/office/drawing/2014/main" xmlns="" id="{332BB305-988D-41DA-BA03-EFD602B7748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2" name="Freeform: Shape 38">
              <a:extLst>
                <a:ext uri="{FF2B5EF4-FFF2-40B4-BE49-F238E27FC236}">
                  <a16:creationId xmlns:a16="http://schemas.microsoft.com/office/drawing/2014/main" xmlns="" id="{CF3C5D2A-D555-4680-A777-8364AD7F51DD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3" name="Freeform: Shape 39">
              <a:extLst>
                <a:ext uri="{FF2B5EF4-FFF2-40B4-BE49-F238E27FC236}">
                  <a16:creationId xmlns:a16="http://schemas.microsoft.com/office/drawing/2014/main" xmlns="" id="{EE16ADBD-CC40-421F-89AB-139403053196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4" name="Freeform: Shape 40">
              <a:extLst>
                <a:ext uri="{FF2B5EF4-FFF2-40B4-BE49-F238E27FC236}">
                  <a16:creationId xmlns:a16="http://schemas.microsoft.com/office/drawing/2014/main" xmlns="" id="{93964BF2-E265-427A-901B-3EEA89A6767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5" name="Freeform: Shape 41">
              <a:extLst>
                <a:ext uri="{FF2B5EF4-FFF2-40B4-BE49-F238E27FC236}">
                  <a16:creationId xmlns:a16="http://schemas.microsoft.com/office/drawing/2014/main" xmlns="" id="{02DC473A-7566-4C5C-B63F-DC1E8B89EC79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6" name="Freeform: Shape 42">
              <a:extLst>
                <a:ext uri="{FF2B5EF4-FFF2-40B4-BE49-F238E27FC236}">
                  <a16:creationId xmlns:a16="http://schemas.microsoft.com/office/drawing/2014/main" xmlns="" id="{73B5DC67-79BB-4FF2-83FC-167D19478C5E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7" name="Freeform: Shape 43">
              <a:extLst>
                <a:ext uri="{FF2B5EF4-FFF2-40B4-BE49-F238E27FC236}">
                  <a16:creationId xmlns:a16="http://schemas.microsoft.com/office/drawing/2014/main" xmlns="" id="{9527CA76-E134-4542-A98F-BBCE6D95FDE1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8" name="Freeform: Shape 44">
              <a:extLst>
                <a:ext uri="{FF2B5EF4-FFF2-40B4-BE49-F238E27FC236}">
                  <a16:creationId xmlns:a16="http://schemas.microsoft.com/office/drawing/2014/main" xmlns="" id="{C8AC5AF5-76C6-43B9-B5CF-0E7C01E4EAC4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9" name="Freeform: Shape 45">
              <a:extLst>
                <a:ext uri="{FF2B5EF4-FFF2-40B4-BE49-F238E27FC236}">
                  <a16:creationId xmlns:a16="http://schemas.microsoft.com/office/drawing/2014/main" xmlns="" id="{762081A5-48C7-40DA-852B-4E110F8A748F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0" name="Freeform: Shape 46">
              <a:extLst>
                <a:ext uri="{FF2B5EF4-FFF2-40B4-BE49-F238E27FC236}">
                  <a16:creationId xmlns:a16="http://schemas.microsoft.com/office/drawing/2014/main" xmlns="" id="{B990F0BB-CB90-41BD-8ADA-25ED8CD0E44E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1" name="Freeform: Shape 47">
              <a:extLst>
                <a:ext uri="{FF2B5EF4-FFF2-40B4-BE49-F238E27FC236}">
                  <a16:creationId xmlns:a16="http://schemas.microsoft.com/office/drawing/2014/main" xmlns="" id="{49A01961-2C52-4916-90CC-23DDF639B246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2" name="Freeform: Shape 48">
              <a:extLst>
                <a:ext uri="{FF2B5EF4-FFF2-40B4-BE49-F238E27FC236}">
                  <a16:creationId xmlns:a16="http://schemas.microsoft.com/office/drawing/2014/main" xmlns="" id="{705A51FD-91AC-43CD-8962-42F93C60CBA2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3" name="Freeform: Shape 49">
              <a:extLst>
                <a:ext uri="{FF2B5EF4-FFF2-40B4-BE49-F238E27FC236}">
                  <a16:creationId xmlns:a16="http://schemas.microsoft.com/office/drawing/2014/main" xmlns="" id="{44303C9E-73C7-4EF6-9310-9AAE2EB586AE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4" name="Freeform: Shape 50">
              <a:extLst>
                <a:ext uri="{FF2B5EF4-FFF2-40B4-BE49-F238E27FC236}">
                  <a16:creationId xmlns:a16="http://schemas.microsoft.com/office/drawing/2014/main" xmlns="" id="{B10C941B-3CBF-4D4D-A3DD-EB035AC53F61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5" name="Freeform: Shape 51">
              <a:extLst>
                <a:ext uri="{FF2B5EF4-FFF2-40B4-BE49-F238E27FC236}">
                  <a16:creationId xmlns:a16="http://schemas.microsoft.com/office/drawing/2014/main" xmlns="" id="{FB4EB679-A9CD-4ED8-8391-CA72E1DFE1A2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6" name="Freeform: Shape 52">
              <a:extLst>
                <a:ext uri="{FF2B5EF4-FFF2-40B4-BE49-F238E27FC236}">
                  <a16:creationId xmlns:a16="http://schemas.microsoft.com/office/drawing/2014/main" xmlns="" id="{0E5DEBC7-B277-4F30-B646-18101F0EE3E8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7" name="Freeform: Shape 53">
              <a:extLst>
                <a:ext uri="{FF2B5EF4-FFF2-40B4-BE49-F238E27FC236}">
                  <a16:creationId xmlns:a16="http://schemas.microsoft.com/office/drawing/2014/main" xmlns="" id="{90B444D4-B575-41D7-94BD-D108FDF7564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8" name="Freeform: Shape 54">
              <a:extLst>
                <a:ext uri="{FF2B5EF4-FFF2-40B4-BE49-F238E27FC236}">
                  <a16:creationId xmlns:a16="http://schemas.microsoft.com/office/drawing/2014/main" xmlns="" id="{96CA12AE-430F-46B7-A6EF-705E1139B5DD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9" name="Freeform: Shape 55">
              <a:extLst>
                <a:ext uri="{FF2B5EF4-FFF2-40B4-BE49-F238E27FC236}">
                  <a16:creationId xmlns:a16="http://schemas.microsoft.com/office/drawing/2014/main" xmlns="" id="{F6C02ED1-F0BA-42E8-A5F9-ACABD3AEEFC4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0" name="Freeform: Shape 56">
              <a:extLst>
                <a:ext uri="{FF2B5EF4-FFF2-40B4-BE49-F238E27FC236}">
                  <a16:creationId xmlns:a16="http://schemas.microsoft.com/office/drawing/2014/main" xmlns="" id="{59E2A7EA-8925-49A6-8776-02ECFC56DF46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1" name="Freeform: Shape 57">
              <a:extLst>
                <a:ext uri="{FF2B5EF4-FFF2-40B4-BE49-F238E27FC236}">
                  <a16:creationId xmlns:a16="http://schemas.microsoft.com/office/drawing/2014/main" xmlns="" id="{FCB5D0B1-A9C6-477F-ADE1-C716A1775DAA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2" name="Freeform: Shape 58">
              <a:extLst>
                <a:ext uri="{FF2B5EF4-FFF2-40B4-BE49-F238E27FC236}">
                  <a16:creationId xmlns:a16="http://schemas.microsoft.com/office/drawing/2014/main" xmlns="" id="{06CF2158-B0A0-4747-80D1-6F434865FCA4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3" name="Freeform: Shape 59">
              <a:extLst>
                <a:ext uri="{FF2B5EF4-FFF2-40B4-BE49-F238E27FC236}">
                  <a16:creationId xmlns:a16="http://schemas.microsoft.com/office/drawing/2014/main" xmlns="" id="{034CB3C6-0BB2-4D1F-9060-26AC7ED5C0D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4" name="Freeform: Shape 60">
              <a:extLst>
                <a:ext uri="{FF2B5EF4-FFF2-40B4-BE49-F238E27FC236}">
                  <a16:creationId xmlns:a16="http://schemas.microsoft.com/office/drawing/2014/main" xmlns="" id="{96E36059-F810-4EBB-8987-84C5D6245A9A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5" name="Freeform: Shape 61">
              <a:extLst>
                <a:ext uri="{FF2B5EF4-FFF2-40B4-BE49-F238E27FC236}">
                  <a16:creationId xmlns:a16="http://schemas.microsoft.com/office/drawing/2014/main" xmlns="" id="{EFCBE482-7664-4079-8CF5-D355B5D8328A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6" name="Freeform: Shape 62">
              <a:extLst>
                <a:ext uri="{FF2B5EF4-FFF2-40B4-BE49-F238E27FC236}">
                  <a16:creationId xmlns:a16="http://schemas.microsoft.com/office/drawing/2014/main" xmlns="" id="{BDFEF0AA-3567-49A9-B695-52BE9C35DF66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7" name="Freeform: Shape 63">
              <a:extLst>
                <a:ext uri="{FF2B5EF4-FFF2-40B4-BE49-F238E27FC236}">
                  <a16:creationId xmlns:a16="http://schemas.microsoft.com/office/drawing/2014/main" xmlns="" id="{7DCD0B4C-089F-495B-B731-75C6BB3A6317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8" name="Freeform: Shape 64">
              <a:extLst>
                <a:ext uri="{FF2B5EF4-FFF2-40B4-BE49-F238E27FC236}">
                  <a16:creationId xmlns:a16="http://schemas.microsoft.com/office/drawing/2014/main" xmlns="" id="{B70D8FD5-FDED-4913-AEE4-0752028D275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9" name="Freeform: Shape 65">
              <a:extLst>
                <a:ext uri="{FF2B5EF4-FFF2-40B4-BE49-F238E27FC236}">
                  <a16:creationId xmlns:a16="http://schemas.microsoft.com/office/drawing/2014/main" xmlns="" id="{C8CBFD9B-0797-4E11-8BC7-FEA0691F42F2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0" name="Freeform: Shape 66">
              <a:extLst>
                <a:ext uri="{FF2B5EF4-FFF2-40B4-BE49-F238E27FC236}">
                  <a16:creationId xmlns:a16="http://schemas.microsoft.com/office/drawing/2014/main" xmlns="" id="{B8D93ABE-0052-4930-BE5B-31744011E704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1" name="Freeform: Shape 67">
              <a:extLst>
                <a:ext uri="{FF2B5EF4-FFF2-40B4-BE49-F238E27FC236}">
                  <a16:creationId xmlns:a16="http://schemas.microsoft.com/office/drawing/2014/main" xmlns="" id="{41F2AC0F-2297-450B-A724-185B360708DC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62D10E4D-F5FC-4CEA-BDEA-C6CAFE26D992}"/>
              </a:ext>
            </a:extLst>
          </p:cNvPr>
          <p:cNvGrpSpPr/>
          <p:nvPr/>
        </p:nvGrpSpPr>
        <p:grpSpPr>
          <a:xfrm>
            <a:off x="5336800" y="326058"/>
            <a:ext cx="1864143" cy="1403176"/>
            <a:chOff x="5337376" y="3832625"/>
            <a:chExt cx="1864191" cy="1403213"/>
          </a:xfrm>
        </p:grpSpPr>
        <p:sp>
          <p:nvSpPr>
            <p:cNvPr id="53" name="Freeform: Shape 26">
              <a:extLst>
                <a:ext uri="{FF2B5EF4-FFF2-40B4-BE49-F238E27FC236}">
                  <a16:creationId xmlns:a16="http://schemas.microsoft.com/office/drawing/2014/main" xmlns="" id="{FF691A19-8811-4B71-90E5-83F10B37E23D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4" name="Freeform: Shape 27">
              <a:extLst>
                <a:ext uri="{FF2B5EF4-FFF2-40B4-BE49-F238E27FC236}">
                  <a16:creationId xmlns:a16="http://schemas.microsoft.com/office/drawing/2014/main" xmlns="" id="{844626E4-2CCF-4D89-A48A-999D1F979E08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5" name="Freeform: Shape 28">
              <a:extLst>
                <a:ext uri="{FF2B5EF4-FFF2-40B4-BE49-F238E27FC236}">
                  <a16:creationId xmlns:a16="http://schemas.microsoft.com/office/drawing/2014/main" xmlns="" id="{5E17C5D3-3546-488F-A447-90DA4083404C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6" name="Freeform: Shape 29">
              <a:extLst>
                <a:ext uri="{FF2B5EF4-FFF2-40B4-BE49-F238E27FC236}">
                  <a16:creationId xmlns:a16="http://schemas.microsoft.com/office/drawing/2014/main" xmlns="" id="{1602D54C-24F6-49FB-B1D0-3BECBFA36AF0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7" name="Freeform: Shape 30">
              <a:extLst>
                <a:ext uri="{FF2B5EF4-FFF2-40B4-BE49-F238E27FC236}">
                  <a16:creationId xmlns:a16="http://schemas.microsoft.com/office/drawing/2014/main" xmlns="" id="{0B42439A-C397-4FAD-AFD5-F1FD9A4B1739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8" name="Freeform: Shape 31">
              <a:extLst>
                <a:ext uri="{FF2B5EF4-FFF2-40B4-BE49-F238E27FC236}">
                  <a16:creationId xmlns:a16="http://schemas.microsoft.com/office/drawing/2014/main" xmlns="" id="{62DC7D30-C400-490D-921E-564EC17272FB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9" name="Freeform: Shape 32">
              <a:extLst>
                <a:ext uri="{FF2B5EF4-FFF2-40B4-BE49-F238E27FC236}">
                  <a16:creationId xmlns:a16="http://schemas.microsoft.com/office/drawing/2014/main" xmlns="" id="{2D83DA1F-FC5B-47EA-92B5-FA3DFC706B0A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0" name="Freeform: Shape 33">
              <a:extLst>
                <a:ext uri="{FF2B5EF4-FFF2-40B4-BE49-F238E27FC236}">
                  <a16:creationId xmlns:a16="http://schemas.microsoft.com/office/drawing/2014/main" xmlns="" id="{AC7A89D0-2160-4E14-91B2-5D633B4722E7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1" name="Freeform: Shape 34">
              <a:extLst>
                <a:ext uri="{FF2B5EF4-FFF2-40B4-BE49-F238E27FC236}">
                  <a16:creationId xmlns:a16="http://schemas.microsoft.com/office/drawing/2014/main" xmlns="" id="{D01AEF34-8498-413E-BB79-755FDF7D4AC1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2" name="Freeform: Shape 35">
              <a:extLst>
                <a:ext uri="{FF2B5EF4-FFF2-40B4-BE49-F238E27FC236}">
                  <a16:creationId xmlns:a16="http://schemas.microsoft.com/office/drawing/2014/main" xmlns="" id="{C89FFA6E-F628-4BB8-8800-C4667DEFD486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3" name="Freeform: Shape 36">
              <a:extLst>
                <a:ext uri="{FF2B5EF4-FFF2-40B4-BE49-F238E27FC236}">
                  <a16:creationId xmlns:a16="http://schemas.microsoft.com/office/drawing/2014/main" xmlns="" id="{63856410-F4C5-4341-8132-5D2713496965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4" name="Freeform: Shape 37">
              <a:extLst>
                <a:ext uri="{FF2B5EF4-FFF2-40B4-BE49-F238E27FC236}">
                  <a16:creationId xmlns:a16="http://schemas.microsoft.com/office/drawing/2014/main" xmlns="" id="{332BB305-988D-41DA-BA03-EFD602B7748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5" name="Freeform: Shape 38">
              <a:extLst>
                <a:ext uri="{FF2B5EF4-FFF2-40B4-BE49-F238E27FC236}">
                  <a16:creationId xmlns:a16="http://schemas.microsoft.com/office/drawing/2014/main" xmlns="" id="{CF3C5D2A-D555-4680-A777-8364AD7F51DD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6" name="Freeform: Shape 39">
              <a:extLst>
                <a:ext uri="{FF2B5EF4-FFF2-40B4-BE49-F238E27FC236}">
                  <a16:creationId xmlns:a16="http://schemas.microsoft.com/office/drawing/2014/main" xmlns="" id="{EE16ADBD-CC40-421F-89AB-139403053196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7" name="Freeform: Shape 40">
              <a:extLst>
                <a:ext uri="{FF2B5EF4-FFF2-40B4-BE49-F238E27FC236}">
                  <a16:creationId xmlns:a16="http://schemas.microsoft.com/office/drawing/2014/main" xmlns="" id="{93964BF2-E265-427A-901B-3EEA89A6767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8" name="Freeform: Shape 41">
              <a:extLst>
                <a:ext uri="{FF2B5EF4-FFF2-40B4-BE49-F238E27FC236}">
                  <a16:creationId xmlns:a16="http://schemas.microsoft.com/office/drawing/2014/main" xmlns="" id="{02DC473A-7566-4C5C-B63F-DC1E8B89EC79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9" name="Freeform: Shape 42">
              <a:extLst>
                <a:ext uri="{FF2B5EF4-FFF2-40B4-BE49-F238E27FC236}">
                  <a16:creationId xmlns:a16="http://schemas.microsoft.com/office/drawing/2014/main" xmlns="" id="{73B5DC67-79BB-4FF2-83FC-167D19478C5E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0" name="Freeform: Shape 43">
              <a:extLst>
                <a:ext uri="{FF2B5EF4-FFF2-40B4-BE49-F238E27FC236}">
                  <a16:creationId xmlns:a16="http://schemas.microsoft.com/office/drawing/2014/main" xmlns="" id="{9527CA76-E134-4542-A98F-BBCE6D95FDE1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1" name="Freeform: Shape 44">
              <a:extLst>
                <a:ext uri="{FF2B5EF4-FFF2-40B4-BE49-F238E27FC236}">
                  <a16:creationId xmlns:a16="http://schemas.microsoft.com/office/drawing/2014/main" xmlns="" id="{C8AC5AF5-76C6-43B9-B5CF-0E7C01E4EAC4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2" name="Freeform: Shape 45">
              <a:extLst>
                <a:ext uri="{FF2B5EF4-FFF2-40B4-BE49-F238E27FC236}">
                  <a16:creationId xmlns:a16="http://schemas.microsoft.com/office/drawing/2014/main" xmlns="" id="{762081A5-48C7-40DA-852B-4E110F8A748F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3" name="Freeform: Shape 46">
              <a:extLst>
                <a:ext uri="{FF2B5EF4-FFF2-40B4-BE49-F238E27FC236}">
                  <a16:creationId xmlns:a16="http://schemas.microsoft.com/office/drawing/2014/main" xmlns="" id="{B990F0BB-CB90-41BD-8ADA-25ED8CD0E44E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4" name="Freeform: Shape 47">
              <a:extLst>
                <a:ext uri="{FF2B5EF4-FFF2-40B4-BE49-F238E27FC236}">
                  <a16:creationId xmlns:a16="http://schemas.microsoft.com/office/drawing/2014/main" xmlns="" id="{49A01961-2C52-4916-90CC-23DDF639B246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5" name="Freeform: Shape 48">
              <a:extLst>
                <a:ext uri="{FF2B5EF4-FFF2-40B4-BE49-F238E27FC236}">
                  <a16:creationId xmlns:a16="http://schemas.microsoft.com/office/drawing/2014/main" xmlns="" id="{705A51FD-91AC-43CD-8962-42F93C60CBA2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6" name="Freeform: Shape 49">
              <a:extLst>
                <a:ext uri="{FF2B5EF4-FFF2-40B4-BE49-F238E27FC236}">
                  <a16:creationId xmlns:a16="http://schemas.microsoft.com/office/drawing/2014/main" xmlns="" id="{44303C9E-73C7-4EF6-9310-9AAE2EB586AE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7" name="Freeform: Shape 50">
              <a:extLst>
                <a:ext uri="{FF2B5EF4-FFF2-40B4-BE49-F238E27FC236}">
                  <a16:creationId xmlns:a16="http://schemas.microsoft.com/office/drawing/2014/main" xmlns="" id="{B10C941B-3CBF-4D4D-A3DD-EB035AC53F61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8" name="Freeform: Shape 51">
              <a:extLst>
                <a:ext uri="{FF2B5EF4-FFF2-40B4-BE49-F238E27FC236}">
                  <a16:creationId xmlns:a16="http://schemas.microsoft.com/office/drawing/2014/main" xmlns="" id="{FB4EB679-A9CD-4ED8-8391-CA72E1DFE1A2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9" name="Freeform: Shape 52">
              <a:extLst>
                <a:ext uri="{FF2B5EF4-FFF2-40B4-BE49-F238E27FC236}">
                  <a16:creationId xmlns:a16="http://schemas.microsoft.com/office/drawing/2014/main" xmlns="" id="{0E5DEBC7-B277-4F30-B646-18101F0EE3E8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0" name="Freeform: Shape 53">
              <a:extLst>
                <a:ext uri="{FF2B5EF4-FFF2-40B4-BE49-F238E27FC236}">
                  <a16:creationId xmlns:a16="http://schemas.microsoft.com/office/drawing/2014/main" xmlns="" id="{90B444D4-B575-41D7-94BD-D108FDF7564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1" name="Freeform: Shape 54">
              <a:extLst>
                <a:ext uri="{FF2B5EF4-FFF2-40B4-BE49-F238E27FC236}">
                  <a16:creationId xmlns:a16="http://schemas.microsoft.com/office/drawing/2014/main" xmlns="" id="{96CA12AE-430F-46B7-A6EF-705E1139B5DD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2" name="Freeform: Shape 55">
              <a:extLst>
                <a:ext uri="{FF2B5EF4-FFF2-40B4-BE49-F238E27FC236}">
                  <a16:creationId xmlns:a16="http://schemas.microsoft.com/office/drawing/2014/main" xmlns="" id="{F6C02ED1-F0BA-42E8-A5F9-ACABD3AEEFC4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3" name="Freeform: Shape 56">
              <a:extLst>
                <a:ext uri="{FF2B5EF4-FFF2-40B4-BE49-F238E27FC236}">
                  <a16:creationId xmlns:a16="http://schemas.microsoft.com/office/drawing/2014/main" xmlns="" id="{59E2A7EA-8925-49A6-8776-02ECFC56DF46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4" name="Freeform: Shape 57">
              <a:extLst>
                <a:ext uri="{FF2B5EF4-FFF2-40B4-BE49-F238E27FC236}">
                  <a16:creationId xmlns:a16="http://schemas.microsoft.com/office/drawing/2014/main" xmlns="" id="{FCB5D0B1-A9C6-477F-ADE1-C716A1775DAA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5" name="Freeform: Shape 58">
              <a:extLst>
                <a:ext uri="{FF2B5EF4-FFF2-40B4-BE49-F238E27FC236}">
                  <a16:creationId xmlns:a16="http://schemas.microsoft.com/office/drawing/2014/main" xmlns="" id="{06CF2158-B0A0-4747-80D1-6F434865FCA4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6" name="Freeform: Shape 59">
              <a:extLst>
                <a:ext uri="{FF2B5EF4-FFF2-40B4-BE49-F238E27FC236}">
                  <a16:creationId xmlns:a16="http://schemas.microsoft.com/office/drawing/2014/main" xmlns="" id="{034CB3C6-0BB2-4D1F-9060-26AC7ED5C0D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7" name="Freeform: Shape 60">
              <a:extLst>
                <a:ext uri="{FF2B5EF4-FFF2-40B4-BE49-F238E27FC236}">
                  <a16:creationId xmlns:a16="http://schemas.microsoft.com/office/drawing/2014/main" xmlns="" id="{96E36059-F810-4EBB-8987-84C5D6245A9A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8" name="Freeform: Shape 61">
              <a:extLst>
                <a:ext uri="{FF2B5EF4-FFF2-40B4-BE49-F238E27FC236}">
                  <a16:creationId xmlns:a16="http://schemas.microsoft.com/office/drawing/2014/main" xmlns="" id="{EFCBE482-7664-4079-8CF5-D355B5D8328A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9" name="Freeform: Shape 62">
              <a:extLst>
                <a:ext uri="{FF2B5EF4-FFF2-40B4-BE49-F238E27FC236}">
                  <a16:creationId xmlns:a16="http://schemas.microsoft.com/office/drawing/2014/main" xmlns="" id="{BDFEF0AA-3567-49A9-B695-52BE9C35DF66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90" name="Freeform: Shape 63">
              <a:extLst>
                <a:ext uri="{FF2B5EF4-FFF2-40B4-BE49-F238E27FC236}">
                  <a16:creationId xmlns:a16="http://schemas.microsoft.com/office/drawing/2014/main" xmlns="" id="{7DCD0B4C-089F-495B-B731-75C6BB3A6317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91" name="Freeform: Shape 64">
              <a:extLst>
                <a:ext uri="{FF2B5EF4-FFF2-40B4-BE49-F238E27FC236}">
                  <a16:creationId xmlns:a16="http://schemas.microsoft.com/office/drawing/2014/main" xmlns="" id="{B70D8FD5-FDED-4913-AEE4-0752028D275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92" name="Freeform: Shape 65">
              <a:extLst>
                <a:ext uri="{FF2B5EF4-FFF2-40B4-BE49-F238E27FC236}">
                  <a16:creationId xmlns:a16="http://schemas.microsoft.com/office/drawing/2014/main" xmlns="" id="{C8CBFD9B-0797-4E11-8BC7-FEA0691F42F2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93" name="Freeform: Shape 66">
              <a:extLst>
                <a:ext uri="{FF2B5EF4-FFF2-40B4-BE49-F238E27FC236}">
                  <a16:creationId xmlns:a16="http://schemas.microsoft.com/office/drawing/2014/main" xmlns="" id="{B8D93ABE-0052-4930-BE5B-31744011E704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94" name="Freeform: Shape 67">
              <a:extLst>
                <a:ext uri="{FF2B5EF4-FFF2-40B4-BE49-F238E27FC236}">
                  <a16:creationId xmlns:a16="http://schemas.microsoft.com/office/drawing/2014/main" xmlns="" id="{41F2AC0F-2297-450B-A724-185B360708DC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xmlns="" id="{62D10E4D-F5FC-4CEA-BDEA-C6CAFE26D992}"/>
              </a:ext>
            </a:extLst>
          </p:cNvPr>
          <p:cNvGrpSpPr/>
          <p:nvPr/>
        </p:nvGrpSpPr>
        <p:grpSpPr>
          <a:xfrm>
            <a:off x="9292879" y="1331392"/>
            <a:ext cx="1864143" cy="1403176"/>
            <a:chOff x="5337376" y="3832625"/>
            <a:chExt cx="1864191" cy="1403213"/>
          </a:xfrm>
        </p:grpSpPr>
        <p:sp>
          <p:nvSpPr>
            <p:cNvPr id="96" name="Freeform: Shape 26">
              <a:extLst>
                <a:ext uri="{FF2B5EF4-FFF2-40B4-BE49-F238E27FC236}">
                  <a16:creationId xmlns:a16="http://schemas.microsoft.com/office/drawing/2014/main" xmlns="" id="{FF691A19-8811-4B71-90E5-83F10B37E23D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97" name="Freeform: Shape 27">
              <a:extLst>
                <a:ext uri="{FF2B5EF4-FFF2-40B4-BE49-F238E27FC236}">
                  <a16:creationId xmlns:a16="http://schemas.microsoft.com/office/drawing/2014/main" xmlns="" id="{844626E4-2CCF-4D89-A48A-999D1F979E08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98" name="Freeform: Shape 28">
              <a:extLst>
                <a:ext uri="{FF2B5EF4-FFF2-40B4-BE49-F238E27FC236}">
                  <a16:creationId xmlns:a16="http://schemas.microsoft.com/office/drawing/2014/main" xmlns="" id="{5E17C5D3-3546-488F-A447-90DA4083404C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99" name="Freeform: Shape 29">
              <a:extLst>
                <a:ext uri="{FF2B5EF4-FFF2-40B4-BE49-F238E27FC236}">
                  <a16:creationId xmlns:a16="http://schemas.microsoft.com/office/drawing/2014/main" xmlns="" id="{1602D54C-24F6-49FB-B1D0-3BECBFA36AF0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0" name="Freeform: Shape 30">
              <a:extLst>
                <a:ext uri="{FF2B5EF4-FFF2-40B4-BE49-F238E27FC236}">
                  <a16:creationId xmlns:a16="http://schemas.microsoft.com/office/drawing/2014/main" xmlns="" id="{0B42439A-C397-4FAD-AFD5-F1FD9A4B1739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1" name="Freeform: Shape 31">
              <a:extLst>
                <a:ext uri="{FF2B5EF4-FFF2-40B4-BE49-F238E27FC236}">
                  <a16:creationId xmlns:a16="http://schemas.microsoft.com/office/drawing/2014/main" xmlns="" id="{62DC7D30-C400-490D-921E-564EC17272FB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2" name="Freeform: Shape 32">
              <a:extLst>
                <a:ext uri="{FF2B5EF4-FFF2-40B4-BE49-F238E27FC236}">
                  <a16:creationId xmlns:a16="http://schemas.microsoft.com/office/drawing/2014/main" xmlns="" id="{2D83DA1F-FC5B-47EA-92B5-FA3DFC706B0A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3" name="Freeform: Shape 33">
              <a:extLst>
                <a:ext uri="{FF2B5EF4-FFF2-40B4-BE49-F238E27FC236}">
                  <a16:creationId xmlns:a16="http://schemas.microsoft.com/office/drawing/2014/main" xmlns="" id="{AC7A89D0-2160-4E14-91B2-5D633B4722E7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4" name="Freeform: Shape 34">
              <a:extLst>
                <a:ext uri="{FF2B5EF4-FFF2-40B4-BE49-F238E27FC236}">
                  <a16:creationId xmlns:a16="http://schemas.microsoft.com/office/drawing/2014/main" xmlns="" id="{D01AEF34-8498-413E-BB79-755FDF7D4AC1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5" name="Freeform: Shape 35">
              <a:extLst>
                <a:ext uri="{FF2B5EF4-FFF2-40B4-BE49-F238E27FC236}">
                  <a16:creationId xmlns:a16="http://schemas.microsoft.com/office/drawing/2014/main" xmlns="" id="{C89FFA6E-F628-4BB8-8800-C4667DEFD486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6" name="Freeform: Shape 36">
              <a:extLst>
                <a:ext uri="{FF2B5EF4-FFF2-40B4-BE49-F238E27FC236}">
                  <a16:creationId xmlns:a16="http://schemas.microsoft.com/office/drawing/2014/main" xmlns="" id="{63856410-F4C5-4341-8132-5D2713496965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7" name="Freeform: Shape 37">
              <a:extLst>
                <a:ext uri="{FF2B5EF4-FFF2-40B4-BE49-F238E27FC236}">
                  <a16:creationId xmlns:a16="http://schemas.microsoft.com/office/drawing/2014/main" xmlns="" id="{332BB305-988D-41DA-BA03-EFD602B7748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8" name="Freeform: Shape 38">
              <a:extLst>
                <a:ext uri="{FF2B5EF4-FFF2-40B4-BE49-F238E27FC236}">
                  <a16:creationId xmlns:a16="http://schemas.microsoft.com/office/drawing/2014/main" xmlns="" id="{CF3C5D2A-D555-4680-A777-8364AD7F51DD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9" name="Freeform: Shape 39">
              <a:extLst>
                <a:ext uri="{FF2B5EF4-FFF2-40B4-BE49-F238E27FC236}">
                  <a16:creationId xmlns:a16="http://schemas.microsoft.com/office/drawing/2014/main" xmlns="" id="{EE16ADBD-CC40-421F-89AB-139403053196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0" name="Freeform: Shape 40">
              <a:extLst>
                <a:ext uri="{FF2B5EF4-FFF2-40B4-BE49-F238E27FC236}">
                  <a16:creationId xmlns:a16="http://schemas.microsoft.com/office/drawing/2014/main" xmlns="" id="{93964BF2-E265-427A-901B-3EEA89A6767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1" name="Freeform: Shape 41">
              <a:extLst>
                <a:ext uri="{FF2B5EF4-FFF2-40B4-BE49-F238E27FC236}">
                  <a16:creationId xmlns:a16="http://schemas.microsoft.com/office/drawing/2014/main" xmlns="" id="{02DC473A-7566-4C5C-B63F-DC1E8B89EC79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2" name="Freeform: Shape 42">
              <a:extLst>
                <a:ext uri="{FF2B5EF4-FFF2-40B4-BE49-F238E27FC236}">
                  <a16:creationId xmlns:a16="http://schemas.microsoft.com/office/drawing/2014/main" xmlns="" id="{73B5DC67-79BB-4FF2-83FC-167D19478C5E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3" name="Freeform: Shape 43">
              <a:extLst>
                <a:ext uri="{FF2B5EF4-FFF2-40B4-BE49-F238E27FC236}">
                  <a16:creationId xmlns:a16="http://schemas.microsoft.com/office/drawing/2014/main" xmlns="" id="{9527CA76-E134-4542-A98F-BBCE6D95FDE1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4" name="Freeform: Shape 44">
              <a:extLst>
                <a:ext uri="{FF2B5EF4-FFF2-40B4-BE49-F238E27FC236}">
                  <a16:creationId xmlns:a16="http://schemas.microsoft.com/office/drawing/2014/main" xmlns="" id="{C8AC5AF5-76C6-43B9-B5CF-0E7C01E4EAC4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5" name="Freeform: Shape 45">
              <a:extLst>
                <a:ext uri="{FF2B5EF4-FFF2-40B4-BE49-F238E27FC236}">
                  <a16:creationId xmlns:a16="http://schemas.microsoft.com/office/drawing/2014/main" xmlns="" id="{762081A5-48C7-40DA-852B-4E110F8A748F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6" name="Freeform: Shape 46">
              <a:extLst>
                <a:ext uri="{FF2B5EF4-FFF2-40B4-BE49-F238E27FC236}">
                  <a16:creationId xmlns:a16="http://schemas.microsoft.com/office/drawing/2014/main" xmlns="" id="{B990F0BB-CB90-41BD-8ADA-25ED8CD0E44E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7" name="Freeform: Shape 47">
              <a:extLst>
                <a:ext uri="{FF2B5EF4-FFF2-40B4-BE49-F238E27FC236}">
                  <a16:creationId xmlns:a16="http://schemas.microsoft.com/office/drawing/2014/main" xmlns="" id="{49A01961-2C52-4916-90CC-23DDF639B246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8" name="Freeform: Shape 48">
              <a:extLst>
                <a:ext uri="{FF2B5EF4-FFF2-40B4-BE49-F238E27FC236}">
                  <a16:creationId xmlns:a16="http://schemas.microsoft.com/office/drawing/2014/main" xmlns="" id="{705A51FD-91AC-43CD-8962-42F93C60CBA2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9" name="Freeform: Shape 49">
              <a:extLst>
                <a:ext uri="{FF2B5EF4-FFF2-40B4-BE49-F238E27FC236}">
                  <a16:creationId xmlns:a16="http://schemas.microsoft.com/office/drawing/2014/main" xmlns="" id="{44303C9E-73C7-4EF6-9310-9AAE2EB586AE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0" name="Freeform: Shape 50">
              <a:extLst>
                <a:ext uri="{FF2B5EF4-FFF2-40B4-BE49-F238E27FC236}">
                  <a16:creationId xmlns:a16="http://schemas.microsoft.com/office/drawing/2014/main" xmlns="" id="{B10C941B-3CBF-4D4D-A3DD-EB035AC53F61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1" name="Freeform: Shape 51">
              <a:extLst>
                <a:ext uri="{FF2B5EF4-FFF2-40B4-BE49-F238E27FC236}">
                  <a16:creationId xmlns:a16="http://schemas.microsoft.com/office/drawing/2014/main" xmlns="" id="{FB4EB679-A9CD-4ED8-8391-CA72E1DFE1A2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2" name="Freeform: Shape 52">
              <a:extLst>
                <a:ext uri="{FF2B5EF4-FFF2-40B4-BE49-F238E27FC236}">
                  <a16:creationId xmlns:a16="http://schemas.microsoft.com/office/drawing/2014/main" xmlns="" id="{0E5DEBC7-B277-4F30-B646-18101F0EE3E8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3" name="Freeform: Shape 53">
              <a:extLst>
                <a:ext uri="{FF2B5EF4-FFF2-40B4-BE49-F238E27FC236}">
                  <a16:creationId xmlns:a16="http://schemas.microsoft.com/office/drawing/2014/main" xmlns="" id="{90B444D4-B575-41D7-94BD-D108FDF7564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4" name="Freeform: Shape 54">
              <a:extLst>
                <a:ext uri="{FF2B5EF4-FFF2-40B4-BE49-F238E27FC236}">
                  <a16:creationId xmlns:a16="http://schemas.microsoft.com/office/drawing/2014/main" xmlns="" id="{96CA12AE-430F-46B7-A6EF-705E1139B5DD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5" name="Freeform: Shape 55">
              <a:extLst>
                <a:ext uri="{FF2B5EF4-FFF2-40B4-BE49-F238E27FC236}">
                  <a16:creationId xmlns:a16="http://schemas.microsoft.com/office/drawing/2014/main" xmlns="" id="{F6C02ED1-F0BA-42E8-A5F9-ACABD3AEEFC4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6" name="Freeform: Shape 56">
              <a:extLst>
                <a:ext uri="{FF2B5EF4-FFF2-40B4-BE49-F238E27FC236}">
                  <a16:creationId xmlns:a16="http://schemas.microsoft.com/office/drawing/2014/main" xmlns="" id="{59E2A7EA-8925-49A6-8776-02ECFC56DF46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7" name="Freeform: Shape 57">
              <a:extLst>
                <a:ext uri="{FF2B5EF4-FFF2-40B4-BE49-F238E27FC236}">
                  <a16:creationId xmlns:a16="http://schemas.microsoft.com/office/drawing/2014/main" xmlns="" id="{FCB5D0B1-A9C6-477F-ADE1-C716A1775DAA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8" name="Freeform: Shape 58">
              <a:extLst>
                <a:ext uri="{FF2B5EF4-FFF2-40B4-BE49-F238E27FC236}">
                  <a16:creationId xmlns:a16="http://schemas.microsoft.com/office/drawing/2014/main" xmlns="" id="{06CF2158-B0A0-4747-80D1-6F434865FCA4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9" name="Freeform: Shape 59">
              <a:extLst>
                <a:ext uri="{FF2B5EF4-FFF2-40B4-BE49-F238E27FC236}">
                  <a16:creationId xmlns:a16="http://schemas.microsoft.com/office/drawing/2014/main" xmlns="" id="{034CB3C6-0BB2-4D1F-9060-26AC7ED5C0D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0" name="Freeform: Shape 60">
              <a:extLst>
                <a:ext uri="{FF2B5EF4-FFF2-40B4-BE49-F238E27FC236}">
                  <a16:creationId xmlns:a16="http://schemas.microsoft.com/office/drawing/2014/main" xmlns="" id="{96E36059-F810-4EBB-8987-84C5D6245A9A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1" name="Freeform: Shape 61">
              <a:extLst>
                <a:ext uri="{FF2B5EF4-FFF2-40B4-BE49-F238E27FC236}">
                  <a16:creationId xmlns:a16="http://schemas.microsoft.com/office/drawing/2014/main" xmlns="" id="{EFCBE482-7664-4079-8CF5-D355B5D8328A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2" name="Freeform: Shape 62">
              <a:extLst>
                <a:ext uri="{FF2B5EF4-FFF2-40B4-BE49-F238E27FC236}">
                  <a16:creationId xmlns:a16="http://schemas.microsoft.com/office/drawing/2014/main" xmlns="" id="{BDFEF0AA-3567-49A9-B695-52BE9C35DF66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3" name="Freeform: Shape 63">
              <a:extLst>
                <a:ext uri="{FF2B5EF4-FFF2-40B4-BE49-F238E27FC236}">
                  <a16:creationId xmlns:a16="http://schemas.microsoft.com/office/drawing/2014/main" xmlns="" id="{7DCD0B4C-089F-495B-B731-75C6BB3A6317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4" name="Freeform: Shape 64">
              <a:extLst>
                <a:ext uri="{FF2B5EF4-FFF2-40B4-BE49-F238E27FC236}">
                  <a16:creationId xmlns:a16="http://schemas.microsoft.com/office/drawing/2014/main" xmlns="" id="{B70D8FD5-FDED-4913-AEE4-0752028D275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5" name="Freeform: Shape 65">
              <a:extLst>
                <a:ext uri="{FF2B5EF4-FFF2-40B4-BE49-F238E27FC236}">
                  <a16:creationId xmlns:a16="http://schemas.microsoft.com/office/drawing/2014/main" xmlns="" id="{C8CBFD9B-0797-4E11-8BC7-FEA0691F42F2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6" name="Freeform: Shape 66">
              <a:extLst>
                <a:ext uri="{FF2B5EF4-FFF2-40B4-BE49-F238E27FC236}">
                  <a16:creationId xmlns:a16="http://schemas.microsoft.com/office/drawing/2014/main" xmlns="" id="{B8D93ABE-0052-4930-BE5B-31744011E704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7" name="Freeform: Shape 67">
              <a:extLst>
                <a:ext uri="{FF2B5EF4-FFF2-40B4-BE49-F238E27FC236}">
                  <a16:creationId xmlns:a16="http://schemas.microsoft.com/office/drawing/2014/main" xmlns="" id="{41F2AC0F-2297-450B-A724-185B360708DC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</p:grpSp>
      <p:sp>
        <p:nvSpPr>
          <p:cNvPr id="138" name="Rectangle 137"/>
          <p:cNvSpPr/>
          <p:nvPr/>
        </p:nvSpPr>
        <p:spPr>
          <a:xfrm>
            <a:off x="2177618" y="2447796"/>
            <a:ext cx="814188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9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  <a:endParaRPr kumimoji="0" lang="vi-VN" sz="96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8708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1.48148E-6 L 0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loud 23"/>
          <p:cNvSpPr/>
          <p:nvPr/>
        </p:nvSpPr>
        <p:spPr>
          <a:xfrm>
            <a:off x="3097968" y="439051"/>
            <a:ext cx="7747719" cy="1542916"/>
          </a:xfrm>
          <a:prstGeom prst="cloud">
            <a:avLst/>
          </a:prstGeom>
          <a:solidFill>
            <a:srgbClr val="92D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75075" y="544558"/>
            <a:ext cx="8779455" cy="1148491"/>
          </a:xfrm>
          <a:prstGeom prst="rect">
            <a:avLst/>
          </a:prstGeom>
          <a:noFill/>
        </p:spPr>
        <p:txBody>
          <a:bodyPr wrap="square" lIns="40104" tIns="20052" rIns="40104" bIns="2005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TRÒ CHƠI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267098" y="2115934"/>
            <a:ext cx="947057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88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NHANH HƠN</a:t>
            </a:r>
            <a:endParaRPr kumimoji="0" lang="vi-VN" sz="88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4949" y="4161214"/>
            <a:ext cx="116523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dirty="0">
                <a:solidFill>
                  <a:prstClr val="black"/>
                </a:solidFill>
                <a:latin typeface="Calibri" panose="020F0502020204030204"/>
              </a:rPr>
              <a:t>- GV cho HS thi nhau kể các tiếng, từ có các vần </a:t>
            </a:r>
            <a:r>
              <a:rPr lang="vi-VN" sz="3200" dirty="0">
                <a:solidFill>
                  <a:srgbClr val="FF0000"/>
                </a:solidFill>
                <a:latin typeface="Calibri" panose="020F0502020204030204"/>
              </a:rPr>
              <a:t>ăn, ăt, ân, ât, en, et, ên, êt</a:t>
            </a:r>
            <a:r>
              <a:rPr lang="vi-VN" sz="3200" dirty="0">
                <a:solidFill>
                  <a:prstClr val="black"/>
                </a:solidFill>
                <a:latin typeface="Calibri" panose="020F0502020204030204"/>
              </a:rPr>
              <a:t> đã học.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HS</a:t>
            </a:r>
            <a:r>
              <a:rPr kumimoji="0" lang="vi-VN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nào kể được nhiều nhất, đúng nhất là người chiến thắng.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图片 42">
            <a:extLst>
              <a:ext uri="{FF2B5EF4-FFF2-40B4-BE49-F238E27FC236}">
                <a16:creationId xmlns:a16="http://schemas.microsoft.com/office/drawing/2014/main" xmlns="" id="{942F7E87-18B2-463A-A88C-B53C20C8C2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8984" y="1195654"/>
            <a:ext cx="1338073" cy="1914834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62D10E4D-F5FC-4CEA-BDEA-C6CAFE26D992}"/>
              </a:ext>
            </a:extLst>
          </p:cNvPr>
          <p:cNvGrpSpPr/>
          <p:nvPr/>
        </p:nvGrpSpPr>
        <p:grpSpPr>
          <a:xfrm>
            <a:off x="10737668" y="1169476"/>
            <a:ext cx="1316778" cy="1403176"/>
            <a:chOff x="5337376" y="3832625"/>
            <a:chExt cx="1864191" cy="1403213"/>
          </a:xfrm>
        </p:grpSpPr>
        <p:sp>
          <p:nvSpPr>
            <p:cNvPr id="30" name="Freeform: Shape 26">
              <a:extLst>
                <a:ext uri="{FF2B5EF4-FFF2-40B4-BE49-F238E27FC236}">
                  <a16:creationId xmlns:a16="http://schemas.microsoft.com/office/drawing/2014/main" xmlns="" id="{FF691A19-8811-4B71-90E5-83F10B37E23D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1" name="Freeform: Shape 27">
              <a:extLst>
                <a:ext uri="{FF2B5EF4-FFF2-40B4-BE49-F238E27FC236}">
                  <a16:creationId xmlns:a16="http://schemas.microsoft.com/office/drawing/2014/main" xmlns="" id="{844626E4-2CCF-4D89-A48A-999D1F979E08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2" name="Freeform: Shape 28">
              <a:extLst>
                <a:ext uri="{FF2B5EF4-FFF2-40B4-BE49-F238E27FC236}">
                  <a16:creationId xmlns:a16="http://schemas.microsoft.com/office/drawing/2014/main" xmlns="" id="{5E17C5D3-3546-488F-A447-90DA4083404C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3" name="Freeform: Shape 29">
              <a:extLst>
                <a:ext uri="{FF2B5EF4-FFF2-40B4-BE49-F238E27FC236}">
                  <a16:creationId xmlns:a16="http://schemas.microsoft.com/office/drawing/2014/main" xmlns="" id="{1602D54C-24F6-49FB-B1D0-3BECBFA36AF0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4" name="Freeform: Shape 30">
              <a:extLst>
                <a:ext uri="{FF2B5EF4-FFF2-40B4-BE49-F238E27FC236}">
                  <a16:creationId xmlns:a16="http://schemas.microsoft.com/office/drawing/2014/main" xmlns="" id="{0B42439A-C397-4FAD-AFD5-F1FD9A4B1739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5" name="Freeform: Shape 31">
              <a:extLst>
                <a:ext uri="{FF2B5EF4-FFF2-40B4-BE49-F238E27FC236}">
                  <a16:creationId xmlns:a16="http://schemas.microsoft.com/office/drawing/2014/main" xmlns="" id="{62DC7D30-C400-490D-921E-564EC17272FB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6" name="Freeform: Shape 32">
              <a:extLst>
                <a:ext uri="{FF2B5EF4-FFF2-40B4-BE49-F238E27FC236}">
                  <a16:creationId xmlns:a16="http://schemas.microsoft.com/office/drawing/2014/main" xmlns="" id="{2D83DA1F-FC5B-47EA-92B5-FA3DFC706B0A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7" name="Freeform: Shape 33">
              <a:extLst>
                <a:ext uri="{FF2B5EF4-FFF2-40B4-BE49-F238E27FC236}">
                  <a16:creationId xmlns:a16="http://schemas.microsoft.com/office/drawing/2014/main" xmlns="" id="{AC7A89D0-2160-4E14-91B2-5D633B4722E7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8" name="Freeform: Shape 34">
              <a:extLst>
                <a:ext uri="{FF2B5EF4-FFF2-40B4-BE49-F238E27FC236}">
                  <a16:creationId xmlns:a16="http://schemas.microsoft.com/office/drawing/2014/main" xmlns="" id="{D01AEF34-8498-413E-BB79-755FDF7D4AC1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9" name="Freeform: Shape 35">
              <a:extLst>
                <a:ext uri="{FF2B5EF4-FFF2-40B4-BE49-F238E27FC236}">
                  <a16:creationId xmlns:a16="http://schemas.microsoft.com/office/drawing/2014/main" xmlns="" id="{C89FFA6E-F628-4BB8-8800-C4667DEFD486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0" name="Freeform: Shape 36">
              <a:extLst>
                <a:ext uri="{FF2B5EF4-FFF2-40B4-BE49-F238E27FC236}">
                  <a16:creationId xmlns:a16="http://schemas.microsoft.com/office/drawing/2014/main" xmlns="" id="{63856410-F4C5-4341-8132-5D2713496965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1" name="Freeform: Shape 37">
              <a:extLst>
                <a:ext uri="{FF2B5EF4-FFF2-40B4-BE49-F238E27FC236}">
                  <a16:creationId xmlns:a16="http://schemas.microsoft.com/office/drawing/2014/main" xmlns="" id="{332BB305-988D-41DA-BA03-EFD602B7748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2" name="Freeform: Shape 38">
              <a:extLst>
                <a:ext uri="{FF2B5EF4-FFF2-40B4-BE49-F238E27FC236}">
                  <a16:creationId xmlns:a16="http://schemas.microsoft.com/office/drawing/2014/main" xmlns="" id="{CF3C5D2A-D555-4680-A777-8364AD7F51DD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3" name="Freeform: Shape 39">
              <a:extLst>
                <a:ext uri="{FF2B5EF4-FFF2-40B4-BE49-F238E27FC236}">
                  <a16:creationId xmlns:a16="http://schemas.microsoft.com/office/drawing/2014/main" xmlns="" id="{EE16ADBD-CC40-421F-89AB-139403053196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4" name="Freeform: Shape 40">
              <a:extLst>
                <a:ext uri="{FF2B5EF4-FFF2-40B4-BE49-F238E27FC236}">
                  <a16:creationId xmlns:a16="http://schemas.microsoft.com/office/drawing/2014/main" xmlns="" id="{93964BF2-E265-427A-901B-3EEA89A6767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5" name="Freeform: Shape 41">
              <a:extLst>
                <a:ext uri="{FF2B5EF4-FFF2-40B4-BE49-F238E27FC236}">
                  <a16:creationId xmlns:a16="http://schemas.microsoft.com/office/drawing/2014/main" xmlns="" id="{02DC473A-7566-4C5C-B63F-DC1E8B89EC79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6" name="Freeform: Shape 42">
              <a:extLst>
                <a:ext uri="{FF2B5EF4-FFF2-40B4-BE49-F238E27FC236}">
                  <a16:creationId xmlns:a16="http://schemas.microsoft.com/office/drawing/2014/main" xmlns="" id="{73B5DC67-79BB-4FF2-83FC-167D19478C5E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7" name="Freeform: Shape 43">
              <a:extLst>
                <a:ext uri="{FF2B5EF4-FFF2-40B4-BE49-F238E27FC236}">
                  <a16:creationId xmlns:a16="http://schemas.microsoft.com/office/drawing/2014/main" xmlns="" id="{9527CA76-E134-4542-A98F-BBCE6D95FDE1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8" name="Freeform: Shape 44">
              <a:extLst>
                <a:ext uri="{FF2B5EF4-FFF2-40B4-BE49-F238E27FC236}">
                  <a16:creationId xmlns:a16="http://schemas.microsoft.com/office/drawing/2014/main" xmlns="" id="{C8AC5AF5-76C6-43B9-B5CF-0E7C01E4EAC4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9" name="Freeform: Shape 45">
              <a:extLst>
                <a:ext uri="{FF2B5EF4-FFF2-40B4-BE49-F238E27FC236}">
                  <a16:creationId xmlns:a16="http://schemas.microsoft.com/office/drawing/2014/main" xmlns="" id="{762081A5-48C7-40DA-852B-4E110F8A748F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0" name="Freeform: Shape 46">
              <a:extLst>
                <a:ext uri="{FF2B5EF4-FFF2-40B4-BE49-F238E27FC236}">
                  <a16:creationId xmlns:a16="http://schemas.microsoft.com/office/drawing/2014/main" xmlns="" id="{B990F0BB-CB90-41BD-8ADA-25ED8CD0E44E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1" name="Freeform: Shape 47">
              <a:extLst>
                <a:ext uri="{FF2B5EF4-FFF2-40B4-BE49-F238E27FC236}">
                  <a16:creationId xmlns:a16="http://schemas.microsoft.com/office/drawing/2014/main" xmlns="" id="{49A01961-2C52-4916-90CC-23DDF639B246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2" name="Freeform: Shape 48">
              <a:extLst>
                <a:ext uri="{FF2B5EF4-FFF2-40B4-BE49-F238E27FC236}">
                  <a16:creationId xmlns:a16="http://schemas.microsoft.com/office/drawing/2014/main" xmlns="" id="{705A51FD-91AC-43CD-8962-42F93C60CBA2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3" name="Freeform: Shape 49">
              <a:extLst>
                <a:ext uri="{FF2B5EF4-FFF2-40B4-BE49-F238E27FC236}">
                  <a16:creationId xmlns:a16="http://schemas.microsoft.com/office/drawing/2014/main" xmlns="" id="{44303C9E-73C7-4EF6-9310-9AAE2EB586AE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4" name="Freeform: Shape 50">
              <a:extLst>
                <a:ext uri="{FF2B5EF4-FFF2-40B4-BE49-F238E27FC236}">
                  <a16:creationId xmlns:a16="http://schemas.microsoft.com/office/drawing/2014/main" xmlns="" id="{B10C941B-3CBF-4D4D-A3DD-EB035AC53F61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5" name="Freeform: Shape 51">
              <a:extLst>
                <a:ext uri="{FF2B5EF4-FFF2-40B4-BE49-F238E27FC236}">
                  <a16:creationId xmlns:a16="http://schemas.microsoft.com/office/drawing/2014/main" xmlns="" id="{FB4EB679-A9CD-4ED8-8391-CA72E1DFE1A2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6" name="Freeform: Shape 52">
              <a:extLst>
                <a:ext uri="{FF2B5EF4-FFF2-40B4-BE49-F238E27FC236}">
                  <a16:creationId xmlns:a16="http://schemas.microsoft.com/office/drawing/2014/main" xmlns="" id="{0E5DEBC7-B277-4F30-B646-18101F0EE3E8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7" name="Freeform: Shape 53">
              <a:extLst>
                <a:ext uri="{FF2B5EF4-FFF2-40B4-BE49-F238E27FC236}">
                  <a16:creationId xmlns:a16="http://schemas.microsoft.com/office/drawing/2014/main" xmlns="" id="{90B444D4-B575-41D7-94BD-D108FDF7564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8" name="Freeform: Shape 54">
              <a:extLst>
                <a:ext uri="{FF2B5EF4-FFF2-40B4-BE49-F238E27FC236}">
                  <a16:creationId xmlns:a16="http://schemas.microsoft.com/office/drawing/2014/main" xmlns="" id="{96CA12AE-430F-46B7-A6EF-705E1139B5DD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9" name="Freeform: Shape 55">
              <a:extLst>
                <a:ext uri="{FF2B5EF4-FFF2-40B4-BE49-F238E27FC236}">
                  <a16:creationId xmlns:a16="http://schemas.microsoft.com/office/drawing/2014/main" xmlns="" id="{F6C02ED1-F0BA-42E8-A5F9-ACABD3AEEFC4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0" name="Freeform: Shape 56">
              <a:extLst>
                <a:ext uri="{FF2B5EF4-FFF2-40B4-BE49-F238E27FC236}">
                  <a16:creationId xmlns:a16="http://schemas.microsoft.com/office/drawing/2014/main" xmlns="" id="{59E2A7EA-8925-49A6-8776-02ECFC56DF46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1" name="Freeform: Shape 57">
              <a:extLst>
                <a:ext uri="{FF2B5EF4-FFF2-40B4-BE49-F238E27FC236}">
                  <a16:creationId xmlns:a16="http://schemas.microsoft.com/office/drawing/2014/main" xmlns="" id="{FCB5D0B1-A9C6-477F-ADE1-C716A1775DAA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2" name="Freeform: Shape 58">
              <a:extLst>
                <a:ext uri="{FF2B5EF4-FFF2-40B4-BE49-F238E27FC236}">
                  <a16:creationId xmlns:a16="http://schemas.microsoft.com/office/drawing/2014/main" xmlns="" id="{06CF2158-B0A0-4747-80D1-6F434865FCA4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3" name="Freeform: Shape 59">
              <a:extLst>
                <a:ext uri="{FF2B5EF4-FFF2-40B4-BE49-F238E27FC236}">
                  <a16:creationId xmlns:a16="http://schemas.microsoft.com/office/drawing/2014/main" xmlns="" id="{034CB3C6-0BB2-4D1F-9060-26AC7ED5C0D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4" name="Freeform: Shape 60">
              <a:extLst>
                <a:ext uri="{FF2B5EF4-FFF2-40B4-BE49-F238E27FC236}">
                  <a16:creationId xmlns:a16="http://schemas.microsoft.com/office/drawing/2014/main" xmlns="" id="{96E36059-F810-4EBB-8987-84C5D6245A9A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5" name="Freeform: Shape 61">
              <a:extLst>
                <a:ext uri="{FF2B5EF4-FFF2-40B4-BE49-F238E27FC236}">
                  <a16:creationId xmlns:a16="http://schemas.microsoft.com/office/drawing/2014/main" xmlns="" id="{EFCBE482-7664-4079-8CF5-D355B5D8328A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6" name="Freeform: Shape 62">
              <a:extLst>
                <a:ext uri="{FF2B5EF4-FFF2-40B4-BE49-F238E27FC236}">
                  <a16:creationId xmlns:a16="http://schemas.microsoft.com/office/drawing/2014/main" xmlns="" id="{BDFEF0AA-3567-49A9-B695-52BE9C35DF66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7" name="Freeform: Shape 63">
              <a:extLst>
                <a:ext uri="{FF2B5EF4-FFF2-40B4-BE49-F238E27FC236}">
                  <a16:creationId xmlns:a16="http://schemas.microsoft.com/office/drawing/2014/main" xmlns="" id="{7DCD0B4C-089F-495B-B731-75C6BB3A6317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8" name="Freeform: Shape 64">
              <a:extLst>
                <a:ext uri="{FF2B5EF4-FFF2-40B4-BE49-F238E27FC236}">
                  <a16:creationId xmlns:a16="http://schemas.microsoft.com/office/drawing/2014/main" xmlns="" id="{B70D8FD5-FDED-4913-AEE4-0752028D275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9" name="Freeform: Shape 65">
              <a:extLst>
                <a:ext uri="{FF2B5EF4-FFF2-40B4-BE49-F238E27FC236}">
                  <a16:creationId xmlns:a16="http://schemas.microsoft.com/office/drawing/2014/main" xmlns="" id="{C8CBFD9B-0797-4E11-8BC7-FEA0691F42F2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0" name="Freeform: Shape 66">
              <a:extLst>
                <a:ext uri="{FF2B5EF4-FFF2-40B4-BE49-F238E27FC236}">
                  <a16:creationId xmlns:a16="http://schemas.microsoft.com/office/drawing/2014/main" xmlns="" id="{B8D93ABE-0052-4930-BE5B-31744011E704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1" name="Freeform: Shape 67">
              <a:extLst>
                <a:ext uri="{FF2B5EF4-FFF2-40B4-BE49-F238E27FC236}">
                  <a16:creationId xmlns:a16="http://schemas.microsoft.com/office/drawing/2014/main" xmlns="" id="{41F2AC0F-2297-450B-A724-185B360708DC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729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9167E-6 4.07407E-6 L 2.29167E-6 -0.02408 " pathEditMode="relative" rAng="0" ptsTypes="AA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23406" y="496353"/>
            <a:ext cx="10240753" cy="5656252"/>
            <a:chOff x="1501" y="1160"/>
            <a:chExt cx="2682" cy="1384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501" y="1160"/>
              <a:ext cx="2682" cy="1384"/>
              <a:chOff x="1549" y="1736"/>
              <a:chExt cx="2682" cy="1384"/>
            </a:xfrm>
          </p:grpSpPr>
          <p:sp>
            <p:nvSpPr>
              <p:cNvPr id="8" name="AutoShape 5"/>
              <p:cNvSpPr>
                <a:spLocks noChangeArrowheads="1"/>
              </p:cNvSpPr>
              <p:nvPr/>
            </p:nvSpPr>
            <p:spPr bwMode="gray">
              <a:xfrm rot="16200000" flipH="1">
                <a:off x="1497" y="220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9" name="AutoShape 6"/>
              <p:cNvSpPr>
                <a:spLocks noChangeArrowheads="1"/>
              </p:cNvSpPr>
              <p:nvPr/>
            </p:nvSpPr>
            <p:spPr bwMode="gray">
              <a:xfrm rot="5400000" flipH="1">
                <a:off x="3973" y="222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0" name="AutoShape 7"/>
              <p:cNvSpPr>
                <a:spLocks noChangeArrowheads="1"/>
              </p:cNvSpPr>
              <p:nvPr/>
            </p:nvSpPr>
            <p:spPr bwMode="gray">
              <a:xfrm rot="10800000" flipH="1">
                <a:off x="2778" y="2914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1" name="Oval 8"/>
              <p:cNvSpPr>
                <a:spLocks noChangeArrowheads="1"/>
              </p:cNvSpPr>
              <p:nvPr/>
            </p:nvSpPr>
            <p:spPr bwMode="gray">
              <a:xfrm>
                <a:off x="1727" y="1736"/>
                <a:ext cx="2304" cy="1102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2" name="Oval 9"/>
              <p:cNvSpPr>
                <a:spLocks noChangeArrowheads="1"/>
              </p:cNvSpPr>
              <p:nvPr/>
            </p:nvSpPr>
            <p:spPr bwMode="gray">
              <a:xfrm>
                <a:off x="1832" y="1915"/>
                <a:ext cx="2048" cy="719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3" name="Oval 10"/>
              <p:cNvSpPr>
                <a:spLocks noChangeArrowheads="1"/>
              </p:cNvSpPr>
              <p:nvPr/>
            </p:nvSpPr>
            <p:spPr bwMode="gray">
              <a:xfrm>
                <a:off x="1791" y="2129"/>
                <a:ext cx="294" cy="3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4" name="Oval 11"/>
              <p:cNvSpPr>
                <a:spLocks noChangeArrowheads="1"/>
              </p:cNvSpPr>
              <p:nvPr/>
            </p:nvSpPr>
            <p:spPr bwMode="gray">
              <a:xfrm>
                <a:off x="1892" y="2119"/>
                <a:ext cx="180" cy="364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5" name="Oval 12"/>
              <p:cNvSpPr>
                <a:spLocks noChangeArrowheads="1"/>
              </p:cNvSpPr>
              <p:nvPr/>
            </p:nvSpPr>
            <p:spPr bwMode="gray">
              <a:xfrm>
                <a:off x="2040" y="2186"/>
                <a:ext cx="1736" cy="3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6" name="Oval 13"/>
              <p:cNvSpPr>
                <a:spLocks noChangeArrowheads="1"/>
              </p:cNvSpPr>
              <p:nvPr/>
            </p:nvSpPr>
            <p:spPr bwMode="gray">
              <a:xfrm>
                <a:off x="2024" y="1984"/>
                <a:ext cx="1579" cy="4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8800" b="1" dirty="0">
                    <a:solidFill>
                      <a:srgbClr val="00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 đọc</a:t>
                </a:r>
                <a:endParaRPr kumimoji="0" lang="en-US" sz="8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" name="AutoShape 16"/>
            <p:cNvSpPr>
              <a:spLocks noChangeArrowheads="1"/>
            </p:cNvSpPr>
            <p:nvPr/>
          </p:nvSpPr>
          <p:spPr bwMode="gray">
            <a:xfrm>
              <a:off x="1670" y="2164"/>
              <a:ext cx="228" cy="328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" name="AutoShape 18"/>
            <p:cNvSpPr>
              <a:spLocks noChangeArrowheads="1"/>
            </p:cNvSpPr>
            <p:nvPr/>
          </p:nvSpPr>
          <p:spPr bwMode="gray">
            <a:xfrm>
              <a:off x="3770" y="2121"/>
              <a:ext cx="234" cy="384"/>
            </a:xfrm>
            <a:prstGeom prst="can">
              <a:avLst>
                <a:gd name="adj" fmla="val 41545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pic>
        <p:nvPicPr>
          <p:cNvPr id="18" name="图片 1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611246">
            <a:off x="257148" y="5790086"/>
            <a:ext cx="810409" cy="956924"/>
          </a:xfrm>
          <a:prstGeom prst="rect">
            <a:avLst/>
          </a:prstGeom>
        </p:spPr>
      </p:pic>
      <p:pic>
        <p:nvPicPr>
          <p:cNvPr id="19" name="图片 1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7140" y="5790086"/>
            <a:ext cx="810409" cy="956924"/>
          </a:xfrm>
          <a:prstGeom prst="rect">
            <a:avLst/>
          </a:prstGeom>
        </p:spPr>
      </p:pic>
      <p:pic>
        <p:nvPicPr>
          <p:cNvPr id="20" name="图片 41">
            <a:extLst>
              <a:ext uri="{FF2B5EF4-FFF2-40B4-BE49-F238E27FC236}">
                <a16:creationId xmlns:a16="http://schemas.microsoft.com/office/drawing/2014/main" xmlns="" id="{73EBAA1A-CCBD-4F6C-8D97-7B7ADD9D51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452" y="442323"/>
            <a:ext cx="1103377" cy="1795325"/>
          </a:xfrm>
          <a:prstGeom prst="rect">
            <a:avLst/>
          </a:prstGeom>
        </p:spPr>
      </p:pic>
      <p:pic>
        <p:nvPicPr>
          <p:cNvPr id="21" name="图片 42">
            <a:extLst>
              <a:ext uri="{FF2B5EF4-FFF2-40B4-BE49-F238E27FC236}">
                <a16:creationId xmlns:a16="http://schemas.microsoft.com/office/drawing/2014/main" xmlns="" id="{942F7E87-18B2-463A-A88C-B53C20C8C2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0109" y="1104214"/>
            <a:ext cx="1338073" cy="191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257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7919" t="38332" r="8597" b="2475"/>
          <a:stretch/>
        </p:blipFill>
        <p:spPr>
          <a:xfrm>
            <a:off x="0" y="391886"/>
            <a:ext cx="12192000" cy="646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55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/>
          <p:nvPr/>
        </p:nvSpPr>
        <p:spPr>
          <a:xfrm>
            <a:off x="177800" y="433387"/>
            <a:ext cx="11861800" cy="65556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5800" kern="1200">
                <a:solidFill>
                  <a:srgbClr val="000000"/>
                </a:solidFill>
                <a:effectLst/>
                <a:latin typeface="UTM Avo"/>
                <a:ea typeface="Times New Roman"/>
                <a:cs typeface="Times New Roman"/>
              </a:rPr>
              <a:t>				</a:t>
            </a:r>
            <a:r>
              <a:rPr lang="en-US" sz="5800" kern="1200">
                <a:solidFill>
                  <a:srgbClr val="000000"/>
                </a:solidFill>
                <a:effectLst/>
                <a:latin typeface=".VnAvant"/>
                <a:ea typeface="Times New Roman"/>
                <a:cs typeface="Times New Roman"/>
              </a:rPr>
              <a:t>  </a:t>
            </a:r>
            <a:r>
              <a:rPr lang="vi-VN" sz="5800" b="1" kern="1200">
                <a:solidFill>
                  <a:srgbClr val="FF0000"/>
                </a:solidFill>
                <a:effectLst/>
                <a:latin typeface=".VnAvant"/>
                <a:ea typeface="Times New Roman"/>
                <a:cs typeface="Times New Roman"/>
              </a:rPr>
              <a:t>K</a:t>
            </a:r>
            <a:r>
              <a:rPr lang="en-US" sz="5800" b="1" kern="1200">
                <a:solidFill>
                  <a:srgbClr val="FF0000"/>
                </a:solidFill>
                <a:effectLst/>
                <a:latin typeface=".VnAvant"/>
                <a:ea typeface="Times New Roman"/>
                <a:cs typeface="Times New Roman"/>
              </a:rPr>
              <a:t>Õt</a:t>
            </a:r>
            <a:r>
              <a:rPr lang="vi-VN" sz="5800" b="1" kern="1200">
                <a:solidFill>
                  <a:srgbClr val="FF0000"/>
                </a:solidFill>
                <a:effectLst/>
                <a:latin typeface=".VnAvant"/>
                <a:ea typeface="Times New Roman"/>
                <a:cs typeface="Times New Roman"/>
              </a:rPr>
              <a:t> b¹n</a:t>
            </a:r>
            <a:endParaRPr lang="en-US" sz="5800" b="1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5800" kern="1200">
                <a:solidFill>
                  <a:srgbClr val="000000"/>
                </a:solidFill>
                <a:effectLst/>
                <a:latin typeface=".VnAvant"/>
                <a:ea typeface="Times New Roman"/>
                <a:cs typeface="Times New Roman"/>
              </a:rPr>
              <a:t>	</a:t>
            </a:r>
            <a:r>
              <a:rPr lang="vi-VN" sz="5800" kern="1200">
                <a:solidFill>
                  <a:srgbClr val="000000"/>
                </a:solidFill>
                <a:effectLst/>
                <a:latin typeface=".VnAvant"/>
                <a:ea typeface="Times New Roman"/>
                <a:cs typeface="Times New Roman"/>
              </a:rPr>
              <a:t>Chñ nhËt, bè mÑ </a:t>
            </a:r>
            <a:r>
              <a:rPr lang="vi-VN" sz="5800" kern="1200" smtClean="0">
                <a:solidFill>
                  <a:srgbClr val="000000"/>
                </a:solidFill>
                <a:effectLst/>
                <a:latin typeface=".VnAvant"/>
                <a:ea typeface="Times New Roman"/>
                <a:cs typeface="Times New Roman"/>
              </a:rPr>
              <a:t>®­</a:t>
            </a:r>
            <a:r>
              <a:rPr lang="en-US" sz="5800">
                <a:solidFill>
                  <a:srgbClr val="000000"/>
                </a:solidFill>
                <a:latin typeface="Aaria"/>
                <a:ea typeface="Times New Roman"/>
                <a:cs typeface="Times New Roman"/>
              </a:rPr>
              <a:t>ư</a:t>
            </a:r>
            <a:r>
              <a:rPr lang="vi-VN" sz="5800" kern="1200" smtClean="0">
                <a:solidFill>
                  <a:srgbClr val="000000"/>
                </a:solidFill>
                <a:effectLst/>
                <a:latin typeface=".VnAvant"/>
                <a:ea typeface="Times New Roman"/>
                <a:cs typeface="Times New Roman"/>
              </a:rPr>
              <a:t>a </a:t>
            </a:r>
            <a:r>
              <a:rPr lang="vi-VN" sz="5800" kern="1200">
                <a:solidFill>
                  <a:srgbClr val="000000"/>
                </a:solidFill>
                <a:effectLst/>
                <a:latin typeface=".VnAvant"/>
                <a:ea typeface="Times New Roman"/>
                <a:cs typeface="Times New Roman"/>
              </a:rPr>
              <a:t>V©n vÒ quª </a:t>
            </a:r>
            <a:r>
              <a:rPr lang="vi-VN" sz="5800" kern="1200" smtClean="0">
                <a:solidFill>
                  <a:srgbClr val="000000"/>
                </a:solidFill>
                <a:effectLst/>
                <a:latin typeface=".VnAvant"/>
                <a:ea typeface="Times New Roman"/>
                <a:cs typeface="Times New Roman"/>
              </a:rPr>
              <a:t>t</a:t>
            </a:r>
            <a:r>
              <a:rPr lang="en-US" sz="5800" kern="1200" smtClean="0">
                <a:solidFill>
                  <a:srgbClr val="000000"/>
                </a:solidFill>
                <a:effectLst/>
                <a:latin typeface=".VnAvant"/>
                <a:ea typeface="Times New Roman"/>
                <a:cs typeface="Times New Roman"/>
              </a:rPr>
              <a:t>hăm</a:t>
            </a:r>
            <a:r>
              <a:rPr lang="vi-VN" sz="5800" kern="1200" smtClean="0">
                <a:solidFill>
                  <a:srgbClr val="000000"/>
                </a:solidFill>
                <a:effectLst/>
                <a:latin typeface=".VnAvant"/>
                <a:ea typeface="Times New Roman"/>
                <a:cs typeface="Times New Roman"/>
              </a:rPr>
              <a:t> </a:t>
            </a:r>
            <a:r>
              <a:rPr lang="vi-VN" sz="5800" kern="1200">
                <a:solidFill>
                  <a:srgbClr val="000000"/>
                </a:solidFill>
                <a:effectLst/>
                <a:latin typeface=".VnAvant"/>
                <a:ea typeface="Times New Roman"/>
                <a:cs typeface="Times New Roman"/>
              </a:rPr>
              <a:t>bµ</a:t>
            </a:r>
            <a:r>
              <a:rPr lang="en-US" sz="5800" kern="1200">
                <a:solidFill>
                  <a:srgbClr val="000000"/>
                </a:solidFill>
                <a:effectLst/>
                <a:latin typeface=".VnAvant"/>
                <a:ea typeface="Times New Roman"/>
                <a:cs typeface="Times New Roman"/>
              </a:rPr>
              <a:t>.</a:t>
            </a:r>
            <a:r>
              <a:rPr lang="vi-VN" sz="5800" kern="1200">
                <a:solidFill>
                  <a:srgbClr val="000000"/>
                </a:solidFill>
                <a:effectLst/>
                <a:latin typeface=".VnAvant"/>
                <a:ea typeface="Times New Roman"/>
                <a:cs typeface="Times New Roman"/>
              </a:rPr>
              <a:t> </a:t>
            </a:r>
            <a:r>
              <a:rPr lang="vi-VN" sz="5800" kern="1200" smtClean="0">
                <a:solidFill>
                  <a:srgbClr val="000000"/>
                </a:solidFill>
                <a:effectLst/>
                <a:latin typeface=".VnAvant"/>
                <a:ea typeface="Times New Roman"/>
                <a:cs typeface="Times New Roman"/>
              </a:rPr>
              <a:t>GÇn </a:t>
            </a:r>
            <a:r>
              <a:rPr lang="vi-VN" sz="5800" kern="1200">
                <a:solidFill>
                  <a:srgbClr val="000000"/>
                </a:solidFill>
                <a:effectLst/>
                <a:latin typeface=".VnAvant"/>
                <a:ea typeface="Times New Roman"/>
                <a:cs typeface="Times New Roman"/>
              </a:rPr>
              <a:t>nhµ bµ cã b¹n T©m. </a:t>
            </a:r>
            <a:r>
              <a:rPr lang="vi-VN" sz="5800" kern="1200" smtClean="0">
                <a:solidFill>
                  <a:srgbClr val="000000"/>
                </a:solidFill>
                <a:effectLst/>
                <a:latin typeface=".VnAvant"/>
                <a:ea typeface="Times New Roman"/>
                <a:cs typeface="Times New Roman"/>
              </a:rPr>
              <a:t>V©n </a:t>
            </a:r>
            <a:r>
              <a:rPr lang="vi-VN" sz="5800" kern="1200">
                <a:solidFill>
                  <a:srgbClr val="000000"/>
                </a:solidFill>
                <a:effectLst/>
                <a:latin typeface=".VnAvant"/>
                <a:ea typeface="Times New Roman"/>
                <a:cs typeface="Times New Roman"/>
              </a:rPr>
              <a:t>vµ T©m kÕt b¹n.  Bµ dÉn V©n vµ T©m ®i xem gÆt lóa. V©n kÓ cho T©m nghe vÒ phè x¸ tÊp nËp</a:t>
            </a:r>
            <a:r>
              <a:rPr lang="vi-VN" sz="5800" kern="1200" smtClean="0">
                <a:solidFill>
                  <a:srgbClr val="000000"/>
                </a:solidFill>
                <a:effectLst/>
                <a:latin typeface=".VnAvant"/>
                <a:ea typeface="Times New Roman"/>
                <a:cs typeface="Times New Roman"/>
              </a:rPr>
              <a:t>.</a:t>
            </a:r>
            <a:endParaRPr lang="en-US" sz="5800">
              <a:effectLst/>
              <a:latin typeface="Times New Roman"/>
              <a:ea typeface="Times New Roman"/>
            </a:endParaRPr>
          </a:p>
        </p:txBody>
      </p:sp>
      <p:sp>
        <p:nvSpPr>
          <p:cNvPr id="3" name="Line 13"/>
          <p:cNvSpPr>
            <a:spLocks noChangeShapeType="1"/>
          </p:cNvSpPr>
          <p:nvPr/>
        </p:nvSpPr>
        <p:spPr bwMode="auto">
          <a:xfrm flipV="1">
            <a:off x="1323974" y="2197385"/>
            <a:ext cx="300672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Line 13"/>
          <p:cNvSpPr>
            <a:spLocks noChangeShapeType="1"/>
          </p:cNvSpPr>
          <p:nvPr/>
        </p:nvSpPr>
        <p:spPr bwMode="auto">
          <a:xfrm flipV="1">
            <a:off x="4330700" y="1346485"/>
            <a:ext cx="300672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 flipV="1">
            <a:off x="10160000" y="4838985"/>
            <a:ext cx="1270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auto">
          <a:xfrm flipV="1">
            <a:off x="2827337" y="6591585"/>
            <a:ext cx="300672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 flipV="1">
            <a:off x="177801" y="5740685"/>
            <a:ext cx="1320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5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/>
          <p:nvPr/>
        </p:nvSpPr>
        <p:spPr>
          <a:xfrm>
            <a:off x="177800" y="433387"/>
            <a:ext cx="11861800" cy="63401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5800" kern="1200">
                <a:solidFill>
                  <a:srgbClr val="000000"/>
                </a:solidFill>
                <a:effectLst/>
                <a:latin typeface="UTM Avo"/>
                <a:ea typeface="Times New Roman"/>
                <a:cs typeface="Times New Roman"/>
              </a:rPr>
              <a:t>				</a:t>
            </a:r>
            <a:r>
              <a:rPr lang="en-US" sz="5800" kern="1200">
                <a:solidFill>
                  <a:srgbClr val="000000"/>
                </a:solidFill>
                <a:effectLst/>
                <a:latin typeface=".VnAvant"/>
                <a:ea typeface="Times New Roman"/>
                <a:cs typeface="Times New Roman"/>
              </a:rPr>
              <a:t>  </a:t>
            </a:r>
            <a:r>
              <a:rPr lang="vi-VN" sz="5800" b="1" kern="1200">
                <a:solidFill>
                  <a:srgbClr val="FF0000"/>
                </a:solidFill>
                <a:effectLst/>
                <a:latin typeface=".VnAvant"/>
                <a:ea typeface="Times New Roman"/>
                <a:cs typeface="Times New Roman"/>
              </a:rPr>
              <a:t>K</a:t>
            </a:r>
            <a:r>
              <a:rPr lang="en-US" sz="5800" b="1" kern="1200">
                <a:solidFill>
                  <a:srgbClr val="FF0000"/>
                </a:solidFill>
                <a:effectLst/>
                <a:latin typeface=".VnAvant"/>
                <a:ea typeface="Times New Roman"/>
                <a:cs typeface="Times New Roman"/>
              </a:rPr>
              <a:t>Õt</a:t>
            </a:r>
            <a:r>
              <a:rPr lang="vi-VN" sz="5800" b="1" kern="1200">
                <a:solidFill>
                  <a:srgbClr val="FF0000"/>
                </a:solidFill>
                <a:effectLst/>
                <a:latin typeface=".VnAvant"/>
                <a:ea typeface="Times New Roman"/>
                <a:cs typeface="Times New Roman"/>
              </a:rPr>
              <a:t> b¹n</a:t>
            </a:r>
            <a:endParaRPr lang="en-US" sz="5800" b="1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5800" kern="1200">
                <a:solidFill>
                  <a:srgbClr val="000000"/>
                </a:solidFill>
                <a:effectLst/>
                <a:latin typeface=".VnAvant"/>
                <a:ea typeface="Times New Roman"/>
                <a:cs typeface="Times New Roman"/>
              </a:rPr>
              <a:t>	</a:t>
            </a:r>
            <a:r>
              <a:rPr lang="vi-VN" sz="5800" kern="1200">
                <a:solidFill>
                  <a:srgbClr val="000000"/>
                </a:solidFill>
                <a:effectLst/>
                <a:latin typeface=".VnAvant"/>
                <a:ea typeface="Times New Roman"/>
                <a:cs typeface="Times New Roman"/>
              </a:rPr>
              <a:t>Chñ nhËt, bè mÑ </a:t>
            </a:r>
            <a:r>
              <a:rPr lang="vi-VN" sz="5800" kern="1200" smtClean="0">
                <a:solidFill>
                  <a:srgbClr val="000000"/>
                </a:solidFill>
                <a:effectLst/>
                <a:latin typeface=".VnAvant"/>
                <a:ea typeface="Times New Roman"/>
                <a:cs typeface="Times New Roman"/>
              </a:rPr>
              <a:t>®­</a:t>
            </a:r>
            <a:r>
              <a:rPr lang="en-US" sz="5800">
                <a:solidFill>
                  <a:srgbClr val="000000"/>
                </a:solidFill>
                <a:latin typeface="Aaria"/>
                <a:ea typeface="Times New Roman"/>
                <a:cs typeface="Times New Roman"/>
              </a:rPr>
              <a:t>ư</a:t>
            </a:r>
            <a:r>
              <a:rPr lang="vi-VN" sz="5800" kern="1200" smtClean="0">
                <a:solidFill>
                  <a:srgbClr val="000000"/>
                </a:solidFill>
                <a:effectLst/>
                <a:latin typeface=".VnAvant"/>
                <a:ea typeface="Times New Roman"/>
                <a:cs typeface="Times New Roman"/>
              </a:rPr>
              <a:t>a </a:t>
            </a:r>
            <a:r>
              <a:rPr lang="vi-VN" sz="5800" kern="1200">
                <a:solidFill>
                  <a:srgbClr val="000000"/>
                </a:solidFill>
                <a:effectLst/>
                <a:latin typeface=".VnAvant"/>
                <a:ea typeface="Times New Roman"/>
                <a:cs typeface="Times New Roman"/>
              </a:rPr>
              <a:t>V©n vÒ quª </a:t>
            </a:r>
            <a:r>
              <a:rPr lang="vi-VN" sz="5800" kern="1200" smtClean="0">
                <a:solidFill>
                  <a:srgbClr val="000000"/>
                </a:solidFill>
                <a:effectLst/>
                <a:latin typeface=".VnAvant"/>
                <a:ea typeface="Times New Roman"/>
                <a:cs typeface="Times New Roman"/>
              </a:rPr>
              <a:t>t</a:t>
            </a:r>
            <a:r>
              <a:rPr lang="en-US" sz="5800" kern="1200" smtClean="0">
                <a:solidFill>
                  <a:srgbClr val="000000"/>
                </a:solidFill>
                <a:effectLst/>
                <a:latin typeface=".VnAvant"/>
                <a:ea typeface="Times New Roman"/>
                <a:cs typeface="Times New Roman"/>
              </a:rPr>
              <a:t>hăm</a:t>
            </a:r>
            <a:r>
              <a:rPr lang="vi-VN" sz="5800" kern="1200" smtClean="0">
                <a:solidFill>
                  <a:srgbClr val="000000"/>
                </a:solidFill>
                <a:effectLst/>
                <a:latin typeface=".VnAvant"/>
                <a:ea typeface="Times New Roman"/>
                <a:cs typeface="Times New Roman"/>
              </a:rPr>
              <a:t> </a:t>
            </a:r>
            <a:r>
              <a:rPr lang="vi-VN" sz="5800" kern="1200">
                <a:solidFill>
                  <a:srgbClr val="000000"/>
                </a:solidFill>
                <a:effectLst/>
                <a:latin typeface=".VnAvant"/>
                <a:ea typeface="Times New Roman"/>
                <a:cs typeface="Times New Roman"/>
              </a:rPr>
              <a:t>bµ</a:t>
            </a:r>
            <a:r>
              <a:rPr lang="en-US" sz="5800" kern="1200">
                <a:solidFill>
                  <a:srgbClr val="000000"/>
                </a:solidFill>
                <a:effectLst/>
                <a:latin typeface=".VnAvant"/>
                <a:ea typeface="Times New Roman"/>
                <a:cs typeface="Times New Roman"/>
              </a:rPr>
              <a:t>.</a:t>
            </a:r>
            <a:r>
              <a:rPr lang="vi-VN" sz="5800" kern="1200">
                <a:solidFill>
                  <a:srgbClr val="000000"/>
                </a:solidFill>
                <a:effectLst/>
                <a:latin typeface=".VnAvant"/>
                <a:ea typeface="Times New Roman"/>
                <a:cs typeface="Times New Roman"/>
              </a:rPr>
              <a:t> </a:t>
            </a:r>
            <a:r>
              <a:rPr lang="vi-VN" sz="5800" kern="1200" smtClean="0">
                <a:solidFill>
                  <a:srgbClr val="000000"/>
                </a:solidFill>
                <a:effectLst/>
                <a:latin typeface=".VnAvant"/>
                <a:ea typeface="Times New Roman"/>
                <a:cs typeface="Times New Roman"/>
              </a:rPr>
              <a:t>GÇn </a:t>
            </a:r>
            <a:r>
              <a:rPr lang="vi-VN" sz="5800" kern="1200">
                <a:solidFill>
                  <a:srgbClr val="000000"/>
                </a:solidFill>
                <a:effectLst/>
                <a:latin typeface=".VnAvant"/>
                <a:ea typeface="Times New Roman"/>
                <a:cs typeface="Times New Roman"/>
              </a:rPr>
              <a:t>nhµ bµ cã b¹n T©m. </a:t>
            </a:r>
            <a:r>
              <a:rPr lang="vi-VN" sz="5800" kern="1200" smtClean="0">
                <a:solidFill>
                  <a:srgbClr val="000000"/>
                </a:solidFill>
                <a:effectLst/>
                <a:latin typeface=".VnAvant"/>
                <a:ea typeface="Times New Roman"/>
                <a:cs typeface="Times New Roman"/>
              </a:rPr>
              <a:t>V©n </a:t>
            </a:r>
            <a:r>
              <a:rPr lang="vi-VN" sz="5800" kern="1200">
                <a:solidFill>
                  <a:srgbClr val="000000"/>
                </a:solidFill>
                <a:effectLst/>
                <a:latin typeface=".VnAvant"/>
                <a:ea typeface="Times New Roman"/>
                <a:cs typeface="Times New Roman"/>
              </a:rPr>
              <a:t>vµ T©m kÕt b¹n.  </a:t>
            </a:r>
            <a:r>
              <a:rPr lang="en-US" sz="5800" kern="1200" smtClean="0">
                <a:solidFill>
                  <a:srgbClr val="000000"/>
                </a:solidFill>
                <a:effectLst/>
                <a:latin typeface=".VnAvant"/>
                <a:ea typeface="Times New Roman"/>
                <a:cs typeface="Times New Roman"/>
              </a:rPr>
              <a:t>   </a:t>
            </a:r>
          </a:p>
          <a:p>
            <a:pPr>
              <a:spcAft>
                <a:spcPts val="0"/>
              </a:spcAft>
            </a:pPr>
            <a:r>
              <a:rPr lang="en-US" sz="5800">
                <a:solidFill>
                  <a:srgbClr val="000000"/>
                </a:solidFill>
                <a:latin typeface=".VnAvant"/>
                <a:ea typeface="Times New Roman"/>
                <a:cs typeface="Times New Roman"/>
              </a:rPr>
              <a:t> </a:t>
            </a:r>
            <a:r>
              <a:rPr lang="vi-VN" sz="5800" kern="1200" smtClean="0">
                <a:solidFill>
                  <a:srgbClr val="000000"/>
                </a:solidFill>
                <a:effectLst/>
                <a:latin typeface=".VnAvant"/>
                <a:ea typeface="Times New Roman"/>
                <a:cs typeface="Times New Roman"/>
              </a:rPr>
              <a:t>Bµ </a:t>
            </a:r>
            <a:r>
              <a:rPr lang="vi-VN" sz="5800" kern="1200">
                <a:solidFill>
                  <a:srgbClr val="000000"/>
                </a:solidFill>
                <a:effectLst/>
                <a:latin typeface=".VnAvant"/>
                <a:ea typeface="Times New Roman"/>
                <a:cs typeface="Times New Roman"/>
              </a:rPr>
              <a:t>dÉn V©n vµ T©m ®i xem gÆt lóa. V©n kÓ cho T©m nghe vÒ phè x¸ tÊp nËp</a:t>
            </a:r>
            <a:r>
              <a:rPr lang="vi-VN" sz="5800" kern="1200" smtClean="0">
                <a:solidFill>
                  <a:srgbClr val="000000"/>
                </a:solidFill>
                <a:effectLst/>
                <a:latin typeface=".VnAvant"/>
                <a:ea typeface="Times New Roman"/>
                <a:cs typeface="Times New Roman"/>
              </a:rPr>
              <a:t>.</a:t>
            </a:r>
            <a:endParaRPr lang="en-US" sz="5800">
              <a:effectLst/>
              <a:latin typeface="Times New Roman"/>
              <a:ea typeface="Times New Roman"/>
            </a:endParaRPr>
          </a:p>
        </p:txBody>
      </p:sp>
      <p:sp>
        <p:nvSpPr>
          <p:cNvPr id="8" name="Oval 7"/>
          <p:cNvSpPr/>
          <p:nvPr/>
        </p:nvSpPr>
        <p:spPr>
          <a:xfrm>
            <a:off x="1192265" y="1200446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5014965" y="2254546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</a:rPr>
              <a:t>2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529065" y="3080046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</a:rPr>
              <a:t>3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4099" y="3892846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</a:rPr>
              <a:t>4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455699" y="4959646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noProof="0" dirty="0">
                <a:solidFill>
                  <a:srgbClr val="002060"/>
                </a:solidFill>
                <a:latin typeface="Arial" panose="020B0604020202020204" pitchFamily="34" charset="0"/>
              </a:rPr>
              <a:t>5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281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/>
          <p:nvPr/>
        </p:nvSpPr>
        <p:spPr>
          <a:xfrm>
            <a:off x="177800" y="433387"/>
            <a:ext cx="11861800" cy="65556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5800" kern="1200">
                <a:solidFill>
                  <a:srgbClr val="000000"/>
                </a:solidFill>
                <a:effectLst/>
                <a:latin typeface="UTM Avo"/>
                <a:ea typeface="Times New Roman"/>
                <a:cs typeface="Times New Roman"/>
              </a:rPr>
              <a:t>				</a:t>
            </a:r>
            <a:r>
              <a:rPr lang="en-US" sz="5800" kern="1200">
                <a:solidFill>
                  <a:srgbClr val="000000"/>
                </a:solidFill>
                <a:effectLst/>
                <a:latin typeface=".VnAvant"/>
                <a:ea typeface="Times New Roman"/>
                <a:cs typeface="Times New Roman"/>
              </a:rPr>
              <a:t>  </a:t>
            </a:r>
            <a:r>
              <a:rPr lang="vi-VN" sz="5800" b="1" kern="1200">
                <a:solidFill>
                  <a:srgbClr val="FF0000"/>
                </a:solidFill>
                <a:effectLst/>
                <a:latin typeface=".VnAvant"/>
                <a:ea typeface="Times New Roman"/>
                <a:cs typeface="Times New Roman"/>
              </a:rPr>
              <a:t>K</a:t>
            </a:r>
            <a:r>
              <a:rPr lang="en-US" sz="5800" b="1" kern="1200">
                <a:solidFill>
                  <a:srgbClr val="FF0000"/>
                </a:solidFill>
                <a:effectLst/>
                <a:latin typeface=".VnAvant"/>
                <a:ea typeface="Times New Roman"/>
                <a:cs typeface="Times New Roman"/>
              </a:rPr>
              <a:t>Õt</a:t>
            </a:r>
            <a:r>
              <a:rPr lang="vi-VN" sz="5800" b="1" kern="1200">
                <a:solidFill>
                  <a:srgbClr val="FF0000"/>
                </a:solidFill>
                <a:effectLst/>
                <a:latin typeface=".VnAvant"/>
                <a:ea typeface="Times New Roman"/>
                <a:cs typeface="Times New Roman"/>
              </a:rPr>
              <a:t> b¹n</a:t>
            </a:r>
            <a:endParaRPr lang="en-US" sz="5800" b="1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5800" kern="1200">
                <a:solidFill>
                  <a:srgbClr val="000000"/>
                </a:solidFill>
                <a:effectLst/>
                <a:latin typeface=".VnAvant"/>
                <a:ea typeface="Times New Roman"/>
                <a:cs typeface="Times New Roman"/>
              </a:rPr>
              <a:t>	</a:t>
            </a:r>
            <a:r>
              <a:rPr lang="vi-VN" sz="5800" b="1" kern="1200">
                <a:solidFill>
                  <a:srgbClr val="000000"/>
                </a:solidFill>
                <a:effectLst/>
                <a:latin typeface=".VnAvant"/>
                <a:ea typeface="Times New Roman"/>
                <a:cs typeface="Times New Roman"/>
              </a:rPr>
              <a:t>Chñ nhËt, bè mÑ </a:t>
            </a:r>
            <a:r>
              <a:rPr lang="vi-VN" sz="5800" b="1" kern="1200" smtClean="0">
                <a:solidFill>
                  <a:srgbClr val="000000"/>
                </a:solidFill>
                <a:effectLst/>
                <a:latin typeface=".VnAvant"/>
                <a:ea typeface="Times New Roman"/>
                <a:cs typeface="Times New Roman"/>
              </a:rPr>
              <a:t>®</a:t>
            </a:r>
            <a:r>
              <a:rPr lang="en-US" sz="5800" b="1">
                <a:solidFill>
                  <a:srgbClr val="000000"/>
                </a:solidFill>
                <a:latin typeface=".VnAvant"/>
                <a:ea typeface="Times New Roman"/>
                <a:cs typeface="Times New Roman"/>
              </a:rPr>
              <a:t>ư</a:t>
            </a:r>
            <a:r>
              <a:rPr lang="vi-VN" sz="5800" b="1" kern="1200" smtClean="0">
                <a:solidFill>
                  <a:srgbClr val="000000"/>
                </a:solidFill>
                <a:effectLst/>
                <a:latin typeface=".VnAvant"/>
                <a:ea typeface="Times New Roman"/>
                <a:cs typeface="Times New Roman"/>
              </a:rPr>
              <a:t>­a </a:t>
            </a:r>
            <a:r>
              <a:rPr lang="vi-VN" sz="5800" b="1" kern="1200">
                <a:solidFill>
                  <a:srgbClr val="000000"/>
                </a:solidFill>
                <a:effectLst/>
                <a:latin typeface=".VnAvant"/>
                <a:ea typeface="Times New Roman"/>
                <a:cs typeface="Times New Roman"/>
              </a:rPr>
              <a:t>V©n vÒ quª </a:t>
            </a:r>
            <a:r>
              <a:rPr lang="vi-VN" sz="5800" b="1" kern="1200" smtClean="0">
                <a:solidFill>
                  <a:srgbClr val="000000"/>
                </a:solidFill>
                <a:effectLst/>
                <a:latin typeface=".VnAvant"/>
                <a:ea typeface="Times New Roman"/>
                <a:cs typeface="Times New Roman"/>
              </a:rPr>
              <a:t>t</a:t>
            </a:r>
            <a:r>
              <a:rPr lang="en-US" sz="5800" b="1" kern="1200" smtClean="0">
                <a:solidFill>
                  <a:srgbClr val="000000"/>
                </a:solidFill>
                <a:effectLst/>
                <a:latin typeface=".VnAvant"/>
                <a:ea typeface="Times New Roman"/>
                <a:cs typeface="Times New Roman"/>
              </a:rPr>
              <a:t>hăm</a:t>
            </a:r>
            <a:r>
              <a:rPr lang="vi-VN" sz="5800" b="1" kern="1200" smtClean="0">
                <a:solidFill>
                  <a:srgbClr val="000000"/>
                </a:solidFill>
                <a:effectLst/>
                <a:latin typeface=".VnAvant"/>
                <a:ea typeface="Times New Roman"/>
                <a:cs typeface="Times New Roman"/>
              </a:rPr>
              <a:t> </a:t>
            </a:r>
            <a:r>
              <a:rPr lang="vi-VN" sz="5800" b="1" kern="1200">
                <a:solidFill>
                  <a:srgbClr val="000000"/>
                </a:solidFill>
                <a:effectLst/>
                <a:latin typeface=".VnAvant"/>
                <a:ea typeface="Times New Roman"/>
                <a:cs typeface="Times New Roman"/>
              </a:rPr>
              <a:t>bµ</a:t>
            </a:r>
            <a:r>
              <a:rPr lang="en-US" sz="5800" b="1" kern="1200">
                <a:solidFill>
                  <a:srgbClr val="000000"/>
                </a:solidFill>
                <a:effectLst/>
                <a:latin typeface=".VnAvant"/>
                <a:ea typeface="Times New Roman"/>
                <a:cs typeface="Times New Roman"/>
              </a:rPr>
              <a:t>.</a:t>
            </a:r>
            <a:r>
              <a:rPr lang="vi-VN" sz="5800" b="1" kern="1200">
                <a:solidFill>
                  <a:srgbClr val="000000"/>
                </a:solidFill>
                <a:effectLst/>
                <a:latin typeface=".VnAvant"/>
                <a:ea typeface="Times New Roman"/>
                <a:cs typeface="Times New Roman"/>
              </a:rPr>
              <a:t> </a:t>
            </a:r>
            <a:r>
              <a:rPr lang="vi-VN" sz="5800" b="1" kern="1200" smtClean="0">
                <a:solidFill>
                  <a:srgbClr val="000000"/>
                </a:solidFill>
                <a:effectLst/>
                <a:latin typeface=".VnAvant"/>
                <a:ea typeface="Times New Roman"/>
                <a:cs typeface="Times New Roman"/>
              </a:rPr>
              <a:t>GÇn </a:t>
            </a:r>
            <a:r>
              <a:rPr lang="vi-VN" sz="5800" b="1" kern="1200">
                <a:solidFill>
                  <a:srgbClr val="000000"/>
                </a:solidFill>
                <a:effectLst/>
                <a:latin typeface=".VnAvant"/>
                <a:ea typeface="Times New Roman"/>
                <a:cs typeface="Times New Roman"/>
              </a:rPr>
              <a:t>nhµ bµ cã b¹n T©m. </a:t>
            </a:r>
            <a:r>
              <a:rPr lang="vi-VN" sz="5800" b="1" kern="1200" smtClean="0">
                <a:solidFill>
                  <a:srgbClr val="000000"/>
                </a:solidFill>
                <a:effectLst/>
                <a:latin typeface=".VnAvant"/>
                <a:ea typeface="Times New Roman"/>
                <a:cs typeface="Times New Roman"/>
              </a:rPr>
              <a:t>V©n </a:t>
            </a:r>
            <a:r>
              <a:rPr lang="vi-VN" sz="5800" b="1" kern="1200">
                <a:solidFill>
                  <a:srgbClr val="000000"/>
                </a:solidFill>
                <a:effectLst/>
                <a:latin typeface=".VnAvant"/>
                <a:ea typeface="Times New Roman"/>
                <a:cs typeface="Times New Roman"/>
              </a:rPr>
              <a:t>vµ T©m kÕt b¹n</a:t>
            </a:r>
            <a:r>
              <a:rPr lang="vi-VN" sz="5800" kern="1200">
                <a:solidFill>
                  <a:srgbClr val="000000"/>
                </a:solidFill>
                <a:effectLst/>
                <a:latin typeface=".VnAvant"/>
                <a:ea typeface="Times New Roman"/>
                <a:cs typeface="Times New Roman"/>
              </a:rPr>
              <a:t>.  </a:t>
            </a:r>
            <a:r>
              <a:rPr lang="en-US" sz="5800" kern="1200" smtClean="0">
                <a:solidFill>
                  <a:srgbClr val="000000"/>
                </a:solidFill>
                <a:effectLst/>
                <a:latin typeface=".VnAvant"/>
                <a:ea typeface="Times New Roman"/>
                <a:cs typeface="Times New Roman"/>
              </a:rPr>
              <a:t>   </a:t>
            </a:r>
          </a:p>
          <a:p>
            <a:pPr>
              <a:spcAft>
                <a:spcPts val="0"/>
              </a:spcAft>
            </a:pPr>
            <a:r>
              <a:rPr lang="en-US" sz="5800">
                <a:solidFill>
                  <a:srgbClr val="000000"/>
                </a:solidFill>
                <a:latin typeface=".VnAvant"/>
                <a:ea typeface="Times New Roman"/>
                <a:cs typeface="Times New Roman"/>
              </a:rPr>
              <a:t> </a:t>
            </a:r>
            <a:r>
              <a:rPr lang="vi-VN" sz="5800" b="1" kern="1200" smtClean="0">
                <a:solidFill>
                  <a:srgbClr val="FF0000"/>
                </a:solidFill>
                <a:effectLst/>
                <a:latin typeface=".VnAvant"/>
                <a:ea typeface="Times New Roman"/>
                <a:cs typeface="Times New Roman"/>
              </a:rPr>
              <a:t>Bµ </a:t>
            </a:r>
            <a:r>
              <a:rPr lang="vi-VN" sz="5800" b="1" kern="1200">
                <a:solidFill>
                  <a:srgbClr val="FF0000"/>
                </a:solidFill>
                <a:effectLst/>
                <a:latin typeface=".VnAvant"/>
                <a:ea typeface="Times New Roman"/>
                <a:cs typeface="Times New Roman"/>
              </a:rPr>
              <a:t>dÉn V©n vµ T©m ®i xem gÆt lóa. V©n kÓ cho T©m nghe vÒ phè x¸ tÊp nËp</a:t>
            </a:r>
            <a:r>
              <a:rPr lang="vi-VN" sz="5800" kern="1200" smtClean="0">
                <a:solidFill>
                  <a:srgbClr val="000000"/>
                </a:solidFill>
                <a:effectLst/>
                <a:latin typeface=".VnAvant"/>
                <a:ea typeface="Times New Roman"/>
                <a:cs typeface="Times New Roman"/>
              </a:rPr>
              <a:t>.</a:t>
            </a:r>
            <a:endParaRPr lang="en-US" sz="5800">
              <a:effectLst/>
              <a:latin typeface="Times New Roman"/>
              <a:ea typeface="Times New Roman"/>
            </a:endParaRPr>
          </a:p>
        </p:txBody>
      </p:sp>
      <p:sp>
        <p:nvSpPr>
          <p:cNvPr id="8" name="Oval 7"/>
          <p:cNvSpPr/>
          <p:nvPr/>
        </p:nvSpPr>
        <p:spPr>
          <a:xfrm>
            <a:off x="1192265" y="1200446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5014965" y="2254546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</a:rPr>
              <a:t>2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529065" y="3080046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</a:rPr>
              <a:t>3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4099" y="3892846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</a:rPr>
              <a:t>4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455699" y="4959646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noProof="0" dirty="0">
                <a:solidFill>
                  <a:srgbClr val="002060"/>
                </a:solidFill>
                <a:latin typeface="Arial" panose="020B0604020202020204" pitchFamily="34" charset="0"/>
              </a:rPr>
              <a:t>5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06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76" y="437330"/>
            <a:ext cx="11980020" cy="640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37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HOC10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148</Words>
  <Application>Microsoft Office PowerPoint</Application>
  <PresentationFormat>Custom</PresentationFormat>
  <Paragraphs>39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.VnAvant</vt:lpstr>
      <vt:lpstr>UTM Avo</vt:lpstr>
      <vt:lpstr>Aaria</vt:lpstr>
      <vt:lpstr>Calibri</vt:lpstr>
      <vt:lpstr>Tahoma</vt:lpstr>
      <vt:lpstr>zihun35hao-jindianyahei</vt:lpstr>
      <vt:lpstr>Frankfurter</vt:lpstr>
      <vt:lpstr>inpin heiti</vt:lpstr>
      <vt:lpstr>Times New Roman</vt:lpstr>
      <vt:lpstr>Office Theme</vt:lpstr>
      <vt:lpstr>1_HOC10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THOM</cp:lastModifiedBy>
  <cp:revision>78</cp:revision>
  <dcterms:created xsi:type="dcterms:W3CDTF">2021-11-01T08:16:43Z</dcterms:created>
  <dcterms:modified xsi:type="dcterms:W3CDTF">2022-11-25T01:44:23Z</dcterms:modified>
</cp:coreProperties>
</file>