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6" r:id="rId2"/>
    <p:sldId id="257" r:id="rId3"/>
    <p:sldId id="267" r:id="rId4"/>
    <p:sldId id="268" r:id="rId5"/>
    <p:sldId id="258" r:id="rId6"/>
    <p:sldId id="259" r:id="rId7"/>
    <p:sldId id="260" r:id="rId8"/>
    <p:sldId id="261" r:id="rId9"/>
    <p:sldId id="263" r:id="rId10"/>
    <p:sldId id="269" r:id="rId11"/>
    <p:sldId id="264" r:id="rId12"/>
    <p:sldId id="262" r:id="rId13"/>
    <p:sldId id="265" r:id="rId14"/>
  </p:sldIdLst>
  <p:sldSz cx="12192000" cy="6858000"/>
  <p:notesSz cx="7104063" cy="10234613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33F"/>
    <a:srgbClr val="A0C2FC"/>
    <a:srgbClr val="FEB207"/>
    <a:srgbClr val="FB7369"/>
    <a:srgbClr val="F39A24"/>
    <a:srgbClr val="6AFDCE"/>
    <a:srgbClr val="F6F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879B2-3752-458E-837A-7F3C8E992099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E9AB7-2BB5-4BC1-AC19-375C855A0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22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9AB7-2BB5-4BC1-AC19-375C855A036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262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9AB7-2BB5-4BC1-AC19-375C855A036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760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9AB7-2BB5-4BC1-AC19-375C855A036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7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9AB7-2BB5-4BC1-AC19-375C855A036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958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72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9AB7-2BB5-4BC1-AC19-375C855A036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960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9AB7-2BB5-4BC1-AC19-375C855A036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547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9AB7-2BB5-4BC1-AC19-375C855A036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24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9AB7-2BB5-4BC1-AC19-375C855A036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751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9AB7-2BB5-4BC1-AC19-375C855A036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432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9AB7-2BB5-4BC1-AC19-375C855A036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89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2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2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2250" advTm="3000">
        <p:split orient="vert"/>
      </p:transition>
    </mc:Choice>
    <mc:Fallback xmlns="">
      <p:transition spd="slow" advTm="3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ef6858c0ebc8ea708ed448ab4b35c31"/>
          <p:cNvPicPr>
            <a:picLocks noChangeAspect="1"/>
          </p:cNvPicPr>
          <p:nvPr/>
        </p:nvPicPr>
        <p:blipFill>
          <a:blip r:embed="rId3"/>
          <a:srcRect l="24609"/>
          <a:stretch>
            <a:fillRect/>
          </a:stretch>
        </p:blipFill>
        <p:spPr>
          <a:xfrm>
            <a:off x="2400935" y="38735"/>
            <a:ext cx="7117715" cy="552604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00" b="53000" l="0" r="100000">
                        <a14:foregroundMark x1="11533" y1="41933" x2="50533" y2="50333"/>
                        <a14:foregroundMark x1="22533" y1="45333" x2="28600" y2="47733"/>
                        <a14:foregroundMark x1="51067" y1="49867" x2="89000" y2="42933"/>
                        <a14:foregroundMark x1="45067" y1="36933" x2="56067" y2="50133"/>
                        <a14:foregroundMark x1="56400" y1="37133" x2="67400" y2="47733"/>
                        <a14:foregroundMark x1="77667" y1="33267" x2="90867" y2="41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62" b="47500"/>
          <a:stretch/>
        </p:blipFill>
        <p:spPr bwMode="auto">
          <a:xfrm>
            <a:off x="2717074" y="2011045"/>
            <a:ext cx="7132320" cy="1305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2129245"/>
            <a:ext cx="12083143" cy="26778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nửa</a:t>
            </a:r>
            <a:r>
              <a:rPr lang="en-US" sz="36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tin </a:t>
            </a:r>
            <a:r>
              <a:rPr lang="en-US" sz="36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nửa</a:t>
            </a:r>
            <a:r>
              <a:rPr lang="en-US" sz="36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ngờ</a:t>
            </a:r>
            <a:r>
              <a:rPr lang="en-US" sz="3600" dirty="0" smtClean="0">
                <a:solidFill>
                  <a:schemeClr val="tx1"/>
                </a:solidFill>
                <a:latin typeface="UTM Avo" panose="02040603050506020204" pitchFamily="18" charset="0"/>
              </a:rPr>
              <a:t>: </a:t>
            </a:r>
            <a:r>
              <a:rPr lang="en-US" sz="36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nửa</a:t>
            </a:r>
            <a:r>
              <a:rPr lang="en-US" sz="36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tin </a:t>
            </a:r>
            <a:r>
              <a:rPr lang="en-US" sz="36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cò</a:t>
            </a:r>
            <a:r>
              <a:rPr lang="en-US" sz="3600" dirty="0" smtClean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nửa</a:t>
            </a:r>
            <a:r>
              <a:rPr lang="en-US" sz="36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nghi</a:t>
            </a:r>
            <a:r>
              <a:rPr lang="en-US" sz="36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ngờ</a:t>
            </a:r>
            <a:r>
              <a:rPr lang="en-US" sz="36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cò</a:t>
            </a:r>
            <a:r>
              <a:rPr lang="en-US" sz="36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nói</a:t>
            </a:r>
            <a:r>
              <a:rPr lang="en-US" sz="36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dối</a:t>
            </a:r>
            <a:endParaRPr lang="en-US" sz="3600" dirty="0" smtClean="0">
              <a:solidFill>
                <a:schemeClr val="tx1"/>
              </a:solidFill>
              <a:latin typeface="UTM Avo" panose="02040603050506020204" pitchFamily="18" charset="0"/>
            </a:endParaRPr>
          </a:p>
          <a:p>
            <a:endParaRPr lang="en-US" sz="3600" dirty="0" smtClean="0">
              <a:solidFill>
                <a:schemeClr val="tx1"/>
              </a:solidFill>
              <a:latin typeface="UTM Avo" panose="02040603050506020204" pitchFamily="18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cắp</a:t>
            </a:r>
            <a:r>
              <a:rPr lang="en-US" sz="3600" dirty="0" smtClean="0">
                <a:solidFill>
                  <a:schemeClr val="tx1"/>
                </a:solidFill>
                <a:latin typeface="UTM Avo" panose="02040603050506020204" pitchFamily="18" charset="0"/>
              </a:rPr>
              <a:t>: </a:t>
            </a:r>
            <a:r>
              <a:rPr lang="en-US" sz="36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đưa</a:t>
            </a:r>
            <a:r>
              <a:rPr lang="en-US" sz="36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</a:p>
          <a:p>
            <a:endParaRPr lang="en-US" sz="3600" dirty="0" smtClean="0">
              <a:solidFill>
                <a:schemeClr val="tx1"/>
              </a:solidFill>
              <a:latin typeface="UTM Avo" panose="02040603050506020204" pitchFamily="18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mổ</a:t>
            </a:r>
            <a:r>
              <a:rPr lang="en-US" sz="36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cua</a:t>
            </a:r>
            <a:r>
              <a:rPr lang="en-US" sz="3600" dirty="0" smtClean="0">
                <a:solidFill>
                  <a:schemeClr val="tx1"/>
                </a:solidFill>
                <a:latin typeface="UTM Avo" panose="02040603050506020204" pitchFamily="18" charset="0"/>
              </a:rPr>
              <a:t>: </a:t>
            </a:r>
            <a:r>
              <a:rPr lang="en-US" sz="36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định</a:t>
            </a:r>
            <a:r>
              <a:rPr lang="en-US" sz="36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ăn</a:t>
            </a:r>
            <a:r>
              <a:rPr lang="en-US" sz="36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thịt</a:t>
            </a:r>
            <a:r>
              <a:rPr lang="en-US" sz="36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cua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2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木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155" y="-9525"/>
            <a:ext cx="2098675" cy="1158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524" t="25001" r="16031" b="15341"/>
          <a:stretch/>
        </p:blipFill>
        <p:spPr>
          <a:xfrm>
            <a:off x="441077" y="569595"/>
            <a:ext cx="11406753" cy="5735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11291" y="3906982"/>
            <a:ext cx="893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4491" y="3906981"/>
            <a:ext cx="893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木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155" y="-9525"/>
            <a:ext cx="2098675" cy="11582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749155" y="164465"/>
            <a:ext cx="2098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rgbClr val="FB7369"/>
                </a:solidFill>
                <a:latin typeface="汉仪菱心体简" panose="02010609000101010101" charset="-122"/>
                <a:ea typeface="汉仪菱心体简" panose="02010609000101010101" charset="-122"/>
              </a:rPr>
              <a:t>我</a:t>
            </a:r>
            <a:r>
              <a:rPr lang="zh-CN" altLang="en-US" sz="3600">
                <a:solidFill>
                  <a:srgbClr val="FEB207"/>
                </a:solidFill>
                <a:latin typeface="汉仪菱心体简" panose="02010609000101010101" charset="-122"/>
                <a:ea typeface="汉仪菱心体简" panose="02010609000101010101" charset="-122"/>
              </a:rPr>
              <a:t>的</a:t>
            </a:r>
            <a:r>
              <a:rPr lang="zh-CN" altLang="en-US" sz="3600">
                <a:solidFill>
                  <a:srgbClr val="A0C2FC"/>
                </a:solidFill>
                <a:latin typeface="汉仪菱心体简" panose="02010609000101010101" charset="-122"/>
                <a:ea typeface="汉仪菱心体简" panose="02010609000101010101" charset="-122"/>
              </a:rPr>
              <a:t>荣</a:t>
            </a:r>
            <a:r>
              <a:rPr lang="zh-CN" altLang="en-US" sz="3600">
                <a:solidFill>
                  <a:srgbClr val="C1D33F"/>
                </a:solidFill>
                <a:latin typeface="汉仪菱心体简" panose="02010609000101010101" charset="-122"/>
                <a:ea typeface="汉仪菱心体简" panose="02010609000101010101" charset="-122"/>
              </a:rPr>
              <a:t>誉</a:t>
            </a:r>
          </a:p>
        </p:txBody>
      </p:sp>
      <p:pic>
        <p:nvPicPr>
          <p:cNvPr id="5" name="图片 4" descr="2c78f838d1ae7d68a22e392a9e53db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37" y="339724"/>
            <a:ext cx="9961563" cy="518823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230437" y="562910"/>
            <a:ext cx="4139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4. </a:t>
            </a:r>
            <a:r>
              <a:rPr lang="en-US" altLang="zh-CN" sz="4000" dirty="0" err="1" smtClean="0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Tập</a:t>
            </a:r>
            <a:r>
              <a:rPr lang="en-US" altLang="zh-CN" sz="4000" dirty="0" smtClean="0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 </a:t>
            </a:r>
            <a:r>
              <a:rPr lang="en-US" altLang="zh-CN" sz="4000" dirty="0" err="1" smtClean="0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viết</a:t>
            </a:r>
            <a:endParaRPr lang="zh-CN" altLang="en-US" sz="4000" dirty="0">
              <a:solidFill>
                <a:schemeClr val="bg1"/>
              </a:solidFill>
              <a:latin typeface="UTM Avo" panose="02040603050506020204" pitchFamily="18" charset="0"/>
              <a:ea typeface="Yu Gothic Light" panose="020B0300000000000000" pitchFamily="34" charset="-12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20665" t="21855" r="14275" b="59375"/>
          <a:stretch/>
        </p:blipFill>
        <p:spPr>
          <a:xfrm>
            <a:off x="3013362" y="2515620"/>
            <a:ext cx="8291947" cy="1730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04309" y="1475509"/>
            <a:ext cx="6172200" cy="284710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UTM Avo" panose="02040603050506020204" pitchFamily="18" charset="0"/>
              </a:rPr>
              <a:t>Thank you</a:t>
            </a:r>
            <a:endParaRPr lang="en-US" sz="8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木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155" y="-9525"/>
            <a:ext cx="2098675" cy="11582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749155" y="164465"/>
            <a:ext cx="2098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rgbClr val="FB7369"/>
                </a:solidFill>
                <a:latin typeface="汉仪菱心体简" panose="02010609000101010101" charset="-122"/>
                <a:ea typeface="汉仪菱心体简" panose="02010609000101010101" charset="-122"/>
              </a:rPr>
              <a:t>自</a:t>
            </a:r>
            <a:r>
              <a:rPr lang="zh-CN" altLang="en-US" sz="3600">
                <a:solidFill>
                  <a:srgbClr val="FEB207"/>
                </a:solidFill>
                <a:latin typeface="汉仪菱心体简" panose="02010609000101010101" charset="-122"/>
                <a:ea typeface="汉仪菱心体简" panose="02010609000101010101" charset="-122"/>
              </a:rPr>
              <a:t>我</a:t>
            </a:r>
            <a:r>
              <a:rPr lang="zh-CN" altLang="en-US" sz="3600">
                <a:solidFill>
                  <a:srgbClr val="A0C2FC"/>
                </a:solidFill>
                <a:latin typeface="汉仪菱心体简" panose="02010609000101010101" charset="-122"/>
                <a:ea typeface="汉仪菱心体简" panose="02010609000101010101" charset="-122"/>
              </a:rPr>
              <a:t>介</a:t>
            </a:r>
            <a:r>
              <a:rPr lang="zh-CN" altLang="en-US" sz="3600">
                <a:solidFill>
                  <a:srgbClr val="C1D33F"/>
                </a:solidFill>
                <a:latin typeface="汉仪菱心体简" panose="02010609000101010101" charset="-122"/>
                <a:ea typeface="汉仪菱心体简" panose="02010609000101010101" charset="-122"/>
              </a:rPr>
              <a:t>绍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106740"/>
            <a:ext cx="7696200" cy="156966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6216" y="1581126"/>
            <a:ext cx="3136895" cy="116229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in - it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2102" y="1742709"/>
            <a:ext cx="22860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64: </a:t>
            </a:r>
            <a:endParaRPr lang="en-US" sz="40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28800" y="2641705"/>
            <a:ext cx="4038600" cy="3682896"/>
            <a:chOff x="1828800" y="2641705"/>
            <a:chExt cx="4038600" cy="3682896"/>
          </a:xfrm>
        </p:grpSpPr>
        <p:sp>
          <p:nvSpPr>
            <p:cNvPr id="11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95499" y="3366363"/>
              <a:ext cx="3505201" cy="209287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in</a:t>
              </a:r>
              <a:endParaRPr lang="en-US" sz="13000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00800" y="2743200"/>
            <a:ext cx="4038600" cy="3682896"/>
            <a:chOff x="6400800" y="2743200"/>
            <a:chExt cx="4038600" cy="3682896"/>
          </a:xfrm>
          <a:solidFill>
            <a:schemeClr val="accent2"/>
          </a:solidFill>
        </p:grpSpPr>
        <p:sp>
          <p:nvSpPr>
            <p:cNvPr id="14" name="Oval 13"/>
            <p:cNvSpPr/>
            <p:nvPr/>
          </p:nvSpPr>
          <p:spPr>
            <a:xfrm>
              <a:off x="6400800" y="2743200"/>
              <a:ext cx="4038600" cy="3682896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6927" y="3436716"/>
              <a:ext cx="3201473" cy="2092873"/>
            </a:xfrm>
            <a:prstGeom prst="rect">
              <a:avLst/>
            </a:prstGeom>
            <a:grp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it</a:t>
              </a:r>
              <a:endParaRPr lang="en-US" sz="13000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12777" y="2029732"/>
            <a:ext cx="1855694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8000"/>
                </a:solidFill>
                <a:latin typeface="UTM Avo" panose="02040603050506020204" pitchFamily="18" charset="0"/>
              </a:rPr>
              <a:t>in</a:t>
            </a:r>
            <a:endParaRPr lang="en-US" sz="7200" dirty="0">
              <a:solidFill>
                <a:srgbClr val="008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99330" y="3204538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67518" y="3217296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80294" y="2029731"/>
            <a:ext cx="1855694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8000"/>
                </a:solidFill>
                <a:latin typeface="UTM Avo" panose="02040603050506020204" pitchFamily="18" charset="0"/>
              </a:rPr>
              <a:t>it</a:t>
            </a:r>
            <a:endParaRPr lang="en-US" sz="7200" dirty="0">
              <a:solidFill>
                <a:srgbClr val="008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193741" y="3230052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135035" y="3230053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UTM Avo" panose="02040603050506020204" pitchFamily="18" charset="0"/>
              </a:rPr>
              <a:t>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819400" y="4719916"/>
            <a:ext cx="3496235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i</a:t>
            </a:r>
            <a:r>
              <a:rPr lang="en-US" sz="6000" dirty="0" smtClean="0">
                <a:latin typeface="UTM Avo" panose="02040603050506020204" pitchFamily="18" charset="0"/>
              </a:rPr>
              <a:t> - </a:t>
            </a:r>
            <a:r>
              <a:rPr lang="en-US" sz="6000" dirty="0" err="1">
                <a:latin typeface="UTM Avo" panose="02040603050506020204" pitchFamily="18" charset="0"/>
              </a:rPr>
              <a:t>n</a:t>
            </a:r>
            <a:r>
              <a:rPr lang="en-US" sz="6000" dirty="0" err="1" smtClean="0">
                <a:latin typeface="UTM Avo" panose="02040603050506020204" pitchFamily="18" charset="0"/>
              </a:rPr>
              <a:t>ờ</a:t>
            </a:r>
            <a:r>
              <a:rPr lang="en-US" sz="6000" dirty="0" smtClean="0">
                <a:latin typeface="UTM Avo" panose="02040603050506020204" pitchFamily="18" charset="0"/>
              </a:rPr>
              <a:t> - in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58317" y="4719914"/>
            <a:ext cx="3953435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i</a:t>
            </a:r>
            <a:r>
              <a:rPr lang="en-US" sz="6000" dirty="0" smtClean="0">
                <a:latin typeface="UTM Avo" panose="02040603050506020204" pitchFamily="18" charset="0"/>
              </a:rPr>
              <a:t> - </a:t>
            </a:r>
            <a:r>
              <a:rPr lang="en-US" sz="6000" dirty="0" err="1">
                <a:latin typeface="UTM Avo" panose="02040603050506020204" pitchFamily="18" charset="0"/>
              </a:rPr>
              <a:t>t</a:t>
            </a:r>
            <a:r>
              <a:rPr lang="en-US" sz="6000" dirty="0" err="1" smtClean="0">
                <a:latin typeface="UTM Avo" panose="02040603050506020204" pitchFamily="18" charset="0"/>
              </a:rPr>
              <a:t>ờ</a:t>
            </a:r>
            <a:r>
              <a:rPr lang="en-US" sz="6000" dirty="0" smtClean="0">
                <a:latin typeface="UTM Avo" panose="02040603050506020204" pitchFamily="18" charset="0"/>
              </a:rPr>
              <a:t> -it</a:t>
            </a:r>
            <a:endParaRPr lang="en-US" sz="6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8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4572" y="171384"/>
            <a:ext cx="3643658" cy="809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UTM Avo" panose="02040603050506020204" pitchFamily="18" charset="0"/>
              </a:rPr>
              <a:t>1. </a:t>
            </a:r>
            <a:r>
              <a:rPr lang="en-US" sz="4400" dirty="0" err="1" smtClean="0">
                <a:latin typeface="UTM Avo" panose="02040603050506020204" pitchFamily="18" charset="0"/>
              </a:rPr>
              <a:t>Làm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quen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51746" y="5834111"/>
            <a:ext cx="310327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UTM Avo" panose="02040603050506020204" pitchFamily="18" charset="0"/>
              </a:rPr>
              <a:t>pờ</a:t>
            </a:r>
            <a:r>
              <a:rPr lang="en-US" sz="4000" dirty="0" smtClean="0">
                <a:latin typeface="UTM Avo" panose="02040603050506020204" pitchFamily="18" charset="0"/>
              </a:rPr>
              <a:t> - in - pin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30216" y="5834111"/>
            <a:ext cx="562667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UTM Avo" panose="02040603050506020204" pitchFamily="18" charset="0"/>
              </a:rPr>
              <a:t>m</a:t>
            </a:r>
            <a:r>
              <a:rPr lang="en-US" sz="4000" dirty="0" err="1" smtClean="0">
                <a:latin typeface="UTM Avo" panose="02040603050506020204" pitchFamily="18" charset="0"/>
              </a:rPr>
              <a:t>ờ</a:t>
            </a:r>
            <a:r>
              <a:rPr lang="en-US" sz="4000" dirty="0" smtClean="0">
                <a:latin typeface="UTM Avo" panose="02040603050506020204" pitchFamily="18" charset="0"/>
              </a:rPr>
              <a:t> - </a:t>
            </a:r>
            <a:r>
              <a:rPr lang="en-US" sz="4000" dirty="0" err="1" smtClean="0">
                <a:latin typeface="UTM Avo" panose="02040603050506020204" pitchFamily="18" charset="0"/>
              </a:rPr>
              <a:t>ít</a:t>
            </a:r>
            <a:r>
              <a:rPr lang="en-US" sz="4000" dirty="0" smtClean="0">
                <a:latin typeface="UTM Avo" panose="02040603050506020204" pitchFamily="18" charset="0"/>
              </a:rPr>
              <a:t> - </a:t>
            </a:r>
            <a:r>
              <a:rPr lang="en-US" sz="4000" dirty="0" err="1" smtClean="0">
                <a:latin typeface="UTM Avo" panose="02040603050506020204" pitchFamily="18" charset="0"/>
              </a:rPr>
              <a:t>mít</a:t>
            </a:r>
            <a:r>
              <a:rPr lang="en-US" sz="4000" dirty="0" smtClean="0">
                <a:latin typeface="UTM Avo" panose="02040603050506020204" pitchFamily="18" charset="0"/>
              </a:rPr>
              <a:t> - </a:t>
            </a:r>
            <a:r>
              <a:rPr lang="en-US" sz="4000" dirty="0" err="1" smtClean="0">
                <a:latin typeface="UTM Avo" panose="02040603050506020204" pitchFamily="18" charset="0"/>
              </a:rPr>
              <a:t>sắc</a:t>
            </a:r>
            <a:r>
              <a:rPr lang="en-US" sz="4000" dirty="0" smtClean="0">
                <a:latin typeface="UTM Avo" panose="02040603050506020204" pitchFamily="18" charset="0"/>
              </a:rPr>
              <a:t> - </a:t>
            </a:r>
            <a:r>
              <a:rPr lang="en-US" sz="4000" dirty="0" err="1" smtClean="0">
                <a:latin typeface="UTM Avo" panose="02040603050506020204" pitchFamily="18" charset="0"/>
              </a:rPr>
              <a:t>mít</a:t>
            </a:r>
            <a:endParaRPr lang="en-US" sz="4000" dirty="0">
              <a:latin typeface="UTM Avo" panose="02040603050506020204" pitchFamily="18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/>
          <a:srcRect l="25335" t="40257" r="55409" b="35662"/>
          <a:stretch/>
        </p:blipFill>
        <p:spPr>
          <a:xfrm>
            <a:off x="2545505" y="1030430"/>
            <a:ext cx="2985723" cy="284867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/>
          <a:srcRect l="25335" t="63725" r="55409" b="27635"/>
          <a:stretch/>
        </p:blipFill>
        <p:spPr>
          <a:xfrm>
            <a:off x="2545505" y="4263121"/>
            <a:ext cx="2880942" cy="85370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2517873" y="4122508"/>
            <a:ext cx="2971022" cy="1641808"/>
            <a:chOff x="3798706" y="1238820"/>
            <a:chExt cx="2221094" cy="1510622"/>
          </a:xfrm>
        </p:grpSpPr>
        <p:sp>
          <p:nvSpPr>
            <p:cNvPr id="45" name="Rectangle 44"/>
            <p:cNvSpPr/>
            <p:nvPr/>
          </p:nvSpPr>
          <p:spPr>
            <a:xfrm>
              <a:off x="3798706" y="123882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pin</a:t>
              </a:r>
              <a:endParaRPr lang="en-US" sz="48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810000" y="2063642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>
                  <a:solidFill>
                    <a:srgbClr val="008000"/>
                  </a:solidFill>
                  <a:latin typeface="UTM Avo" panose="02040603050506020204" pitchFamily="18" charset="0"/>
                </a:rPr>
                <a:t>p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914900" y="2063642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in</a:t>
              </a:r>
              <a:endParaRPr lang="en-US" sz="40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/>
          <a:srcRect l="53604" t="17233" r="23261" b="36322"/>
          <a:stretch/>
        </p:blipFill>
        <p:spPr>
          <a:xfrm>
            <a:off x="6643231" y="1030430"/>
            <a:ext cx="3010093" cy="290982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"/>
          <a:srcRect l="58324" t="63911" r="23261" b="27633"/>
          <a:stretch/>
        </p:blipFill>
        <p:spPr>
          <a:xfrm>
            <a:off x="6748013" y="4259755"/>
            <a:ext cx="3010093" cy="89268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562306" y="4192304"/>
            <a:ext cx="3171941" cy="1641807"/>
            <a:chOff x="6481383" y="4083584"/>
            <a:chExt cx="3171941" cy="1656346"/>
          </a:xfrm>
        </p:grpSpPr>
        <p:grpSp>
          <p:nvGrpSpPr>
            <p:cNvPr id="52" name="Group 51"/>
            <p:cNvGrpSpPr/>
            <p:nvPr/>
          </p:nvGrpSpPr>
          <p:grpSpPr>
            <a:xfrm>
              <a:off x="6481383" y="4083584"/>
              <a:ext cx="3171941" cy="1656346"/>
              <a:chOff x="3810000" y="1447801"/>
              <a:chExt cx="2209800" cy="1523999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3810000" y="1447801"/>
                <a:ext cx="2209800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800" dirty="0" err="1" smtClean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mít</a:t>
                </a:r>
                <a:endParaRPr lang="en-US" sz="4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810000" y="2286000"/>
                <a:ext cx="1104900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dirty="0" err="1" smtClean="0">
                    <a:solidFill>
                      <a:srgbClr val="008000"/>
                    </a:solidFill>
                    <a:latin typeface="UTM Avo" panose="02040603050506020204" pitchFamily="18" charset="0"/>
                  </a:rPr>
                  <a:t>mit</a:t>
                </a:r>
                <a:endParaRPr lang="en-US" sz="4000" dirty="0">
                  <a:solidFill>
                    <a:srgbClr val="008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914900" y="2286000"/>
                <a:ext cx="1104900" cy="685800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40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 flipH="1">
              <a:off x="8754035" y="5152443"/>
              <a:ext cx="106304" cy="1418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272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25" y="365126"/>
            <a:ext cx="5486400" cy="6040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3894936" y="2550675"/>
            <a:ext cx="5154935" cy="9859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latin typeface="UTM Avo" panose="02040603050506020204" pitchFamily="18" charset="0"/>
              </a:rPr>
              <a:t>Nghỉ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giải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lao</a:t>
            </a:r>
            <a:endParaRPr lang="en-US" sz="4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5652" t="14929" r="25954" b="14851"/>
          <a:stretch/>
        </p:blipFill>
        <p:spPr>
          <a:xfrm>
            <a:off x="2623931" y="809625"/>
            <a:ext cx="6296732" cy="5136776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1454726" y="0"/>
            <a:ext cx="9331037" cy="8096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2.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Hái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quả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trên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cây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xếp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vào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hai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rổ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cho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đúng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.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844636" y="2597727"/>
            <a:ext cx="290946" cy="29094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135582" y="3581400"/>
            <a:ext cx="433786" cy="19257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4135582" y="2126672"/>
            <a:ext cx="3204696" cy="33805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737930" y="2126672"/>
            <a:ext cx="1431797" cy="33805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908481" y="3172690"/>
            <a:ext cx="1261246" cy="23344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135582" y="3377045"/>
            <a:ext cx="3422772" cy="21301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木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155" y="-9525"/>
            <a:ext cx="2098675" cy="1158240"/>
          </a:xfrm>
          <a:prstGeom prst="rect">
            <a:avLst/>
          </a:prstGeom>
        </p:spPr>
      </p:pic>
      <p:pic>
        <p:nvPicPr>
          <p:cNvPr id="1026" name="Picture 2" descr="Cà chua – Wikipedia tiếng Việ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04" y="2992821"/>
            <a:ext cx="2527001" cy="168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í Quyết Chọn Và Khử Mùi Hôi Của Thịt Vịt Khi Chế Biến | Cooky.v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74" y="2998814"/>
            <a:ext cx="2672899" cy="167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ạc Vai Bò Úc Nhập Khẩu - Cung cấp thực phẩm - Csfo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184" y="2992821"/>
            <a:ext cx="2527001" cy="168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nut 3"/>
          <p:cNvSpPr/>
          <p:nvPr/>
        </p:nvSpPr>
        <p:spPr>
          <a:xfrm>
            <a:off x="3848613" y="2422254"/>
            <a:ext cx="4094019" cy="2826327"/>
          </a:xfrm>
          <a:prstGeom prst="donut">
            <a:avLst>
              <a:gd name="adj" fmla="val 39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8097981" y="2422254"/>
            <a:ext cx="4094019" cy="2826327"/>
          </a:xfrm>
          <a:prstGeom prst="donut">
            <a:avLst>
              <a:gd name="adj" fmla="val 39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74673" y="5248581"/>
            <a:ext cx="1537854" cy="9028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UTM Avo" panose="02040603050506020204" pitchFamily="18" charset="0"/>
              </a:rPr>
              <a:t>v</a:t>
            </a:r>
            <a:r>
              <a:rPr lang="en-US" sz="4800" dirty="0" err="1" smtClean="0">
                <a:latin typeface="UTM Avo" panose="02040603050506020204" pitchFamily="18" charset="0"/>
              </a:rPr>
              <a:t>ịt</a:t>
            </a:r>
            <a:endParaRPr lang="en-US" sz="4800" dirty="0"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566564" y="5248580"/>
            <a:ext cx="1537854" cy="9028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UTM Avo" panose="02040603050506020204" pitchFamily="18" charset="0"/>
              </a:rPr>
              <a:t>thịt</a:t>
            </a:r>
            <a:endParaRPr lang="en-US" sz="4800" dirty="0"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793" y="5248580"/>
            <a:ext cx="2922978" cy="9028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UTM Avo" panose="02040603050506020204" pitchFamily="18" charset="0"/>
              </a:rPr>
              <a:t>c</a:t>
            </a:r>
            <a:r>
              <a:rPr lang="en-US" sz="4800" dirty="0" err="1" smtClean="0">
                <a:latin typeface="UTM Avo" panose="02040603050506020204" pitchFamily="18" charset="0"/>
              </a:rPr>
              <a:t>à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chua</a:t>
            </a:r>
            <a:endParaRPr lang="en-US" sz="4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5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木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155" y="-9525"/>
            <a:ext cx="2098675" cy="11582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749155" y="164465"/>
            <a:ext cx="2098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rgbClr val="FB7369"/>
                </a:solidFill>
                <a:latin typeface="汉仪菱心体简" panose="02010609000101010101" charset="-122"/>
                <a:ea typeface="汉仪菱心体简" panose="02010609000101010101" charset="-122"/>
              </a:rPr>
              <a:t>我</a:t>
            </a:r>
            <a:r>
              <a:rPr lang="zh-CN" altLang="en-US" sz="3600">
                <a:solidFill>
                  <a:srgbClr val="FEB207"/>
                </a:solidFill>
                <a:latin typeface="汉仪菱心体简" panose="02010609000101010101" charset="-122"/>
                <a:ea typeface="汉仪菱心体简" panose="02010609000101010101" charset="-122"/>
              </a:rPr>
              <a:t>的</a:t>
            </a:r>
            <a:r>
              <a:rPr lang="zh-CN" altLang="en-US" sz="3600">
                <a:solidFill>
                  <a:srgbClr val="A0C2FC"/>
                </a:solidFill>
                <a:latin typeface="汉仪菱心体简" panose="02010609000101010101" charset="-122"/>
                <a:ea typeface="汉仪菱心体简" panose="02010609000101010101" charset="-122"/>
              </a:rPr>
              <a:t>生</a:t>
            </a:r>
            <a:r>
              <a:rPr lang="zh-CN" altLang="en-US" sz="3600">
                <a:solidFill>
                  <a:srgbClr val="C1D33F"/>
                </a:solidFill>
                <a:latin typeface="汉仪菱心体简" panose="02010609000101010101" charset="-122"/>
                <a:ea typeface="汉仪菱心体简" panose="02010609000101010101" charset="-122"/>
              </a:rPr>
              <a:t>活</a:t>
            </a:r>
          </a:p>
        </p:txBody>
      </p:sp>
      <p:pic>
        <p:nvPicPr>
          <p:cNvPr id="15" name="图片 14" descr="3acc49667619b3c3610456f79fa1a1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010" y="448945"/>
            <a:ext cx="3719195" cy="2261870"/>
          </a:xfrm>
          <a:prstGeom prst="rect">
            <a:avLst/>
          </a:prstGeom>
        </p:spPr>
      </p:pic>
      <p:pic>
        <p:nvPicPr>
          <p:cNvPr id="16" name="图片 15" descr="3acc49667619b3c3610456f79fa1a1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0000">
            <a:off x="2814320" y="3072765"/>
            <a:ext cx="3719195" cy="2261870"/>
          </a:xfrm>
          <a:prstGeom prst="rect">
            <a:avLst/>
          </a:prstGeom>
        </p:spPr>
      </p:pic>
      <p:pic>
        <p:nvPicPr>
          <p:cNvPr id="17" name="图片 16" descr="3acc49667619b3c3610456f79fa1a1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60000">
            <a:off x="6029960" y="1552575"/>
            <a:ext cx="3719195" cy="2261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1674" t="13920" r="21564" b="15057"/>
          <a:stretch/>
        </p:blipFill>
        <p:spPr>
          <a:xfrm>
            <a:off x="0" y="-9525"/>
            <a:ext cx="12192000" cy="68675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3213464" y="4258492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259978" y="4258492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312229" y="4258491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991600" y="4258491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9043851" y="4255950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569415" y="4671419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949439" y="4671418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024103" y="4684481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898571" y="5113012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964527" y="5113012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696904" y="5113012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756006" y="5113012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896242" y="5510331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948493" y="5514997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314362" y="5529151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254194" y="5541891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306445" y="5529150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0257931" y="5514997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0311465" y="5500611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076354" y="5933776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141667" y="5938688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小学生班干部竞选自我介绍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132</Words>
  <Application>Microsoft Office PowerPoint</Application>
  <PresentationFormat>Widescreen</PresentationFormat>
  <Paragraphs>50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Yu Gothic Light</vt:lpstr>
      <vt:lpstr>Arial</vt:lpstr>
      <vt:lpstr>Calibri</vt:lpstr>
      <vt:lpstr>Calibri Light</vt:lpstr>
      <vt:lpstr>等线</vt:lpstr>
      <vt:lpstr>HP001 4 hàng</vt:lpstr>
      <vt:lpstr>Times New Roman</vt:lpstr>
      <vt:lpstr>UTM Avo</vt:lpstr>
      <vt:lpstr>汉仪菱心体简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卡通小学生班干部竞选自我介绍PPT模板</dc:title>
  <dc:creator>win</dc:creator>
  <cp:lastModifiedBy>Admin</cp:lastModifiedBy>
  <cp:revision>35</cp:revision>
  <dcterms:created xsi:type="dcterms:W3CDTF">2017-07-24T02:09:30Z</dcterms:created>
  <dcterms:modified xsi:type="dcterms:W3CDTF">2020-08-14T08:31:41Z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2052-10.1.0.6660</vt:lpwstr>
  </property>
</Properties>
</file>