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1"/>
  </p:notesMasterIdLst>
  <p:sldIdLst>
    <p:sldId id="271" r:id="rId2"/>
    <p:sldId id="276" r:id="rId3"/>
    <p:sldId id="273" r:id="rId4"/>
    <p:sldId id="275" r:id="rId5"/>
    <p:sldId id="277" r:id="rId6"/>
    <p:sldId id="279" r:id="rId7"/>
    <p:sldId id="280" r:id="rId8"/>
    <p:sldId id="268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EC276-AC04-4A03-9106-B0B0E19D9F60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DFCB-B094-408F-978A-63B22233A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5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9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81B67B-E23B-4666-9592-A28633F8FE3D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65B9BF-ADE8-4768-9581-5633305D55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Pictures\xe-ben-2-tan-2-khoi-kia-k250b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03095" cy="53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470991" y="4187687"/>
            <a:ext cx="33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8560904" y="1427933"/>
            <a:ext cx="3581678" cy="1446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latin typeface=".VnAvant" pitchFamily="34" charset="0"/>
              </a:rPr>
              <a:t>b</a:t>
            </a:r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8" name="Text Box 6"/>
          <p:cNvSpPr txBox="1"/>
          <p:nvPr/>
        </p:nvSpPr>
        <p:spPr>
          <a:xfrm>
            <a:off x="8626132" y="2875870"/>
            <a:ext cx="1580456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atin typeface=".VnAvant" panose="020B7200000000000000" charset="0"/>
                <a:cs typeface=".VnAvant" panose="020B7200000000000000" charset="0"/>
              </a:rPr>
              <a:t>b</a:t>
            </a:r>
          </a:p>
        </p:txBody>
      </p:sp>
      <p:sp>
        <p:nvSpPr>
          <p:cNvPr id="40" name="Text Box 7"/>
          <p:cNvSpPr txBox="1"/>
          <p:nvPr/>
        </p:nvSpPr>
        <p:spPr>
          <a:xfrm>
            <a:off x="10232152" y="2854008"/>
            <a:ext cx="1923493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en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116177" y="5411450"/>
            <a:ext cx="4123258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chemeClr val="tx1"/>
                </a:solidFill>
                <a:latin typeface=".VnAvant" pitchFamily="34" charset="0"/>
              </a:rPr>
              <a:t>xe</a:t>
            </a:r>
            <a:r>
              <a:rPr lang="en-US" sz="8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8800" dirty="0" err="1">
                <a:solidFill>
                  <a:schemeClr val="tx1"/>
                </a:solidFill>
                <a:latin typeface=".VnAvant" pitchFamily="34" charset="0"/>
              </a:rPr>
              <a:t>b</a:t>
            </a:r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en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2" grpId="0" animBg="1"/>
      <p:bldP spid="42" grpId="1" animBg="1"/>
      <p:bldP spid="4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Pictures\mua-ban-vet-o-dau-compressed-360x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1304" cy="540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560904" y="1427933"/>
            <a:ext cx="3581678" cy="14462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latin typeface=".VnAvant" pitchFamily="34" charset="0"/>
              </a:rPr>
              <a:t>v</a:t>
            </a:r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Ñt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8626132" y="2875870"/>
            <a:ext cx="1580456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>
                <a:latin typeface=".VnAvant" panose="020B7200000000000000" charset="0"/>
                <a:cs typeface=".VnAvant" panose="020B7200000000000000" charset="0"/>
              </a:rPr>
              <a:t>v</a:t>
            </a:r>
          </a:p>
        </p:txBody>
      </p:sp>
      <p:sp>
        <p:nvSpPr>
          <p:cNvPr id="13" name="Text Box 7"/>
          <p:cNvSpPr txBox="1"/>
          <p:nvPr/>
        </p:nvSpPr>
        <p:spPr>
          <a:xfrm>
            <a:off x="10232152" y="2854008"/>
            <a:ext cx="1923493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Ñt</a:t>
            </a:r>
            <a:endParaRPr lang="en-US" sz="7200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75836" y="5411450"/>
            <a:ext cx="4123258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>
                <a:solidFill>
                  <a:schemeClr val="tx1"/>
                </a:solidFill>
                <a:latin typeface=".VnAvant" pitchFamily="34" charset="0"/>
              </a:rPr>
              <a:t>v</a:t>
            </a:r>
            <a:r>
              <a:rPr lang="en-US" sz="8800" dirty="0" err="1">
                <a:solidFill>
                  <a:srgbClr val="FF0000"/>
                </a:solidFill>
                <a:latin typeface=".VnAvant" pitchFamily="34" charset="0"/>
              </a:rPr>
              <a:t>Ñt</a:t>
            </a:r>
            <a:endParaRPr lang="en-US" sz="88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365126"/>
            <a:ext cx="8322365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21376" r="51993" b="17782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361043" y="2345635"/>
            <a:ext cx="1616766" cy="66260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023652" y="3074504"/>
            <a:ext cx="874644" cy="17227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7785652" y="2776329"/>
            <a:ext cx="410819" cy="10601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3737113" y="1391477"/>
            <a:ext cx="2610678" cy="166977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180524" y="2491409"/>
            <a:ext cx="410817" cy="3578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525080" y="1696277"/>
            <a:ext cx="1510746" cy="12854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24363" y="1856845"/>
            <a:ext cx="522338" cy="477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71492" y="1417574"/>
            <a:ext cx="522338" cy="477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2345421"/>
            <a:ext cx="522338" cy="477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2292" y="3851492"/>
            <a:ext cx="522338" cy="477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84740" y="4416268"/>
            <a:ext cx="522338" cy="477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291210" y="4375927"/>
            <a:ext cx="522338" cy="477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5371010"/>
            <a:ext cx="522338" cy="477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1A917A-7841-46D1-9700-8D40894A70AE}"/>
              </a:ext>
            </a:extLst>
          </p:cNvPr>
          <p:cNvCxnSpPr>
            <a:cxnSpLocks/>
          </p:cNvCxnSpPr>
          <p:nvPr/>
        </p:nvCxnSpPr>
        <p:spPr>
          <a:xfrm flipV="1">
            <a:off x="4191486" y="2422335"/>
            <a:ext cx="85881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BAE9C5-A534-4815-84CE-305DCAC4DA2A}"/>
              </a:ext>
            </a:extLst>
          </p:cNvPr>
          <p:cNvCxnSpPr>
            <a:cxnSpLocks/>
          </p:cNvCxnSpPr>
          <p:nvPr/>
        </p:nvCxnSpPr>
        <p:spPr>
          <a:xfrm flipV="1">
            <a:off x="10955702" y="2422335"/>
            <a:ext cx="85881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A84322-6ECE-40C5-A068-5208EE6B865A}"/>
              </a:ext>
            </a:extLst>
          </p:cNvPr>
          <p:cNvCxnSpPr>
            <a:cxnSpLocks/>
          </p:cNvCxnSpPr>
          <p:nvPr/>
        </p:nvCxnSpPr>
        <p:spPr>
          <a:xfrm flipV="1">
            <a:off x="9351984" y="4416267"/>
            <a:ext cx="85881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8F5BAF-6025-4F29-AE39-5C66676B9C5D}"/>
              </a:ext>
            </a:extLst>
          </p:cNvPr>
          <p:cNvCxnSpPr>
            <a:cxnSpLocks/>
          </p:cNvCxnSpPr>
          <p:nvPr/>
        </p:nvCxnSpPr>
        <p:spPr>
          <a:xfrm flipV="1">
            <a:off x="2135258" y="6415215"/>
            <a:ext cx="85881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A5375E-DF4E-4D62-83FC-272214A91A77}"/>
              </a:ext>
            </a:extLst>
          </p:cNvPr>
          <p:cNvCxnSpPr>
            <a:cxnSpLocks/>
          </p:cNvCxnSpPr>
          <p:nvPr/>
        </p:nvCxnSpPr>
        <p:spPr>
          <a:xfrm flipV="1">
            <a:off x="3141263" y="6439126"/>
            <a:ext cx="704646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5078E0-456D-4B63-A359-6117F997A08A}"/>
              </a:ext>
            </a:extLst>
          </p:cNvPr>
          <p:cNvCxnSpPr>
            <a:cxnSpLocks/>
          </p:cNvCxnSpPr>
          <p:nvPr/>
        </p:nvCxnSpPr>
        <p:spPr>
          <a:xfrm flipV="1">
            <a:off x="3584740" y="3742006"/>
            <a:ext cx="158675" cy="633922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0D1CD8-A58F-467F-BEA3-F7DF96C78BEB}"/>
              </a:ext>
            </a:extLst>
          </p:cNvPr>
          <p:cNvCxnSpPr>
            <a:cxnSpLocks/>
          </p:cNvCxnSpPr>
          <p:nvPr/>
        </p:nvCxnSpPr>
        <p:spPr>
          <a:xfrm flipV="1">
            <a:off x="7613596" y="3742005"/>
            <a:ext cx="158675" cy="633922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73FFC45-C23C-4CEE-A3B2-C25D405785A0}"/>
              </a:ext>
            </a:extLst>
          </p:cNvPr>
          <p:cNvCxnSpPr>
            <a:cxnSpLocks/>
          </p:cNvCxnSpPr>
          <p:nvPr/>
        </p:nvCxnSpPr>
        <p:spPr>
          <a:xfrm flipV="1">
            <a:off x="11845360" y="3782345"/>
            <a:ext cx="158675" cy="633922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F867AC-D142-426C-8877-18AE586E708F}"/>
              </a:ext>
            </a:extLst>
          </p:cNvPr>
          <p:cNvCxnSpPr>
            <a:cxnSpLocks/>
          </p:cNvCxnSpPr>
          <p:nvPr/>
        </p:nvCxnSpPr>
        <p:spPr>
          <a:xfrm flipV="1">
            <a:off x="6446063" y="1339824"/>
            <a:ext cx="972832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09717" y="232878"/>
            <a:ext cx="4632960" cy="8564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.VnAvant" pitchFamily="34" charset="0"/>
              </a:rPr>
              <a:t>LuyÖn</a:t>
            </a:r>
            <a:r>
              <a:rPr lang="en-US" sz="5400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5400" dirty="0" err="1">
                <a:solidFill>
                  <a:schemeClr val="tx1"/>
                </a:solidFill>
                <a:latin typeface=".VnAvant" pitchFamily="34" charset="0"/>
              </a:rPr>
              <a:t>äc</a:t>
            </a:r>
            <a:r>
              <a:rPr lang="en-US" sz="54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.VnAvant" pitchFamily="34" charset="0"/>
              </a:rPr>
              <a:t>tõ</a:t>
            </a:r>
            <a:endParaRPr lang="en-US" sz="54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919" y="1631478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Lß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RÌn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234" y="3363716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d¨m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nh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823" y="5224404"/>
            <a:ext cx="4453129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san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s¸t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3259" y="1705501"/>
            <a:ext cx="6288742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bóa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®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Ëp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chan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ch¸t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16707" y="3416735"/>
            <a:ext cx="5307772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bÔ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thë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ph×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phß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57048" y="5141033"/>
            <a:ext cx="5319682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löa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than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khÐt</a:t>
            </a:r>
            <a:r>
              <a:rPr lang="en-US" sz="4800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lÑt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84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059" y="981633"/>
            <a:ext cx="1909482" cy="887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t="61510" r="27643" b="15317"/>
          <a:stretch/>
        </p:blipFill>
        <p:spPr bwMode="auto">
          <a:xfrm>
            <a:off x="0" y="4093"/>
            <a:ext cx="12192000" cy="685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5"/>
          <p:cNvSpPr/>
          <p:nvPr/>
        </p:nvSpPr>
        <p:spPr>
          <a:xfrm>
            <a:off x="2345635" y="4717362"/>
            <a:ext cx="893158" cy="1040707"/>
          </a:xfrm>
          <a:prstGeom prst="donut">
            <a:avLst>
              <a:gd name="adj" fmla="val 15337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3227294" cy="1048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4. </a:t>
            </a:r>
            <a:r>
              <a:rPr lang="en-US" sz="4000" dirty="0" err="1">
                <a:latin typeface="UTM Avo" panose="02040603050506020204" pitchFamily="18" charset="0"/>
              </a:rPr>
              <a:t>Tập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viết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7641" r="13687" b="47359"/>
          <a:stretch/>
        </p:blipFill>
        <p:spPr bwMode="auto">
          <a:xfrm>
            <a:off x="0" y="1223493"/>
            <a:ext cx="12015989" cy="406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0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715</TotalTime>
  <Words>53</Words>
  <Application>Microsoft Office PowerPoint</Application>
  <PresentationFormat>Widescreen</PresentationFormat>
  <Paragraphs>26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微软雅黑</vt:lpstr>
      <vt:lpstr>.VnAvant</vt:lpstr>
      <vt:lpstr>Arial</vt:lpstr>
      <vt:lpstr>Calibri</vt:lpstr>
      <vt:lpstr>Lucida Sans Unicode</vt:lpstr>
      <vt:lpstr>UTM Avo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74</cp:revision>
  <dcterms:created xsi:type="dcterms:W3CDTF">2020-08-10T07:03:43Z</dcterms:created>
  <dcterms:modified xsi:type="dcterms:W3CDTF">2025-11-26T01:29:51Z</dcterms:modified>
</cp:coreProperties>
</file>