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7"/>
  </p:notesMasterIdLst>
  <p:sldIdLst>
    <p:sldId id="459" r:id="rId3"/>
    <p:sldId id="269" r:id="rId4"/>
    <p:sldId id="492" r:id="rId5"/>
    <p:sldId id="489" r:id="rId6"/>
    <p:sldId id="490" r:id="rId7"/>
    <p:sldId id="257" r:id="rId8"/>
    <p:sldId id="265" r:id="rId9"/>
    <p:sldId id="266" r:id="rId10"/>
    <p:sldId id="483" r:id="rId11"/>
    <p:sldId id="271" r:id="rId12"/>
    <p:sldId id="485" r:id="rId13"/>
    <p:sldId id="468" r:id="rId14"/>
    <p:sldId id="469" r:id="rId15"/>
    <p:sldId id="470" r:id="rId16"/>
    <p:sldId id="283" r:id="rId17"/>
    <p:sldId id="476" r:id="rId18"/>
    <p:sldId id="477" r:id="rId19"/>
    <p:sldId id="304" r:id="rId20"/>
    <p:sldId id="487" r:id="rId21"/>
    <p:sldId id="488" r:id="rId22"/>
    <p:sldId id="288" r:id="rId23"/>
    <p:sldId id="267" r:id="rId24"/>
    <p:sldId id="472" r:id="rId25"/>
    <p:sldId id="26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3" d="100"/>
          <a:sy n="53" d="100"/>
        </p:scale>
        <p:origin x="144" y="2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72CF1-F3F5-49DD-8AD8-43D90316F37F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5F92D-20B2-463F-B50D-E06407245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5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70419-583F-D189-3CE5-CA9A56B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1F2698-A7A0-BD8D-51F6-4119155A1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9374B-8949-33F0-4123-DB51FAF9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BA5603-88FD-31D9-61F5-A87763653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B1A9F-DA78-391F-D923-AB34DA7F2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8622ED-647B-CA04-A483-17DC785C7E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E625E-A7EC-BCCE-3EF5-118547DED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9CF7E-B133-6576-8157-151352191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A94D6-4B01-AC86-263C-384D3A3C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6F2BD-B4EC-C849-0F08-A3788567A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4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26/11/2025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5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668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12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185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3835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0391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177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6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6A1B-1F46-C048-3E8F-38B081DC5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0A8F4-54E3-C3F1-DDEB-B64D25E7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3E1E1-C3A7-D5F0-69B4-8FD6B0F31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6E090-9D76-2209-6C06-E1FC28C5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FBB4-83B6-D9E0-8154-B18A1FED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927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353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74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063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577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9345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741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58498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884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305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42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0BF77-06D1-7221-673F-2DBE142A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9322A-9C60-93B1-19BC-C1DDAFF45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D2182-F16F-D4A8-F6CE-585E77FE2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FEB-A69A-9120-9CD8-5737CEC9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8849E-6B74-B2E2-7D37-23757552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411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978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26/11/2025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567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55AE-1FC2-D582-3547-D4539328B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6B75B-C859-2833-3C64-DBEB18231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797679-10AE-16CA-AF6A-E5CCDA45C6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DA9151-6C6C-4652-ACC3-D3DC2302823D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28C70-962B-16E4-96AD-C0128A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3E3A1-F94E-A353-43A8-CF43A03E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99AB7A-1021-4203-B3B6-2F2EA4F1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95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1B0B-6331-4CD0-3F10-EB059C9CE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6EE99-B303-7CC9-5AAC-09C2EBF70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609C81-803F-2879-F246-2E0FA4860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A8CF7-0692-09C4-1BF2-7829C9D2A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30AF9-5561-6F87-D475-85EED293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29C02-A90A-C178-AAD1-845D33853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87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74FD4-B6AB-4A2B-5CDA-6EC6747A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EF150-4CC0-8DC1-1593-630A672F9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B2773-66F6-ED15-2839-5811EE1B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432741-48D2-EA85-6A15-4338613FB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9F6C-AC8E-3B7E-C6D1-A505E2942B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0E4CFD-3AA4-9758-E7E0-4586A9149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15BD4-BDFC-D3B3-8850-53E37C7BF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7011D1-B8B6-D264-A29F-0252427E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6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9645-464E-A302-2BC8-5839538F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3F26B7-8667-764E-6863-EED033E26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65542-AA82-EE04-AB7F-931B669E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D4B9B-602F-FA96-3035-217199ED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2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091407-1023-2CF3-C2F2-CEB178F9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4CD465-C56A-EA3B-32C1-914E80DB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18E49-40A3-5C88-F707-7ECE5066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DD538-7B2B-D75B-C729-4F03FACA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29CEB-6FF2-4C70-C6FE-1C4880FDC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FE997-703C-6D8E-06FD-3EA7338A5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73C2E-7BF2-8667-3ABD-409351FF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3CD1D-A7AA-4895-B71C-3CB5C9817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80E9D-4290-7DF2-2471-7BFE078C4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1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E3882-ECA7-6E53-DA78-628E52882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C979E6-48D8-459E-FC7A-A4E505573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9651F-D191-E785-C5EA-07F37D1E4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F5C2-8670-74EE-2717-DEFB6207A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C741E-C3D6-8814-CCFC-BBE7A43E1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4B1290-3A39-2D32-351C-0CF9CE7B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F87FF-3EF1-7C02-1B8D-7F950A8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D32AF-C89B-F452-4521-966C57CE3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D586D-B886-163F-0BAD-D9E05956C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90746-1FB3-41FB-938D-8CC59C100417}" type="datetimeFigureOut">
              <a:rPr lang="en-US" smtClean="0"/>
              <a:t>26/11/2025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A2B0-DE41-4B49-9B4A-16D3BC45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F9179-9CCE-8F1F-7A05-194EF05C5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92074-9FBC-4FEE-8D68-33DD39DE2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4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94915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4" r:id="rId19"/>
    <p:sldLayoutId id="214748369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audio" Target="../media/audio3.wav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1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2.png"/><Relationship Id="rId12" Type="http://schemas.openxmlformats.org/officeDocument/2006/relationships/image" Target="../media/image8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audio" Target="../media/audio3.wav"/><Relationship Id="rId10" Type="http://schemas.openxmlformats.org/officeDocument/2006/relationships/image" Target="../media/image28.png"/><Relationship Id="rId4" Type="http://schemas.openxmlformats.org/officeDocument/2006/relationships/audio" Target="../media/audio4.wav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rochoitoanchia.my.canva.site/tr-ch-i-to-n-chia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0" y="2007624"/>
            <a:ext cx="1180992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868870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, vài&#10;&#10;Mô tả được tạo tự động">
            <a:extLst>
              <a:ext uri="{FF2B5EF4-FFF2-40B4-BE49-F238E27FC236}">
                <a16:creationId xmlns:a16="http://schemas.microsoft.com/office/drawing/2014/main" id="{14DACAE9-C94A-1FE4-E457-EC3600FCA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2772357-94A6-DED9-E5B2-368B14C6E58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29452" r="54776" b="6865"/>
          <a:stretch/>
        </p:blipFill>
        <p:spPr>
          <a:xfrm>
            <a:off x="6205818" y="3660933"/>
            <a:ext cx="1866426" cy="331809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A2997AB8-A223-A32A-5A08-9E68C3AD3417}"/>
              </a:ext>
            </a:extLst>
          </p:cNvPr>
          <p:cNvGrpSpPr/>
          <p:nvPr/>
        </p:nvGrpSpPr>
        <p:grpSpPr>
          <a:xfrm>
            <a:off x="5334278" y="5628719"/>
            <a:ext cx="896040" cy="1092607"/>
            <a:chOff x="678426" y="452808"/>
            <a:chExt cx="748527" cy="909062"/>
          </a:xfrm>
        </p:grpSpPr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38EC8FDB-7F02-8575-4E13-C92B98E16356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55F6570A-6FF6-F77A-5E83-6A6216327461}"/>
                </a:ext>
              </a:extLst>
            </p:cNvPr>
            <p:cNvSpPr txBox="1"/>
            <p:nvPr/>
          </p:nvSpPr>
          <p:spPr>
            <a:xfrm>
              <a:off x="736752" y="452808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6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725027B1-A9FF-A64A-0902-7D3D455E55F6}"/>
              </a:ext>
            </a:extLst>
          </p:cNvPr>
          <p:cNvGrpSpPr/>
          <p:nvPr/>
        </p:nvGrpSpPr>
        <p:grpSpPr>
          <a:xfrm>
            <a:off x="10632115" y="3254894"/>
            <a:ext cx="896040" cy="1092607"/>
            <a:chOff x="678426" y="452807"/>
            <a:chExt cx="748527" cy="909062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E1296DC3-12A1-F382-3A4F-17AC839910EB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FF4CBB2-1673-319F-EBCA-E38A9B19708E}"/>
                </a:ext>
              </a:extLst>
            </p:cNvPr>
            <p:cNvSpPr txBox="1"/>
            <p:nvPr/>
          </p:nvSpPr>
          <p:spPr>
            <a:xfrm>
              <a:off x="757218" y="452807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6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5D5F5C4E-8A23-CF5E-7530-0D5250C10BE1}"/>
              </a:ext>
            </a:extLst>
          </p:cNvPr>
          <p:cNvGrpSpPr/>
          <p:nvPr/>
        </p:nvGrpSpPr>
        <p:grpSpPr>
          <a:xfrm>
            <a:off x="2523918" y="1733477"/>
            <a:ext cx="896040" cy="1092607"/>
            <a:chOff x="678426" y="452807"/>
            <a:chExt cx="748527" cy="909062"/>
          </a:xfrm>
        </p:grpSpPr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ECCD6506-1A72-E658-F5E9-BB63FF5F9949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0FE33D44-95CC-FFC0-DC58-50ADB4903009}"/>
                </a:ext>
              </a:extLst>
            </p:cNvPr>
            <p:cNvSpPr txBox="1"/>
            <p:nvPr/>
          </p:nvSpPr>
          <p:spPr>
            <a:xfrm>
              <a:off x="757218" y="452807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6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314E62E-4913-7773-1514-18F700A3BE9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2" r="72723" b="27450"/>
          <a:stretch/>
        </p:blipFill>
        <p:spPr>
          <a:xfrm rot="21067350">
            <a:off x="7236121" y="5562593"/>
            <a:ext cx="1073782" cy="1341612"/>
          </a:xfrm>
          <a:prstGeom prst="rect">
            <a:avLst/>
          </a:prstGeom>
        </p:spPr>
      </p:pic>
      <p:pic>
        <p:nvPicPr>
          <p:cNvPr id="4" name="Tieng-chuong-cu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7CEAFEF-12A1-24DA-1DF5-AD1C961181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219.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25518" y="-961323"/>
            <a:ext cx="609600" cy="609600"/>
          </a:xfrm>
          <a:prstGeom prst="rect">
            <a:avLst/>
          </a:prstGeom>
        </p:spPr>
      </p:pic>
      <p:pic>
        <p:nvPicPr>
          <p:cNvPr id="16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89CCB85-BF76-F568-2E94-4FCD953672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2120.6938"/>
                  <p14:fade out="1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grpSp>
        <p:nvGrpSpPr>
          <p:cNvPr id="19" name="Nhóm 18">
            <a:extLst>
              <a:ext uri="{FF2B5EF4-FFF2-40B4-BE49-F238E27FC236}">
                <a16:creationId xmlns:a16="http://schemas.microsoft.com/office/drawing/2014/main" id="{29B51EF4-F17B-B732-1C0C-04C2BEAD072C}"/>
              </a:ext>
            </a:extLst>
          </p:cNvPr>
          <p:cNvGrpSpPr/>
          <p:nvPr/>
        </p:nvGrpSpPr>
        <p:grpSpPr>
          <a:xfrm>
            <a:off x="6221269" y="3660933"/>
            <a:ext cx="2104085" cy="3318090"/>
            <a:chOff x="6358218" y="3813333"/>
            <a:chExt cx="2104085" cy="3318090"/>
          </a:xfrm>
        </p:grpSpPr>
        <p:pic>
          <p:nvPicPr>
            <p:cNvPr id="17" name="Hình ảnh 16" descr="Ảnh có chứa đồ chơi, búp bê&#10;&#10;Mô tả được tạo tự động">
              <a:extLst>
                <a:ext uri="{FF2B5EF4-FFF2-40B4-BE49-F238E27FC236}">
                  <a16:creationId xmlns:a16="http://schemas.microsoft.com/office/drawing/2014/main" id="{3CE5F0C6-749D-63E9-26D7-E27C880ECF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75" t="29452" r="54776" b="6865"/>
            <a:stretch/>
          </p:blipFill>
          <p:spPr>
            <a:xfrm>
              <a:off x="6358218" y="3813333"/>
              <a:ext cx="1866426" cy="3318090"/>
            </a:xfrm>
            <a:prstGeom prst="rect">
              <a:avLst/>
            </a:prstGeom>
          </p:spPr>
        </p:pic>
        <p:pic>
          <p:nvPicPr>
            <p:cNvPr id="18" name="Hình ảnh 17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E1FB0331-D16A-124E-54A2-2981067969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962" r="72723" b="27450"/>
            <a:stretch/>
          </p:blipFill>
          <p:spPr>
            <a:xfrm rot="21067350">
              <a:off x="7388521" y="5714993"/>
              <a:ext cx="1073782" cy="1341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60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2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4.375E-6 -4.44444E-6 L 0.10665 -4.44444E-6 C 0.15443 -4.44444E-6 0.21342 -0.09629 0.21342 -0.1743 L 0.21342 -0.34814 " pathEditMode="relative" rAng="0" ptsTypes="AA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án lớp 5 Cánh diều Bài 34: Luyện tập | Giải Toán lớ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21" y="1661799"/>
            <a:ext cx="9722521" cy="41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1161" y="687108"/>
            <a:ext cx="594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  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4738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558" y="1113031"/>
            <a:ext cx="9244884" cy="12145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648" y="2237302"/>
            <a:ext cx="9169758" cy="33580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11DB15-77A8-BEE8-D69C-73B37FF9BF27}"/>
              </a:ext>
            </a:extLst>
          </p:cNvPr>
          <p:cNvSpPr txBox="1"/>
          <p:nvPr/>
        </p:nvSpPr>
        <p:spPr>
          <a:xfrm>
            <a:off x="3472665" y="544530"/>
            <a:ext cx="451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GIỮA CÁC NHÓM</a:t>
            </a:r>
          </a:p>
        </p:txBody>
      </p:sp>
    </p:spTree>
    <p:extLst>
      <p:ext uri="{BB962C8B-B14F-4D97-AF65-F5344CB8AC3E}">
        <p14:creationId xmlns:p14="http://schemas.microsoft.com/office/powerpoint/2010/main" val="80728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506532"/>
            <a:ext cx="8373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tính  ( cả lớp làm VBT)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023" y="1160027"/>
            <a:ext cx="10196960" cy="900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8997"/>
          <a:stretch/>
        </p:blipFill>
        <p:spPr>
          <a:xfrm>
            <a:off x="748529" y="2482106"/>
            <a:ext cx="10637948" cy="321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981500" y="334850"/>
            <a:ext cx="10575701" cy="579549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36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phải của thương và thêm số 0 vào bên phải 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2085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, vài&#10;&#10;Mô tả được tạo tự động">
            <a:extLst>
              <a:ext uri="{FF2B5EF4-FFF2-40B4-BE49-F238E27FC236}">
                <a16:creationId xmlns:a16="http://schemas.microsoft.com/office/drawing/2014/main" id="{14DACAE9-C94A-1FE4-E457-EC3600FC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A2997AB8-A223-A32A-5A08-9E68C3AD3417}"/>
              </a:ext>
            </a:extLst>
          </p:cNvPr>
          <p:cNvGrpSpPr/>
          <p:nvPr/>
        </p:nvGrpSpPr>
        <p:grpSpPr>
          <a:xfrm>
            <a:off x="5334278" y="5628719"/>
            <a:ext cx="896040" cy="1092607"/>
            <a:chOff x="678426" y="452808"/>
            <a:chExt cx="748527" cy="909062"/>
          </a:xfrm>
        </p:grpSpPr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38EC8FDB-7F02-8575-4E13-C92B98E16356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55F6570A-6FF6-F77A-5E83-6A6216327461}"/>
                </a:ext>
              </a:extLst>
            </p:cNvPr>
            <p:cNvSpPr txBox="1"/>
            <p:nvPr/>
          </p:nvSpPr>
          <p:spPr>
            <a:xfrm>
              <a:off x="736752" y="452808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6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5D5F5C4E-8A23-CF5E-7530-0D5250C10BE1}"/>
              </a:ext>
            </a:extLst>
          </p:cNvPr>
          <p:cNvGrpSpPr/>
          <p:nvPr/>
        </p:nvGrpSpPr>
        <p:grpSpPr>
          <a:xfrm>
            <a:off x="2523918" y="1733477"/>
            <a:ext cx="896040" cy="1092607"/>
            <a:chOff x="678426" y="452807"/>
            <a:chExt cx="748527" cy="909062"/>
          </a:xfrm>
        </p:grpSpPr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ECCD6506-1A72-E658-F5E9-BB63FF5F9949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0FE33D44-95CC-FFC0-DC58-50ADB4903009}"/>
                </a:ext>
              </a:extLst>
            </p:cNvPr>
            <p:cNvSpPr txBox="1"/>
            <p:nvPr/>
          </p:nvSpPr>
          <p:spPr>
            <a:xfrm>
              <a:off x="757218" y="452807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6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D0733-2C5D-82F0-7933-3895E1FD0EA7}"/>
              </a:ext>
            </a:extLst>
          </p:cNvPr>
          <p:cNvGrpSpPr/>
          <p:nvPr/>
        </p:nvGrpSpPr>
        <p:grpSpPr>
          <a:xfrm>
            <a:off x="8419188" y="1321144"/>
            <a:ext cx="2588053" cy="3318090"/>
            <a:chOff x="8419188" y="1321144"/>
            <a:chExt cx="2588053" cy="3318090"/>
          </a:xfrm>
        </p:grpSpPr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29B51EF4-F17B-B732-1C0C-04C2BEAD072C}"/>
                </a:ext>
              </a:extLst>
            </p:cNvPr>
            <p:cNvGrpSpPr/>
            <p:nvPr/>
          </p:nvGrpSpPr>
          <p:grpSpPr>
            <a:xfrm>
              <a:off x="8419188" y="1321144"/>
              <a:ext cx="2104085" cy="3318090"/>
              <a:chOff x="6358218" y="3813333"/>
              <a:chExt cx="2104085" cy="3318090"/>
            </a:xfrm>
          </p:grpSpPr>
          <p:pic>
            <p:nvPicPr>
              <p:cNvPr id="17" name="Hình ảnh 16" descr="Ảnh có chứa đồ chơi, búp bê&#10;&#10;Mô tả được tạo tự động">
                <a:extLst>
                  <a:ext uri="{FF2B5EF4-FFF2-40B4-BE49-F238E27FC236}">
                    <a16:creationId xmlns:a16="http://schemas.microsoft.com/office/drawing/2014/main" id="{3CE5F0C6-749D-63E9-26D7-E27C880ECF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075" t="29452" r="54776" b="6865"/>
              <a:stretch/>
            </p:blipFill>
            <p:spPr>
              <a:xfrm>
                <a:off x="6358218" y="3813333"/>
                <a:ext cx="1866426" cy="3318090"/>
              </a:xfrm>
              <a:prstGeom prst="rect">
                <a:avLst/>
              </a:prstGeom>
            </p:spPr>
          </p:pic>
          <p:pic>
            <p:nvPicPr>
              <p:cNvPr id="18" name="Hình ảnh 17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E1FB0331-D16A-124E-54A2-2981067969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962" r="72723" b="27450"/>
              <a:stretch/>
            </p:blipFill>
            <p:spPr>
              <a:xfrm rot="21067350">
                <a:off x="7388521" y="5714993"/>
                <a:ext cx="1073782" cy="1341612"/>
              </a:xfrm>
              <a:prstGeom prst="rect">
                <a:avLst/>
              </a:prstGeom>
            </p:spPr>
          </p:pic>
        </p:grpSp>
        <p:pic>
          <p:nvPicPr>
            <p:cNvPr id="20" name="Hình ảnh 1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E8300DFE-16FD-5575-E64D-62D9FC7B3D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1" t="11814" r="50474" b="39803"/>
            <a:stretch/>
          </p:blipFill>
          <p:spPr>
            <a:xfrm rot="2834574">
              <a:off x="9472482" y="2397044"/>
              <a:ext cx="1353821" cy="1715696"/>
            </a:xfrm>
            <a:prstGeom prst="rect">
              <a:avLst/>
            </a:prstGeom>
          </p:spPr>
        </p:pic>
      </p:grpSp>
      <p:pic>
        <p:nvPicPr>
          <p:cNvPr id="2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DB59463-B284-0C8B-B660-D16B926DB9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pic>
        <p:nvPicPr>
          <p:cNvPr id="1026" name="Picture 2" descr="Hình ảnh đồ họa Bánh sinh nhật PNG, 12000+ nguồn tải về miễn phí.">
            <a:extLst>
              <a:ext uri="{FF2B5EF4-FFF2-40B4-BE49-F238E27FC236}">
                <a16:creationId xmlns:a16="http://schemas.microsoft.com/office/drawing/2014/main" id="{07673668-34B8-F70C-C3AE-2FDAB8F2E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276931"/>
            <a:ext cx="1202171" cy="1202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593EB28-0CB0-22CE-CE59-1387CE09F0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071" y="4375006"/>
            <a:ext cx="1023730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562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3013 -0.2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741" y="1208553"/>
            <a:ext cx="11384924" cy="1221592"/>
          </a:xfrm>
        </p:spPr>
        <p:txBody>
          <a:bodyPr>
            <a:normAutofit/>
          </a:bodyPr>
          <a:lstStyle/>
          <a:p>
            <a:pPr algn="l"/>
            <a:r>
              <a:rPr lang="vi-VN" sz="3600" b="1" dirty="0">
                <a:latin typeface="+mj-lt"/>
              </a:rPr>
              <a:t>Bài 3</a:t>
            </a:r>
            <a:r>
              <a:rPr lang="en-US" sz="3600" b="1" dirty="0">
                <a:latin typeface="+mj-lt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 l 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856" y="2430145"/>
            <a:ext cx="3633922" cy="316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5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907" y="1223493"/>
            <a:ext cx="9144000" cy="396072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: 8 = 0,25 (l)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0,25 l</a:t>
            </a:r>
          </a:p>
        </p:txBody>
      </p:sp>
    </p:spTree>
    <p:extLst>
      <p:ext uri="{BB962C8B-B14F-4D97-AF65-F5344CB8AC3E}">
        <p14:creationId xmlns:p14="http://schemas.microsoft.com/office/powerpoint/2010/main" val="3883011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, vài&#10;&#10;Mô tả được tạo tự động">
            <a:extLst>
              <a:ext uri="{FF2B5EF4-FFF2-40B4-BE49-F238E27FC236}">
                <a16:creationId xmlns:a16="http://schemas.microsoft.com/office/drawing/2014/main" id="{14DACAE9-C94A-1FE4-E457-EC3600FC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A2997AB8-A223-A32A-5A08-9E68C3AD3417}"/>
              </a:ext>
            </a:extLst>
          </p:cNvPr>
          <p:cNvGrpSpPr/>
          <p:nvPr/>
        </p:nvGrpSpPr>
        <p:grpSpPr>
          <a:xfrm>
            <a:off x="5334278" y="5628719"/>
            <a:ext cx="896040" cy="1092607"/>
            <a:chOff x="678426" y="452808"/>
            <a:chExt cx="748527" cy="909062"/>
          </a:xfrm>
        </p:grpSpPr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38EC8FDB-7F02-8575-4E13-C92B98E16356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55F6570A-6FF6-F77A-5E83-6A6216327461}"/>
                </a:ext>
              </a:extLst>
            </p:cNvPr>
            <p:cNvSpPr txBox="1"/>
            <p:nvPr/>
          </p:nvSpPr>
          <p:spPr>
            <a:xfrm>
              <a:off x="736752" y="452808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6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7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DB59463-B284-0C8B-B660-D16B926DB9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4231" y="-961323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14E2E3D-2BBF-CE9D-AD6C-BF56AB8D04C2}"/>
              </a:ext>
            </a:extLst>
          </p:cNvPr>
          <p:cNvGrpSpPr/>
          <p:nvPr/>
        </p:nvGrpSpPr>
        <p:grpSpPr>
          <a:xfrm>
            <a:off x="703938" y="110910"/>
            <a:ext cx="2588053" cy="3318090"/>
            <a:chOff x="703938" y="110910"/>
            <a:chExt cx="2588053" cy="3318090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7FD0733-2C5D-82F0-7933-3895E1FD0EA7}"/>
                </a:ext>
              </a:extLst>
            </p:cNvPr>
            <p:cNvGrpSpPr/>
            <p:nvPr/>
          </p:nvGrpSpPr>
          <p:grpSpPr>
            <a:xfrm>
              <a:off x="703938" y="110910"/>
              <a:ext cx="2588053" cy="3318090"/>
              <a:chOff x="8419188" y="1321144"/>
              <a:chExt cx="2588053" cy="3318090"/>
            </a:xfrm>
          </p:grpSpPr>
          <p:grpSp>
            <p:nvGrpSpPr>
              <p:cNvPr id="19" name="Nhóm 18">
                <a:extLst>
                  <a:ext uri="{FF2B5EF4-FFF2-40B4-BE49-F238E27FC236}">
                    <a16:creationId xmlns:a16="http://schemas.microsoft.com/office/drawing/2014/main" id="{29B51EF4-F17B-B732-1C0C-04C2BEAD072C}"/>
                  </a:ext>
                </a:extLst>
              </p:cNvPr>
              <p:cNvGrpSpPr/>
              <p:nvPr/>
            </p:nvGrpSpPr>
            <p:grpSpPr>
              <a:xfrm>
                <a:off x="8419188" y="1321144"/>
                <a:ext cx="2104085" cy="3318090"/>
                <a:chOff x="6358218" y="3813333"/>
                <a:chExt cx="2104085" cy="3318090"/>
              </a:xfrm>
            </p:grpSpPr>
            <p:pic>
              <p:nvPicPr>
                <p:cNvPr id="17" name="Hình ảnh 16" descr="Ảnh có chứa đồ chơi, búp bê&#10;&#10;Mô tả được tạo tự động">
                  <a:extLst>
                    <a:ext uri="{FF2B5EF4-FFF2-40B4-BE49-F238E27FC236}">
                      <a16:creationId xmlns:a16="http://schemas.microsoft.com/office/drawing/2014/main" id="{3CE5F0C6-749D-63E9-26D7-E27C880EC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075" t="29452" r="54776" b="6865"/>
                <a:stretch/>
              </p:blipFill>
              <p:spPr>
                <a:xfrm>
                  <a:off x="6358218" y="3813333"/>
                  <a:ext cx="1866426" cy="3318090"/>
                </a:xfrm>
                <a:prstGeom prst="rect">
                  <a:avLst/>
                </a:prstGeom>
              </p:spPr>
            </p:pic>
            <p:pic>
              <p:nvPicPr>
                <p:cNvPr id="18" name="Hình ảnh 17" descr="Ảnh có chứa văn bản&#10;&#10;Mô tả được tạo tự động">
                  <a:extLst>
                    <a:ext uri="{FF2B5EF4-FFF2-40B4-BE49-F238E27FC236}">
                      <a16:creationId xmlns:a16="http://schemas.microsoft.com/office/drawing/2014/main" id="{E1FB0331-D16A-124E-54A2-298106796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1962" r="72723" b="27450"/>
                <a:stretch/>
              </p:blipFill>
              <p:spPr>
                <a:xfrm rot="21067350">
                  <a:off x="7388521" y="5714993"/>
                  <a:ext cx="1073782" cy="1341612"/>
                </a:xfrm>
                <a:prstGeom prst="rect">
                  <a:avLst/>
                </a:prstGeom>
              </p:spPr>
            </p:pic>
          </p:grpSp>
          <p:pic>
            <p:nvPicPr>
              <p:cNvPr id="20" name="Hình ảnh 19" descr="Ảnh có chứa văn bản&#10;&#10;Mô tả được tạo tự động">
                <a:extLst>
                  <a:ext uri="{FF2B5EF4-FFF2-40B4-BE49-F238E27FC236}">
                    <a16:creationId xmlns:a16="http://schemas.microsoft.com/office/drawing/2014/main" id="{E8300DFE-16FD-5575-E64D-62D9FC7B3D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51" t="11814" r="50474" b="39803"/>
              <a:stretch/>
            </p:blipFill>
            <p:spPr>
              <a:xfrm rot="2834574">
                <a:off x="9472482" y="2397044"/>
                <a:ext cx="1353821" cy="1715696"/>
              </a:xfrm>
              <a:prstGeom prst="rect">
                <a:avLst/>
              </a:prstGeom>
            </p:spPr>
          </p:pic>
        </p:grpSp>
        <p:pic>
          <p:nvPicPr>
            <p:cNvPr id="1026" name="Picture 2" descr="Hình ảnh đồ họa Bánh sinh nhật PNG, 12000+ nguồn tải về miễn phí.">
              <a:extLst>
                <a:ext uri="{FF2B5EF4-FFF2-40B4-BE49-F238E27FC236}">
                  <a16:creationId xmlns:a16="http://schemas.microsoft.com/office/drawing/2014/main" id="{07673668-34B8-F70C-C3AE-2FDAB8F2E5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909" y="1443572"/>
              <a:ext cx="1202171" cy="12021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34349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07448 0.4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9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997" y="1213587"/>
            <a:ext cx="11384924" cy="1339403"/>
          </a:xfrm>
        </p:spPr>
        <p:txBody>
          <a:bodyPr>
            <a:normAutofit fontScale="90000"/>
          </a:bodyPr>
          <a:lstStyle/>
          <a:p>
            <a:pPr algn="l"/>
            <a:r>
              <a:rPr lang="vi-VN" sz="3600" b="1" dirty="0">
                <a:latin typeface="+mj-lt"/>
              </a:rPr>
              <a:t>Bài </a:t>
            </a:r>
            <a:r>
              <a:rPr lang="en-US" sz="3600" b="1" dirty="0">
                <a:latin typeface="+mj-lt"/>
              </a:rPr>
              <a:t>4</a:t>
            </a:r>
            <a:r>
              <a:rPr lang="vi-VN" sz="3600" b="1" dirty="0">
                <a:latin typeface="+mj-lt"/>
              </a:rPr>
              <a:t>: Trong 4 giờ xe máy đi được 121 km, trong 2 giờ ô tô đi được 111 km. Hỏi trung bình mỗi giờ ô tô đi được nhiều hơn xe máy bao nhiêu ki-lô-mét</a:t>
            </a:r>
            <a:r>
              <a:rPr lang="en-US" sz="3600" b="1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66535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2" y="158260"/>
            <a:ext cx="11430376" cy="59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7096" y="3333415"/>
            <a:ext cx="8560903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8474" y="689316"/>
            <a:ext cx="12290473" cy="5458265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bình mỗi giờ ô tô đi được số ki-lô-mét là: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121 : 4 = 30,25 (km)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bình mỗi giờ xe máy đi được số ki-lô-mét là: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 : 2 = 55,5 (km)</a:t>
            </a:r>
            <a:b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Trung bình mỗi giờ ô tô đi được nhiều hơn xe máy số ki-lô-mét là: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55, 5 – 30,25 = 25,25 (km)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25,25 km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98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òa nhà&#10;&#10;Mô tả được tạo tự động">
            <a:extLst>
              <a:ext uri="{FF2B5EF4-FFF2-40B4-BE49-F238E27FC236}">
                <a16:creationId xmlns:a16="http://schemas.microsoft.com/office/drawing/2014/main" id="{E8A9EDE1-B139-077E-EBEF-108F0019F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EEF4BEB2-EB28-A237-2794-CDED41C666E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120.6938"/>
                  <p14:fade out="100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565779" y="-870080"/>
            <a:ext cx="609600" cy="609600"/>
          </a:xfrm>
          <a:prstGeom prst="rect">
            <a:avLst/>
          </a:prstGeom>
        </p:spPr>
      </p:pic>
      <p:pic>
        <p:nvPicPr>
          <p:cNvPr id="34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D884BDD1-FAA3-9011-E9D1-6C7FD073537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2" r="72723" b="27450"/>
          <a:stretch/>
        </p:blipFill>
        <p:spPr>
          <a:xfrm>
            <a:off x="1981200" y="2314486"/>
            <a:ext cx="2715373" cy="3392661"/>
          </a:xfrm>
          <a:prstGeom prst="rect">
            <a:avLst/>
          </a:prstGeom>
        </p:spPr>
      </p:pic>
      <p:pic>
        <p:nvPicPr>
          <p:cNvPr id="40" name="Hình ảnh 5">
            <a:extLst>
              <a:ext uri="{FF2B5EF4-FFF2-40B4-BE49-F238E27FC236}">
                <a16:creationId xmlns:a16="http://schemas.microsoft.com/office/drawing/2014/main" id="{A23EDE13-5119-A387-398F-DA89B9CD628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17313" r="55895" b="24180"/>
          <a:stretch/>
        </p:blipFill>
        <p:spPr>
          <a:xfrm>
            <a:off x="6027045" y="1872543"/>
            <a:ext cx="3510506" cy="3851077"/>
          </a:xfrm>
          <a:prstGeom prst="rect">
            <a:avLst/>
          </a:prstGeom>
        </p:spPr>
      </p:pic>
      <p:grpSp>
        <p:nvGrpSpPr>
          <p:cNvPr id="41" name="Nhóm 11">
            <a:extLst>
              <a:ext uri="{FF2B5EF4-FFF2-40B4-BE49-F238E27FC236}">
                <a16:creationId xmlns:a16="http://schemas.microsoft.com/office/drawing/2014/main" id="{3833BDFD-6E58-DD0E-A99A-60F33FB136E3}"/>
              </a:ext>
            </a:extLst>
          </p:cNvPr>
          <p:cNvGrpSpPr/>
          <p:nvPr/>
        </p:nvGrpSpPr>
        <p:grpSpPr>
          <a:xfrm>
            <a:off x="7454255" y="3928321"/>
            <a:ext cx="4109219" cy="2821314"/>
            <a:chOff x="8685518" y="4745497"/>
            <a:chExt cx="2877956" cy="2004137"/>
          </a:xfrm>
        </p:grpSpPr>
        <p:pic>
          <p:nvPicPr>
            <p:cNvPr id="42" name="Hình ảnh 3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E6D1E6FA-E4D6-E1C4-4EA2-5F748B69E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26" t="5572" r="19013" b="41891"/>
            <a:stretch/>
          </p:blipFill>
          <p:spPr>
            <a:xfrm>
              <a:off x="8685518" y="4745497"/>
              <a:ext cx="2133600" cy="2004137"/>
            </a:xfrm>
            <a:prstGeom prst="rect">
              <a:avLst/>
            </a:prstGeom>
          </p:spPr>
        </p:pic>
        <p:pic>
          <p:nvPicPr>
            <p:cNvPr id="43" name="Hình ảnh 9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C7B79CE9-30C4-80DC-8C3D-A66BF57B21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1" t="11814" r="50474" b="39803"/>
            <a:stretch/>
          </p:blipFill>
          <p:spPr>
            <a:xfrm rot="2834574">
              <a:off x="9756472" y="4799303"/>
              <a:ext cx="1593969" cy="2020035"/>
            </a:xfrm>
            <a:prstGeom prst="rect">
              <a:avLst/>
            </a:prstGeom>
          </p:spPr>
        </p:pic>
      </p:grpSp>
      <p:pic>
        <p:nvPicPr>
          <p:cNvPr id="44" name="Hình ảnh 10">
            <a:extLst>
              <a:ext uri="{FF2B5EF4-FFF2-40B4-BE49-F238E27FC236}">
                <a16:creationId xmlns:a16="http://schemas.microsoft.com/office/drawing/2014/main" id="{07DFC382-72AC-D6AD-1D29-1DADE9BB5F8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13704" r="21306" b="5932"/>
          <a:stretch/>
        </p:blipFill>
        <p:spPr>
          <a:xfrm>
            <a:off x="3147509" y="3781608"/>
            <a:ext cx="4081838" cy="30300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734005" y="-565280"/>
            <a:ext cx="13522100" cy="9455716"/>
          </a:xfrm>
          <a:prstGeom prst="rect">
            <a:avLst/>
          </a:prstGeom>
        </p:spPr>
      </p:pic>
      <p:pic>
        <p:nvPicPr>
          <p:cNvPr id="46" name="Hình ảnh 2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F570760E-18EC-CBA1-B70D-F411F673ACC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29452" r="54776" b="6865"/>
          <a:stretch/>
        </p:blipFill>
        <p:spPr>
          <a:xfrm>
            <a:off x="-191019" y="760664"/>
            <a:ext cx="3563615" cy="6335314"/>
          </a:xfrm>
          <a:prstGeom prst="rect">
            <a:avLst/>
          </a:prstGeom>
        </p:spPr>
      </p:pic>
      <p:pic>
        <p:nvPicPr>
          <p:cNvPr id="47" name="Hình ảnh 34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3226641A-87DD-D4E4-5991-9EB5F9ACD2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t="27826" r="73257" b="8491"/>
          <a:stretch/>
        </p:blipFill>
        <p:spPr>
          <a:xfrm>
            <a:off x="-301444" y="634218"/>
            <a:ext cx="3500878" cy="6223782"/>
          </a:xfrm>
          <a:prstGeom prst="rect">
            <a:avLst/>
          </a:prstGeom>
        </p:spPr>
      </p:pic>
      <p:pic>
        <p:nvPicPr>
          <p:cNvPr id="48" name="Hình ảnh 3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3660A714-8B74-2697-D7AB-CF6EC289A5B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9" t="7723" r="22539" b="8501"/>
          <a:stretch/>
        </p:blipFill>
        <p:spPr>
          <a:xfrm>
            <a:off x="9229629" y="751217"/>
            <a:ext cx="2975839" cy="6078014"/>
          </a:xfrm>
          <a:prstGeom prst="rect">
            <a:avLst/>
          </a:prstGeom>
        </p:spPr>
      </p:pic>
      <p:grpSp>
        <p:nvGrpSpPr>
          <p:cNvPr id="49" name="Nhóm 36">
            <a:extLst>
              <a:ext uri="{FF2B5EF4-FFF2-40B4-BE49-F238E27FC236}">
                <a16:creationId xmlns:a16="http://schemas.microsoft.com/office/drawing/2014/main" id="{5AFF8E15-C31B-2E6A-705B-C364E6A75CC5}"/>
              </a:ext>
            </a:extLst>
          </p:cNvPr>
          <p:cNvGrpSpPr/>
          <p:nvPr/>
        </p:nvGrpSpPr>
        <p:grpSpPr>
          <a:xfrm>
            <a:off x="2769821" y="4789756"/>
            <a:ext cx="7590059" cy="1599719"/>
            <a:chOff x="3292436" y="1261865"/>
            <a:chExt cx="6492702" cy="2992587"/>
          </a:xfrm>
        </p:grpSpPr>
        <p:sp>
          <p:nvSpPr>
            <p:cNvPr id="50" name="Bong bóng Lời nói: Hình chữ nhật với Góc Tròn 37">
              <a:extLst>
                <a:ext uri="{FF2B5EF4-FFF2-40B4-BE49-F238E27FC236}">
                  <a16:creationId xmlns:a16="http://schemas.microsoft.com/office/drawing/2014/main" id="{26491048-2990-55D1-17FF-1F9D3268CC08}"/>
                </a:ext>
              </a:extLst>
            </p:cNvPr>
            <p:cNvSpPr/>
            <p:nvPr/>
          </p:nvSpPr>
          <p:spPr>
            <a:xfrm>
              <a:off x="3292436" y="1261865"/>
              <a:ext cx="6492702" cy="2922617"/>
            </a:xfrm>
            <a:prstGeom prst="wedgeRoundRectCallout">
              <a:avLst>
                <a:gd name="adj1" fmla="val 40765"/>
                <a:gd name="adj2" fmla="val 74252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Text Placeholder 7">
              <a:extLst>
                <a:ext uri="{FF2B5EF4-FFF2-40B4-BE49-F238E27FC236}">
                  <a16:creationId xmlns:a16="http://schemas.microsoft.com/office/drawing/2014/main" id="{7EB260C1-C206-D3CD-E63B-5CAB547200D4}"/>
                </a:ext>
              </a:extLst>
            </p:cNvPr>
            <p:cNvSpPr txBox="1">
              <a:spLocks/>
            </p:cNvSpPr>
            <p:nvPr/>
          </p:nvSpPr>
          <p:spPr>
            <a:xfrm>
              <a:off x="3787497" y="1265917"/>
              <a:ext cx="5502581" cy="2988535"/>
            </a:xfrm>
            <a:prstGeom prst="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Ôi! Con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làm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bố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bất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ngờ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thật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 Bố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cảm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 ơn con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gái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等线" panose="02010600030101010101" pitchFamily="2" charset="-122"/>
                  <a:cs typeface="Calibri" panose="020F0502020204030204" pitchFamily="34" charset="0"/>
                  <a:sym typeface="+mn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4005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50"/>
                            </p:stCondLst>
                            <p:childTnLst>
                              <p:par>
                                <p:cTn id="6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22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2512512" y="2858267"/>
            <a:ext cx="75694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140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138B33-CBF3-5F66-61B3-0373990BC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9619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451A86-C778-2C22-630C-5452002C8D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47" y="2378671"/>
            <a:ext cx="7680788" cy="43204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BE921E-0871-705A-6A74-44F88D016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907" y="2811585"/>
            <a:ext cx="6911163" cy="388752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56661E3-3BEA-54FD-B505-6B6382E97FD9}"/>
              </a:ext>
            </a:extLst>
          </p:cNvPr>
          <p:cNvGrpSpPr/>
          <p:nvPr/>
        </p:nvGrpSpPr>
        <p:grpSpPr>
          <a:xfrm>
            <a:off x="-1896051" y="1121589"/>
            <a:ext cx="10831344" cy="4561152"/>
            <a:chOff x="1794414" y="1553101"/>
            <a:chExt cx="10831344" cy="456115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60A4DD-03C4-3A83-A23A-AB97953FACBC}"/>
                </a:ext>
              </a:extLst>
            </p:cNvPr>
            <p:cNvSpPr txBox="1"/>
            <p:nvPr/>
          </p:nvSpPr>
          <p:spPr>
            <a:xfrm>
              <a:off x="1794414" y="1553101"/>
              <a:ext cx="10747413" cy="31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</a:t>
              </a:r>
            </a:p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 GẶP LẠI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E1D7F2-45B0-BEF8-A0B3-F29D59A33D19}"/>
                </a:ext>
              </a:extLst>
            </p:cNvPr>
            <p:cNvSpPr txBox="1"/>
            <p:nvPr/>
          </p:nvSpPr>
          <p:spPr>
            <a:xfrm>
              <a:off x="4053507" y="2999233"/>
              <a:ext cx="8572251" cy="31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612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2422396" y="2860858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Chúc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các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em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tốt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CB6D9-E205-29A6-6C98-2DA4B38C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4343"/>
            <a:ext cx="10515600" cy="1325563"/>
          </a:xfrm>
        </p:spPr>
        <p:txBody>
          <a:bodyPr/>
          <a:lstStyle/>
          <a:p>
            <a:r>
              <a:rPr lang="en-US">
                <a:hlinkClick r:id="rId2"/>
              </a:rPr>
              <a:t>https://trochoitoanchia.my.canva.site/tr-ch-i-to-n-chia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27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B5109C-D78F-87A8-05BB-4CBB36B3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5204FE-2E63-1233-5A45-7FB062BC4F52}"/>
              </a:ext>
            </a:extLst>
          </p:cNvPr>
          <p:cNvSpPr txBox="1"/>
          <p:nvPr/>
        </p:nvSpPr>
        <p:spPr>
          <a:xfrm>
            <a:off x="382073" y="2444515"/>
            <a:ext cx="118099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63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B56A5-5386-9088-5B4F-7C2987245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8">
            <a:extLst>
              <a:ext uri="{FF2B5EF4-FFF2-40B4-BE49-F238E27FC236}">
                <a16:creationId xmlns:a16="http://schemas.microsoft.com/office/drawing/2014/main" id="{B974AFB3-267B-601C-BFA8-D710D6B19FC2}"/>
              </a:ext>
            </a:extLst>
          </p:cNvPr>
          <p:cNvSpPr/>
          <p:nvPr/>
        </p:nvSpPr>
        <p:spPr>
          <a:xfrm>
            <a:off x="1161804" y="2040835"/>
            <a:ext cx="10575701" cy="2400420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+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+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973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225083" y="2148301"/>
            <a:ext cx="1180992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34</a:t>
            </a:r>
            <a:endParaRPr lang="en-US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E77726CB-5DED-E8C6-3222-219D527EF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6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EB5C373E-0771-CEB1-A279-4D828A6BA9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29452" r="54776" b="6865"/>
          <a:stretch/>
        </p:blipFill>
        <p:spPr>
          <a:xfrm>
            <a:off x="284087" y="361324"/>
            <a:ext cx="3643951" cy="6478136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E83A053A-A698-5E65-AF88-F1805F1591AD}"/>
              </a:ext>
            </a:extLst>
          </p:cNvPr>
          <p:cNvGrpSpPr/>
          <p:nvPr/>
        </p:nvGrpSpPr>
        <p:grpSpPr>
          <a:xfrm>
            <a:off x="3643951" y="386062"/>
            <a:ext cx="8084736" cy="3878384"/>
            <a:chOff x="4244453" y="245659"/>
            <a:chExt cx="7665221" cy="4885961"/>
          </a:xfrm>
        </p:grpSpPr>
        <p:sp>
          <p:nvSpPr>
            <p:cNvPr id="9" name="Bong bóng Lời nói: Hình chữ nhật với Góc Tròn 8">
              <a:extLst>
                <a:ext uri="{FF2B5EF4-FFF2-40B4-BE49-F238E27FC236}">
                  <a16:creationId xmlns:a16="http://schemas.microsoft.com/office/drawing/2014/main" id="{636308EA-64A2-D570-C0F8-AD92A6086053}"/>
                </a:ext>
              </a:extLst>
            </p:cNvPr>
            <p:cNvSpPr/>
            <p:nvPr/>
          </p:nvSpPr>
          <p:spPr>
            <a:xfrm>
              <a:off x="4244453" y="245659"/>
              <a:ext cx="7665221" cy="4885961"/>
            </a:xfrm>
            <a:custGeom>
              <a:avLst/>
              <a:gdLst>
                <a:gd name="connsiteX0" fmla="*/ 0 w 7665221"/>
                <a:gd name="connsiteY0" fmla="*/ 814343 h 4885961"/>
                <a:gd name="connsiteX1" fmla="*/ 814343 w 7665221"/>
                <a:gd name="connsiteY1" fmla="*/ 0 h 4885961"/>
                <a:gd name="connsiteX2" fmla="*/ 1277537 w 7665221"/>
                <a:gd name="connsiteY2" fmla="*/ 0 h 4885961"/>
                <a:gd name="connsiteX3" fmla="*/ 1277537 w 7665221"/>
                <a:gd name="connsiteY3" fmla="*/ 0 h 4885961"/>
                <a:gd name="connsiteX4" fmla="*/ 3193842 w 7665221"/>
                <a:gd name="connsiteY4" fmla="*/ 0 h 4885961"/>
                <a:gd name="connsiteX5" fmla="*/ 6850878 w 7665221"/>
                <a:gd name="connsiteY5" fmla="*/ 0 h 4885961"/>
                <a:gd name="connsiteX6" fmla="*/ 7665221 w 7665221"/>
                <a:gd name="connsiteY6" fmla="*/ 814343 h 4885961"/>
                <a:gd name="connsiteX7" fmla="*/ 7665221 w 7665221"/>
                <a:gd name="connsiteY7" fmla="*/ 2850144 h 4885961"/>
                <a:gd name="connsiteX8" fmla="*/ 7665221 w 7665221"/>
                <a:gd name="connsiteY8" fmla="*/ 2850144 h 4885961"/>
                <a:gd name="connsiteX9" fmla="*/ 7665221 w 7665221"/>
                <a:gd name="connsiteY9" fmla="*/ 4071634 h 4885961"/>
                <a:gd name="connsiteX10" fmla="*/ 7665221 w 7665221"/>
                <a:gd name="connsiteY10" fmla="*/ 4071618 h 4885961"/>
                <a:gd name="connsiteX11" fmla="*/ 6850878 w 7665221"/>
                <a:gd name="connsiteY11" fmla="*/ 4885961 h 4885961"/>
                <a:gd name="connsiteX12" fmla="*/ 3193842 w 7665221"/>
                <a:gd name="connsiteY12" fmla="*/ 4885961 h 4885961"/>
                <a:gd name="connsiteX13" fmla="*/ 1277537 w 7665221"/>
                <a:gd name="connsiteY13" fmla="*/ 4885961 h 4885961"/>
                <a:gd name="connsiteX14" fmla="*/ 1277537 w 7665221"/>
                <a:gd name="connsiteY14" fmla="*/ 4885961 h 4885961"/>
                <a:gd name="connsiteX15" fmla="*/ 814343 w 7665221"/>
                <a:gd name="connsiteY15" fmla="*/ 4885961 h 4885961"/>
                <a:gd name="connsiteX16" fmla="*/ 0 w 7665221"/>
                <a:gd name="connsiteY16" fmla="*/ 4071618 h 4885961"/>
                <a:gd name="connsiteX17" fmla="*/ 0 w 7665221"/>
                <a:gd name="connsiteY17" fmla="*/ 4071634 h 4885961"/>
                <a:gd name="connsiteX18" fmla="*/ -550669 w 7665221"/>
                <a:gd name="connsiteY18" fmla="*/ 3356509 h 4885961"/>
                <a:gd name="connsiteX19" fmla="*/ 0 w 7665221"/>
                <a:gd name="connsiteY19" fmla="*/ 2850144 h 4885961"/>
                <a:gd name="connsiteX20" fmla="*/ 0 w 7665221"/>
                <a:gd name="connsiteY20" fmla="*/ 814343 h 4885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65221" h="4885961" fill="none" extrusionOk="0">
                  <a:moveTo>
                    <a:pt x="0" y="814343"/>
                  </a:moveTo>
                  <a:cubicBezTo>
                    <a:pt x="-35658" y="329943"/>
                    <a:pt x="334571" y="13592"/>
                    <a:pt x="814343" y="0"/>
                  </a:cubicBezTo>
                  <a:cubicBezTo>
                    <a:pt x="945804" y="-23885"/>
                    <a:pt x="1076845" y="-30987"/>
                    <a:pt x="1277537" y="0"/>
                  </a:cubicBezTo>
                  <a:lnTo>
                    <a:pt x="1277537" y="0"/>
                  </a:lnTo>
                  <a:cubicBezTo>
                    <a:pt x="2034804" y="123775"/>
                    <a:pt x="2460685" y="-75462"/>
                    <a:pt x="3193842" y="0"/>
                  </a:cubicBezTo>
                  <a:cubicBezTo>
                    <a:pt x="4708233" y="-48613"/>
                    <a:pt x="5237794" y="-35442"/>
                    <a:pt x="6850878" y="0"/>
                  </a:cubicBezTo>
                  <a:cubicBezTo>
                    <a:pt x="7258347" y="27274"/>
                    <a:pt x="7624970" y="350415"/>
                    <a:pt x="7665221" y="814343"/>
                  </a:cubicBezTo>
                  <a:cubicBezTo>
                    <a:pt x="7744288" y="1588194"/>
                    <a:pt x="7700429" y="1964611"/>
                    <a:pt x="7665221" y="2850144"/>
                  </a:cubicBezTo>
                  <a:lnTo>
                    <a:pt x="7665221" y="2850144"/>
                  </a:lnTo>
                  <a:cubicBezTo>
                    <a:pt x="7615854" y="3203602"/>
                    <a:pt x="7618828" y="3756496"/>
                    <a:pt x="7665221" y="4071634"/>
                  </a:cubicBezTo>
                  <a:cubicBezTo>
                    <a:pt x="7665221" y="4071626"/>
                    <a:pt x="7665220" y="4071623"/>
                    <a:pt x="7665221" y="4071618"/>
                  </a:cubicBezTo>
                  <a:cubicBezTo>
                    <a:pt x="7690444" y="4487701"/>
                    <a:pt x="7225254" y="4900791"/>
                    <a:pt x="6850878" y="4885961"/>
                  </a:cubicBezTo>
                  <a:cubicBezTo>
                    <a:pt x="5787108" y="4949766"/>
                    <a:pt x="3702051" y="4993878"/>
                    <a:pt x="3193842" y="4885961"/>
                  </a:cubicBezTo>
                  <a:cubicBezTo>
                    <a:pt x="2699272" y="4972819"/>
                    <a:pt x="1547323" y="5025729"/>
                    <a:pt x="1277537" y="4885961"/>
                  </a:cubicBezTo>
                  <a:lnTo>
                    <a:pt x="1277537" y="4885961"/>
                  </a:lnTo>
                  <a:cubicBezTo>
                    <a:pt x="1114547" y="4917515"/>
                    <a:pt x="986227" y="4883560"/>
                    <a:pt x="814343" y="4885961"/>
                  </a:cubicBezTo>
                  <a:cubicBezTo>
                    <a:pt x="314348" y="4931922"/>
                    <a:pt x="10765" y="4453406"/>
                    <a:pt x="0" y="4071618"/>
                  </a:cubicBezTo>
                  <a:cubicBezTo>
                    <a:pt x="1" y="4071622"/>
                    <a:pt x="-1" y="4071629"/>
                    <a:pt x="0" y="4071634"/>
                  </a:cubicBezTo>
                  <a:cubicBezTo>
                    <a:pt x="-192753" y="3825458"/>
                    <a:pt x="-234163" y="3657870"/>
                    <a:pt x="-550669" y="3356509"/>
                  </a:cubicBezTo>
                  <a:cubicBezTo>
                    <a:pt x="-372888" y="3250322"/>
                    <a:pt x="-91984" y="2942858"/>
                    <a:pt x="0" y="2850144"/>
                  </a:cubicBezTo>
                  <a:cubicBezTo>
                    <a:pt x="-84271" y="1922165"/>
                    <a:pt x="-164383" y="1233801"/>
                    <a:pt x="0" y="814343"/>
                  </a:cubicBezTo>
                  <a:close/>
                </a:path>
                <a:path w="7665221" h="4885961" stroke="0" extrusionOk="0">
                  <a:moveTo>
                    <a:pt x="0" y="814343"/>
                  </a:moveTo>
                  <a:cubicBezTo>
                    <a:pt x="82396" y="355176"/>
                    <a:pt x="411651" y="-3140"/>
                    <a:pt x="814343" y="0"/>
                  </a:cubicBezTo>
                  <a:cubicBezTo>
                    <a:pt x="1029399" y="39475"/>
                    <a:pt x="1212982" y="40839"/>
                    <a:pt x="1277537" y="0"/>
                  </a:cubicBezTo>
                  <a:lnTo>
                    <a:pt x="1277537" y="0"/>
                  </a:lnTo>
                  <a:cubicBezTo>
                    <a:pt x="1885546" y="28635"/>
                    <a:pt x="2955282" y="105642"/>
                    <a:pt x="3193842" y="0"/>
                  </a:cubicBezTo>
                  <a:cubicBezTo>
                    <a:pt x="4682529" y="-81599"/>
                    <a:pt x="5102886" y="-154300"/>
                    <a:pt x="6850878" y="0"/>
                  </a:cubicBezTo>
                  <a:cubicBezTo>
                    <a:pt x="7324512" y="50371"/>
                    <a:pt x="7613969" y="382012"/>
                    <a:pt x="7665221" y="814343"/>
                  </a:cubicBezTo>
                  <a:cubicBezTo>
                    <a:pt x="7709441" y="1135886"/>
                    <a:pt x="7635839" y="2574353"/>
                    <a:pt x="7665221" y="2850144"/>
                  </a:cubicBezTo>
                  <a:lnTo>
                    <a:pt x="7665221" y="2850144"/>
                  </a:lnTo>
                  <a:cubicBezTo>
                    <a:pt x="7644490" y="3091337"/>
                    <a:pt x="7748088" y="3468497"/>
                    <a:pt x="7665221" y="4071634"/>
                  </a:cubicBezTo>
                  <a:cubicBezTo>
                    <a:pt x="7665222" y="4071632"/>
                    <a:pt x="7665220" y="4071619"/>
                    <a:pt x="7665221" y="4071618"/>
                  </a:cubicBezTo>
                  <a:cubicBezTo>
                    <a:pt x="7616361" y="4524405"/>
                    <a:pt x="7291207" y="4939453"/>
                    <a:pt x="6850878" y="4885961"/>
                  </a:cubicBezTo>
                  <a:cubicBezTo>
                    <a:pt x="5126834" y="4808361"/>
                    <a:pt x="4938707" y="4913230"/>
                    <a:pt x="3193842" y="4885961"/>
                  </a:cubicBezTo>
                  <a:cubicBezTo>
                    <a:pt x="2428961" y="5029739"/>
                    <a:pt x="2016841" y="4825008"/>
                    <a:pt x="1277537" y="4885961"/>
                  </a:cubicBezTo>
                  <a:lnTo>
                    <a:pt x="1277537" y="4885961"/>
                  </a:lnTo>
                  <a:cubicBezTo>
                    <a:pt x="1191068" y="4874693"/>
                    <a:pt x="925853" y="4905728"/>
                    <a:pt x="814343" y="4885961"/>
                  </a:cubicBezTo>
                  <a:cubicBezTo>
                    <a:pt x="299516" y="4860503"/>
                    <a:pt x="-52241" y="4544406"/>
                    <a:pt x="0" y="4071618"/>
                  </a:cubicBezTo>
                  <a:cubicBezTo>
                    <a:pt x="0" y="4071625"/>
                    <a:pt x="-1" y="4071631"/>
                    <a:pt x="0" y="4071634"/>
                  </a:cubicBezTo>
                  <a:cubicBezTo>
                    <a:pt x="-109072" y="3810371"/>
                    <a:pt x="-310398" y="3618361"/>
                    <a:pt x="-550669" y="3356509"/>
                  </a:cubicBezTo>
                  <a:cubicBezTo>
                    <a:pt x="-450542" y="3175989"/>
                    <a:pt x="-125448" y="2897217"/>
                    <a:pt x="0" y="2850144"/>
                  </a:cubicBezTo>
                  <a:cubicBezTo>
                    <a:pt x="110008" y="2514996"/>
                    <a:pt x="-36887" y="1377443"/>
                    <a:pt x="0" y="81434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925326911">
                    <a:prstGeom prst="wedgeRoundRectCallout">
                      <a:avLst>
                        <a:gd name="adj1" fmla="val -57184"/>
                        <a:gd name="adj2" fmla="val 18697"/>
                        <a:gd name="adj3" fmla="val 16667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69C90991-26DA-BBC6-529E-76D0CBE09075}"/>
                </a:ext>
              </a:extLst>
            </p:cNvPr>
            <p:cNvSpPr txBox="1"/>
            <p:nvPr/>
          </p:nvSpPr>
          <p:spPr>
            <a:xfrm>
              <a:off x="4525833" y="393405"/>
              <a:ext cx="7102461" cy="44783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Hôm nay là sinh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nhật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của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bố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!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Các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bạn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hãy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giúp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mình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đi mua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những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đồ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dùng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để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chuẩn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bị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một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buổi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tiệc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sinh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nhật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US" altLang="zh-CN" sz="4500" dirty="0" err="1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bất</a:t>
              </a:r>
              <a:r>
                <a:rPr lang="en-US" altLang="zh-CN" sz="4500" dirty="0">
                  <a:latin typeface="Calibri" panose="020F0502020204030204" pitchFamily="34" charset="0"/>
                  <a:cs typeface="Calibri" panose="020F0502020204030204" pitchFamily="34" charset="0"/>
                  <a:sym typeface="+mn-lt"/>
                </a:rPr>
                <a:t> ngờ cho bố nhé!</a:t>
              </a:r>
              <a:endParaRPr lang="en-US" altLang="zh-CN" sz="45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19" name="Hình ảnh 18" descr="Ảnh có chứa văn bản, quân hậu, danh thiếp, phong bì&#10;&#10;Mô tả được tạo tự động">
            <a:extLst>
              <a:ext uri="{FF2B5EF4-FFF2-40B4-BE49-F238E27FC236}">
                <a16:creationId xmlns:a16="http://schemas.microsoft.com/office/drawing/2014/main" id="{54FF5FEF-CD1E-ED5E-87F6-F8DD298A1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989" y="2954171"/>
            <a:ext cx="3859918" cy="4289891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4886FF6-87A5-CC0F-54D3-22EDDBE983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191" y="3867006"/>
            <a:ext cx="1023730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2196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, trong nhà, vài&#10;&#10;Mô tả được tạo tự động">
            <a:extLst>
              <a:ext uri="{FF2B5EF4-FFF2-40B4-BE49-F238E27FC236}">
                <a16:creationId xmlns:a16="http://schemas.microsoft.com/office/drawing/2014/main" id="{14DACAE9-C94A-1FE4-E457-EC3600FCA6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A2997AB8-A223-A32A-5A08-9E68C3AD3417}"/>
              </a:ext>
            </a:extLst>
          </p:cNvPr>
          <p:cNvGrpSpPr/>
          <p:nvPr/>
        </p:nvGrpSpPr>
        <p:grpSpPr>
          <a:xfrm>
            <a:off x="5334278" y="5628719"/>
            <a:ext cx="896040" cy="1092607"/>
            <a:chOff x="678426" y="452808"/>
            <a:chExt cx="748527" cy="909062"/>
          </a:xfrm>
        </p:grpSpPr>
        <p:sp>
          <p:nvSpPr>
            <p:cNvPr id="7" name="Oval 22">
              <a:extLst>
                <a:ext uri="{FF2B5EF4-FFF2-40B4-BE49-F238E27FC236}">
                  <a16:creationId xmlns:a16="http://schemas.microsoft.com/office/drawing/2014/main" id="{38EC8FDB-7F02-8575-4E13-C92B98E16356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8" name="TextBox 23">
              <a:extLst>
                <a:ext uri="{FF2B5EF4-FFF2-40B4-BE49-F238E27FC236}">
                  <a16:creationId xmlns:a16="http://schemas.microsoft.com/office/drawing/2014/main" id="{55F6570A-6FF6-F77A-5E83-6A6216327461}"/>
                </a:ext>
              </a:extLst>
            </p:cNvPr>
            <p:cNvSpPr txBox="1"/>
            <p:nvPr/>
          </p:nvSpPr>
          <p:spPr>
            <a:xfrm>
              <a:off x="736752" y="452808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1</a:t>
              </a:r>
              <a:endParaRPr lang="vi-VN" sz="6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725027B1-A9FF-A64A-0902-7D3D455E55F6}"/>
              </a:ext>
            </a:extLst>
          </p:cNvPr>
          <p:cNvGrpSpPr/>
          <p:nvPr/>
        </p:nvGrpSpPr>
        <p:grpSpPr>
          <a:xfrm>
            <a:off x="10632115" y="3254894"/>
            <a:ext cx="896040" cy="1092607"/>
            <a:chOff x="678426" y="452807"/>
            <a:chExt cx="748527" cy="909062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E1296DC3-12A1-F382-3A4F-17AC839910EB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FF4CBB2-1673-319F-EBCA-E38A9B19708E}"/>
                </a:ext>
              </a:extLst>
            </p:cNvPr>
            <p:cNvSpPr txBox="1"/>
            <p:nvPr/>
          </p:nvSpPr>
          <p:spPr>
            <a:xfrm>
              <a:off x="757218" y="452807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2</a:t>
              </a:r>
              <a:endParaRPr lang="vi-VN" sz="6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5D5F5C4E-8A23-CF5E-7530-0D5250C10BE1}"/>
              </a:ext>
            </a:extLst>
          </p:cNvPr>
          <p:cNvGrpSpPr/>
          <p:nvPr/>
        </p:nvGrpSpPr>
        <p:grpSpPr>
          <a:xfrm>
            <a:off x="2523918" y="1733477"/>
            <a:ext cx="896040" cy="1092607"/>
            <a:chOff x="678426" y="452807"/>
            <a:chExt cx="748527" cy="909062"/>
          </a:xfrm>
        </p:grpSpPr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ECCD6506-1A72-E658-F5E9-BB63FF5F9949}"/>
                </a:ext>
              </a:extLst>
            </p:cNvPr>
            <p:cNvSpPr/>
            <p:nvPr/>
          </p:nvSpPr>
          <p:spPr>
            <a:xfrm>
              <a:off x="678426" y="556819"/>
              <a:ext cx="748527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vi-VN" sz="3200" dirty="0"/>
            </a:p>
          </p:txBody>
        </p:sp>
        <p:sp>
          <p:nvSpPr>
            <p:cNvPr id="15" name="TextBox 23">
              <a:extLst>
                <a:ext uri="{FF2B5EF4-FFF2-40B4-BE49-F238E27FC236}">
                  <a16:creationId xmlns:a16="http://schemas.microsoft.com/office/drawing/2014/main" id="{0FE33D44-95CC-FFC0-DC58-50ADB4903009}"/>
                </a:ext>
              </a:extLst>
            </p:cNvPr>
            <p:cNvSpPr txBox="1"/>
            <p:nvPr/>
          </p:nvSpPr>
          <p:spPr>
            <a:xfrm>
              <a:off x="757218" y="452807"/>
              <a:ext cx="590942" cy="909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6500" dirty="0">
                  <a:solidFill>
                    <a:schemeClr val="bg1"/>
                  </a:solidFill>
                  <a:latin typeface="UTM Cookies" panose="02040603050506020204" pitchFamily="18" charset="0"/>
                </a:rPr>
                <a:t>3</a:t>
              </a:r>
              <a:endParaRPr lang="vi-VN" sz="65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12772357-94A6-DED9-E5B2-368B14C6E5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5" t="29452" r="54776" b="6865"/>
          <a:stretch/>
        </p:blipFill>
        <p:spPr>
          <a:xfrm>
            <a:off x="1264231" y="3539910"/>
            <a:ext cx="1866426" cy="3318090"/>
          </a:xfrm>
          <a:prstGeom prst="rect">
            <a:avLst/>
          </a:prstGeom>
        </p:spPr>
      </p:pic>
      <p:pic>
        <p:nvPicPr>
          <p:cNvPr id="16" name="Tieng-chuong-cua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B2084084-FE40-0EDD-CCD3-46AF0FFF83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-11699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66667E-6 -1.85185E-6 L 0.39336 0.00857 " pathEditMode="relative" rAng="0" ptsTypes="AA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61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3740" y="606253"/>
            <a:ext cx="5943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03770" y="1381326"/>
            <a:ext cx="9034934" cy="1538891"/>
            <a:chOff x="1538621" y="2150772"/>
            <a:chExt cx="8777960" cy="15388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38621" y="2150772"/>
              <a:ext cx="8777960" cy="153889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53579" y="2425823"/>
              <a:ext cx="1511726" cy="3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8139" y="2451581"/>
              <a:ext cx="1478924" cy="3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14923" y="2451581"/>
              <a:ext cx="1483217" cy="3734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4" descr="Toán lớp 5 Cánh diều Bài 34: Luyện tập | Giải Toán lớp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5"/>
          <a:stretch/>
        </p:blipFill>
        <p:spPr bwMode="auto">
          <a:xfrm>
            <a:off x="1186653" y="2801422"/>
            <a:ext cx="8944782" cy="28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484</Words>
  <Application>Microsoft Office PowerPoint</Application>
  <PresentationFormat>Widescreen</PresentationFormat>
  <Paragraphs>38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SVN-Poky's</vt:lpstr>
      <vt:lpstr>Times New Roman</vt:lpstr>
      <vt:lpstr>UTM Avo</vt:lpstr>
      <vt:lpstr>UTM Cookies</vt:lpstr>
      <vt:lpstr>Office Theme</vt:lpstr>
      <vt:lpstr>2_Office Theme</vt:lpstr>
      <vt:lpstr>PowerPoint Presentation</vt:lpstr>
      <vt:lpstr>PowerPoint Presentation</vt:lpstr>
      <vt:lpstr>https://trochoitoanchia.my.canva.site/tr-ch-i-to-n-chia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3: Mẹ chia đều 2 l sữa vào 8 cốc. Hỏi mỗi cốc có bao nhiêu lít sữa?</vt:lpstr>
      <vt:lpstr>Bài giải  Mỗi cốc có số lít sữa là: 2 : 8 = 0,25 (l)                     Đáp số: 0,25 l</vt:lpstr>
      <vt:lpstr>PowerPoint Presentation</vt:lpstr>
      <vt:lpstr>Bài 4: Trong 4 giờ xe máy đi được 121 km, trong 2 giờ ô tô đi được 111 km. Hỏi trung bình mỗi giờ ô tô đi được nhiều hơn xe máy bao nhiêu ki-lô-mét?</vt:lpstr>
      <vt:lpstr>Bài giải  Trung bình mỗi giờ ô tô đi được số ki-lô-mét là: 121 : 4 = 30,25 (km) Trung bình mỗi giờ xe máy đi được số ki-lô-mét là: 111 : 2 = 55,5 (km) Trung bình mỗi giờ ô tô đi được nhiều hơn xe máy số ki-lô-mét là: 55, 5 – 30,25 = 25,25 (km)                                      Đáp số: 25,25 km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Trọng Đông</dc:creator>
  <cp:lastModifiedBy>Admin</cp:lastModifiedBy>
  <cp:revision>141</cp:revision>
  <dcterms:created xsi:type="dcterms:W3CDTF">2023-08-27T06:50:35Z</dcterms:created>
  <dcterms:modified xsi:type="dcterms:W3CDTF">2025-11-26T15:00:09Z</dcterms:modified>
</cp:coreProperties>
</file>