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27" r:id="rId2"/>
    <p:sldId id="300" r:id="rId3"/>
    <p:sldId id="321" r:id="rId4"/>
    <p:sldId id="322" r:id="rId5"/>
    <p:sldId id="326" r:id="rId6"/>
    <p:sldId id="323" r:id="rId7"/>
    <p:sldId id="316" r:id="rId8"/>
    <p:sldId id="324" r:id="rId9"/>
    <p:sldId id="318" r:id="rId10"/>
    <p:sldId id="325" r:id="rId11"/>
    <p:sldId id="275" r:id="rId12"/>
    <p:sldId id="288" r:id="rId13"/>
    <p:sldId id="289" r:id="rId14"/>
    <p:sldId id="290" r:id="rId15"/>
    <p:sldId id="297" r:id="rId16"/>
    <p:sldId id="291" r:id="rId17"/>
    <p:sldId id="308" r:id="rId18"/>
    <p:sldId id="309" r:id="rId19"/>
    <p:sldId id="292" r:id="rId20"/>
    <p:sldId id="304" r:id="rId21"/>
    <p:sldId id="293" r:id="rId22"/>
    <p:sldId id="301" r:id="rId23"/>
    <p:sldId id="294" r:id="rId24"/>
    <p:sldId id="302" r:id="rId25"/>
    <p:sldId id="303" r:id="rId26"/>
    <p:sldId id="305" r:id="rId27"/>
    <p:sldId id="306" r:id="rId28"/>
    <p:sldId id="307" r:id="rId29"/>
    <p:sldId id="311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4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5D3AF-C001-46F6-A2AB-A53922A9E54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B68AD-D346-44F1-8A2C-3235B8AE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1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3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38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95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64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8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9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28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6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7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649" r:id="rId15"/>
    <p:sldLayoutId id="2147483650" r:id="rId16"/>
    <p:sldLayoutId id="2147483685" r:id="rId17"/>
    <p:sldLayoutId id="21474836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b="1" dirty="0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66: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yên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yêt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27371" y="4969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2525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Xin chào các bạn</a:t>
            </a: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2"/>
          <a:stretch/>
        </p:blipFill>
        <p:spPr>
          <a:xfrm>
            <a:off x="4038600" y="338769"/>
            <a:ext cx="6700520" cy="1577520"/>
          </a:xfrm>
          <a:prstGeom prst="rect">
            <a:avLst/>
          </a:prstGeom>
        </p:spPr>
      </p:pic>
      <p:pic>
        <p:nvPicPr>
          <p:cNvPr id="9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21" y="3200087"/>
            <a:ext cx="2245359" cy="233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55" y="3196458"/>
            <a:ext cx="2252345" cy="23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5280" y="629920"/>
            <a:ext cx="456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Bài 66: yên - yêt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8120" y="3692713"/>
            <a:ext cx="143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</a:rPr>
              <a:t>yên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680" y="3692712"/>
            <a:ext cx="1264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yêt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328647" y="2207768"/>
            <a:ext cx="2738120" cy="996950"/>
            <a:chOff x="6812280" y="465029"/>
            <a:chExt cx="2738120" cy="996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2280" y="465029"/>
              <a:ext cx="2738120" cy="99695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589520" y="465029"/>
              <a:ext cx="1818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</a:rPr>
                <a:t>yên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102587" y="3204718"/>
            <a:ext cx="1595120" cy="959804"/>
            <a:chOff x="7415577" y="1523801"/>
            <a:chExt cx="1595120" cy="95980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5577" y="1523802"/>
              <a:ext cx="1595120" cy="95980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670658" y="152380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F0"/>
                  </a:solidFill>
                </a:rPr>
                <a:t>yê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726728" y="3131098"/>
            <a:ext cx="1595120" cy="1033424"/>
            <a:chOff x="8753921" y="-282961"/>
            <a:chExt cx="1595120" cy="103342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3921" y="-209340"/>
              <a:ext cx="1595120" cy="95980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112336" y="-28296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chemeClr val="accent2"/>
                  </a:solidFill>
                </a:rPr>
                <a:t>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44" y="703788"/>
            <a:ext cx="3354661" cy="385413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210121" y="4692849"/>
            <a:ext cx="424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yên ngựa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10121" y="4692849"/>
            <a:ext cx="1563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yên</a:t>
            </a:r>
          </a:p>
        </p:txBody>
      </p:sp>
    </p:spTree>
    <p:extLst>
      <p:ext uri="{BB962C8B-B14F-4D97-AF65-F5344CB8AC3E}">
        <p14:creationId xmlns:p14="http://schemas.microsoft.com/office/powerpoint/2010/main" val="16668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3022" y="5266274"/>
            <a:ext cx="3730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Nam Yết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8280" y="5266274"/>
            <a:ext cx="162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Yêt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987455" y="2198471"/>
            <a:ext cx="2511401" cy="1068070"/>
            <a:chOff x="7632453" y="455733"/>
            <a:chExt cx="2511401" cy="106807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2453" y="455733"/>
              <a:ext cx="2468880" cy="10680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197030" y="461843"/>
              <a:ext cx="1946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002060"/>
                  </a:solidFill>
                </a:rPr>
                <a:t>yêt</a:t>
              </a:r>
              <a:endParaRPr lang="en-US" sz="5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770579" y="3266539"/>
            <a:ext cx="1595120" cy="959804"/>
            <a:chOff x="7415577" y="1523801"/>
            <a:chExt cx="1595120" cy="95980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5577" y="1523802"/>
              <a:ext cx="1595120" cy="95980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670658" y="152380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00B0F0"/>
                  </a:solidFill>
                </a:rPr>
                <a:t>yê</a:t>
              </a:r>
              <a:endParaRPr lang="en-US" sz="54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333485" y="3266541"/>
            <a:ext cx="1649222" cy="959803"/>
            <a:chOff x="8978483" y="1523803"/>
            <a:chExt cx="1649222" cy="9598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8483" y="1523803"/>
              <a:ext cx="1595120" cy="95980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574961" y="1523803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chemeClr val="accent2">
                      <a:lumMod val="50000"/>
                    </a:schemeClr>
                  </a:solidFill>
                </a:rPr>
                <a:t>t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12" y="1041400"/>
            <a:ext cx="5932101" cy="39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44" y="703788"/>
            <a:ext cx="3354661" cy="3854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44" y="4862332"/>
            <a:ext cx="4037781" cy="1023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412" y="703788"/>
            <a:ext cx="5932101" cy="3906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325" y="4862332"/>
            <a:ext cx="3316273" cy="7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237" y="2009694"/>
            <a:ext cx="2118106" cy="2707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781" y="2009694"/>
            <a:ext cx="2118106" cy="27077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830" y="182880"/>
            <a:ext cx="6795513" cy="1468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9059" y="445670"/>
            <a:ext cx="565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So </a:t>
            </a:r>
            <a:r>
              <a:rPr lang="en-US" sz="5400" dirty="0" err="1">
                <a:solidFill>
                  <a:srgbClr val="002060"/>
                </a:solidFill>
              </a:rPr>
              <a:t>sánh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2894" y="3175122"/>
            <a:ext cx="12394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yêt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82894" y="3175122"/>
            <a:ext cx="1659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>
                <a:solidFill>
                  <a:srgbClr val="FF0000"/>
                </a:solidFill>
              </a:rPr>
              <a:t>yê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98552" y="3175122"/>
            <a:ext cx="418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>
                <a:solidFill>
                  <a:srgbClr val="00B050"/>
                </a:solidFill>
              </a:rPr>
              <a:t>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45981" y="3115270"/>
            <a:ext cx="1429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>
                <a:solidFill>
                  <a:srgbClr val="002060"/>
                </a:solidFill>
              </a:rPr>
              <a:t>yên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45981" y="3115270"/>
            <a:ext cx="1429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>
                <a:solidFill>
                  <a:srgbClr val="FF0000"/>
                </a:solidFill>
              </a:rPr>
              <a:t>yê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56218" y="3115270"/>
            <a:ext cx="606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>
                <a:solidFill>
                  <a:schemeClr val="accent5"/>
                </a:solidFill>
              </a:rPr>
              <a:t>n</a:t>
            </a:r>
          </a:p>
        </p:txBody>
      </p:sp>
      <p:pic>
        <p:nvPicPr>
          <p:cNvPr id="4104" name="Picture 8" descr="https://i.pinimg.com/564x/f6/65/9d/f6659d5cd077e2fd6661e709082b5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" y="3010267"/>
            <a:ext cx="2996344" cy="35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0" grpId="0"/>
      <p:bldP spid="24" grpId="0"/>
      <p:bldP spid="29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360" y="21239"/>
            <a:ext cx="7474268" cy="1450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320" y="301428"/>
            <a:ext cx="710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Tìm từ ngữ ứng với hình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0" y="3967489"/>
            <a:ext cx="2763520" cy="11013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180" y="5000476"/>
            <a:ext cx="2795032" cy="115919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5" y="1295400"/>
            <a:ext cx="2565721" cy="2152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40" y="3442175"/>
            <a:ext cx="3072130" cy="257703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740" y="1578925"/>
            <a:ext cx="2960392" cy="18632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2022" y="3715382"/>
            <a:ext cx="2988035" cy="2118043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4305459" y="1665830"/>
            <a:ext cx="2760821" cy="1128170"/>
            <a:chOff x="4305459" y="1665830"/>
            <a:chExt cx="2760821" cy="112817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5459" y="1665830"/>
              <a:ext cx="2760821" cy="112817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653280" y="1703740"/>
              <a:ext cx="22656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</a:rPr>
                <a:t>yên xe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287678" y="2876707"/>
            <a:ext cx="3012282" cy="1130936"/>
            <a:chOff x="4287678" y="2876707"/>
            <a:chExt cx="3012282" cy="1130936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87678" y="2876707"/>
              <a:ext cx="2796382" cy="1130936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4419600" y="2919142"/>
              <a:ext cx="288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</a:rPr>
                <a:t>niêm yết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4277360" y="3959809"/>
            <a:ext cx="2773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chim yến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419600" y="4992237"/>
            <a:ext cx="2499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yết kiến</a:t>
            </a:r>
          </a:p>
        </p:txBody>
      </p:sp>
      <p:cxnSp>
        <p:nvCxnSpPr>
          <p:cNvPr id="84" name="Straight Connector 83"/>
          <p:cNvCxnSpPr>
            <a:endCxn id="67" idx="1"/>
          </p:cNvCxnSpPr>
          <p:nvPr/>
        </p:nvCxnSpPr>
        <p:spPr>
          <a:xfrm>
            <a:off x="2824480" y="2229915"/>
            <a:ext cx="1480979" cy="0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3246120" y="4627675"/>
            <a:ext cx="1059339" cy="364562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7040880" y="2676955"/>
            <a:ext cx="1252379" cy="626907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6990080" y="5196635"/>
            <a:ext cx="1024414" cy="269445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45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899920" y="541337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1861" y="2940823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Thư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giãn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46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ệu nhảy Kun 2020 - Đường Đến Khung Thà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5" y="645160"/>
            <a:ext cx="7850506" cy="56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1660" y="1841351"/>
            <a:ext cx="340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đọc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9652001" y="331724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4216400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1058" y="3096426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31" y="949960"/>
            <a:ext cx="9514737" cy="5558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80" y="0"/>
            <a:ext cx="4714240" cy="1020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1200" y="121037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Nam Yết của em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653280" y="756920"/>
            <a:ext cx="207772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94348" y="3031863"/>
            <a:ext cx="133096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83560" y="3986903"/>
            <a:ext cx="129032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913757" y="3723938"/>
            <a:ext cx="1231900" cy="5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40380" y="6194910"/>
            <a:ext cx="1153160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" y="4760383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54" b="42065"/>
          <a:stretch/>
        </p:blipFill>
        <p:spPr>
          <a:xfrm>
            <a:off x="3284113" y="467360"/>
            <a:ext cx="5885646" cy="3631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2440" y="4098664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   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giữa</a:t>
            </a:r>
            <a:r>
              <a:rPr lang="en-US" sz="4000" dirty="0"/>
              <a:t> </a:t>
            </a:r>
            <a:r>
              <a:rPr lang="en-US" sz="4000" dirty="0" err="1"/>
              <a:t>biển</a:t>
            </a:r>
            <a:r>
              <a:rPr lang="en-US" sz="4000" dirty="0"/>
              <a:t>,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nét</a:t>
            </a:r>
            <a:r>
              <a:rPr lang="en-US" sz="4000" dirty="0"/>
              <a:t> </a:t>
            </a:r>
            <a:r>
              <a:rPr lang="en-US" sz="4000" dirty="0" err="1"/>
              <a:t>chấm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bản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Việt</a:t>
            </a:r>
            <a:r>
              <a:rPr lang="en-US" sz="4000" dirty="0"/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380010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8463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8" r="1853" b="43711"/>
          <a:stretch/>
        </p:blipFill>
        <p:spPr>
          <a:xfrm>
            <a:off x="3108961" y="225912"/>
            <a:ext cx="5268824" cy="434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38922" y="4575885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Việt</a:t>
            </a:r>
            <a:r>
              <a:rPr lang="en-US" sz="4000" dirty="0"/>
              <a:t> Nam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chủ</a:t>
            </a:r>
            <a:r>
              <a:rPr lang="en-US" sz="4000" dirty="0"/>
              <a:t> Nam </a:t>
            </a:r>
            <a:r>
              <a:rPr lang="en-US" sz="4000" dirty="0" err="1"/>
              <a:t>Yết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535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11" t="-1" r="1384" b="36378"/>
          <a:stretch/>
        </p:blipFill>
        <p:spPr>
          <a:xfrm>
            <a:off x="3339636" y="129091"/>
            <a:ext cx="5495271" cy="4464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1722" y="4682103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cửa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đèn</a:t>
            </a:r>
            <a:r>
              <a:rPr lang="en-US" sz="4000" dirty="0"/>
              <a:t> </a:t>
            </a:r>
            <a:r>
              <a:rPr lang="en-US" sz="4000" dirty="0" err="1"/>
              <a:t>biển</a:t>
            </a:r>
            <a:r>
              <a:rPr lang="en-US" sz="4000" dirty="0"/>
              <a:t>.</a:t>
            </a:r>
          </a:p>
        </p:txBody>
      </p:sp>
      <p:pic>
        <p:nvPicPr>
          <p:cNvPr id="10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921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90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1" b="30351"/>
          <a:stretch/>
        </p:blipFill>
        <p:spPr>
          <a:xfrm>
            <a:off x="3528508" y="311972"/>
            <a:ext cx="4959275" cy="4724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4435" y="5036970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Chiến</a:t>
            </a:r>
            <a:r>
              <a:rPr lang="en-US" sz="4000" dirty="0"/>
              <a:t> </a:t>
            </a:r>
            <a:r>
              <a:rPr lang="en-US" sz="4000" dirty="0" err="1"/>
              <a:t>sĩ</a:t>
            </a:r>
            <a:r>
              <a:rPr lang="en-US" sz="4000" dirty="0"/>
              <a:t> ở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ở </a:t>
            </a:r>
            <a:r>
              <a:rPr lang="en-US" sz="4000" dirty="0" err="1"/>
              <a:t>nhà</a:t>
            </a:r>
            <a:r>
              <a:rPr lang="en-US" sz="4000" dirty="0"/>
              <a:t>.</a:t>
            </a:r>
          </a:p>
        </p:txBody>
      </p:sp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" y="4714240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40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15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11" r="6760" b="31479"/>
          <a:stretch/>
        </p:blipFill>
        <p:spPr>
          <a:xfrm>
            <a:off x="3544013" y="322729"/>
            <a:ext cx="5103973" cy="4087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920" y="4410211"/>
            <a:ext cx="1149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bộ</a:t>
            </a:r>
            <a:r>
              <a:rPr lang="en-US" sz="4000" dirty="0"/>
              <a:t> </a:t>
            </a:r>
            <a:r>
              <a:rPr lang="en-US" sz="4000" dirty="0" err="1"/>
              <a:t>phận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Việt</a:t>
            </a:r>
            <a:r>
              <a:rPr lang="en-US" sz="4000" dirty="0"/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6417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81" t="12734" r="505" b="17079"/>
          <a:stretch/>
        </p:blipFill>
        <p:spPr>
          <a:xfrm>
            <a:off x="1275080" y="741972"/>
            <a:ext cx="10916920" cy="134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4320" y="995680"/>
            <a:ext cx="1055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Nói điều em biết về đảo Nam Yết qua một tấm ảnh</a:t>
            </a:r>
          </a:p>
        </p:txBody>
      </p:sp>
      <p:pic>
        <p:nvPicPr>
          <p:cNvPr id="12290" name="Picture 2" descr="https://i.pinimg.com/564x/ae/7a/ed/ae7aed56110f1fb1228ca624f12718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" b="8607"/>
          <a:stretch/>
        </p:blipFill>
        <p:spPr bwMode="auto">
          <a:xfrm>
            <a:off x="142558" y="4983480"/>
            <a:ext cx="177928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611" r="6760" b="31479"/>
          <a:stretch/>
        </p:blipFill>
        <p:spPr>
          <a:xfrm>
            <a:off x="6543040" y="4095355"/>
            <a:ext cx="3265842" cy="2112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521" b="30351"/>
          <a:stretch/>
        </p:blipFill>
        <p:spPr>
          <a:xfrm>
            <a:off x="2125038" y="4217571"/>
            <a:ext cx="3265842" cy="19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11" t="-1" r="1384" b="36378"/>
          <a:stretch/>
        </p:blipFill>
        <p:spPr>
          <a:xfrm>
            <a:off x="8229901" y="2074932"/>
            <a:ext cx="3366843" cy="1995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1853" b="43711"/>
          <a:stretch/>
        </p:blipFill>
        <p:spPr>
          <a:xfrm>
            <a:off x="4404360" y="2124025"/>
            <a:ext cx="3265842" cy="2021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1554" b="42065"/>
          <a:stretch/>
        </p:blipFill>
        <p:spPr>
          <a:xfrm>
            <a:off x="904597" y="2124025"/>
            <a:ext cx="3021944" cy="1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13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2FDAD-483E-4A89-AB12-EE2273D5C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17" y="954891"/>
            <a:ext cx="6680200" cy="3937000"/>
          </a:xfrm>
          <a:prstGeom prst="rect">
            <a:avLst/>
          </a:prstGeom>
        </p:spPr>
      </p:pic>
      <p:pic>
        <p:nvPicPr>
          <p:cNvPr id="16388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969"/>
            <a:ext cx="2886075" cy="185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1522" y="2000061"/>
            <a:ext cx="366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Tập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viết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90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19" y="548640"/>
            <a:ext cx="11600535" cy="59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0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7200" b="1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Phuong Tay" panose="04040805070802020D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602" y="2103176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Quả</a:t>
            </a:r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 trứng kì diệu</a:t>
            </a: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1767178" y="393414"/>
            <a:ext cx="4726089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3802896" y="2270868"/>
            <a:ext cx="4736100" cy="2953995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6888" y="663482"/>
            <a:ext cx="4377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5446" y="3158041"/>
            <a:ext cx="3697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đèn điện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08"/>
            <a:ext cx="12192000" cy="674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80512">
            <a:off x="4580102" y="2729486"/>
            <a:ext cx="3779977" cy="2752663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455" y="676178"/>
            <a:ext cx="4410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0053" y="3512073"/>
            <a:ext cx="291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biệt thự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32302"/>
            <a:ext cx="12192000" cy="661683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1798320" y="412490"/>
            <a:ext cx="6014421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2846732" y="2425009"/>
            <a:ext cx="7918140" cy="3532168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6576" y="3630207"/>
            <a:ext cx="7266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Hà viết rất cẩn thận.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2383" y="608247"/>
            <a:ext cx="6306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Em đọc câu sau: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05230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183</Words>
  <Application>Microsoft Office PowerPoint</Application>
  <PresentationFormat>Widescreen</PresentationFormat>
  <Paragraphs>54</Paragraphs>
  <Slides>29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Times New Roman</vt:lpstr>
      <vt:lpstr>UTM Avo</vt:lpstr>
      <vt:lpstr>Calibri</vt:lpstr>
      <vt:lpstr>Arial</vt:lpstr>
      <vt:lpstr>UVN Phuong Tay</vt:lpstr>
      <vt:lpstr>SVN-Fiolex Girls</vt:lpstr>
      <vt:lpstr>Office Theme</vt:lpstr>
      <vt:lpstr>Tuần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157</cp:revision>
  <dcterms:created xsi:type="dcterms:W3CDTF">2021-11-01T08:16:43Z</dcterms:created>
  <dcterms:modified xsi:type="dcterms:W3CDTF">2021-11-24T04:44:01Z</dcterms:modified>
</cp:coreProperties>
</file>