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6" r:id="rId1"/>
  </p:sldMasterIdLst>
  <p:notesMasterIdLst>
    <p:notesMasterId r:id="rId16"/>
  </p:notesMasterIdLst>
  <p:sldIdLst>
    <p:sldId id="267" r:id="rId2"/>
    <p:sldId id="277" r:id="rId3"/>
    <p:sldId id="290" r:id="rId4"/>
    <p:sldId id="291" r:id="rId5"/>
    <p:sldId id="292" r:id="rId6"/>
    <p:sldId id="293" r:id="rId7"/>
    <p:sldId id="294" r:id="rId8"/>
    <p:sldId id="284" r:id="rId9"/>
    <p:sldId id="276" r:id="rId10"/>
    <p:sldId id="285" r:id="rId11"/>
    <p:sldId id="286" r:id="rId12"/>
    <p:sldId id="287" r:id="rId13"/>
    <p:sldId id="289" r:id="rId14"/>
    <p:sldId id="270"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UTM Avo" panose="02040603050506020204"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E9D"/>
    <a:srgbClr val="0000FF"/>
    <a:srgbClr val="FFFF99"/>
    <a:srgbClr val="FF8119"/>
    <a:srgbClr val="FF7707"/>
    <a:srgbClr val="FFAF6C"/>
    <a:srgbClr val="FFFFFF"/>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7" autoAdjust="0"/>
    <p:restoredTop sz="94660"/>
  </p:normalViewPr>
  <p:slideViewPr>
    <p:cSldViewPr snapToGrid="0">
      <p:cViewPr varScale="1">
        <p:scale>
          <a:sx n="72" d="100"/>
          <a:sy n="72" d="100"/>
        </p:scale>
        <p:origin x="3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7942A-E984-4829-8352-44B8609E3DE2}" type="datetimeFigureOut">
              <a:rPr lang="en-US" smtClean="0"/>
              <a:t>1/21/2022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99FDF-E6F1-4C8F-B4D9-736CD9EC84AD}" type="slidenum">
              <a:rPr lang="en-US" smtClean="0"/>
              <a:t>‹#›</a:t>
            </a:fld>
            <a:endParaRPr lang="en-US"/>
          </a:p>
        </p:txBody>
      </p:sp>
    </p:spTree>
    <p:extLst>
      <p:ext uri="{BB962C8B-B14F-4D97-AF65-F5344CB8AC3E}">
        <p14:creationId xmlns:p14="http://schemas.microsoft.com/office/powerpoint/2010/main" val="78622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200"/>
          </a:p>
        </p:txBody>
      </p:sp>
      <p:sp>
        <p:nvSpPr>
          <p:cNvPr id="4" name="Slide Number Placeholder 3"/>
          <p:cNvSpPr>
            <a:spLocks noGrp="1"/>
          </p:cNvSpPr>
          <p:nvPr>
            <p:ph type="sldNum" sz="quarter" idx="10"/>
          </p:nvPr>
        </p:nvSpPr>
        <p:spPr/>
        <p:txBody>
          <a:bodyPr/>
          <a:lstStyle/>
          <a:p>
            <a:fld id="{AF28C8BC-32A5-41CA-88DD-3CEDC5A2DA43}" type="slidenum">
              <a:rPr lang="en-US" smtClean="0"/>
              <a:t>3</a:t>
            </a:fld>
            <a:endParaRPr lang="en-US"/>
          </a:p>
        </p:txBody>
      </p:sp>
    </p:spTree>
    <p:extLst>
      <p:ext uri="{BB962C8B-B14F-4D97-AF65-F5344CB8AC3E}">
        <p14:creationId xmlns:p14="http://schemas.microsoft.com/office/powerpoint/2010/main" val="3630674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1/21/2022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53FBB57-7627-4AE3-80E0-2B0513611E88}"/>
              </a:ext>
            </a:extLst>
          </p:cNvPr>
          <p:cNvSpPr/>
          <p:nvPr userDrawn="1"/>
        </p:nvSpPr>
        <p:spPr>
          <a:xfrm>
            <a:off x="11077303" y="0"/>
            <a:ext cx="1434938" cy="1476103"/>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447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0643"/>
            <a:ext cx="12184879" cy="6816715"/>
          </a:xfrm>
          <a:prstGeom prst="rect">
            <a:avLst/>
          </a:prstGeom>
          <a:noFill/>
          <a:ln>
            <a:noFill/>
          </a:ln>
        </p:spPr>
      </p:pic>
      <p:sp>
        <p:nvSpPr>
          <p:cNvPr id="21" name="Google Shape;2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1/21/2022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10369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28" name="Google Shape;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1/21/2022</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659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213563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5" name="Google Shape;3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6" name="Google Shape;3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1/21/2022</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96177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1/21/2022</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0" y="18651"/>
            <a:ext cx="12191999" cy="6820698"/>
          </a:xfrm>
          <a:prstGeom prst="rect">
            <a:avLst/>
          </a:prstGeom>
          <a:noFill/>
          <a:ln>
            <a:noFill/>
          </a:ln>
        </p:spPr>
      </p:pic>
      <p:sp>
        <p:nvSpPr>
          <p:cNvPr id="11" name="Oval 10">
            <a:extLst>
              <a:ext uri="{FF2B5EF4-FFF2-40B4-BE49-F238E27FC236}">
                <a16:creationId xmlns:a16="http://schemas.microsoft.com/office/drawing/2014/main" id="{9EC2ABB3-FA08-434A-B38F-D1E0217EFE71}"/>
              </a:ext>
            </a:extLst>
          </p:cNvPr>
          <p:cNvSpPr/>
          <p:nvPr userDrawn="1"/>
        </p:nvSpPr>
        <p:spPr>
          <a:xfrm>
            <a:off x="10634743" y="148754"/>
            <a:ext cx="1434938" cy="1476103"/>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74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1/21/2022</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40369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FE1C8935-5503-46B3-AA64-FDD06962785D}" type="datetimeFigureOut">
              <a:rPr lang="en-US" smtClean="0"/>
              <a:t>1/21/2022</a:t>
            </a:fld>
            <a:endParaRPr lang="en-US"/>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692852073"/>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3" r:id="rId4"/>
    <p:sldLayoutId id="2147483690" r:id="rId5"/>
    <p:sldLayoutId id="2147483691" r:id="rId6"/>
    <p:sldLayoutId id="2147483692" r:id="rId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image" Target="../media/image12.gif"/><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gif"/><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notesSlide" Target="../notesSlides/notesSlide1.xml"/><Relationship Id="rId9" Type="http://schemas.openxmlformats.org/officeDocument/2006/relationships/image" Target="../media/image14.gif"/></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3.gif"/><Relationship Id="rId12"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2.gif"/><Relationship Id="rId11" Type="http://schemas.openxmlformats.org/officeDocument/2006/relationships/image" Target="../media/image19.pn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3.gif"/><Relationship Id="rId12"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2.gif"/><Relationship Id="rId11" Type="http://schemas.openxmlformats.org/officeDocument/2006/relationships/image" Target="../media/image19.pn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2.wav"/><Relationship Id="rId7" Type="http://schemas.openxmlformats.org/officeDocument/2006/relationships/image" Target="../media/image13.gif"/><Relationship Id="rId12"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2.gif"/><Relationship Id="rId11" Type="http://schemas.openxmlformats.org/officeDocument/2006/relationships/image" Target="../media/image19.pn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3.gif"/><Relationship Id="rId12"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2.gif"/><Relationship Id="rId11" Type="http://schemas.openxmlformats.org/officeDocument/2006/relationships/image" Target="../media/image19.png"/><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B2D8-8CEA-4B4A-AE31-C621F555572A}"/>
              </a:ext>
            </a:extLst>
          </p:cNvPr>
          <p:cNvSpPr>
            <a:spLocks noGrp="1"/>
          </p:cNvSpPr>
          <p:nvPr>
            <p:ph type="ctrTitle"/>
          </p:nvPr>
        </p:nvSpPr>
        <p:spPr>
          <a:xfrm>
            <a:off x="1524000" y="974560"/>
            <a:ext cx="9144000" cy="2387600"/>
          </a:xfrm>
        </p:spPr>
        <p:txBody>
          <a:bodyPr>
            <a:normAutofit/>
          </a:bodyPr>
          <a:lstStyle/>
          <a:p>
            <a:r>
              <a:rPr lang="en-US" sz="5800" b="1">
                <a:solidFill>
                  <a:srgbClr val="002060"/>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TUẦN 12</a:t>
            </a:r>
            <a:endParaRPr lang="en-US" sz="5800" b="1" dirty="0">
              <a:solidFill>
                <a:srgbClr val="002060"/>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endParaRPr>
          </a:p>
        </p:txBody>
      </p:sp>
      <p:sp>
        <p:nvSpPr>
          <p:cNvPr id="3" name="Subtitle 2">
            <a:extLst>
              <a:ext uri="{FF2B5EF4-FFF2-40B4-BE49-F238E27FC236}">
                <a16:creationId xmlns:a16="http://schemas.microsoft.com/office/drawing/2014/main" id="{E8290B9B-78D3-47BF-8F38-E7F0A7E750CE}"/>
              </a:ext>
            </a:extLst>
          </p:cNvPr>
          <p:cNvSpPr>
            <a:spLocks noGrp="1"/>
          </p:cNvSpPr>
          <p:nvPr>
            <p:ph type="subTitle" idx="1"/>
          </p:nvPr>
        </p:nvSpPr>
        <p:spPr>
          <a:xfrm>
            <a:off x="1448716" y="3570750"/>
            <a:ext cx="9219284" cy="1655762"/>
          </a:xfrm>
        </p:spPr>
        <p:txBody>
          <a:bodyPr>
            <a:noAutofit/>
          </a:bodyPr>
          <a:lstStyle/>
          <a:p>
            <a:r>
              <a:rPr lang="en-US" sz="5400" b="1">
                <a:solidFill>
                  <a:srgbClr val="FF0000"/>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Bài viết 2: Viết về ông bà</a:t>
            </a:r>
            <a:endParaRPr lang="en-US" sz="5400" b="1" dirty="0">
              <a:solidFill>
                <a:srgbClr val="FF0000"/>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endParaRPr>
          </a:p>
        </p:txBody>
      </p:sp>
      <p:sp>
        <p:nvSpPr>
          <p:cNvPr id="7" name="Rectangle 6">
            <a:extLst>
              <a:ext uri="{FF2B5EF4-FFF2-40B4-BE49-F238E27FC236}">
                <a16:creationId xmlns:a16="http://schemas.microsoft.com/office/drawing/2014/main" id="{EAAC7166-F503-422D-BDE1-A83D50999971}"/>
              </a:ext>
            </a:extLst>
          </p:cNvPr>
          <p:cNvSpPr/>
          <p:nvPr/>
        </p:nvSpPr>
        <p:spPr>
          <a:xfrm>
            <a:off x="9628478" y="181195"/>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8" name="Rectangle 7">
            <a:extLst>
              <a:ext uri="{FF2B5EF4-FFF2-40B4-BE49-F238E27FC236}">
                <a16:creationId xmlns:a16="http://schemas.microsoft.com/office/drawing/2014/main" id="{43101047-25E6-45B1-9FAC-C1D2B827DC01}"/>
              </a:ext>
            </a:extLst>
          </p:cNvPr>
          <p:cNvSpPr/>
          <p:nvPr/>
        </p:nvSpPr>
        <p:spPr>
          <a:xfrm>
            <a:off x="11201023" y="760465"/>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52700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1">
            <a:extLst>
              <a:ext uri="{FF2B5EF4-FFF2-40B4-BE49-F238E27FC236}">
                <a16:creationId xmlns:a16="http://schemas.microsoft.com/office/drawing/2014/main" id="{ACD2A31B-E011-4769-9A63-FA528615979D}"/>
              </a:ext>
            </a:extLst>
          </p:cNvPr>
          <p:cNvSpPr txBox="1">
            <a:spLocks/>
          </p:cNvSpPr>
          <p:nvPr/>
        </p:nvSpPr>
        <p:spPr>
          <a:xfrm>
            <a:off x="636104" y="528474"/>
            <a:ext cx="115558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FF0000"/>
                </a:solidFill>
                <a:latin typeface="UTM Avo" panose="02040603050506020204" pitchFamily="18" charset="0"/>
                <a:cs typeface="Arial" panose="020B0604020202020204" pitchFamily="34" charset="0"/>
              </a:rPr>
              <a:t>2. </a:t>
            </a:r>
            <a:r>
              <a:rPr lang="en-US" sz="2800" b="1" dirty="0" err="1">
                <a:solidFill>
                  <a:srgbClr val="FF0000"/>
                </a:solidFill>
                <a:latin typeface="UTM Avo" panose="02040603050506020204" pitchFamily="18" charset="0"/>
                <a:cs typeface="Arial" panose="020B0604020202020204" pitchFamily="34" charset="0"/>
              </a:rPr>
              <a:t>Dựa</a:t>
            </a:r>
            <a:r>
              <a:rPr lang="en-US" sz="2800" b="1" dirty="0">
                <a:solidFill>
                  <a:srgbClr val="FF0000"/>
                </a:solidFill>
                <a:latin typeface="UTM Avo" panose="02040603050506020204" pitchFamily="18" charset="0"/>
                <a:cs typeface="Arial" panose="020B0604020202020204" pitchFamily="34" charset="0"/>
              </a:rPr>
              <a:t> </a:t>
            </a:r>
            <a:r>
              <a:rPr lang="en-US" sz="2800" b="1" dirty="0" err="1">
                <a:solidFill>
                  <a:srgbClr val="FF0000"/>
                </a:solidFill>
                <a:latin typeface="UTM Avo" panose="02040603050506020204" pitchFamily="18" charset="0"/>
                <a:cs typeface="Arial" panose="020B0604020202020204" pitchFamily="34" charset="0"/>
              </a:rPr>
              <a:t>vào</a:t>
            </a:r>
            <a:r>
              <a:rPr lang="en-US" sz="2800" b="1" dirty="0">
                <a:solidFill>
                  <a:srgbClr val="FF0000"/>
                </a:solidFill>
                <a:latin typeface="UTM Avo" panose="02040603050506020204" pitchFamily="18" charset="0"/>
                <a:cs typeface="Arial" panose="020B0604020202020204" pitchFamily="34" charset="0"/>
              </a:rPr>
              <a:t> </a:t>
            </a:r>
            <a:r>
              <a:rPr lang="en-US" sz="2800" b="1" dirty="0" err="1">
                <a:solidFill>
                  <a:srgbClr val="FF0000"/>
                </a:solidFill>
                <a:latin typeface="UTM Avo" panose="02040603050506020204" pitchFamily="18" charset="0"/>
                <a:cs typeface="Arial" panose="020B0604020202020204" pitchFamily="34" charset="0"/>
              </a:rPr>
              <a:t>những</a:t>
            </a:r>
            <a:r>
              <a:rPr lang="en-US" sz="2800" b="1" dirty="0">
                <a:solidFill>
                  <a:srgbClr val="FF0000"/>
                </a:solidFill>
                <a:latin typeface="UTM Avo" panose="02040603050506020204" pitchFamily="18" charset="0"/>
                <a:cs typeface="Arial" panose="020B0604020202020204" pitchFamily="34" charset="0"/>
              </a:rPr>
              <a:t> </a:t>
            </a:r>
            <a:r>
              <a:rPr lang="en-US" sz="2800" b="1" dirty="0" err="1">
                <a:solidFill>
                  <a:srgbClr val="FF0000"/>
                </a:solidFill>
                <a:latin typeface="UTM Avo" panose="02040603050506020204" pitchFamily="18" charset="0"/>
                <a:cs typeface="Arial" panose="020B0604020202020204" pitchFamily="34" charset="0"/>
              </a:rPr>
              <a:t>điều</a:t>
            </a:r>
            <a:r>
              <a:rPr lang="en-US" sz="2800" b="1" dirty="0">
                <a:solidFill>
                  <a:srgbClr val="FF0000"/>
                </a:solidFill>
                <a:latin typeface="UTM Avo" panose="02040603050506020204" pitchFamily="18" charset="0"/>
                <a:cs typeface="Arial" panose="020B0604020202020204" pitchFamily="34" charset="0"/>
              </a:rPr>
              <a:t> </a:t>
            </a:r>
            <a:r>
              <a:rPr lang="en-US" sz="2800" b="1" dirty="0" err="1">
                <a:solidFill>
                  <a:srgbClr val="FF0000"/>
                </a:solidFill>
                <a:latin typeface="UTM Avo" panose="02040603050506020204" pitchFamily="18" charset="0"/>
                <a:cs typeface="Arial" panose="020B0604020202020204" pitchFamily="34" charset="0"/>
              </a:rPr>
              <a:t>vừa</a:t>
            </a:r>
            <a:r>
              <a:rPr lang="en-US" sz="2800" b="1" dirty="0">
                <a:solidFill>
                  <a:srgbClr val="FF0000"/>
                </a:solidFill>
                <a:latin typeface="UTM Avo" panose="02040603050506020204" pitchFamily="18" charset="0"/>
                <a:cs typeface="Arial" panose="020B0604020202020204" pitchFamily="34" charset="0"/>
              </a:rPr>
              <a:t> </a:t>
            </a:r>
            <a:r>
              <a:rPr lang="en-US" sz="2800" b="1" dirty="0" err="1">
                <a:solidFill>
                  <a:srgbClr val="FF0000"/>
                </a:solidFill>
                <a:latin typeface="UTM Avo" panose="02040603050506020204" pitchFamily="18" charset="0"/>
                <a:cs typeface="Arial" panose="020B0604020202020204" pitchFamily="34" charset="0"/>
              </a:rPr>
              <a:t>kể</a:t>
            </a:r>
            <a:r>
              <a:rPr lang="en-US" sz="2800" b="1" dirty="0">
                <a:solidFill>
                  <a:srgbClr val="FF0000"/>
                </a:solidFill>
                <a:latin typeface="UTM Avo" panose="02040603050506020204" pitchFamily="18" charset="0"/>
                <a:cs typeface="Arial" panose="020B0604020202020204" pitchFamily="34" charset="0"/>
              </a:rPr>
              <a:t>, </a:t>
            </a:r>
            <a:r>
              <a:rPr lang="en-US" sz="2800" b="1" dirty="0" err="1">
                <a:solidFill>
                  <a:srgbClr val="FF0000"/>
                </a:solidFill>
                <a:latin typeface="UTM Avo" panose="02040603050506020204" pitchFamily="18" charset="0"/>
                <a:cs typeface="Arial" panose="020B0604020202020204" pitchFamily="34" charset="0"/>
              </a:rPr>
              <a:t>em</a:t>
            </a:r>
            <a:r>
              <a:rPr lang="en-US" sz="2800" b="1" dirty="0">
                <a:solidFill>
                  <a:srgbClr val="FF0000"/>
                </a:solidFill>
                <a:latin typeface="UTM Avo" panose="02040603050506020204" pitchFamily="18" charset="0"/>
                <a:cs typeface="Arial" panose="020B0604020202020204" pitchFamily="34" charset="0"/>
              </a:rPr>
              <a:t> </a:t>
            </a:r>
            <a:r>
              <a:rPr lang="en-US" sz="2800" b="1" dirty="0" err="1">
                <a:solidFill>
                  <a:srgbClr val="FF0000"/>
                </a:solidFill>
                <a:latin typeface="UTM Avo" panose="02040603050506020204" pitchFamily="18" charset="0"/>
                <a:cs typeface="Arial" panose="020B0604020202020204" pitchFamily="34" charset="0"/>
              </a:rPr>
              <a:t>hãy</a:t>
            </a:r>
            <a:r>
              <a:rPr lang="en-US" sz="2800" b="1" dirty="0">
                <a:solidFill>
                  <a:srgbClr val="FF0000"/>
                </a:solidFill>
                <a:latin typeface="UTM Avo" panose="02040603050506020204" pitchFamily="18" charset="0"/>
                <a:cs typeface="Arial" panose="020B0604020202020204" pitchFamily="34" charset="0"/>
              </a:rPr>
              <a:t> </a:t>
            </a:r>
            <a:r>
              <a:rPr lang="en-US" sz="2800" b="1" dirty="0" err="1">
                <a:solidFill>
                  <a:srgbClr val="FF0000"/>
                </a:solidFill>
                <a:latin typeface="UTM Avo" panose="02040603050506020204" pitchFamily="18" charset="0"/>
                <a:cs typeface="Arial" panose="020B0604020202020204" pitchFamily="34" charset="0"/>
              </a:rPr>
              <a:t>viết</a:t>
            </a:r>
            <a:r>
              <a:rPr lang="en-US" sz="2800" b="1" dirty="0">
                <a:solidFill>
                  <a:srgbClr val="FF0000"/>
                </a:solidFill>
                <a:latin typeface="UTM Avo" panose="02040603050506020204" pitchFamily="18" charset="0"/>
                <a:cs typeface="Arial" panose="020B0604020202020204" pitchFamily="34" charset="0"/>
              </a:rPr>
              <a:t> 4-5 </a:t>
            </a:r>
            <a:r>
              <a:rPr lang="en-US" sz="2800" b="1" dirty="0" err="1">
                <a:solidFill>
                  <a:srgbClr val="FF0000"/>
                </a:solidFill>
                <a:latin typeface="UTM Avo" panose="02040603050506020204" pitchFamily="18" charset="0"/>
                <a:cs typeface="Arial" panose="020B0604020202020204" pitchFamily="34" charset="0"/>
              </a:rPr>
              <a:t>câu</a:t>
            </a:r>
            <a:r>
              <a:rPr lang="en-US" sz="2800" b="1" dirty="0">
                <a:solidFill>
                  <a:srgbClr val="FF0000"/>
                </a:solidFill>
                <a:latin typeface="UTM Avo" panose="02040603050506020204" pitchFamily="18" charset="0"/>
                <a:cs typeface="Arial" panose="020B0604020202020204" pitchFamily="34" charset="0"/>
              </a:rPr>
              <a:t> </a:t>
            </a:r>
            <a:r>
              <a:rPr lang="en-US" sz="2800" b="1" dirty="0" err="1">
                <a:solidFill>
                  <a:srgbClr val="FF0000"/>
                </a:solidFill>
                <a:latin typeface="UTM Avo" panose="02040603050506020204" pitchFamily="18" charset="0"/>
                <a:cs typeface="Arial" panose="020B0604020202020204" pitchFamily="34" charset="0"/>
              </a:rPr>
              <a:t>về</a:t>
            </a:r>
            <a:r>
              <a:rPr lang="en-US" sz="2800" b="1" dirty="0">
                <a:solidFill>
                  <a:srgbClr val="FF0000"/>
                </a:solidFill>
                <a:latin typeface="UTM Avo" panose="02040603050506020204" pitchFamily="18" charset="0"/>
                <a:cs typeface="Arial" panose="020B0604020202020204" pitchFamily="34" charset="0"/>
              </a:rPr>
              <a:t> </a:t>
            </a:r>
            <a:r>
              <a:rPr lang="en-US" sz="2800" b="1" dirty="0" err="1">
                <a:solidFill>
                  <a:srgbClr val="FF0000"/>
                </a:solidFill>
                <a:latin typeface="UTM Avo" panose="02040603050506020204" pitchFamily="18" charset="0"/>
                <a:cs typeface="Arial" panose="020B0604020202020204" pitchFamily="34" charset="0"/>
              </a:rPr>
              <a:t>ông</a:t>
            </a:r>
            <a:r>
              <a:rPr lang="en-US" sz="2800" b="1" dirty="0">
                <a:solidFill>
                  <a:srgbClr val="FF0000"/>
                </a:solidFill>
                <a:latin typeface="UTM Avo" panose="02040603050506020204" pitchFamily="18" charset="0"/>
                <a:cs typeface="Arial" panose="020B0604020202020204" pitchFamily="34" charset="0"/>
              </a:rPr>
              <a:t> (</a:t>
            </a:r>
            <a:r>
              <a:rPr lang="en-US" sz="2800" b="1" dirty="0" err="1">
                <a:solidFill>
                  <a:srgbClr val="FF0000"/>
                </a:solidFill>
                <a:latin typeface="UTM Avo" panose="02040603050506020204" pitchFamily="18" charset="0"/>
                <a:cs typeface="Arial" panose="020B0604020202020204" pitchFamily="34" charset="0"/>
              </a:rPr>
              <a:t>bà</a:t>
            </a:r>
            <a:r>
              <a:rPr lang="en-US" sz="2800" b="1" dirty="0">
                <a:solidFill>
                  <a:srgbClr val="FF0000"/>
                </a:solidFill>
                <a:latin typeface="UTM Avo" panose="02040603050506020204" pitchFamily="18" charset="0"/>
                <a:cs typeface="Arial" panose="020B0604020202020204" pitchFamily="34" charset="0"/>
              </a:rPr>
              <a:t>) </a:t>
            </a:r>
            <a:r>
              <a:rPr lang="en-US" sz="2800" b="1" dirty="0" err="1">
                <a:solidFill>
                  <a:srgbClr val="FF0000"/>
                </a:solidFill>
                <a:latin typeface="UTM Avo" panose="02040603050506020204" pitchFamily="18" charset="0"/>
                <a:cs typeface="Arial" panose="020B0604020202020204" pitchFamily="34" charset="0"/>
              </a:rPr>
              <a:t>của</a:t>
            </a:r>
            <a:r>
              <a:rPr lang="en-US" sz="2800" b="1" dirty="0">
                <a:solidFill>
                  <a:srgbClr val="FF0000"/>
                </a:solidFill>
                <a:latin typeface="UTM Avo" panose="02040603050506020204" pitchFamily="18" charset="0"/>
                <a:cs typeface="Arial" panose="020B0604020202020204" pitchFamily="34" charset="0"/>
              </a:rPr>
              <a:t> </a:t>
            </a:r>
            <a:r>
              <a:rPr lang="en-US" sz="2800" b="1" dirty="0" err="1">
                <a:solidFill>
                  <a:srgbClr val="FF0000"/>
                </a:solidFill>
                <a:latin typeface="UTM Avo" panose="02040603050506020204" pitchFamily="18" charset="0"/>
                <a:cs typeface="Arial" panose="020B0604020202020204" pitchFamily="34" charset="0"/>
              </a:rPr>
              <a:t>em</a:t>
            </a:r>
            <a:r>
              <a:rPr lang="en-US" sz="2800" b="1" dirty="0">
                <a:solidFill>
                  <a:srgbClr val="FF0000"/>
                </a:solidFill>
                <a:latin typeface="UTM Avo" panose="02040603050506020204" pitchFamily="18" charset="0"/>
                <a:cs typeface="Arial" panose="020B0604020202020204" pitchFamily="34" charset="0"/>
              </a:rPr>
              <a:t>.</a:t>
            </a:r>
            <a:endParaRPr lang="en-US" sz="2800" dirty="0">
              <a:latin typeface="UTM Avo" panose="02040603050506020204" pitchFamily="18" charset="0"/>
              <a:cs typeface="Arial" panose="020B0604020202020204" pitchFamily="34" charset="0"/>
            </a:endParaRPr>
          </a:p>
        </p:txBody>
      </p:sp>
      <p:sp>
        <p:nvSpPr>
          <p:cNvPr id="6" name="Hình chữ nhật: Góc Tròn 5">
            <a:extLst>
              <a:ext uri="{FF2B5EF4-FFF2-40B4-BE49-F238E27FC236}">
                <a16:creationId xmlns:a16="http://schemas.microsoft.com/office/drawing/2014/main" id="{E6B26E05-A477-4415-AF02-EBA02368CB08}"/>
              </a:ext>
            </a:extLst>
          </p:cNvPr>
          <p:cNvSpPr/>
          <p:nvPr/>
        </p:nvSpPr>
        <p:spPr>
          <a:xfrm>
            <a:off x="1080052" y="1728086"/>
            <a:ext cx="3101009" cy="62607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UTM Avo" panose="02040603050506020204" pitchFamily="18" charset="0"/>
                <a:cs typeface="Arial" panose="020B0604020202020204" pitchFamily="34" charset="0"/>
              </a:rPr>
              <a:t>Câu</a:t>
            </a:r>
            <a:r>
              <a:rPr lang="en-US" sz="2800" dirty="0">
                <a:solidFill>
                  <a:schemeClr val="tx1"/>
                </a:solidFill>
                <a:latin typeface="UTM Avo" panose="02040603050506020204" pitchFamily="18" charset="0"/>
                <a:cs typeface="Arial" panose="020B0604020202020204" pitchFamily="34" charset="0"/>
              </a:rPr>
              <a:t> </a:t>
            </a:r>
            <a:r>
              <a:rPr lang="en-US" sz="2800" dirty="0" err="1">
                <a:solidFill>
                  <a:schemeClr val="tx1"/>
                </a:solidFill>
                <a:latin typeface="UTM Avo" panose="02040603050506020204" pitchFamily="18" charset="0"/>
                <a:cs typeface="Arial" panose="020B0604020202020204" pitchFamily="34" charset="0"/>
              </a:rPr>
              <a:t>hỏi</a:t>
            </a:r>
            <a:r>
              <a:rPr lang="en-US" sz="2800" dirty="0">
                <a:solidFill>
                  <a:schemeClr val="tx1"/>
                </a:solidFill>
                <a:latin typeface="UTM Avo" panose="02040603050506020204" pitchFamily="18" charset="0"/>
                <a:cs typeface="Arial" panose="020B0604020202020204" pitchFamily="34" charset="0"/>
              </a:rPr>
              <a:t> </a:t>
            </a:r>
            <a:r>
              <a:rPr lang="en-US" sz="2800" dirty="0" err="1">
                <a:solidFill>
                  <a:schemeClr val="tx1"/>
                </a:solidFill>
                <a:latin typeface="UTM Avo" panose="02040603050506020204" pitchFamily="18" charset="0"/>
                <a:cs typeface="Arial" panose="020B0604020202020204" pitchFamily="34" charset="0"/>
              </a:rPr>
              <a:t>gợi</a:t>
            </a:r>
            <a:r>
              <a:rPr lang="en-US" sz="2800" dirty="0">
                <a:solidFill>
                  <a:schemeClr val="tx1"/>
                </a:solidFill>
                <a:latin typeface="UTM Avo" panose="02040603050506020204" pitchFamily="18" charset="0"/>
                <a:cs typeface="Arial" panose="020B0604020202020204" pitchFamily="34" charset="0"/>
              </a:rPr>
              <a:t> ý</a:t>
            </a:r>
          </a:p>
        </p:txBody>
      </p:sp>
      <p:sp>
        <p:nvSpPr>
          <p:cNvPr id="7" name="Hình chữ nhật: Góc Tròn 6">
            <a:extLst>
              <a:ext uri="{FF2B5EF4-FFF2-40B4-BE49-F238E27FC236}">
                <a16:creationId xmlns:a16="http://schemas.microsoft.com/office/drawing/2014/main" id="{AB599981-925C-4BCC-8186-CBADFF7469BE}"/>
              </a:ext>
            </a:extLst>
          </p:cNvPr>
          <p:cNvSpPr/>
          <p:nvPr/>
        </p:nvSpPr>
        <p:spPr>
          <a:xfrm>
            <a:off x="7354959" y="1614225"/>
            <a:ext cx="3101009" cy="6592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UTM Avo" panose="02040603050506020204" pitchFamily="18" charset="0"/>
                <a:cs typeface="Arial" panose="020B0604020202020204" pitchFamily="34" charset="0"/>
              </a:rPr>
              <a:t>Trả</a:t>
            </a:r>
            <a:r>
              <a:rPr lang="en-US" sz="2800" dirty="0">
                <a:solidFill>
                  <a:schemeClr val="tx1"/>
                </a:solidFill>
                <a:latin typeface="UTM Avo" panose="02040603050506020204" pitchFamily="18" charset="0"/>
                <a:cs typeface="Arial" panose="020B0604020202020204" pitchFamily="34" charset="0"/>
              </a:rPr>
              <a:t> </a:t>
            </a:r>
            <a:r>
              <a:rPr lang="en-US" sz="2800" dirty="0" err="1">
                <a:solidFill>
                  <a:schemeClr val="tx1"/>
                </a:solidFill>
                <a:latin typeface="UTM Avo" panose="02040603050506020204" pitchFamily="18" charset="0"/>
                <a:cs typeface="Arial" panose="020B0604020202020204" pitchFamily="34" charset="0"/>
              </a:rPr>
              <a:t>lời</a:t>
            </a:r>
            <a:endParaRPr lang="en-US" sz="2800" dirty="0">
              <a:solidFill>
                <a:schemeClr val="tx1"/>
              </a:solidFill>
              <a:latin typeface="UTM Avo" panose="02040603050506020204" pitchFamily="18" charset="0"/>
              <a:cs typeface="Arial" panose="020B0604020202020204" pitchFamily="34" charset="0"/>
            </a:endParaRPr>
          </a:p>
        </p:txBody>
      </p:sp>
      <p:cxnSp>
        <p:nvCxnSpPr>
          <p:cNvPr id="8" name="Đường nối Thẳng 7">
            <a:extLst>
              <a:ext uri="{FF2B5EF4-FFF2-40B4-BE49-F238E27FC236}">
                <a16:creationId xmlns:a16="http://schemas.microsoft.com/office/drawing/2014/main" id="{76054C24-8D04-4FA1-8528-D8579BD2D3ED}"/>
              </a:ext>
            </a:extLst>
          </p:cNvPr>
          <p:cNvCxnSpPr>
            <a:cxnSpLocks/>
          </p:cNvCxnSpPr>
          <p:nvPr/>
        </p:nvCxnSpPr>
        <p:spPr>
          <a:xfrm>
            <a:off x="5817708" y="1967948"/>
            <a:ext cx="0" cy="46626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Hộp Văn bản 8">
            <a:extLst>
              <a:ext uri="{FF2B5EF4-FFF2-40B4-BE49-F238E27FC236}">
                <a16:creationId xmlns:a16="http://schemas.microsoft.com/office/drawing/2014/main" id="{E34FF963-4902-437D-891B-7FFD5EDCFD07}"/>
              </a:ext>
            </a:extLst>
          </p:cNvPr>
          <p:cNvSpPr txBox="1"/>
          <p:nvPr/>
        </p:nvSpPr>
        <p:spPr>
          <a:xfrm>
            <a:off x="371062" y="2464907"/>
            <a:ext cx="5274360" cy="461665"/>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sẽ</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kể</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về</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ông</a:t>
            </a:r>
            <a:r>
              <a:rPr lang="en-US" sz="2300" dirty="0">
                <a:latin typeface="UTM Avo" panose="02040603050506020204" pitchFamily="18" charset="0"/>
                <a:cs typeface="Arial" panose="020B0604020202020204" pitchFamily="34" charset="0"/>
              </a:rPr>
              <a:t> hay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a:t>
            </a:r>
          </a:p>
        </p:txBody>
      </p:sp>
      <p:sp>
        <p:nvSpPr>
          <p:cNvPr id="10" name="Hộp Văn bản 9">
            <a:extLst>
              <a:ext uri="{FF2B5EF4-FFF2-40B4-BE49-F238E27FC236}">
                <a16:creationId xmlns:a16="http://schemas.microsoft.com/office/drawing/2014/main" id="{811B900A-D61C-499E-B98C-7FED77199230}"/>
              </a:ext>
            </a:extLst>
          </p:cNvPr>
          <p:cNvSpPr txBox="1"/>
          <p:nvPr/>
        </p:nvSpPr>
        <p:spPr>
          <a:xfrm>
            <a:off x="371062" y="3049682"/>
            <a:ext cx="5274360" cy="461665"/>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Ông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bao </a:t>
            </a:r>
            <a:r>
              <a:rPr lang="en-US" sz="2300" dirty="0" err="1">
                <a:latin typeface="UTM Avo" panose="02040603050506020204" pitchFamily="18" charset="0"/>
                <a:cs typeface="Arial" panose="020B0604020202020204" pitchFamily="34" charset="0"/>
              </a:rPr>
              <a:t>nhiêu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tuổi</a:t>
            </a:r>
            <a:r>
              <a:rPr lang="en-US" sz="2300" dirty="0">
                <a:latin typeface="UTM Avo" panose="02040603050506020204" pitchFamily="18" charset="0"/>
                <a:cs typeface="Arial" panose="020B0604020202020204" pitchFamily="34" charset="0"/>
              </a:rPr>
              <a:t>?</a:t>
            </a:r>
          </a:p>
        </p:txBody>
      </p:sp>
      <p:sp>
        <p:nvSpPr>
          <p:cNvPr id="11" name="Hộp Văn bản 10">
            <a:extLst>
              <a:ext uri="{FF2B5EF4-FFF2-40B4-BE49-F238E27FC236}">
                <a16:creationId xmlns:a16="http://schemas.microsoft.com/office/drawing/2014/main" id="{AF45C1E1-EC05-4CFC-A5E2-CF3E57207EA5}"/>
              </a:ext>
            </a:extLst>
          </p:cNvPr>
          <p:cNvSpPr txBox="1"/>
          <p:nvPr/>
        </p:nvSpPr>
        <p:spPr>
          <a:xfrm>
            <a:off x="371062" y="3647664"/>
            <a:ext cx="5274360" cy="830997"/>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Hình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dáng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tính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tình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của</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ông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a:t>
            </a:r>
            <a:r>
              <a:rPr lang="vi-VN" sz="2300" dirty="0">
                <a:latin typeface="+mj-lt"/>
                <a:cs typeface="Arial" panose="020B0604020202020204" pitchFamily="34" charset="0"/>
              </a:rPr>
              <a:t>ư</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thế</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nào</a:t>
            </a:r>
            <a:r>
              <a:rPr lang="en-US" sz="2300" dirty="0">
                <a:latin typeface="UTM Avo" panose="02040603050506020204" pitchFamily="18" charset="0"/>
                <a:cs typeface="Arial" panose="020B0604020202020204" pitchFamily="34" charset="0"/>
              </a:rPr>
              <a:t>?</a:t>
            </a:r>
          </a:p>
        </p:txBody>
      </p:sp>
      <p:sp>
        <p:nvSpPr>
          <p:cNvPr id="12" name="Hộp Văn bản 11">
            <a:extLst>
              <a:ext uri="{FF2B5EF4-FFF2-40B4-BE49-F238E27FC236}">
                <a16:creationId xmlns:a16="http://schemas.microsoft.com/office/drawing/2014/main" id="{1F40C1EB-CD63-40C1-A181-B0D21FC59DDD}"/>
              </a:ext>
            </a:extLst>
          </p:cNvPr>
          <p:cNvSpPr txBox="1"/>
          <p:nvPr/>
        </p:nvSpPr>
        <p:spPr>
          <a:xfrm>
            <a:off x="457205" y="4852498"/>
            <a:ext cx="5274360" cy="461665"/>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yêu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quý</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a:t>
            </a:r>
            <a:r>
              <a:rPr lang="vi-VN" sz="2300" dirty="0">
                <a:latin typeface="+mj-lt"/>
                <a:cs typeface="Arial" panose="020B0604020202020204" pitchFamily="34" charset="0"/>
              </a:rPr>
              <a:t>ư</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thế</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nào</a:t>
            </a:r>
            <a:r>
              <a:rPr lang="en-US" sz="2300" dirty="0">
                <a:latin typeface="UTM Avo" panose="02040603050506020204" pitchFamily="18" charset="0"/>
                <a:cs typeface="Arial" panose="020B0604020202020204" pitchFamily="34" charset="0"/>
              </a:rPr>
              <a:t>?</a:t>
            </a:r>
          </a:p>
        </p:txBody>
      </p:sp>
      <p:sp>
        <p:nvSpPr>
          <p:cNvPr id="13" name="Hộp Văn bản 12">
            <a:extLst>
              <a:ext uri="{FF2B5EF4-FFF2-40B4-BE49-F238E27FC236}">
                <a16:creationId xmlns:a16="http://schemas.microsoft.com/office/drawing/2014/main" id="{F49CCC1E-ECC5-4FC4-BF54-5B746B805CAE}"/>
              </a:ext>
            </a:extLst>
          </p:cNvPr>
          <p:cNvSpPr txBox="1"/>
          <p:nvPr/>
        </p:nvSpPr>
        <p:spPr>
          <a:xfrm>
            <a:off x="457205" y="5793771"/>
            <a:ext cx="5274360" cy="830997"/>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đã</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thể</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hiện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tình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cảm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yêu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a:t>
            </a:r>
            <a:r>
              <a:rPr lang="vi-VN" sz="2300" dirty="0">
                <a:latin typeface="UTM Avo" panose="02040603050506020204" pitchFamily="18" charset="0"/>
                <a:cs typeface="Arial" panose="020B0604020202020204" pitchFamily="34" charset="0"/>
              </a:rPr>
              <a:t>ư</a:t>
            </a:r>
            <a:r>
              <a:rPr lang="en-US" sz="2300" dirty="0" err="1">
                <a:latin typeface="UTM Avo" panose="02040603050506020204" pitchFamily="18" charset="0"/>
                <a:cs typeface="Arial" panose="020B0604020202020204" pitchFamily="34" charset="0"/>
              </a:rPr>
              <a:t>ơng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ông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a:t>
            </a:r>
            <a:r>
              <a:rPr lang="vi-VN" sz="2300" dirty="0">
                <a:latin typeface="+mj-lt"/>
                <a:cs typeface="Arial" panose="020B0604020202020204" pitchFamily="34" charset="0"/>
              </a:rPr>
              <a:t>ư</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thế</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nào</a:t>
            </a:r>
            <a:r>
              <a:rPr lang="en-US" sz="2300" dirty="0">
                <a:latin typeface="UTM Avo" panose="02040603050506020204" pitchFamily="18" charset="0"/>
                <a:cs typeface="Arial" panose="020B0604020202020204" pitchFamily="34" charset="0"/>
              </a:rPr>
              <a:t>?</a:t>
            </a:r>
          </a:p>
        </p:txBody>
      </p:sp>
      <p:sp>
        <p:nvSpPr>
          <p:cNvPr id="14" name="Hộp Văn bản 13">
            <a:extLst>
              <a:ext uri="{FF2B5EF4-FFF2-40B4-BE49-F238E27FC236}">
                <a16:creationId xmlns:a16="http://schemas.microsoft.com/office/drawing/2014/main" id="{FF32749D-31F1-4813-AEEF-3561C142E115}"/>
              </a:ext>
            </a:extLst>
          </p:cNvPr>
          <p:cNvSpPr txBox="1"/>
          <p:nvPr/>
        </p:nvSpPr>
        <p:spPr>
          <a:xfrm>
            <a:off x="5989995" y="2398846"/>
            <a:ext cx="5274360" cy="461665"/>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sẽ</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kể</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về</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ngoại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của</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a:t>
            </a:r>
          </a:p>
        </p:txBody>
      </p:sp>
      <p:sp>
        <p:nvSpPr>
          <p:cNvPr id="15" name="Hộp Văn bản 14">
            <a:extLst>
              <a:ext uri="{FF2B5EF4-FFF2-40B4-BE49-F238E27FC236}">
                <a16:creationId xmlns:a16="http://schemas.microsoft.com/office/drawing/2014/main" id="{5F63489D-DD97-42AF-97F0-9FD60B03316E}"/>
              </a:ext>
            </a:extLst>
          </p:cNvPr>
          <p:cNvSpPr txBox="1"/>
          <p:nvPr/>
        </p:nvSpPr>
        <p:spPr>
          <a:xfrm>
            <a:off x="5989995" y="2950302"/>
            <a:ext cx="5274360" cy="461665"/>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đã</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ngoài</a:t>
            </a:r>
            <a:r>
              <a:rPr lang="en-US" sz="2300" dirty="0">
                <a:latin typeface="UTM Avo" panose="02040603050506020204" pitchFamily="18" charset="0"/>
                <a:cs typeface="Arial" panose="020B0604020202020204" pitchFamily="34" charset="0"/>
              </a:rPr>
              <a:t> 60 </a:t>
            </a:r>
            <a:r>
              <a:rPr lang="en-US" sz="2300" dirty="0" err="1">
                <a:latin typeface="UTM Avo" panose="02040603050506020204" pitchFamily="18" charset="0"/>
                <a:cs typeface="Arial" panose="020B0604020202020204" pitchFamily="34" charset="0"/>
              </a:rPr>
              <a:t>tuổi</a:t>
            </a:r>
            <a:r>
              <a:rPr lang="en-US" sz="2300" dirty="0">
                <a:latin typeface="UTM Avo" panose="02040603050506020204" pitchFamily="18" charset="0"/>
                <a:cs typeface="Arial" panose="020B0604020202020204" pitchFamily="34" charset="0"/>
              </a:rPr>
              <a:t>.</a:t>
            </a:r>
          </a:p>
        </p:txBody>
      </p:sp>
      <p:sp>
        <p:nvSpPr>
          <p:cNvPr id="16" name="Hộp Văn bản 15">
            <a:extLst>
              <a:ext uri="{FF2B5EF4-FFF2-40B4-BE49-F238E27FC236}">
                <a16:creationId xmlns:a16="http://schemas.microsoft.com/office/drawing/2014/main" id="{4F7FAED9-02EA-4897-BA60-A24EDEABF171}"/>
              </a:ext>
            </a:extLst>
          </p:cNvPr>
          <p:cNvSpPr txBox="1"/>
          <p:nvPr/>
        </p:nvSpPr>
        <p:spPr>
          <a:xfrm>
            <a:off x="5989994" y="3508528"/>
            <a:ext cx="5830941" cy="1154162"/>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Dù</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lớn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tuổi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a:t>
            </a:r>
            <a:r>
              <a:rPr lang="vi-VN" sz="2300" dirty="0">
                <a:latin typeface="UTM Avo" panose="02040603050506020204" pitchFamily="18" charset="0"/>
                <a:cs typeface="Arial" panose="020B0604020202020204" pitchFamily="34" charset="0"/>
              </a:rPr>
              <a:t>ư</a:t>
            </a:r>
            <a:r>
              <a:rPr lang="en-US" sz="2300" dirty="0">
                <a:latin typeface="UTM Avo" panose="02040603050506020204" pitchFamily="18" charset="0"/>
                <a:cs typeface="Arial" panose="020B0604020202020204" pitchFamily="34" charset="0"/>
              </a:rPr>
              <a:t>ng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vẫn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rất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khỏe</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mạnh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lại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nhanh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nhẹn</a:t>
            </a:r>
            <a:r>
              <a:rPr lang="en-US" sz="2300" dirty="0">
                <a:latin typeface="UTM Avo" panose="02040603050506020204" pitchFamily="18" charset="0"/>
                <a:cs typeface="Arial" panose="020B0604020202020204" pitchFamily="34" charset="0"/>
              </a:rPr>
              <a:t> c</a:t>
            </a:r>
            <a:r>
              <a:rPr lang="vi-VN" sz="2300" dirty="0">
                <a:latin typeface="UTM Avo" panose="02040603050506020204" pitchFamily="18" charset="0"/>
                <a:cs typeface="Arial" panose="020B0604020202020204" pitchFamily="34" charset="0"/>
              </a:rPr>
              <a:t>ư</a:t>
            </a:r>
            <a:r>
              <a:rPr lang="en-US" sz="2300" dirty="0" err="1">
                <a:latin typeface="UTM Avo" panose="02040603050506020204" pitchFamily="18" charset="0"/>
                <a:cs typeface="Arial" panose="020B0604020202020204" pitchFamily="34" charset="0"/>
              </a:rPr>
              <a:t>ời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nói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vui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vẻ</a:t>
            </a:r>
            <a:r>
              <a:rPr lang="en-US" sz="2300" dirty="0">
                <a:latin typeface="UTM Avo" panose="02040603050506020204" pitchFamily="18" charset="0"/>
                <a:cs typeface="Arial" panose="020B0604020202020204" pitchFamily="34" charset="0"/>
              </a:rPr>
              <a:t>.</a:t>
            </a:r>
          </a:p>
        </p:txBody>
      </p:sp>
      <p:sp>
        <p:nvSpPr>
          <p:cNvPr id="17" name="Hộp Văn bản 16">
            <a:extLst>
              <a:ext uri="{FF2B5EF4-FFF2-40B4-BE49-F238E27FC236}">
                <a16:creationId xmlns:a16="http://schemas.microsoft.com/office/drawing/2014/main" id="{F703190D-7B9C-4B7F-A88F-10556E13D5D0}"/>
              </a:ext>
            </a:extLst>
          </p:cNvPr>
          <p:cNvSpPr txBox="1"/>
          <p:nvPr/>
        </p:nvSpPr>
        <p:spPr>
          <a:xfrm>
            <a:off x="6076137" y="4684100"/>
            <a:ext cx="5850817" cy="1154162"/>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rất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yêu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chăm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sóc</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từ</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khi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mới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chào</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đời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luôn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dành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cho</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những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điều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tuyệt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vời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nhất</a:t>
            </a:r>
            <a:r>
              <a:rPr lang="en-US" sz="2300" dirty="0">
                <a:latin typeface="UTM Avo" panose="02040603050506020204" pitchFamily="18" charset="0"/>
                <a:cs typeface="Arial" panose="020B0604020202020204" pitchFamily="34" charset="0"/>
              </a:rPr>
              <a:t>.</a:t>
            </a:r>
          </a:p>
        </p:txBody>
      </p:sp>
      <p:sp>
        <p:nvSpPr>
          <p:cNvPr id="18" name="Hộp Văn bản 17">
            <a:extLst>
              <a:ext uri="{FF2B5EF4-FFF2-40B4-BE49-F238E27FC236}">
                <a16:creationId xmlns:a16="http://schemas.microsoft.com/office/drawing/2014/main" id="{5C34AE8D-0B4E-4A61-8761-1E30219FCC3C}"/>
              </a:ext>
            </a:extLst>
          </p:cNvPr>
          <p:cNvSpPr txBox="1"/>
          <p:nvPr/>
        </p:nvSpPr>
        <p:spPr>
          <a:xfrm>
            <a:off x="5989994" y="5884429"/>
            <a:ext cx="5936959" cy="800219"/>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yêu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a:t>
            </a:r>
            <a:r>
              <a:rPr lang="vi-VN" sz="2300" dirty="0">
                <a:latin typeface="UTM Avo" panose="02040603050506020204" pitchFamily="18" charset="0"/>
                <a:cs typeface="Arial" panose="020B0604020202020204" pitchFamily="34" charset="0"/>
              </a:rPr>
              <a:t>ư</a:t>
            </a:r>
            <a:r>
              <a:rPr lang="en-US" sz="2300" dirty="0" err="1">
                <a:latin typeface="UTM Avo" panose="02040603050506020204" pitchFamily="18" charset="0"/>
                <a:cs typeface="Arial" panose="020B0604020202020204" pitchFamily="34" charset="0"/>
              </a:rPr>
              <a:t>ơng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hứa</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sẽ</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học</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thật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giỏi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để</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vui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sống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mãi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với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632524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31884C49-E646-42C7-B68A-B71E25836C93}"/>
              </a:ext>
            </a:extLst>
          </p:cNvPr>
          <p:cNvSpPr txBox="1"/>
          <p:nvPr/>
        </p:nvSpPr>
        <p:spPr>
          <a:xfrm>
            <a:off x="1225827" y="1988028"/>
            <a:ext cx="9740346" cy="3878819"/>
          </a:xfrm>
          <a:prstGeom prst="rect">
            <a:avLst/>
          </a:prstGeom>
          <a:noFill/>
        </p:spPr>
        <p:txBody>
          <a:bodyPr wrap="square" rtlCol="0">
            <a:spAutoFit/>
          </a:bodyPr>
          <a:lstStyle/>
          <a:p>
            <a:pPr algn="just">
              <a:lnSpc>
                <a:spcPct val="150000"/>
              </a:lnSpc>
            </a:pP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Em</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sẽ</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kể</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về</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bà</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ngoại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của</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em</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Bà</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đã</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ngoài</a:t>
            </a:r>
            <a:r>
              <a:rPr lang="en-US" sz="2800" dirty="0">
                <a:latin typeface="UTM Avo" panose="02040603050506020204" pitchFamily="18" charset="0"/>
                <a:cs typeface="Arial" panose="020B0604020202020204" pitchFamily="34" charset="0"/>
              </a:rPr>
              <a:t> 60 </a:t>
            </a:r>
            <a:r>
              <a:rPr lang="en-US" sz="2800" dirty="0" err="1">
                <a:latin typeface="UTM Avo" panose="02040603050506020204" pitchFamily="18" charset="0"/>
                <a:cs typeface="Arial" panose="020B0604020202020204" pitchFamily="34" charset="0"/>
              </a:rPr>
              <a:t>tuổi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Dù</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lớn</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tuổi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nh</a:t>
            </a:r>
            <a:r>
              <a:rPr lang="en-US" sz="2800" dirty="0" err="1">
                <a:latin typeface="+mj-lt"/>
                <a:cs typeface="Arial" panose="020B0604020202020204" pitchFamily="34" charset="0"/>
              </a:rPr>
              <a:t>ư</a:t>
            </a:r>
            <a:r>
              <a:rPr lang="en-US" sz="2800" dirty="0" err="1">
                <a:latin typeface="UTM Avo" panose="02040603050506020204" pitchFamily="18" charset="0"/>
                <a:cs typeface="Arial" panose="020B0604020202020204" pitchFamily="34" charset="0"/>
              </a:rPr>
              <a:t>ng</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bà</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vẫn</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rất</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khỏe</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mạnh</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Bà</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đi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lại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nhanh</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nhẹn</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cười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nói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vui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vẻ</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Bà</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rất</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yêu</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em</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Bà</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chăm</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sóc</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em</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từ</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khi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em</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mới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chào</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đời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và</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luôn</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dành</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cho</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em</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những</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điều</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tuyệt</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vời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nhất</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Em</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yêu</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th</a:t>
            </a:r>
            <a:r>
              <a:rPr lang="en-US" sz="2800" dirty="0" err="1">
                <a:latin typeface="+mj-lt"/>
                <a:cs typeface="Arial" panose="020B0604020202020204" pitchFamily="34" charset="0"/>
              </a:rPr>
              <a:t>ư</a:t>
            </a:r>
            <a:r>
              <a:rPr lang="en-US" sz="2800" dirty="0" err="1">
                <a:latin typeface="UTM Avo" panose="02040603050506020204" pitchFamily="18" charset="0"/>
                <a:cs typeface="Arial" panose="020B0604020202020204" pitchFamily="34" charset="0"/>
              </a:rPr>
              <a:t>ơng</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bà</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và</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hứa</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sẽ</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học</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thật</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giỏi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để</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bà</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vui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và</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sống</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mãi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với</a:t>
            </a:r>
            <a:r>
              <a:rPr lang="en-US" sz="2800" dirty="0">
                <a:latin typeface="UTM Avo" panose="02040603050506020204" pitchFamily="18" charset="0"/>
                <a:cs typeface="Arial" panose="020B0604020202020204" pitchFamily="34" charset="0"/>
              </a:rPr>
              <a:t> </a:t>
            </a:r>
            <a:r>
              <a:rPr lang="en-US" sz="2800" dirty="0" err="1">
                <a:latin typeface="UTM Avo" panose="02040603050506020204" pitchFamily="18" charset="0"/>
                <a:cs typeface="Arial" panose="020B0604020202020204" pitchFamily="34" charset="0"/>
              </a:rPr>
              <a:t>em</a:t>
            </a:r>
            <a:r>
              <a:rPr lang="en-US" sz="2800" dirty="0">
                <a:latin typeface="UTM Avo" panose="02040603050506020204" pitchFamily="18" charset="0"/>
                <a:cs typeface="Arial" panose="020B0604020202020204" pitchFamily="34" charset="0"/>
              </a:rPr>
              <a:t>.</a:t>
            </a:r>
          </a:p>
        </p:txBody>
      </p:sp>
      <p:sp>
        <p:nvSpPr>
          <p:cNvPr id="5" name="Hình Bầu dục 4">
            <a:extLst>
              <a:ext uri="{FF2B5EF4-FFF2-40B4-BE49-F238E27FC236}">
                <a16:creationId xmlns:a16="http://schemas.microsoft.com/office/drawing/2014/main" id="{06A8A045-0F50-40E8-82B5-7AC5AFF870F6}"/>
              </a:ext>
            </a:extLst>
          </p:cNvPr>
          <p:cNvSpPr/>
          <p:nvPr/>
        </p:nvSpPr>
        <p:spPr>
          <a:xfrm>
            <a:off x="463826" y="675861"/>
            <a:ext cx="11529391" cy="8613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UTM Avo" panose="02040603050506020204" pitchFamily="18" charset="0"/>
                <a:cs typeface="Arial" panose="020B0604020202020204" pitchFamily="34" charset="0"/>
              </a:rPr>
              <a:t>Nối</a:t>
            </a:r>
            <a:r>
              <a:rPr lang="en-US" sz="3200" dirty="0">
                <a:solidFill>
                  <a:schemeClr val="tx1"/>
                </a:solidFill>
                <a:latin typeface="UTM Avo" panose="02040603050506020204" pitchFamily="18" charset="0"/>
                <a:cs typeface="Arial" panose="020B0604020202020204" pitchFamily="34" charset="0"/>
              </a:rPr>
              <a:t> </a:t>
            </a:r>
            <a:r>
              <a:rPr lang="en-US" sz="3200" dirty="0" err="1">
                <a:solidFill>
                  <a:schemeClr val="tx1"/>
                </a:solidFill>
                <a:latin typeface="UTM Avo" panose="02040603050506020204" pitchFamily="18" charset="0"/>
                <a:cs typeface="Arial" panose="020B0604020202020204" pitchFamily="34" charset="0"/>
              </a:rPr>
              <a:t>các</a:t>
            </a:r>
            <a:r>
              <a:rPr lang="en-US" sz="3200" dirty="0">
                <a:solidFill>
                  <a:schemeClr val="tx1"/>
                </a:solidFill>
                <a:latin typeface="UTM Avo" panose="02040603050506020204" pitchFamily="18" charset="0"/>
                <a:cs typeface="Arial" panose="020B0604020202020204" pitchFamily="34" charset="0"/>
              </a:rPr>
              <a:t> </a:t>
            </a:r>
            <a:r>
              <a:rPr lang="en-US" sz="3200" dirty="0" err="1">
                <a:solidFill>
                  <a:schemeClr val="tx1"/>
                </a:solidFill>
                <a:latin typeface="UTM Avo" panose="02040603050506020204" pitchFamily="18" charset="0"/>
                <a:cs typeface="Arial" panose="020B0604020202020204" pitchFamily="34" charset="0"/>
              </a:rPr>
              <a:t>câu</a:t>
            </a:r>
            <a:r>
              <a:rPr lang="en-US" sz="3200" dirty="0">
                <a:solidFill>
                  <a:schemeClr val="tx1"/>
                </a:solidFill>
                <a:latin typeface="UTM Avo" panose="02040603050506020204" pitchFamily="18" charset="0"/>
                <a:cs typeface="Arial" panose="020B0604020202020204" pitchFamily="34" charset="0"/>
              </a:rPr>
              <a:t> </a:t>
            </a:r>
            <a:r>
              <a:rPr lang="en-US" sz="3200" dirty="0" err="1">
                <a:solidFill>
                  <a:schemeClr val="tx1"/>
                </a:solidFill>
                <a:latin typeface="UTM Avo" panose="02040603050506020204" pitchFamily="18" charset="0"/>
                <a:cs typeface="Arial" panose="020B0604020202020204" pitchFamily="34" charset="0"/>
              </a:rPr>
              <a:t>trả</a:t>
            </a:r>
            <a:r>
              <a:rPr lang="en-US" sz="3200" dirty="0">
                <a:solidFill>
                  <a:schemeClr val="tx1"/>
                </a:solidFill>
                <a:latin typeface="UTM Avo" panose="02040603050506020204" pitchFamily="18" charset="0"/>
                <a:cs typeface="Arial" panose="020B0604020202020204" pitchFamily="34" charset="0"/>
              </a:rPr>
              <a:t> </a:t>
            </a:r>
            <a:r>
              <a:rPr lang="en-US" sz="3200" dirty="0" err="1">
                <a:solidFill>
                  <a:schemeClr val="tx1"/>
                </a:solidFill>
                <a:latin typeface="UTM Avo" panose="02040603050506020204" pitchFamily="18" charset="0"/>
                <a:cs typeface="Arial" panose="020B0604020202020204" pitchFamily="34" charset="0"/>
              </a:rPr>
              <a:t>lời</a:t>
            </a:r>
            <a:r>
              <a:rPr lang="en-US" sz="3200" dirty="0">
                <a:solidFill>
                  <a:schemeClr val="tx1"/>
                </a:solidFill>
                <a:latin typeface="UTM Avo" panose="02040603050506020204" pitchFamily="18" charset="0"/>
                <a:cs typeface="Arial" panose="020B0604020202020204" pitchFamily="34" charset="0"/>
              </a:rPr>
              <a:t> </a:t>
            </a:r>
            <a:r>
              <a:rPr lang="en-US" sz="3200" dirty="0" err="1">
                <a:solidFill>
                  <a:schemeClr val="tx1"/>
                </a:solidFill>
                <a:latin typeface="UTM Avo" panose="02040603050506020204" pitchFamily="18" charset="0"/>
                <a:cs typeface="Arial" panose="020B0604020202020204" pitchFamily="34" charset="0"/>
              </a:rPr>
              <a:t>lại</a:t>
            </a:r>
            <a:r>
              <a:rPr lang="en-US" sz="3200" dirty="0">
                <a:solidFill>
                  <a:schemeClr val="tx1"/>
                </a:solidFill>
                <a:latin typeface="UTM Avo" panose="02040603050506020204" pitchFamily="18" charset="0"/>
                <a:cs typeface="Arial" panose="020B0604020202020204" pitchFamily="34" charset="0"/>
              </a:rPr>
              <a:t>, ta </a:t>
            </a:r>
            <a:r>
              <a:rPr lang="en-US" sz="3200" dirty="0" err="1">
                <a:solidFill>
                  <a:schemeClr val="tx1"/>
                </a:solidFill>
                <a:latin typeface="UTM Avo" panose="02040603050506020204" pitchFamily="18" charset="0"/>
                <a:cs typeface="Arial" panose="020B0604020202020204" pitchFamily="34" charset="0"/>
              </a:rPr>
              <a:t>có</a:t>
            </a:r>
            <a:r>
              <a:rPr lang="en-US" sz="3200" dirty="0">
                <a:solidFill>
                  <a:schemeClr val="tx1"/>
                </a:solidFill>
                <a:latin typeface="UTM Avo" panose="02040603050506020204" pitchFamily="18" charset="0"/>
                <a:cs typeface="Arial" panose="020B0604020202020204" pitchFamily="34" charset="0"/>
              </a:rPr>
              <a:t> </a:t>
            </a:r>
            <a:r>
              <a:rPr lang="en-US" sz="3200" dirty="0" err="1">
                <a:solidFill>
                  <a:schemeClr val="tx1"/>
                </a:solidFill>
                <a:latin typeface="UTM Avo" panose="02040603050506020204" pitchFamily="18" charset="0"/>
                <a:cs typeface="Arial" panose="020B0604020202020204" pitchFamily="34" charset="0"/>
              </a:rPr>
              <a:t>đoạn</a:t>
            </a:r>
            <a:r>
              <a:rPr lang="en-US" sz="3200" dirty="0">
                <a:solidFill>
                  <a:schemeClr val="tx1"/>
                </a:solidFill>
                <a:latin typeface="UTM Avo" panose="02040603050506020204" pitchFamily="18" charset="0"/>
                <a:cs typeface="Arial" panose="020B0604020202020204" pitchFamily="34" charset="0"/>
              </a:rPr>
              <a:t> </a:t>
            </a:r>
            <a:r>
              <a:rPr lang="en-US" sz="3200" dirty="0" err="1">
                <a:solidFill>
                  <a:schemeClr val="tx1"/>
                </a:solidFill>
                <a:latin typeface="UTM Avo" panose="02040603050506020204" pitchFamily="18" charset="0"/>
                <a:cs typeface="Arial" panose="020B0604020202020204" pitchFamily="34" charset="0"/>
              </a:rPr>
              <a:t>văn</a:t>
            </a:r>
            <a:r>
              <a:rPr lang="en-US" sz="3200" dirty="0">
                <a:solidFill>
                  <a:schemeClr val="tx1"/>
                </a:solidFill>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1551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id="{9A3BE5CC-ECF5-4531-9185-A95629C43BB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20875" y="497763"/>
            <a:ext cx="8350250" cy="6283325"/>
          </a:xfrm>
        </p:spPr>
      </p:pic>
    </p:spTree>
    <p:extLst>
      <p:ext uri="{BB962C8B-B14F-4D97-AF65-F5344CB8AC3E}">
        <p14:creationId xmlns:p14="http://schemas.microsoft.com/office/powerpoint/2010/main" val="230117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id="{F9097D8D-CF3F-4CA4-9DA1-FFE06A1EBA2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08992" y="435836"/>
            <a:ext cx="7174015" cy="6293978"/>
          </a:xfrm>
        </p:spPr>
      </p:pic>
    </p:spTree>
    <p:extLst>
      <p:ext uri="{BB962C8B-B14F-4D97-AF65-F5344CB8AC3E}">
        <p14:creationId xmlns:p14="http://schemas.microsoft.com/office/powerpoint/2010/main" val="197901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57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7258" y="2606145"/>
            <a:ext cx="7557772" cy="1323439"/>
          </a:xfrm>
          <a:prstGeom prst="rect">
            <a:avLst/>
          </a:prstGeom>
          <a:noFill/>
        </p:spPr>
        <p:txBody>
          <a:bodyPr wrap="square" rtlCol="0">
            <a:spAutoFit/>
          </a:bodyPr>
          <a:lstStyle/>
          <a:p>
            <a:pPr algn="ctr"/>
            <a:r>
              <a:rPr lang="en-US" sz="80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KHỞI ĐỘNG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295" y="4190852"/>
            <a:ext cx="2973699" cy="26223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46" y="439622"/>
            <a:ext cx="2332439" cy="27211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635" y="4221203"/>
            <a:ext cx="3536539" cy="35365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4502" y="4902214"/>
            <a:ext cx="2174517" cy="2174517"/>
          </a:xfrm>
          <a:prstGeom prst="rect">
            <a:avLst/>
          </a:prstGeom>
        </p:spPr>
      </p:pic>
    </p:spTree>
    <p:extLst>
      <p:ext uri="{BB962C8B-B14F-4D97-AF65-F5344CB8AC3E}">
        <p14:creationId xmlns:p14="http://schemas.microsoft.com/office/powerpoint/2010/main" val="555151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1000"/>
                                        <p:tgtEl>
                                          <p:spTgt spid="2">
                                            <p:txEl>
                                              <p:pRg st="0" end="0"/>
                                            </p:txEl>
                                          </p:spTgt>
                                        </p:tgtEl>
                                      </p:cBhvr>
                                    </p:animEffect>
                                    <p:anim calcmode="lin" valueType="num">
                                      <p:cBhvr>
                                        <p:cTn id="3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CB4477A8-6557-4333-A5BB-49DA8051EA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2" y="-168163"/>
            <a:ext cx="12575717" cy="7091195"/>
          </a:xfrm>
          <a:prstGeom prst="rect">
            <a:avLst/>
          </a:prstGeom>
        </p:spPr>
      </p:pic>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2502875" y="5793398"/>
            <a:ext cx="1563744" cy="975361"/>
          </a:xfrm>
          <a:prstGeom prst="rect">
            <a:avLst/>
          </a:prstGeom>
        </p:spPr>
      </p:pic>
      <p:sp>
        <p:nvSpPr>
          <p:cNvPr id="7" name="TextBox 6"/>
          <p:cNvSpPr txBox="1"/>
          <p:nvPr/>
        </p:nvSpPr>
        <p:spPr>
          <a:xfrm>
            <a:off x="406400" y="755211"/>
            <a:ext cx="5384800" cy="707886"/>
          </a:xfrm>
          <a:prstGeom prst="rect">
            <a:avLst/>
          </a:prstGeom>
          <a:noFill/>
        </p:spPr>
        <p:txBody>
          <a:bodyPr wrap="square" rtlCol="0">
            <a:spAutoFit/>
          </a:bodyPr>
          <a:lstStyle/>
          <a:p>
            <a:pPr lvl="0"/>
            <a:r>
              <a:rPr lang="en-US" sz="4000" b="1" dirty="0">
                <a:solidFill>
                  <a:schemeClr val="bg1"/>
                </a:solidFill>
                <a:latin typeface="UTM Avo" panose="02040603050506020204" pitchFamily="18" charset="0"/>
                <a:cs typeface="Times New Roman" panose="02020603050405020304" pitchFamily="18" charset="0"/>
              </a:rPr>
              <a:t>TRÒ CHƠI CÂU CÁ</a:t>
            </a:r>
            <a:endParaRPr lang="vi-VN" sz="4000" b="1" dirty="0">
              <a:solidFill>
                <a:schemeClr val="bg1"/>
              </a:solidFill>
              <a:latin typeface="+mj-lt"/>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6985" y="3425360"/>
            <a:ext cx="1563744" cy="975361"/>
          </a:xfrm>
          <a:prstGeom prst="rect">
            <a:avLst/>
          </a:prstGeom>
        </p:spPr>
      </p:pic>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2589847" y="4180840"/>
            <a:ext cx="1563744" cy="975361"/>
          </a:xfrm>
          <a:prstGeom prst="rect">
            <a:avLst/>
          </a:prstGeom>
        </p:spPr>
      </p:pic>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56985" y="5829134"/>
            <a:ext cx="1563744" cy="975361"/>
          </a:xfrm>
          <a:prstGeom prst="rect">
            <a:avLst/>
          </a:prstGeom>
        </p:spPr>
      </p:pic>
      <p:sp>
        <p:nvSpPr>
          <p:cNvPr id="2" name="Arrow: Pentagon 1">
            <a:extLst>
              <a:ext uri="{FF2B5EF4-FFF2-40B4-BE49-F238E27FC236}">
                <a16:creationId xmlns:a16="http://schemas.microsoft.com/office/drawing/2014/main" id="{D1155387-879E-40B6-9945-AA291C540A15}"/>
              </a:ext>
            </a:extLst>
          </p:cNvPr>
          <p:cNvSpPr/>
          <p:nvPr/>
        </p:nvSpPr>
        <p:spPr>
          <a:xfrm>
            <a:off x="3860801" y="4180839"/>
            <a:ext cx="4223897" cy="1644232"/>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rgbClr val="FF0000"/>
                </a:solidFill>
                <a:latin typeface="UTM Avo" panose="02040603050506020204" pitchFamily="18" charset="0"/>
              </a:rPr>
              <a:t>GO</a:t>
            </a:r>
          </a:p>
        </p:txBody>
      </p:sp>
      <p:pic>
        <p:nvPicPr>
          <p:cNvPr id="3" name="introcauca">
            <a:hlinkClick r:id="" action="ppaction://media"/>
            <a:extLst>
              <a:ext uri="{FF2B5EF4-FFF2-40B4-BE49-F238E27FC236}">
                <a16:creationId xmlns:a16="http://schemas.microsoft.com/office/drawing/2014/main" id="{50FA3404-47C9-4CF6-B5C2-67B66A93396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902664" y="-980963"/>
            <a:ext cx="812800" cy="812800"/>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6B76EE38-033A-48CF-8C1C-674DEF78B3B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099" y="-113441"/>
            <a:ext cx="1313367" cy="583719"/>
          </a:xfrm>
          <a:prstGeom prst="rect">
            <a:avLst/>
          </a:prstGeom>
        </p:spPr>
      </p:pic>
    </p:spTree>
    <p:extLst>
      <p:ext uri="{BB962C8B-B14F-4D97-AF65-F5344CB8AC3E}">
        <p14:creationId xmlns:p14="http://schemas.microsoft.com/office/powerpoint/2010/main" val="262782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3"/>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 calcmode="lin" valueType="num">
                                      <p:cBhvr>
                                        <p:cTn id="1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7"/>
                                        </p:tgtEl>
                                      </p:cBhvr>
                                    </p:animEffect>
                                  </p:childTnLst>
                                </p:cTn>
                              </p:par>
                              <p:par>
                                <p:cTn id="14"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5" dur="20000" fill="hold"/>
                                        <p:tgtEl>
                                          <p:spTgt spid="32"/>
                                        </p:tgtEl>
                                        <p:attrNameLst>
                                          <p:attrName>ppt_x</p:attrName>
                                          <p:attrName>ppt_y</p:attrName>
                                        </p:attrNameLst>
                                      </p:cBhvr>
                                      <p:rCtr x="503" y="16512"/>
                                    </p:animMotion>
                                  </p:childTnLst>
                                </p:cTn>
                              </p:par>
                              <p:par>
                                <p:cTn id="16"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7" dur="45000" fill="hold"/>
                                        <p:tgtEl>
                                          <p:spTgt spid="35"/>
                                        </p:tgtEl>
                                        <p:attrNameLst>
                                          <p:attrName>ppt_x</p:attrName>
                                          <p:attrName>ppt_y</p:attrName>
                                        </p:attrNameLst>
                                      </p:cBhvr>
                                      <p:rCtr x="26962" y="895"/>
                                    </p:animMotion>
                                  </p:childTnLst>
                                </p:cTn>
                              </p:par>
                              <p:par>
                                <p:cTn id="18"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9" dur="10000" fill="hold"/>
                                        <p:tgtEl>
                                          <p:spTgt spid="34"/>
                                        </p:tgtEl>
                                        <p:attrNameLst>
                                          <p:attrName>ppt_x</p:attrName>
                                          <p:attrName>ppt_y</p:attrName>
                                        </p:attrNameLst>
                                      </p:cBhvr>
                                      <p:rCtr x="503" y="16512"/>
                                    </p:animMotion>
                                  </p:childTnLst>
                                </p:cTn>
                              </p:par>
                              <p:par>
                                <p:cTn id="20" presetID="34" presetClass="emph" presetSubtype="0" repeatCount="indefinite" fill="hold" grpId="1" nodeType="withEffect">
                                  <p:stCondLst>
                                    <p:cond delay="0"/>
                                  </p:stCondLst>
                                  <p:iterate type="lt">
                                    <p:tmPct val="10000"/>
                                  </p:iterate>
                                  <p:childTnLst>
                                    <p:animMotion origin="layout" path="M 3.33333E-6 4.69136E-6 L 3.33333E-6 -0.07223 " pathEditMode="relative" rAng="0" ptsTypes="AA">
                                      <p:cBhvr>
                                        <p:cTn id="21" dur="250" accel="50000" decel="50000" autoRev="1" fill="hold">
                                          <p:stCondLst>
                                            <p:cond delay="0"/>
                                          </p:stCondLst>
                                        </p:cTn>
                                        <p:tgtEl>
                                          <p:spTgt spid="7"/>
                                        </p:tgtEl>
                                        <p:attrNameLst>
                                          <p:attrName>ppt_x</p:attrName>
                                          <p:attrName>ppt_y</p:attrName>
                                        </p:attrNameLst>
                                      </p:cBhvr>
                                      <p:rCtr x="0" y="-3611"/>
                                    </p:animMotion>
                                    <p:animRot by="1500000">
                                      <p:cBhvr>
                                        <p:cTn id="22" dur="125" fill="hold">
                                          <p:stCondLst>
                                            <p:cond delay="0"/>
                                          </p:stCondLst>
                                        </p:cTn>
                                        <p:tgtEl>
                                          <p:spTgt spid="7"/>
                                        </p:tgtEl>
                                        <p:attrNameLst>
                                          <p:attrName>r</p:attrName>
                                        </p:attrNameLst>
                                      </p:cBhvr>
                                    </p:animRot>
                                    <p:animRot by="-1500000">
                                      <p:cBhvr>
                                        <p:cTn id="23" dur="125" fill="hold">
                                          <p:stCondLst>
                                            <p:cond delay="125"/>
                                          </p:stCondLst>
                                        </p:cTn>
                                        <p:tgtEl>
                                          <p:spTgt spid="7"/>
                                        </p:tgtEl>
                                        <p:attrNameLst>
                                          <p:attrName>r</p:attrName>
                                        </p:attrNameLst>
                                      </p:cBhvr>
                                    </p:animRot>
                                    <p:animRot by="-1500000">
                                      <p:cBhvr>
                                        <p:cTn id="24" dur="125" fill="hold">
                                          <p:stCondLst>
                                            <p:cond delay="250"/>
                                          </p:stCondLst>
                                        </p:cTn>
                                        <p:tgtEl>
                                          <p:spTgt spid="7"/>
                                        </p:tgtEl>
                                        <p:attrNameLst>
                                          <p:attrName>r</p:attrName>
                                        </p:attrNameLst>
                                      </p:cBhvr>
                                    </p:animRot>
                                    <p:animRot by="1500000">
                                      <p:cBhvr>
                                        <p:cTn id="25" dur="125" fill="hold">
                                          <p:stCondLst>
                                            <p:cond delay="375"/>
                                          </p:stCondLst>
                                        </p:cTn>
                                        <p:tgtEl>
                                          <p:spTgt spid="7"/>
                                        </p:tgtEl>
                                        <p:attrNameLst>
                                          <p:attrName>r</p:attrName>
                                        </p:attrNameLst>
                                      </p:cBhvr>
                                    </p:animRot>
                                  </p:childTnLst>
                                </p:cTn>
                              </p:par>
                              <p:par>
                                <p:cTn id="26" presetID="2" presetClass="entr" presetSubtype="8" repeatCount="indefinite"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0" fill="hold"/>
                                        <p:tgtEl>
                                          <p:spTgt spid="18"/>
                                        </p:tgtEl>
                                        <p:attrNameLst>
                                          <p:attrName>ppt_x</p:attrName>
                                        </p:attrNameLst>
                                      </p:cBhvr>
                                      <p:tavLst>
                                        <p:tav tm="0">
                                          <p:val>
                                            <p:strVal val="0-#ppt_w/2"/>
                                          </p:val>
                                        </p:tav>
                                        <p:tav tm="100000">
                                          <p:val>
                                            <p:strVal val="#ppt_x"/>
                                          </p:val>
                                        </p:tav>
                                      </p:tavLst>
                                    </p:anim>
                                    <p:anim calcmode="lin" valueType="num">
                                      <p:cBhvr additive="base">
                                        <p:cTn id="29" dur="10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12000" fill="hold"/>
                                        <p:tgtEl>
                                          <p:spTgt spid="46"/>
                                        </p:tgtEl>
                                        <p:attrNameLst>
                                          <p:attrName>ppt_x</p:attrName>
                                        </p:attrNameLst>
                                      </p:cBhvr>
                                      <p:tavLst>
                                        <p:tav tm="0">
                                          <p:val>
                                            <p:strVal val="0-#ppt_w/2"/>
                                          </p:val>
                                        </p:tav>
                                        <p:tav tm="100000">
                                          <p:val>
                                            <p:strVal val="#ppt_x"/>
                                          </p:val>
                                        </p:tav>
                                      </p:tavLst>
                                    </p:anim>
                                    <p:anim calcmode="lin" valueType="num">
                                      <p:cBhvr additive="base">
                                        <p:cTn id="33" dur="12000" fill="hold"/>
                                        <p:tgtEl>
                                          <p:spTgt spid="46"/>
                                        </p:tgtEl>
                                        <p:attrNameLst>
                                          <p:attrName>ppt_y</p:attrName>
                                        </p:attrNameLst>
                                      </p:cBhvr>
                                      <p:tavLst>
                                        <p:tav tm="0">
                                          <p:val>
                                            <p:strVal val="#ppt_y"/>
                                          </p:val>
                                        </p:tav>
                                        <p:tav tm="100000">
                                          <p:val>
                                            <p:strVal val="#ppt_y"/>
                                          </p:val>
                                        </p:tav>
                                      </p:tavLst>
                                    </p:anim>
                                  </p:childTnLst>
                                </p:cTn>
                              </p:par>
                              <p:par>
                                <p:cTn id="34" presetID="2" presetClass="entr" presetSubtype="2" repeatCount="indefinite"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9000" fill="hold"/>
                                        <p:tgtEl>
                                          <p:spTgt spid="43"/>
                                        </p:tgtEl>
                                        <p:attrNameLst>
                                          <p:attrName>ppt_x</p:attrName>
                                        </p:attrNameLst>
                                      </p:cBhvr>
                                      <p:tavLst>
                                        <p:tav tm="0">
                                          <p:val>
                                            <p:strVal val="1+#ppt_w/2"/>
                                          </p:val>
                                        </p:tav>
                                        <p:tav tm="100000">
                                          <p:val>
                                            <p:strVal val="#ppt_x"/>
                                          </p:val>
                                        </p:tav>
                                      </p:tavLst>
                                    </p:anim>
                                    <p:anim calcmode="lin" valueType="num">
                                      <p:cBhvr additive="base">
                                        <p:cTn id="37" dur="9000" fill="hold"/>
                                        <p:tgtEl>
                                          <p:spTgt spid="43"/>
                                        </p:tgtEl>
                                        <p:attrNameLst>
                                          <p:attrName>ppt_y</p:attrName>
                                        </p:attrNameLst>
                                      </p:cBhvr>
                                      <p:tavLst>
                                        <p:tav tm="0">
                                          <p:val>
                                            <p:strVal val="#ppt_y"/>
                                          </p:val>
                                        </p:tav>
                                        <p:tav tm="100000">
                                          <p:val>
                                            <p:strVal val="#ppt_y"/>
                                          </p:val>
                                        </p:tav>
                                      </p:tavLst>
                                    </p:anim>
                                  </p:childTnLst>
                                </p:cTn>
                              </p:par>
                              <p:par>
                                <p:cTn id="38" presetID="2" presetClass="entr" presetSubtype="2" repeatCount="indefinite"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11000" fill="hold"/>
                                        <p:tgtEl>
                                          <p:spTgt spid="49"/>
                                        </p:tgtEl>
                                        <p:attrNameLst>
                                          <p:attrName>ppt_x</p:attrName>
                                        </p:attrNameLst>
                                      </p:cBhvr>
                                      <p:tavLst>
                                        <p:tav tm="0">
                                          <p:val>
                                            <p:strVal val="1+#ppt_w/2"/>
                                          </p:val>
                                        </p:tav>
                                        <p:tav tm="100000">
                                          <p:val>
                                            <p:strVal val="#ppt_x"/>
                                          </p:val>
                                        </p:tav>
                                      </p:tavLst>
                                    </p:anim>
                                    <p:anim calcmode="lin" valueType="num">
                                      <p:cBhvr additive="base">
                                        <p:cTn id="41" dur="11000" fill="hold"/>
                                        <p:tgtEl>
                                          <p:spTgt spid="49"/>
                                        </p:tgtEl>
                                        <p:attrNameLst>
                                          <p:attrName>ppt_y</p:attrName>
                                        </p:attrNameLst>
                                      </p:cBhvr>
                                      <p:tavLst>
                                        <p:tav tm="0">
                                          <p:val>
                                            <p:strVal val="#ppt_y"/>
                                          </p:val>
                                        </p:tav>
                                        <p:tav tm="100000">
                                          <p:val>
                                            <p:strVal val="#ppt_y"/>
                                          </p:val>
                                        </p:tav>
                                      </p:tavLst>
                                    </p:anim>
                                  </p:childTnLst>
                                </p:cTn>
                              </p:par>
                              <p:par>
                                <p:cTn id="42" presetID="31" presetClass="entr" presetSubtype="0" fill="hold" grpId="0" nodeType="withEffect">
                                  <p:stCondLst>
                                    <p:cond delay="2000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 calcmode="lin" valueType="num">
                                      <p:cBhvr>
                                        <p:cTn id="46" dur="500" fill="hold"/>
                                        <p:tgtEl>
                                          <p:spTgt spid="2"/>
                                        </p:tgtEl>
                                        <p:attrNameLst>
                                          <p:attrName>style.rotation</p:attrName>
                                        </p:attrNameLst>
                                      </p:cBhvr>
                                      <p:tavLst>
                                        <p:tav tm="0">
                                          <p:val>
                                            <p:fltVal val="90"/>
                                          </p:val>
                                        </p:tav>
                                        <p:tav tm="100000">
                                          <p:val>
                                            <p:fltVal val="0"/>
                                          </p:val>
                                        </p:tav>
                                      </p:tavLst>
                                    </p:anim>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3"/>
                </p:tgtEl>
              </p:cMediaNode>
            </p:audio>
          </p:childTnLst>
        </p:cTn>
      </p:par>
    </p:tnLst>
    <p:bldLst>
      <p:bldP spid="7" grpId="0"/>
      <p:bldP spid="7" grpId="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3C094418-56A9-4E4D-BFA6-B1FB9CAA8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30" y="-69092"/>
            <a:ext cx="12562696" cy="7066517"/>
          </a:xfrm>
          <a:prstGeom prst="rect">
            <a:avLst/>
          </a:prstGeom>
        </p:spPr>
      </p:pic>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id="{39C23D9B-84DE-4B7A-911F-1878CD20446D}"/>
              </a:ext>
            </a:extLst>
          </p:cNvPr>
          <p:cNvGrpSpPr/>
          <p:nvPr/>
        </p:nvGrpSpPr>
        <p:grpSpPr>
          <a:xfrm>
            <a:off x="-2844800" y="5156201"/>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a:solidFill>
                    <a:srgbClr val="FF0000"/>
                  </a:solidFill>
                  <a:latin typeface="Times New Roman" panose="02020603050405020304" pitchFamily="18" charset="0"/>
                  <a:cs typeface="Times New Roman" panose="02020603050405020304" pitchFamily="18" charset="0"/>
                </a:rPr>
                <a:t>C. Bà ngoại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491399" y="510263"/>
            <a:ext cx="5181600" cy="1200329"/>
          </a:xfrm>
          <a:prstGeom prst="rect">
            <a:avLst/>
          </a:prstGeom>
          <a:noFill/>
        </p:spPr>
        <p:txBody>
          <a:bodyPr wrap="square" rtlCol="0">
            <a:spAutoFit/>
          </a:bodyPr>
          <a:lstStyle/>
          <a:p>
            <a:pPr algn="ctr" defTabSz="1219170">
              <a:defRPr/>
            </a:pPr>
            <a:r>
              <a:rPr lang="en-US" sz="3600" b="1" dirty="0" err="1">
                <a:solidFill>
                  <a:prstClr val="white"/>
                </a:solidFill>
                <a:latin typeface="UTM Avo" panose="02040603050506020204" pitchFamily="18" charset="0"/>
                <a:cs typeface="Times New Roman" panose="02020603050405020304" pitchFamily="18" charset="0"/>
              </a:rPr>
              <a:t>Người</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phụ</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nữ</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sinh</a:t>
            </a:r>
            <a:r>
              <a:rPr lang="en-US" sz="3600" b="1" dirty="0">
                <a:solidFill>
                  <a:prstClr val="white"/>
                </a:solidFill>
                <a:latin typeface="UTM Avo" panose="02040603050506020204" pitchFamily="18" charset="0"/>
                <a:cs typeface="Times New Roman" panose="02020603050405020304" pitchFamily="18" charset="0"/>
              </a:rPr>
              <a:t> ra </a:t>
            </a:r>
            <a:r>
              <a:rPr lang="en-US" sz="3600" b="1" dirty="0" err="1">
                <a:solidFill>
                  <a:prstClr val="white"/>
                </a:solidFill>
                <a:latin typeface="UTM Avo" panose="02040603050506020204" pitchFamily="18" charset="0"/>
                <a:cs typeface="Times New Roman" panose="02020603050405020304" pitchFamily="18" charset="0"/>
              </a:rPr>
              <a:t>mẹ</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em</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em</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gọi</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là</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gì</a:t>
            </a:r>
            <a:r>
              <a:rPr lang="en-US" sz="3600" b="1" dirty="0">
                <a:solidFill>
                  <a:prstClr val="white"/>
                </a:solidFill>
                <a:latin typeface="UTM Avo" panose="02040603050506020204" pitchFamily="18" charset="0"/>
                <a:cs typeface="Times New Roman" panose="02020603050405020304" pitchFamily="18" charset="0"/>
              </a:rPr>
              <a:t>?</a:t>
            </a:r>
            <a:endParaRPr lang="vi-VN" sz="3600" b="1" dirty="0">
              <a:solidFill>
                <a:prstClr val="white"/>
              </a:solidFill>
              <a:latin typeface="+mj-lt"/>
              <a:cs typeface="Times New Roman" panose="02020603050405020304" pitchFamily="18" charset="0"/>
            </a:endParaRPr>
          </a:p>
        </p:txBody>
      </p:sp>
      <p:grpSp>
        <p:nvGrpSpPr>
          <p:cNvPr id="36" name="Group 35">
            <a:extLst>
              <a:ext uri="{FF2B5EF4-FFF2-40B4-BE49-F238E27FC236}">
                <a16:creationId xmlns:a16="http://schemas.microsoft.com/office/drawing/2014/main" id="{EA94EE4C-DC84-4124-A9D4-9D6529BF4EDC}"/>
              </a:ext>
            </a:extLst>
          </p:cNvPr>
          <p:cNvGrpSpPr/>
          <p:nvPr/>
        </p:nvGrpSpPr>
        <p:grpSpPr>
          <a:xfrm flipH="1">
            <a:off x="7618022" y="418251"/>
            <a:ext cx="2337630" cy="1035897"/>
            <a:chOff x="-2189315" y="2264670"/>
            <a:chExt cx="1753223" cy="776923"/>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2189315" y="2264670"/>
              <a:ext cx="134883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000" b="1" dirty="0">
                  <a:solidFill>
                    <a:srgbClr val="FF0000"/>
                  </a:solidFill>
                  <a:latin typeface="UTM Avo" panose="02040603050506020204" pitchFamily="18" charset="0"/>
                  <a:cs typeface="Times New Roman" panose="02020603050405020304" pitchFamily="18" charset="0"/>
                </a:rPr>
                <a:t>C. </a:t>
              </a:r>
              <a:r>
                <a:rPr lang="en-US" sz="2000" b="1" dirty="0" err="1">
                  <a:solidFill>
                    <a:srgbClr val="FF0000"/>
                  </a:solidFill>
                  <a:latin typeface="UTM Avo" panose="02040603050506020204" pitchFamily="18" charset="0"/>
                  <a:cs typeface="Times New Roman" panose="02020603050405020304" pitchFamily="18" charset="0"/>
                </a:rPr>
                <a:t>Bà</a:t>
              </a:r>
              <a:r>
                <a:rPr lang="en-US" sz="2000" b="1" dirty="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ngoại</a:t>
              </a:r>
              <a:endParaRPr lang="vi-VN" sz="2000" b="1" dirty="0">
                <a:solidFill>
                  <a:srgbClr val="FF0000"/>
                </a:solidFill>
                <a:latin typeface="+mj-lt"/>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id="{98418B5F-CE4A-4DBA-A4BC-305D0001CD6E}"/>
              </a:ext>
            </a:extLst>
          </p:cNvPr>
          <p:cNvGrpSpPr/>
          <p:nvPr/>
        </p:nvGrpSpPr>
        <p:grpSpPr>
          <a:xfrm>
            <a:off x="-2844800" y="2889762"/>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A.Bà nội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id="{C8AC982F-5F1C-4DBD-AD2A-FFDC19ED0C2B}"/>
              </a:ext>
            </a:extLst>
          </p:cNvPr>
          <p:cNvGrpSpPr/>
          <p:nvPr/>
        </p:nvGrpSpPr>
        <p:grpSpPr>
          <a:xfrm flipH="1">
            <a:off x="12206515" y="3645242"/>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D. Dì</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id="{7055A351-8018-43CC-AF85-72E9B10CD70C}"/>
              </a:ext>
            </a:extLst>
          </p:cNvPr>
          <p:cNvGrpSpPr/>
          <p:nvPr/>
        </p:nvGrpSpPr>
        <p:grpSpPr>
          <a:xfrm flipH="1">
            <a:off x="12206515" y="5169242"/>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B. Bác</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8" name="Picture 27" descr="A picture containing text, clipart&#10;&#10;Description automatically generated">
            <a:extLst>
              <a:ext uri="{FF2B5EF4-FFF2-40B4-BE49-F238E27FC236}">
                <a16:creationId xmlns:a16="http://schemas.microsoft.com/office/drawing/2014/main" id="{65DF744E-9827-4287-83B1-0F9EAF54418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099" y="-113441"/>
            <a:ext cx="1313367" cy="583719"/>
          </a:xfrm>
          <a:prstGeom prst="rect">
            <a:avLst/>
          </a:prstGeom>
        </p:spPr>
      </p:pic>
    </p:spTree>
    <p:extLst>
      <p:ext uri="{BB962C8B-B14F-4D97-AF65-F5344CB8AC3E}">
        <p14:creationId xmlns:p14="http://schemas.microsoft.com/office/powerpoint/2010/main" val="26269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0-#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7E9251A6-7CFD-45B1-9913-FCF167E60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5" y="-81034"/>
            <a:ext cx="12520885" cy="7042998"/>
          </a:xfrm>
          <a:prstGeom prst="rect">
            <a:avLst/>
          </a:prstGeom>
        </p:spPr>
      </p:pic>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id="{39C23D9B-84DE-4B7A-911F-1878CD20446D}"/>
              </a:ext>
            </a:extLst>
          </p:cNvPr>
          <p:cNvGrpSpPr/>
          <p:nvPr/>
        </p:nvGrpSpPr>
        <p:grpSpPr>
          <a:xfrm flipH="1">
            <a:off x="12192000" y="5143842"/>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D. Ông nội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416190" y="517461"/>
            <a:ext cx="5689600" cy="1200329"/>
          </a:xfrm>
          <a:prstGeom prst="rect">
            <a:avLst/>
          </a:prstGeom>
          <a:noFill/>
        </p:spPr>
        <p:txBody>
          <a:bodyPr wrap="square" rtlCol="0">
            <a:spAutoFit/>
          </a:bodyPr>
          <a:lstStyle/>
          <a:p>
            <a:pPr defTabSz="1219170">
              <a:defRPr/>
            </a:pPr>
            <a:r>
              <a:rPr lang="en-US" sz="3600" b="1" dirty="0" err="1">
                <a:solidFill>
                  <a:prstClr val="white"/>
                </a:solidFill>
                <a:latin typeface="UTM Avo" panose="02040603050506020204" pitchFamily="18" charset="0"/>
                <a:cs typeface="Times New Roman" panose="02020603050405020304" pitchFamily="18" charset="0"/>
              </a:rPr>
              <a:t>Người</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đàn</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ông</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sinh</a:t>
            </a:r>
            <a:r>
              <a:rPr lang="en-US" sz="3600" b="1" dirty="0">
                <a:solidFill>
                  <a:prstClr val="white"/>
                </a:solidFill>
                <a:latin typeface="UTM Avo" panose="02040603050506020204" pitchFamily="18" charset="0"/>
                <a:cs typeface="Times New Roman" panose="02020603050405020304" pitchFamily="18" charset="0"/>
              </a:rPr>
              <a:t> ra </a:t>
            </a:r>
            <a:r>
              <a:rPr lang="en-US" sz="3600" b="1" dirty="0" err="1">
                <a:solidFill>
                  <a:prstClr val="white"/>
                </a:solidFill>
                <a:latin typeface="UTM Avo" panose="02040603050506020204" pitchFamily="18" charset="0"/>
                <a:cs typeface="Times New Roman" panose="02020603050405020304" pitchFamily="18" charset="0"/>
              </a:rPr>
              <a:t>bố</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em</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em</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gọi</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là</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gì</a:t>
            </a:r>
            <a:r>
              <a:rPr lang="en-US" sz="3600" b="1" dirty="0">
                <a:solidFill>
                  <a:prstClr val="white"/>
                </a:solidFill>
                <a:latin typeface="UTM Avo" panose="02040603050506020204" pitchFamily="18" charset="0"/>
                <a:cs typeface="Times New Roman" panose="02020603050405020304" pitchFamily="18" charset="0"/>
              </a:rPr>
              <a:t>?</a:t>
            </a:r>
            <a:endParaRPr lang="vi-VN" sz="3600" b="1" dirty="0">
              <a:solidFill>
                <a:prstClr val="white"/>
              </a:solidFill>
              <a:latin typeface="+mj-lt"/>
              <a:cs typeface="Times New Roman" panose="02020603050405020304" pitchFamily="18" charset="0"/>
            </a:endParaRPr>
          </a:p>
        </p:txBody>
      </p:sp>
      <p:grpSp>
        <p:nvGrpSpPr>
          <p:cNvPr id="36" name="Group 35">
            <a:extLst>
              <a:ext uri="{FF2B5EF4-FFF2-40B4-BE49-F238E27FC236}">
                <a16:creationId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867" b="1" dirty="0">
                  <a:solidFill>
                    <a:srgbClr val="FF0000"/>
                  </a:solidFill>
                  <a:latin typeface="UTM Avo" panose="02040603050506020204" pitchFamily="18" charset="0"/>
                  <a:cs typeface="Times New Roman" panose="02020603050405020304" pitchFamily="18" charset="0"/>
                </a:rPr>
                <a:t>D. </a:t>
              </a:r>
              <a:r>
                <a:rPr lang="en-US" sz="1867" b="1" dirty="0" err="1">
                  <a:solidFill>
                    <a:srgbClr val="FF0000"/>
                  </a:solidFill>
                  <a:latin typeface="UTM Avo" panose="02040603050506020204" pitchFamily="18" charset="0"/>
                  <a:cs typeface="Times New Roman" panose="02020603050405020304" pitchFamily="18" charset="0"/>
                </a:rPr>
                <a:t>Ông</a:t>
              </a:r>
              <a:r>
                <a:rPr lang="en-US" sz="1867" b="1" dirty="0">
                  <a:solidFill>
                    <a:srgbClr val="FF0000"/>
                  </a:solidFill>
                  <a:latin typeface="UTM Avo" panose="02040603050506020204" pitchFamily="18" charset="0"/>
                  <a:cs typeface="Times New Roman" panose="02020603050405020304" pitchFamily="18" charset="0"/>
                </a:rPr>
                <a:t> </a:t>
              </a:r>
              <a:r>
                <a:rPr lang="en-US" sz="1867" b="1" dirty="0" err="1">
                  <a:solidFill>
                    <a:srgbClr val="FF0000"/>
                  </a:solidFill>
                  <a:latin typeface="UTM Avo" panose="02040603050506020204" pitchFamily="18" charset="0"/>
                  <a:cs typeface="Times New Roman" panose="02020603050405020304" pitchFamily="18" charset="0"/>
                </a:rPr>
                <a:t>nội</a:t>
              </a:r>
              <a:endParaRPr lang="vi-VN" sz="1867" b="1" dirty="0">
                <a:solidFill>
                  <a:srgbClr val="FF0000"/>
                </a:solidFill>
                <a:latin typeface="+mj-lt"/>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id="{98418B5F-CE4A-4DBA-A4BC-305D0001CD6E}"/>
              </a:ext>
            </a:extLst>
          </p:cNvPr>
          <p:cNvGrpSpPr/>
          <p:nvPr/>
        </p:nvGrpSpPr>
        <p:grpSpPr>
          <a:xfrm>
            <a:off x="-2844800" y="3238842"/>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A. Bác</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id="{C8AC982F-5F1C-4DBD-AD2A-FFDC19ED0C2B}"/>
              </a:ext>
            </a:extLst>
          </p:cNvPr>
          <p:cNvGrpSpPr/>
          <p:nvPr/>
        </p:nvGrpSpPr>
        <p:grpSpPr>
          <a:xfrm flipH="1">
            <a:off x="12192000" y="3645242"/>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B. Ông ngoại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id="{7055A351-8018-43CC-AF85-72E9B10CD70C}"/>
              </a:ext>
            </a:extLst>
          </p:cNvPr>
          <p:cNvGrpSpPr/>
          <p:nvPr/>
        </p:nvGrpSpPr>
        <p:grpSpPr>
          <a:xfrm>
            <a:off x="-2844800" y="5257801"/>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C. Cậu</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8" name="Picture 27" descr="A picture containing text, clipart&#10;&#10;Description automatically generated">
            <a:extLst>
              <a:ext uri="{FF2B5EF4-FFF2-40B4-BE49-F238E27FC236}">
                <a16:creationId xmlns:a16="http://schemas.microsoft.com/office/drawing/2014/main" id="{8B662ECE-8F17-4BE4-9F14-6175667C16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099" y="-113441"/>
            <a:ext cx="1313367" cy="583719"/>
          </a:xfrm>
          <a:prstGeom prst="rect">
            <a:avLst/>
          </a:prstGeom>
        </p:spPr>
      </p:pic>
    </p:spTree>
    <p:extLst>
      <p:ext uri="{BB962C8B-B14F-4D97-AF65-F5344CB8AC3E}">
        <p14:creationId xmlns:p14="http://schemas.microsoft.com/office/powerpoint/2010/main" val="11468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8"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0-#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1000" fill="hold"/>
                                        <p:tgtEl>
                                          <p:spTgt spid="39"/>
                                        </p:tgtEl>
                                        <p:attrNameLst>
                                          <p:attrName>ppt_x</p:attrName>
                                        </p:attrNameLst>
                                      </p:cBhvr>
                                      <p:tavLst>
                                        <p:tav tm="0">
                                          <p:val>
                                            <p:strVal val="1+#ppt_w/2"/>
                                          </p:val>
                                        </p:tav>
                                        <p:tav tm="100000">
                                          <p:val>
                                            <p:strVal val="#ppt_x"/>
                                          </p:val>
                                        </p:tav>
                                      </p:tavLst>
                                    </p:anim>
                                    <p:anim calcmode="lin" valueType="num">
                                      <p:cBhvr additive="base">
                                        <p:cTn id="25" dur="1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2"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1+#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FB6933C7-8515-4651-B26E-30F861486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82" y="-61415"/>
            <a:ext cx="12678770" cy="7131808"/>
          </a:xfrm>
          <a:prstGeom prst="rect">
            <a:avLst/>
          </a:prstGeom>
        </p:spPr>
      </p:pic>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id="{39C23D9B-84DE-4B7A-911F-1878CD20446D}"/>
              </a:ext>
            </a:extLst>
          </p:cNvPr>
          <p:cNvGrpSpPr/>
          <p:nvPr/>
        </p:nvGrpSpPr>
        <p:grpSpPr>
          <a:xfrm>
            <a:off x="-2844800" y="3020406"/>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A. Ông ngoại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285766" y="443417"/>
            <a:ext cx="5792117" cy="1200329"/>
          </a:xfrm>
          <a:prstGeom prst="rect">
            <a:avLst/>
          </a:prstGeom>
          <a:noFill/>
        </p:spPr>
        <p:txBody>
          <a:bodyPr wrap="square" rtlCol="0">
            <a:spAutoFit/>
          </a:bodyPr>
          <a:lstStyle/>
          <a:p>
            <a:pPr defTabSz="1219170">
              <a:defRPr/>
            </a:pPr>
            <a:r>
              <a:rPr lang="en-US" sz="3600" b="1" dirty="0" err="1">
                <a:solidFill>
                  <a:prstClr val="white"/>
                </a:solidFill>
                <a:latin typeface="UTM Avo" panose="02040603050506020204" pitchFamily="18" charset="0"/>
                <a:cs typeface="Times New Roman" panose="02020603050405020304" pitchFamily="18" charset="0"/>
              </a:rPr>
              <a:t>Tên</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gọi</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của</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người</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đàn</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ông</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sinh</a:t>
            </a:r>
            <a:r>
              <a:rPr lang="en-US" sz="3600" b="1" dirty="0">
                <a:solidFill>
                  <a:prstClr val="white"/>
                </a:solidFill>
                <a:latin typeface="UTM Avo" panose="02040603050506020204" pitchFamily="18" charset="0"/>
                <a:cs typeface="Times New Roman" panose="02020603050405020304" pitchFamily="18" charset="0"/>
              </a:rPr>
              <a:t> ra </a:t>
            </a:r>
            <a:r>
              <a:rPr lang="en-US" sz="3600" b="1" dirty="0" err="1">
                <a:solidFill>
                  <a:prstClr val="white"/>
                </a:solidFill>
                <a:latin typeface="UTM Avo" panose="02040603050506020204" pitchFamily="18" charset="0"/>
                <a:cs typeface="Times New Roman" panose="02020603050405020304" pitchFamily="18" charset="0"/>
              </a:rPr>
              <a:t>mẹ</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em</a:t>
            </a:r>
            <a:r>
              <a:rPr lang="en-US" sz="3600" b="1" dirty="0">
                <a:solidFill>
                  <a:prstClr val="white"/>
                </a:solidFill>
                <a:latin typeface="UTM Avo" panose="02040603050506020204" pitchFamily="18" charset="0"/>
                <a:cs typeface="Times New Roman" panose="02020603050405020304" pitchFamily="18" charset="0"/>
              </a:rPr>
              <a:t>?</a:t>
            </a:r>
            <a:endParaRPr lang="vi-VN" sz="3600" b="1" dirty="0">
              <a:solidFill>
                <a:prstClr val="white"/>
              </a:solidFill>
              <a:latin typeface="+mj-lt"/>
              <a:cs typeface="Times New Roman" panose="02020603050405020304" pitchFamily="18" charset="0"/>
            </a:endParaRPr>
          </a:p>
        </p:txBody>
      </p:sp>
      <p:grpSp>
        <p:nvGrpSpPr>
          <p:cNvPr id="36" name="Group 35">
            <a:extLst>
              <a:ext uri="{FF2B5EF4-FFF2-40B4-BE49-F238E27FC236}">
                <a16:creationId xmlns:a16="http://schemas.microsoft.com/office/drawing/2014/main" id="{EA94EE4C-DC84-4124-A9D4-9D6529BF4EDC}"/>
              </a:ext>
            </a:extLst>
          </p:cNvPr>
          <p:cNvGrpSpPr/>
          <p:nvPr/>
        </p:nvGrpSpPr>
        <p:grpSpPr>
          <a:xfrm flipH="1">
            <a:off x="7274560" y="419097"/>
            <a:ext cx="2072640" cy="1035052"/>
            <a:chOff x="-1732975" y="2265304"/>
            <a:chExt cx="1554480"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32975" y="2265304"/>
              <a:ext cx="1554480"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1867" b="1" dirty="0">
                  <a:solidFill>
                    <a:srgbClr val="FF0000"/>
                  </a:solidFill>
                  <a:latin typeface="UTM Avo" panose="02040603050506020204" pitchFamily="18" charset="0"/>
                  <a:cs typeface="Times New Roman" panose="02020603050405020304" pitchFamily="18" charset="0"/>
                </a:rPr>
                <a:t>A. </a:t>
              </a:r>
              <a:r>
                <a:rPr lang="en-US" sz="1867" b="1" dirty="0" err="1">
                  <a:solidFill>
                    <a:srgbClr val="FF0000"/>
                  </a:solidFill>
                  <a:latin typeface="UTM Avo" panose="02040603050506020204" pitchFamily="18" charset="0"/>
                  <a:cs typeface="Times New Roman" panose="02020603050405020304" pitchFamily="18" charset="0"/>
                </a:rPr>
                <a:t>Ông</a:t>
              </a:r>
              <a:r>
                <a:rPr lang="en-US" sz="1867" b="1" dirty="0">
                  <a:solidFill>
                    <a:srgbClr val="FF0000"/>
                  </a:solidFill>
                  <a:latin typeface="UTM Avo" panose="02040603050506020204" pitchFamily="18" charset="0"/>
                  <a:cs typeface="Times New Roman" panose="02020603050405020304" pitchFamily="18" charset="0"/>
                </a:rPr>
                <a:t> </a:t>
              </a:r>
              <a:r>
                <a:rPr lang="en-US" sz="1867" b="1" dirty="0" err="1">
                  <a:solidFill>
                    <a:srgbClr val="FF0000"/>
                  </a:solidFill>
                  <a:latin typeface="UTM Avo" panose="02040603050506020204" pitchFamily="18" charset="0"/>
                  <a:cs typeface="Times New Roman" panose="02020603050405020304" pitchFamily="18" charset="0"/>
                </a:rPr>
                <a:t>ngoại</a:t>
              </a:r>
              <a:endParaRPr lang="vi-VN" sz="1867" b="1" dirty="0">
                <a:solidFill>
                  <a:srgbClr val="FF0000"/>
                </a:solidFill>
                <a:latin typeface="+mj-lt"/>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id="{98418B5F-CE4A-4DBA-A4BC-305D0001CD6E}"/>
              </a:ext>
            </a:extLst>
          </p:cNvPr>
          <p:cNvGrpSpPr/>
          <p:nvPr/>
        </p:nvGrpSpPr>
        <p:grpSpPr>
          <a:xfrm>
            <a:off x="-2844800" y="5156201"/>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C. Bác</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id="{C8AC982F-5F1C-4DBD-AD2A-FFDC19ED0C2B}"/>
              </a:ext>
            </a:extLst>
          </p:cNvPr>
          <p:cNvGrpSpPr/>
          <p:nvPr/>
        </p:nvGrpSpPr>
        <p:grpSpPr>
          <a:xfrm flipH="1">
            <a:off x="12192000" y="3442042"/>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D. Ông nội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id="{7055A351-8018-43CC-AF85-72E9B10CD70C}"/>
              </a:ext>
            </a:extLst>
          </p:cNvPr>
          <p:cNvGrpSpPr/>
          <p:nvPr/>
        </p:nvGrpSpPr>
        <p:grpSpPr>
          <a:xfrm flipH="1">
            <a:off x="12192000" y="5143842"/>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B. Chú</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spTree>
    <p:extLst>
      <p:ext uri="{BB962C8B-B14F-4D97-AF65-F5344CB8AC3E}">
        <p14:creationId xmlns:p14="http://schemas.microsoft.com/office/powerpoint/2010/main" val="4829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2"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1+#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8000" fill="hold"/>
                                        <p:tgtEl>
                                          <p:spTgt spid="39"/>
                                        </p:tgtEl>
                                        <p:attrNameLst>
                                          <p:attrName>ppt_x</p:attrName>
                                        </p:attrNameLst>
                                      </p:cBhvr>
                                      <p:tavLst>
                                        <p:tav tm="0">
                                          <p:val>
                                            <p:strVal val="1+#ppt_w/2"/>
                                          </p:val>
                                        </p:tav>
                                        <p:tav tm="100000">
                                          <p:val>
                                            <p:strVal val="#ppt_x"/>
                                          </p:val>
                                        </p:tav>
                                      </p:tavLst>
                                    </p:anim>
                                    <p:anim calcmode="lin" valueType="num">
                                      <p:cBhvr additive="base">
                                        <p:cTn id="25" dur="8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0000" fill="hold"/>
                                        <p:tgtEl>
                                          <p:spTgt spid="44"/>
                                        </p:tgtEl>
                                        <p:attrNameLst>
                                          <p:attrName>ppt_x</p:attrName>
                                        </p:attrNameLst>
                                      </p:cBhvr>
                                      <p:tavLst>
                                        <p:tav tm="0">
                                          <p:val>
                                            <p:strVal val="0-#ppt_w/2"/>
                                          </p:val>
                                        </p:tav>
                                        <p:tav tm="100000">
                                          <p:val>
                                            <p:strVal val="#ppt_x"/>
                                          </p:val>
                                        </p:tav>
                                      </p:tavLst>
                                    </p:anim>
                                    <p:anim calcmode="lin" valueType="num">
                                      <p:cBhvr additive="base">
                                        <p:cTn id="29" dur="10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2000" fill="hold"/>
                                        <p:tgtEl>
                                          <p:spTgt spid="47"/>
                                        </p:tgtEl>
                                        <p:attrNameLst>
                                          <p:attrName>ppt_x</p:attrName>
                                        </p:attrNameLst>
                                      </p:cBhvr>
                                      <p:tavLst>
                                        <p:tav tm="0">
                                          <p:val>
                                            <p:strVal val="0-#ppt_w/2"/>
                                          </p:val>
                                        </p:tav>
                                        <p:tav tm="100000">
                                          <p:val>
                                            <p:strVal val="#ppt_x"/>
                                          </p:val>
                                        </p:tav>
                                      </p:tavLst>
                                    </p:anim>
                                    <p:anim calcmode="lin" valueType="num">
                                      <p:cBhvr additive="base">
                                        <p:cTn id="33" dur="12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Hình ảnh 27">
            <a:extLst>
              <a:ext uri="{FF2B5EF4-FFF2-40B4-BE49-F238E27FC236}">
                <a16:creationId xmlns:a16="http://schemas.microsoft.com/office/drawing/2014/main" id="{E436844F-500A-4A27-BE66-63A697E63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82" y="-61415"/>
            <a:ext cx="12678770" cy="7131808"/>
          </a:xfrm>
          <a:prstGeom prst="rect">
            <a:avLst/>
          </a:prstGeom>
        </p:spPr>
      </p:pic>
      <p:pic>
        <p:nvPicPr>
          <p:cNvPr id="51" name="Picture 50">
            <a:extLst>
              <a:ext uri="{FF2B5EF4-FFF2-40B4-BE49-F238E27FC236}">
                <a16:creationId xmlns:a16="http://schemas.microsoft.com/office/drawing/2014/main" id="{5987BEA9-8605-4CA8-B8EC-0F737B0F4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048" y="3517890"/>
            <a:ext cx="356077" cy="3339761"/>
          </a:xfrm>
          <a:prstGeom prst="rect">
            <a:avLst/>
          </a:prstGeom>
        </p:spPr>
      </p:pic>
      <p:pic>
        <p:nvPicPr>
          <p:cNvPr id="30" name="Picture 29">
            <a:extLst>
              <a:ext uri="{FF2B5EF4-FFF2-40B4-BE49-F238E27FC236}">
                <a16:creationId xmlns:a16="http://schemas.microsoft.com/office/drawing/2014/main" id="{F2F4CCD3-90FD-40BD-9EE1-F3B4C9278D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1283" y="3403600"/>
            <a:ext cx="368300" cy="3454400"/>
          </a:xfrm>
          <a:prstGeom prst="rect">
            <a:avLst/>
          </a:prstGeom>
        </p:spPr>
      </p:pic>
      <p:pic>
        <p:nvPicPr>
          <p:cNvPr id="50" name="Picture 49">
            <a:extLst>
              <a:ext uri="{FF2B5EF4-FFF2-40B4-BE49-F238E27FC236}">
                <a16:creationId xmlns:a16="http://schemas.microsoft.com/office/drawing/2014/main" id="{AD4BB4CF-F8A2-44BC-9235-55243A937E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2853" y="4694267"/>
            <a:ext cx="233400" cy="2189132"/>
          </a:xfrm>
          <a:prstGeom prst="rect">
            <a:avLst/>
          </a:prstGeom>
        </p:spPr>
      </p:pic>
      <p:pic>
        <p:nvPicPr>
          <p:cNvPr id="53" name="Picture 52">
            <a:extLst>
              <a:ext uri="{FF2B5EF4-FFF2-40B4-BE49-F238E27FC236}">
                <a16:creationId xmlns:a16="http://schemas.microsoft.com/office/drawing/2014/main" id="{15FA170F-2335-42D7-A9B3-594DAC8D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8009" y="1821754"/>
            <a:ext cx="1042371" cy="723868"/>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4698" y="3530601"/>
            <a:ext cx="448735" cy="757767"/>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9481" y="3020406"/>
            <a:ext cx="460071" cy="776913"/>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5498" y="3181277"/>
            <a:ext cx="3310565" cy="2482924"/>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1201" y="1491577"/>
            <a:ext cx="1939609" cy="2926080"/>
          </a:xfrm>
          <a:prstGeom prst="rect">
            <a:avLst/>
          </a:prstGeom>
        </p:spPr>
      </p:pic>
      <p:grpSp>
        <p:nvGrpSpPr>
          <p:cNvPr id="27" name="Group 26">
            <a:extLst>
              <a:ext uri="{FF2B5EF4-FFF2-40B4-BE49-F238E27FC236}">
                <a16:creationId xmlns:a16="http://schemas.microsoft.com/office/drawing/2014/main" id="{39C23D9B-84DE-4B7A-911F-1878CD20446D}"/>
              </a:ext>
            </a:extLst>
          </p:cNvPr>
          <p:cNvGrpSpPr/>
          <p:nvPr/>
        </p:nvGrpSpPr>
        <p:grpSpPr>
          <a:xfrm flipH="1">
            <a:off x="12192000" y="5156201"/>
            <a:ext cx="2844800" cy="1510959"/>
            <a:chOff x="-2312095" y="2265304"/>
            <a:chExt cx="2133600" cy="1133219"/>
          </a:xfrm>
        </p:grpSpPr>
        <p:sp>
          <p:nvSpPr>
            <p:cNvPr id="3" name="Speech Bubble: Rectangle with Corners Rounded 2">
              <a:extLst>
                <a:ext uri="{FF2B5EF4-FFF2-40B4-BE49-F238E27FC236}">
                  <a16:creationId xmlns:a16="http://schemas.microsoft.com/office/drawing/2014/main" id="{C80D90BE-243B-4CC2-9897-DC2567470CDA}"/>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dirty="0">
                  <a:solidFill>
                    <a:srgbClr val="FF0000"/>
                  </a:solidFill>
                  <a:latin typeface="Times New Roman" panose="02020603050405020304" pitchFamily="18" charset="0"/>
                  <a:cs typeface="Times New Roman" panose="02020603050405020304" pitchFamily="18" charset="0"/>
                </a:rPr>
                <a:t>D. </a:t>
              </a:r>
              <a:r>
                <a:rPr lang="en-US" sz="2400" b="1" dirty="0" err="1">
                  <a:solidFill>
                    <a:srgbClr val="FF0000"/>
                  </a:solidFill>
                  <a:latin typeface="Times New Roman" panose="02020603050405020304" pitchFamily="18" charset="0"/>
                  <a:cs typeface="Times New Roman" panose="02020603050405020304" pitchFamily="18" charset="0"/>
                </a:rPr>
                <a:t>Bà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nội</a:t>
              </a:r>
              <a:endParaRPr lang="vi-VN" sz="2400" b="1" dirty="0">
                <a:solidFill>
                  <a:srgbClr val="FF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9002" y="1214967"/>
            <a:ext cx="3588591" cy="1828800"/>
          </a:xfrm>
          <a:prstGeom prst="rect">
            <a:avLst/>
          </a:prstGeom>
        </p:spPr>
      </p:pic>
      <p:sp>
        <p:nvSpPr>
          <p:cNvPr id="7" name="TextBox 6"/>
          <p:cNvSpPr txBox="1"/>
          <p:nvPr/>
        </p:nvSpPr>
        <p:spPr>
          <a:xfrm>
            <a:off x="288346" y="445573"/>
            <a:ext cx="5473981" cy="1200329"/>
          </a:xfrm>
          <a:prstGeom prst="rect">
            <a:avLst/>
          </a:prstGeom>
          <a:noFill/>
        </p:spPr>
        <p:txBody>
          <a:bodyPr wrap="square" rtlCol="0">
            <a:spAutoFit/>
          </a:bodyPr>
          <a:lstStyle/>
          <a:p>
            <a:pPr defTabSz="1219170">
              <a:defRPr/>
            </a:pPr>
            <a:r>
              <a:rPr lang="en-US" sz="3600" b="1" dirty="0" err="1">
                <a:solidFill>
                  <a:prstClr val="white"/>
                </a:solidFill>
                <a:latin typeface="UTM Avo" panose="02040603050506020204" pitchFamily="18" charset="0"/>
                <a:cs typeface="Times New Roman" panose="02020603050405020304" pitchFamily="18" charset="0"/>
              </a:rPr>
              <a:t>Tên</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gọi</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của</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người</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phụ</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nữ</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sinh</a:t>
            </a:r>
            <a:r>
              <a:rPr lang="en-US" sz="3600" b="1" dirty="0">
                <a:solidFill>
                  <a:prstClr val="white"/>
                </a:solidFill>
                <a:latin typeface="UTM Avo" panose="02040603050506020204" pitchFamily="18" charset="0"/>
                <a:cs typeface="Times New Roman" panose="02020603050405020304" pitchFamily="18" charset="0"/>
              </a:rPr>
              <a:t> ra </a:t>
            </a:r>
            <a:r>
              <a:rPr lang="en-US" sz="3600" b="1" dirty="0" err="1">
                <a:solidFill>
                  <a:prstClr val="white"/>
                </a:solidFill>
                <a:latin typeface="UTM Avo" panose="02040603050506020204" pitchFamily="18" charset="0"/>
                <a:cs typeface="Times New Roman" panose="02020603050405020304" pitchFamily="18" charset="0"/>
              </a:rPr>
              <a:t>bố</a:t>
            </a:r>
            <a:r>
              <a:rPr lang="en-US" sz="3600" b="1" dirty="0">
                <a:solidFill>
                  <a:prstClr val="white"/>
                </a:solidFill>
                <a:latin typeface="UTM Avo" panose="02040603050506020204" pitchFamily="18" charset="0"/>
                <a:cs typeface="Times New Roman" panose="02020603050405020304" pitchFamily="18" charset="0"/>
              </a:rPr>
              <a:t> </a:t>
            </a:r>
            <a:r>
              <a:rPr lang="en-US" sz="3600" b="1" dirty="0" err="1">
                <a:solidFill>
                  <a:prstClr val="white"/>
                </a:solidFill>
                <a:latin typeface="UTM Avo" panose="02040603050506020204" pitchFamily="18" charset="0"/>
                <a:cs typeface="Times New Roman" panose="02020603050405020304" pitchFamily="18" charset="0"/>
              </a:rPr>
              <a:t>em</a:t>
            </a:r>
            <a:r>
              <a:rPr lang="en-US" sz="3600" b="1" dirty="0">
                <a:solidFill>
                  <a:prstClr val="white"/>
                </a:solidFill>
                <a:latin typeface="UTM Avo" panose="02040603050506020204" pitchFamily="18" charset="0"/>
                <a:cs typeface="Times New Roman" panose="02020603050405020304" pitchFamily="18" charset="0"/>
              </a:rPr>
              <a:t>?</a:t>
            </a:r>
            <a:endParaRPr lang="vi-VN" sz="3600" b="1" dirty="0">
              <a:solidFill>
                <a:prstClr val="white"/>
              </a:solidFill>
              <a:latin typeface="+mj-lt"/>
              <a:cs typeface="Times New Roman" panose="02020603050405020304" pitchFamily="18" charset="0"/>
            </a:endParaRPr>
          </a:p>
        </p:txBody>
      </p:sp>
      <p:grpSp>
        <p:nvGrpSpPr>
          <p:cNvPr id="36" name="Group 35">
            <a:extLst>
              <a:ext uri="{FF2B5EF4-FFF2-40B4-BE49-F238E27FC236}">
                <a16:creationId xmlns:a16="http://schemas.microsoft.com/office/drawing/2014/main" id="{EA94EE4C-DC84-4124-A9D4-9D6529BF4EDC}"/>
              </a:ext>
            </a:extLst>
          </p:cNvPr>
          <p:cNvGrpSpPr/>
          <p:nvPr/>
        </p:nvGrpSpPr>
        <p:grpSpPr>
          <a:xfrm flipH="1">
            <a:off x="7618023" y="419097"/>
            <a:ext cx="1812579" cy="1035052"/>
            <a:chOff x="-1795526" y="2265304"/>
            <a:chExt cx="1359434" cy="776289"/>
          </a:xfrm>
        </p:grpSpPr>
        <p:sp>
          <p:nvSpPr>
            <p:cNvPr id="37" name="Speech Bubble: Rectangle with Corners Rounded 36">
              <a:extLst>
                <a:ext uri="{FF2B5EF4-FFF2-40B4-BE49-F238E27FC236}">
                  <a16:creationId xmlns:a16="http://schemas.microsoft.com/office/drawing/2014/main" id="{8464420B-B920-4317-BE91-1D08964D7B72}"/>
                </a:ext>
              </a:extLst>
            </p:cNvPr>
            <p:cNvSpPr/>
            <p:nvPr/>
          </p:nvSpPr>
          <p:spPr>
            <a:xfrm>
              <a:off x="-1795526" y="2265304"/>
              <a:ext cx="1146412" cy="274320"/>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1867" b="1" dirty="0">
                  <a:solidFill>
                    <a:srgbClr val="FF0000"/>
                  </a:solidFill>
                  <a:latin typeface="UTM Avo" panose="02040603050506020204" pitchFamily="18" charset="0"/>
                  <a:cs typeface="Times New Roman" panose="02020603050405020304" pitchFamily="18" charset="0"/>
                </a:rPr>
                <a:t>D. </a:t>
              </a:r>
              <a:r>
                <a:rPr lang="en-US" sz="1867" b="1" dirty="0" err="1">
                  <a:solidFill>
                    <a:srgbClr val="FF0000"/>
                  </a:solidFill>
                  <a:latin typeface="UTM Avo" panose="02040603050506020204" pitchFamily="18" charset="0"/>
                  <a:cs typeface="Times New Roman" panose="02020603050405020304" pitchFamily="18" charset="0"/>
                </a:rPr>
                <a:t>Bà</a:t>
              </a:r>
              <a:r>
                <a:rPr lang="en-US" sz="1867" b="1" dirty="0">
                  <a:solidFill>
                    <a:srgbClr val="FF0000"/>
                  </a:solidFill>
                  <a:latin typeface="UTM Avo" panose="02040603050506020204" pitchFamily="18" charset="0"/>
                  <a:cs typeface="Times New Roman" panose="02020603050405020304" pitchFamily="18" charset="0"/>
                </a:rPr>
                <a:t> </a:t>
              </a:r>
              <a:r>
                <a:rPr lang="en-US" sz="1867" b="1" dirty="0" err="1">
                  <a:solidFill>
                    <a:srgbClr val="FF0000"/>
                  </a:solidFill>
                  <a:latin typeface="UTM Avo" panose="02040603050506020204" pitchFamily="18" charset="0"/>
                  <a:cs typeface="Times New Roman" panose="02020603050405020304" pitchFamily="18" charset="0"/>
                </a:rPr>
                <a:t>nội</a:t>
              </a:r>
              <a:endParaRPr lang="vi-VN" sz="1867" b="1" dirty="0">
                <a:solidFill>
                  <a:srgbClr val="FF0000"/>
                </a:solidFill>
                <a:latin typeface="+mj-lt"/>
                <a:cs typeface="Times New Roman" panose="02020603050405020304" pitchFamily="18" charset="0"/>
              </a:endParaRPr>
            </a:p>
          </p:txBody>
        </p:sp>
        <p:pic>
          <p:nvPicPr>
            <p:cNvPr id="38" name="Picture 37">
              <a:extLst>
                <a:ext uri="{FF2B5EF4-FFF2-40B4-BE49-F238E27FC236}">
                  <a16:creationId xmlns:a16="http://schemas.microsoft.com/office/drawing/2014/main" id="{43CE51CF-BBF3-4E8C-8C2F-C00E7D8E85C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9095" y="2584393"/>
              <a:ext cx="733003" cy="457200"/>
            </a:xfrm>
            <a:prstGeom prst="rect">
              <a:avLst/>
            </a:prstGeom>
          </p:spPr>
        </p:pic>
      </p:grpSp>
      <p:grpSp>
        <p:nvGrpSpPr>
          <p:cNvPr id="39" name="Group 38">
            <a:extLst>
              <a:ext uri="{FF2B5EF4-FFF2-40B4-BE49-F238E27FC236}">
                <a16:creationId xmlns:a16="http://schemas.microsoft.com/office/drawing/2014/main" id="{98418B5F-CE4A-4DBA-A4BC-305D0001CD6E}"/>
              </a:ext>
            </a:extLst>
          </p:cNvPr>
          <p:cNvGrpSpPr/>
          <p:nvPr/>
        </p:nvGrpSpPr>
        <p:grpSpPr>
          <a:xfrm>
            <a:off x="-2844800" y="3137242"/>
            <a:ext cx="2844800" cy="1510959"/>
            <a:chOff x="-2312095" y="2265304"/>
            <a:chExt cx="2133600" cy="1133219"/>
          </a:xfrm>
        </p:grpSpPr>
        <p:sp>
          <p:nvSpPr>
            <p:cNvPr id="40" name="Speech Bubble: Rectangle with Corners Rounded 39">
              <a:extLst>
                <a:ext uri="{FF2B5EF4-FFF2-40B4-BE49-F238E27FC236}">
                  <a16:creationId xmlns:a16="http://schemas.microsoft.com/office/drawing/2014/main" id="{2461C522-FF0F-436E-8533-BD3D2DC10B53}"/>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A. Dì</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3" name="Picture 42">
              <a:extLst>
                <a:ext uri="{FF2B5EF4-FFF2-40B4-BE49-F238E27FC236}">
                  <a16:creationId xmlns:a16="http://schemas.microsoft.com/office/drawing/2014/main" id="{E17C6954-6503-488C-A8E6-1D7D180268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4" name="Group 43">
            <a:extLst>
              <a:ext uri="{FF2B5EF4-FFF2-40B4-BE49-F238E27FC236}">
                <a16:creationId xmlns:a16="http://schemas.microsoft.com/office/drawing/2014/main" id="{C8AC982F-5F1C-4DBD-AD2A-FFDC19ED0C2B}"/>
              </a:ext>
            </a:extLst>
          </p:cNvPr>
          <p:cNvGrpSpPr/>
          <p:nvPr/>
        </p:nvGrpSpPr>
        <p:grpSpPr>
          <a:xfrm flipH="1">
            <a:off x="12192000" y="3429001"/>
            <a:ext cx="2844800" cy="1510959"/>
            <a:chOff x="-2312095" y="2265304"/>
            <a:chExt cx="2133600" cy="1133219"/>
          </a:xfrm>
        </p:grpSpPr>
        <p:sp>
          <p:nvSpPr>
            <p:cNvPr id="45" name="Speech Bubble: Rectangle with Corners Rounded 44">
              <a:extLst>
                <a:ext uri="{FF2B5EF4-FFF2-40B4-BE49-F238E27FC236}">
                  <a16:creationId xmlns:a16="http://schemas.microsoft.com/office/drawing/2014/main" id="{FA301BAE-EABF-4823-A77C-08256DF60184}"/>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219170">
                <a:defRPr/>
              </a:pPr>
              <a:r>
                <a:rPr lang="en-US" sz="2400" b="1">
                  <a:solidFill>
                    <a:srgbClr val="FF0000"/>
                  </a:solidFill>
                  <a:latin typeface="Times New Roman" panose="02020603050405020304" pitchFamily="18" charset="0"/>
                  <a:cs typeface="Times New Roman" panose="02020603050405020304" pitchFamily="18" charset="0"/>
                </a:rPr>
                <a:t>B. Mợ</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B215FB51-700D-412C-896C-8DEB74DD47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grpSp>
        <p:nvGrpSpPr>
          <p:cNvPr id="47" name="Group 46">
            <a:extLst>
              <a:ext uri="{FF2B5EF4-FFF2-40B4-BE49-F238E27FC236}">
                <a16:creationId xmlns:a16="http://schemas.microsoft.com/office/drawing/2014/main" id="{7055A351-8018-43CC-AF85-72E9B10CD70C}"/>
              </a:ext>
            </a:extLst>
          </p:cNvPr>
          <p:cNvGrpSpPr/>
          <p:nvPr/>
        </p:nvGrpSpPr>
        <p:grpSpPr>
          <a:xfrm>
            <a:off x="-2844800" y="5156201"/>
            <a:ext cx="2844800" cy="1510959"/>
            <a:chOff x="-2312095" y="2265304"/>
            <a:chExt cx="2133600" cy="1133219"/>
          </a:xfrm>
        </p:grpSpPr>
        <p:sp>
          <p:nvSpPr>
            <p:cNvPr id="48" name="Speech Bubble: Rectangle with Corners Rounded 47">
              <a:extLst>
                <a:ext uri="{FF2B5EF4-FFF2-40B4-BE49-F238E27FC236}">
                  <a16:creationId xmlns:a16="http://schemas.microsoft.com/office/drawing/2014/main" id="{8759F8F5-EA73-4ECF-8396-C55219BE69C7}"/>
                </a:ext>
              </a:extLst>
            </p:cNvPr>
            <p:cNvSpPr/>
            <p:nvPr/>
          </p:nvSpPr>
          <p:spPr>
            <a:xfrm>
              <a:off x="-2312095" y="2265304"/>
              <a:ext cx="2133600" cy="382646"/>
            </a:xfrm>
            <a:prstGeom prst="wedgeRoundRectCallout">
              <a:avLst>
                <a:gd name="adj1" fmla="val -10241"/>
                <a:gd name="adj2" fmla="val 172150"/>
                <a:gd name="adj3" fmla="val 16667"/>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n-US" sz="2400" b="1">
                  <a:solidFill>
                    <a:srgbClr val="FF0000"/>
                  </a:solidFill>
                  <a:latin typeface="Times New Roman" panose="02020603050405020304" pitchFamily="18" charset="0"/>
                  <a:cs typeface="Times New Roman" panose="02020603050405020304" pitchFamily="18" charset="0"/>
                </a:rPr>
                <a:t>C. Bà ngoại</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AFE27EEE-BB8A-44DE-B860-6F6B339BB17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316" y="2667002"/>
              <a:ext cx="1172808" cy="731521"/>
            </a:xfrm>
            <a:prstGeom prst="rect">
              <a:avLst/>
            </a:prstGeom>
          </p:spPr>
        </p:pic>
      </p:grpSp>
      <p:pic>
        <p:nvPicPr>
          <p:cNvPr id="29" name="Picture 28" descr="A picture containing text, clipart&#10;&#10;Description automatically generated">
            <a:extLst>
              <a:ext uri="{FF2B5EF4-FFF2-40B4-BE49-F238E27FC236}">
                <a16:creationId xmlns:a16="http://schemas.microsoft.com/office/drawing/2014/main" id="{432DE85A-F451-4058-8AAF-115F12265E5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099" y="-113441"/>
            <a:ext cx="1313367" cy="583719"/>
          </a:xfrm>
          <a:prstGeom prst="rect">
            <a:avLst/>
          </a:prstGeom>
        </p:spPr>
      </p:pic>
    </p:spTree>
    <p:extLst>
      <p:ext uri="{BB962C8B-B14F-4D97-AF65-F5344CB8AC3E}">
        <p14:creationId xmlns:p14="http://schemas.microsoft.com/office/powerpoint/2010/main" val="81712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par>
                                <p:cTn id="12" presetID="7" presetClass="path" presetSubtype="0" repeatCount="indefinite" accel="50000" decel="50000" fill="hold" nodeType="withEffect">
                                  <p:stCondLst>
                                    <p:cond delay="0"/>
                                  </p:stCondLst>
                                  <p:childTnLst>
                                    <p:animMotion origin="layout" path="M 2.77778E-6 -1.7284E-6 L 0.01024 -1.7284E-6 L 0.01024 0.33025 L 2.77778E-6 0.33025 L 2.77778E-6 -1.7284E-6 Z " pathEditMode="relative" rAng="0" ptsTypes="AAAAA">
                                      <p:cBhvr>
                                        <p:cTn id="13" dur="20000" fill="hold"/>
                                        <p:tgtEl>
                                          <p:spTgt spid="32"/>
                                        </p:tgtEl>
                                        <p:attrNameLst>
                                          <p:attrName>ppt_x</p:attrName>
                                          <p:attrName>ppt_y</p:attrName>
                                        </p:attrNameLst>
                                      </p:cBhvr>
                                      <p:rCtr x="503" y="16512"/>
                                    </p:animMotion>
                                  </p:childTnLst>
                                </p:cTn>
                              </p:par>
                              <p:par>
                                <p:cTn id="14" presetID="7" presetClass="path" presetSubtype="0" repeatCount="indefinite" accel="50000" decel="50000" fill="hold" nodeType="withEffect">
                                  <p:stCondLst>
                                    <p:cond delay="0"/>
                                  </p:stCondLst>
                                  <p:childTnLst>
                                    <p:animMotion origin="layout" path="M 4.72222E-6 -3.08642E-6 L 0.53923 -3.08642E-6 L 0.53923 0.0179 L 4.72222E-6 0.0179 L 4.72222E-6 -3.08642E-6 Z " pathEditMode="relative" rAng="0" ptsTypes="AAAAA">
                                      <p:cBhvr>
                                        <p:cTn id="15" dur="45000" fill="hold"/>
                                        <p:tgtEl>
                                          <p:spTgt spid="35"/>
                                        </p:tgtEl>
                                        <p:attrNameLst>
                                          <p:attrName>ppt_x</p:attrName>
                                          <p:attrName>ppt_y</p:attrName>
                                        </p:attrNameLst>
                                      </p:cBhvr>
                                      <p:rCtr x="26962" y="895"/>
                                    </p:animMotion>
                                  </p:childTnLst>
                                </p:cTn>
                              </p:par>
                              <p:par>
                                <p:cTn id="16" presetID="7" presetClass="path" presetSubtype="0" repeatCount="indefinite" accel="50000" decel="50000" fill="hold" nodeType="withEffect">
                                  <p:stCondLst>
                                    <p:cond delay="0"/>
                                  </p:stCondLst>
                                  <p:childTnLst>
                                    <p:animMotion origin="layout" path="M 3.61111E-6 -3.58025E-6 L 0.01024 -3.58025E-6 L 0.01024 0.33025 L 3.61111E-6 0.33025 L 3.61111E-6 -3.58025E-6 Z " pathEditMode="relative" rAng="0" ptsTypes="AAAAA">
                                      <p:cBhvr>
                                        <p:cTn id="17" dur="10000" fill="hold"/>
                                        <p:tgtEl>
                                          <p:spTgt spid="34"/>
                                        </p:tgtEl>
                                        <p:attrNameLst>
                                          <p:attrName>ppt_x</p:attrName>
                                          <p:attrName>ppt_y</p:attrName>
                                        </p:attrNameLst>
                                      </p:cBhvr>
                                      <p:rCtr x="503" y="16512"/>
                                    </p:animMotion>
                                  </p:childTnLst>
                                </p:cTn>
                              </p:par>
                              <p:par>
                                <p:cTn id="18" presetID="2" presetClass="entr" presetSubtype="8" repeatCount="indefinite"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16000" fill="hold"/>
                                        <p:tgtEl>
                                          <p:spTgt spid="27"/>
                                        </p:tgtEl>
                                        <p:attrNameLst>
                                          <p:attrName>ppt_x</p:attrName>
                                        </p:attrNameLst>
                                      </p:cBhvr>
                                      <p:tavLst>
                                        <p:tav tm="0">
                                          <p:val>
                                            <p:strVal val="0-#ppt_w/2"/>
                                          </p:val>
                                        </p:tav>
                                        <p:tav tm="100000">
                                          <p:val>
                                            <p:strVal val="#ppt_x"/>
                                          </p:val>
                                        </p:tav>
                                      </p:tavLst>
                                    </p:anim>
                                    <p:anim calcmode="lin" valueType="num">
                                      <p:cBhvr additive="base">
                                        <p:cTn id="21" dur="160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repeatCount="indefinite"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3000" fill="hold"/>
                                        <p:tgtEl>
                                          <p:spTgt spid="39"/>
                                        </p:tgtEl>
                                        <p:attrNameLst>
                                          <p:attrName>ppt_x</p:attrName>
                                        </p:attrNameLst>
                                      </p:cBhvr>
                                      <p:tavLst>
                                        <p:tav tm="0">
                                          <p:val>
                                            <p:strVal val="1+#ppt_w/2"/>
                                          </p:val>
                                        </p:tav>
                                        <p:tav tm="100000">
                                          <p:val>
                                            <p:strVal val="#ppt_x"/>
                                          </p:val>
                                        </p:tav>
                                      </p:tavLst>
                                    </p:anim>
                                    <p:anim calcmode="lin" valueType="num">
                                      <p:cBhvr additive="base">
                                        <p:cTn id="25" dur="13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repeatCount="indefinite"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5000" fill="hold"/>
                                        <p:tgtEl>
                                          <p:spTgt spid="44"/>
                                        </p:tgtEl>
                                        <p:attrNameLst>
                                          <p:attrName>ppt_x</p:attrName>
                                        </p:attrNameLst>
                                      </p:cBhvr>
                                      <p:tavLst>
                                        <p:tav tm="0">
                                          <p:val>
                                            <p:strVal val="0-#ppt_w/2"/>
                                          </p:val>
                                        </p:tav>
                                        <p:tav tm="100000">
                                          <p:val>
                                            <p:strVal val="#ppt_x"/>
                                          </p:val>
                                        </p:tav>
                                      </p:tavLst>
                                    </p:anim>
                                    <p:anim calcmode="lin" valueType="num">
                                      <p:cBhvr additive="base">
                                        <p:cTn id="29" dur="15000" fill="hold"/>
                                        <p:tgtEl>
                                          <p:spTgt spid="44"/>
                                        </p:tgtEl>
                                        <p:attrNameLst>
                                          <p:attrName>ppt_y</p:attrName>
                                        </p:attrNameLst>
                                      </p:cBhvr>
                                      <p:tavLst>
                                        <p:tav tm="0">
                                          <p:val>
                                            <p:strVal val="#ppt_y"/>
                                          </p:val>
                                        </p:tav>
                                        <p:tav tm="100000">
                                          <p:val>
                                            <p:strVal val="#ppt_y"/>
                                          </p:val>
                                        </p:tav>
                                      </p:tavLst>
                                    </p:anim>
                                  </p:childTnLst>
                                </p:cTn>
                              </p:par>
                              <p:par>
                                <p:cTn id="30" presetID="2" presetClass="entr" presetSubtype="2" repeatCount="indefinite"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18000" fill="hold"/>
                                        <p:tgtEl>
                                          <p:spTgt spid="47"/>
                                        </p:tgtEl>
                                        <p:attrNameLst>
                                          <p:attrName>ppt_x</p:attrName>
                                        </p:attrNameLst>
                                      </p:cBhvr>
                                      <p:tavLst>
                                        <p:tav tm="0">
                                          <p:val>
                                            <p:strVal val="1+#ppt_w/2"/>
                                          </p:val>
                                        </p:tav>
                                        <p:tav tm="100000">
                                          <p:val>
                                            <p:strVal val="#ppt_x"/>
                                          </p:val>
                                        </p:tav>
                                      </p:tavLst>
                                    </p:anim>
                                    <p:anim calcmode="lin" valueType="num">
                                      <p:cBhvr additive="base">
                                        <p:cTn id="33" dur="18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50"/>
                                        <p:tgtEl>
                                          <p:spTgt spid="27"/>
                                        </p:tgtEl>
                                      </p:cBhvr>
                                    </p:animEffect>
                                    <p:set>
                                      <p:cBhvr>
                                        <p:cTn id="39" dur="1" fill="hold">
                                          <p:stCondLst>
                                            <p:cond delay="249"/>
                                          </p:stCondLst>
                                        </p:cTn>
                                        <p:tgtEl>
                                          <p:spTgt spid="2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
                                        <p:tgtEl>
                                          <p:spTgt spid="6"/>
                                        </p:tgtEl>
                                      </p:cBhvr>
                                    </p:animEffect>
                                    <p:set>
                                      <p:cBhvr>
                                        <p:cTn id="42" dur="1" fill="hold">
                                          <p:stCondLst>
                                            <p:cond delay="9"/>
                                          </p:stCondLst>
                                        </p:cTn>
                                        <p:tgtEl>
                                          <p:spTgt spid="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subTnLst>
                                    <p:audio>
                                      <p:cMediaNode>
                                        <p:cTn display="0" masterRel="sameClick">
                                          <p:stCondLst>
                                            <p:cond evt="begin" delay="0">
                                              <p:tn val="46"/>
                                            </p:cond>
                                          </p:stCondLst>
                                          <p:endCondLst>
                                            <p:cond evt="onStopAudio" delay="0">
                                              <p:tgtEl>
                                                <p:sldTgt/>
                                              </p:tgtEl>
                                            </p:cond>
                                          </p:endCondLst>
                                        </p:cTn>
                                        <p:tgtEl>
                                          <p:sndTgt r:embed="rId2" name="yeeh.wav"/>
                                        </p:tgtEl>
                                      </p:cMediaNode>
                                    </p:audio>
                                  </p:subTnLst>
                                </p:cTn>
                              </p:par>
                              <p:par>
                                <p:cTn id="49" presetID="32" presetClass="emph" presetSubtype="0" repeatCount="indefinite" fill="hold" nodeType="withEffect">
                                  <p:stCondLst>
                                    <p:cond delay="0"/>
                                  </p:stCondLst>
                                  <p:childTnLst>
                                    <p:animRot by="120000">
                                      <p:cBhvr>
                                        <p:cTn id="50" dur="50" fill="hold">
                                          <p:stCondLst>
                                            <p:cond delay="0"/>
                                          </p:stCondLst>
                                        </p:cTn>
                                        <p:tgtEl>
                                          <p:spTgt spid="36"/>
                                        </p:tgtEl>
                                        <p:attrNameLst>
                                          <p:attrName>r</p:attrName>
                                        </p:attrNameLst>
                                      </p:cBhvr>
                                    </p:animRot>
                                    <p:animRot by="-240000">
                                      <p:cBhvr>
                                        <p:cTn id="51" dur="100" fill="hold">
                                          <p:stCondLst>
                                            <p:cond delay="100"/>
                                          </p:stCondLst>
                                        </p:cTn>
                                        <p:tgtEl>
                                          <p:spTgt spid="36"/>
                                        </p:tgtEl>
                                        <p:attrNameLst>
                                          <p:attrName>r</p:attrName>
                                        </p:attrNameLst>
                                      </p:cBhvr>
                                    </p:animRot>
                                    <p:animRot by="240000">
                                      <p:cBhvr>
                                        <p:cTn id="52" dur="100" fill="hold">
                                          <p:stCondLst>
                                            <p:cond delay="200"/>
                                          </p:stCondLst>
                                        </p:cTn>
                                        <p:tgtEl>
                                          <p:spTgt spid="36"/>
                                        </p:tgtEl>
                                        <p:attrNameLst>
                                          <p:attrName>r</p:attrName>
                                        </p:attrNameLst>
                                      </p:cBhvr>
                                    </p:animRot>
                                    <p:animRot by="-240000">
                                      <p:cBhvr>
                                        <p:cTn id="53" dur="100" fill="hold">
                                          <p:stCondLst>
                                            <p:cond delay="300"/>
                                          </p:stCondLst>
                                        </p:cTn>
                                        <p:tgtEl>
                                          <p:spTgt spid="36"/>
                                        </p:tgtEl>
                                        <p:attrNameLst>
                                          <p:attrName>r</p:attrName>
                                        </p:attrNameLst>
                                      </p:cBhvr>
                                    </p:animRot>
                                    <p:animRot by="120000">
                                      <p:cBhvr>
                                        <p:cTn id="54" dur="100" fill="hold">
                                          <p:stCondLst>
                                            <p:cond delay="400"/>
                                          </p:stCondLst>
                                        </p:cTn>
                                        <p:tgtEl>
                                          <p:spTgt spid="36"/>
                                        </p:tgtEl>
                                        <p:attrNameLst>
                                          <p:attrName>r</p:attrName>
                                        </p:attrNameLst>
                                      </p:cBhvr>
                                    </p:animRot>
                                  </p:childTnLst>
                                </p:cTn>
                              </p:par>
                            </p:childTnLst>
                          </p:cTn>
                        </p:par>
                      </p:childTnLst>
                    </p:cTn>
                  </p:par>
                </p:childTnLst>
              </p:cTn>
              <p:nextCondLst>
                <p:cond evt="onClick" delay="0">
                  <p:tgtEl>
                    <p:spTgt spid="27"/>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39"/>
                                        </p:tgtEl>
                                        <p:attrNameLst>
                                          <p:attrName>r</p:attrName>
                                        </p:attrNameLst>
                                      </p:cBhvr>
                                    </p:animRot>
                                    <p:animRot by="-240000">
                                      <p:cBhvr>
                                        <p:cTn id="60" dur="200" fill="hold">
                                          <p:stCondLst>
                                            <p:cond delay="200"/>
                                          </p:stCondLst>
                                        </p:cTn>
                                        <p:tgtEl>
                                          <p:spTgt spid="39"/>
                                        </p:tgtEl>
                                        <p:attrNameLst>
                                          <p:attrName>r</p:attrName>
                                        </p:attrNameLst>
                                      </p:cBhvr>
                                    </p:animRot>
                                    <p:animRot by="240000">
                                      <p:cBhvr>
                                        <p:cTn id="61" dur="200" fill="hold">
                                          <p:stCondLst>
                                            <p:cond delay="400"/>
                                          </p:stCondLst>
                                        </p:cTn>
                                        <p:tgtEl>
                                          <p:spTgt spid="39"/>
                                        </p:tgtEl>
                                        <p:attrNameLst>
                                          <p:attrName>r</p:attrName>
                                        </p:attrNameLst>
                                      </p:cBhvr>
                                    </p:animRot>
                                    <p:animRot by="-240000">
                                      <p:cBhvr>
                                        <p:cTn id="62" dur="200" fill="hold">
                                          <p:stCondLst>
                                            <p:cond delay="600"/>
                                          </p:stCondLst>
                                        </p:cTn>
                                        <p:tgtEl>
                                          <p:spTgt spid="39"/>
                                        </p:tgtEl>
                                        <p:attrNameLst>
                                          <p:attrName>r</p:attrName>
                                        </p:attrNameLst>
                                      </p:cBhvr>
                                    </p:animRot>
                                    <p:animRot by="120000">
                                      <p:cBhvr>
                                        <p:cTn id="63" dur="200" fill="hold">
                                          <p:stCondLst>
                                            <p:cond delay="800"/>
                                          </p:stCondLst>
                                        </p:cTn>
                                        <p:tgtEl>
                                          <p:spTgt spid="3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39"/>
                  </p:tgtEl>
                </p:cond>
              </p:nextCondLst>
            </p:seq>
            <p:seq concurrent="1" nextAc="seek">
              <p:cTn id="64" restart="whenNotActive" fill="hold" evtFilter="cancelBubble" nodeType="interactiveSeq">
                <p:stCondLst>
                  <p:cond evt="onClick" delay="0">
                    <p:tgtEl>
                      <p:spTgt spid="44"/>
                    </p:tgtEl>
                  </p:cond>
                </p:stCondLst>
                <p:endSync evt="end" delay="0">
                  <p:rtn val="all"/>
                </p:endSync>
                <p:childTnLst>
                  <p:par>
                    <p:cTn id="65" fill="hold">
                      <p:stCondLst>
                        <p:cond delay="0"/>
                      </p:stCondLst>
                      <p:childTnLst>
                        <p:par>
                          <p:cTn id="66" fill="hold">
                            <p:stCondLst>
                              <p:cond delay="0"/>
                            </p:stCondLst>
                            <p:childTnLst>
                              <p:par>
                                <p:cTn id="67" presetID="32" presetClass="emph" presetSubtype="0" fill="hold" nodeType="clickEffect">
                                  <p:stCondLst>
                                    <p:cond delay="0"/>
                                  </p:stCondLst>
                                  <p:childTnLst>
                                    <p:animRot by="120000">
                                      <p:cBhvr>
                                        <p:cTn id="68" dur="100" fill="hold">
                                          <p:stCondLst>
                                            <p:cond delay="0"/>
                                          </p:stCondLst>
                                        </p:cTn>
                                        <p:tgtEl>
                                          <p:spTgt spid="44"/>
                                        </p:tgtEl>
                                        <p:attrNameLst>
                                          <p:attrName>r</p:attrName>
                                        </p:attrNameLst>
                                      </p:cBhvr>
                                    </p:animRot>
                                    <p:animRot by="-240000">
                                      <p:cBhvr>
                                        <p:cTn id="69" dur="200" fill="hold">
                                          <p:stCondLst>
                                            <p:cond delay="200"/>
                                          </p:stCondLst>
                                        </p:cTn>
                                        <p:tgtEl>
                                          <p:spTgt spid="44"/>
                                        </p:tgtEl>
                                        <p:attrNameLst>
                                          <p:attrName>r</p:attrName>
                                        </p:attrNameLst>
                                      </p:cBhvr>
                                    </p:animRot>
                                    <p:animRot by="240000">
                                      <p:cBhvr>
                                        <p:cTn id="70" dur="200" fill="hold">
                                          <p:stCondLst>
                                            <p:cond delay="400"/>
                                          </p:stCondLst>
                                        </p:cTn>
                                        <p:tgtEl>
                                          <p:spTgt spid="44"/>
                                        </p:tgtEl>
                                        <p:attrNameLst>
                                          <p:attrName>r</p:attrName>
                                        </p:attrNameLst>
                                      </p:cBhvr>
                                    </p:animRot>
                                    <p:animRot by="-240000">
                                      <p:cBhvr>
                                        <p:cTn id="71" dur="200" fill="hold">
                                          <p:stCondLst>
                                            <p:cond delay="600"/>
                                          </p:stCondLst>
                                        </p:cTn>
                                        <p:tgtEl>
                                          <p:spTgt spid="44"/>
                                        </p:tgtEl>
                                        <p:attrNameLst>
                                          <p:attrName>r</p:attrName>
                                        </p:attrNameLst>
                                      </p:cBhvr>
                                    </p:animRot>
                                    <p:animRot by="120000">
                                      <p:cBhvr>
                                        <p:cTn id="72" dur="200" fill="hold">
                                          <p:stCondLst>
                                            <p:cond delay="800"/>
                                          </p:stCondLst>
                                        </p:cTn>
                                        <p:tgtEl>
                                          <p:spTgt spid="44"/>
                                        </p:tgtEl>
                                        <p:attrNameLst>
                                          <p:attrName>r</p:attrName>
                                        </p:attrNameLst>
                                      </p:cBhvr>
                                    </p:animRot>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4"/>
                  </p:tgtEl>
                </p:cond>
              </p:nextCondLst>
            </p:seq>
            <p:seq concurrent="1" nextAc="seek">
              <p:cTn id="73" restart="whenNotActive" fill="hold" evtFilter="cancelBubble" nodeType="interactiveSeq">
                <p:stCondLst>
                  <p:cond evt="onClick" delay="0">
                    <p:tgtEl>
                      <p:spTgt spid="47"/>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hold" nodeType="clickEffect">
                                  <p:stCondLst>
                                    <p:cond delay="0"/>
                                  </p:stCondLst>
                                  <p:childTnLst>
                                    <p:animRot by="120000">
                                      <p:cBhvr>
                                        <p:cTn id="77" dur="100" fill="hold">
                                          <p:stCondLst>
                                            <p:cond delay="0"/>
                                          </p:stCondLst>
                                        </p:cTn>
                                        <p:tgtEl>
                                          <p:spTgt spid="47"/>
                                        </p:tgtEl>
                                        <p:attrNameLst>
                                          <p:attrName>r</p:attrName>
                                        </p:attrNameLst>
                                      </p:cBhvr>
                                    </p:animRot>
                                    <p:animRot by="-240000">
                                      <p:cBhvr>
                                        <p:cTn id="78" dur="200" fill="hold">
                                          <p:stCondLst>
                                            <p:cond delay="200"/>
                                          </p:stCondLst>
                                        </p:cTn>
                                        <p:tgtEl>
                                          <p:spTgt spid="47"/>
                                        </p:tgtEl>
                                        <p:attrNameLst>
                                          <p:attrName>r</p:attrName>
                                        </p:attrNameLst>
                                      </p:cBhvr>
                                    </p:animRot>
                                    <p:animRot by="240000">
                                      <p:cBhvr>
                                        <p:cTn id="79" dur="200" fill="hold">
                                          <p:stCondLst>
                                            <p:cond delay="400"/>
                                          </p:stCondLst>
                                        </p:cTn>
                                        <p:tgtEl>
                                          <p:spTgt spid="47"/>
                                        </p:tgtEl>
                                        <p:attrNameLst>
                                          <p:attrName>r</p:attrName>
                                        </p:attrNameLst>
                                      </p:cBhvr>
                                    </p:animRot>
                                    <p:animRot by="-240000">
                                      <p:cBhvr>
                                        <p:cTn id="80" dur="200" fill="hold">
                                          <p:stCondLst>
                                            <p:cond delay="600"/>
                                          </p:stCondLst>
                                        </p:cTn>
                                        <p:tgtEl>
                                          <p:spTgt spid="47"/>
                                        </p:tgtEl>
                                        <p:attrNameLst>
                                          <p:attrName>r</p:attrName>
                                        </p:attrNameLst>
                                      </p:cBhvr>
                                    </p:animRot>
                                    <p:animRot by="120000">
                                      <p:cBhvr>
                                        <p:cTn id="81" dur="200" fill="hold">
                                          <p:stCondLst>
                                            <p:cond delay="800"/>
                                          </p:stCondLst>
                                        </p:cTn>
                                        <p:tgtEl>
                                          <p:spTgt spid="47"/>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7"/>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7DB8AB7-01E4-4A4B-BCE8-EE495F68BDA4}"/>
              </a:ext>
            </a:extLst>
          </p:cNvPr>
          <p:cNvSpPr>
            <a:spLocks noGrp="1"/>
          </p:cNvSpPr>
          <p:nvPr>
            <p:ph type="title"/>
          </p:nvPr>
        </p:nvSpPr>
        <p:spPr>
          <a:xfrm>
            <a:off x="3680791" y="-122155"/>
            <a:ext cx="6115876" cy="1325563"/>
          </a:xfrm>
        </p:spPr>
        <p:txBody>
          <a:bodyPr>
            <a:normAutofit/>
          </a:bodyPr>
          <a:lstStyle/>
          <a:p>
            <a:r>
              <a:rPr lang="en-US" sz="3600" b="1" dirty="0">
                <a:solidFill>
                  <a:srgbClr val="FF0000"/>
                </a:solidFill>
                <a:latin typeface="UTM Avo" panose="02040603050506020204" pitchFamily="18" charset="0"/>
                <a:cs typeface="Arial" panose="020B0604020202020204" pitchFamily="34" charset="0"/>
              </a:rPr>
              <a:t>1. </a:t>
            </a:r>
            <a:r>
              <a:rPr lang="en-US" sz="3600" b="1" dirty="0" err="1">
                <a:solidFill>
                  <a:srgbClr val="FF0000"/>
                </a:solidFill>
                <a:latin typeface="UTM Avo" panose="02040603050506020204" pitchFamily="18" charset="0"/>
                <a:cs typeface="Arial" panose="020B0604020202020204" pitchFamily="34" charset="0"/>
              </a:rPr>
              <a:t>Kể</a:t>
            </a:r>
            <a:r>
              <a:rPr lang="en-US" sz="3600" b="1" dirty="0">
                <a:solidFill>
                  <a:srgbClr val="FF0000"/>
                </a:solidFill>
                <a:latin typeface="UTM Avo" panose="02040603050506020204" pitchFamily="18" charset="0"/>
                <a:cs typeface="Arial" panose="020B0604020202020204" pitchFamily="34" charset="0"/>
              </a:rPr>
              <a:t> </a:t>
            </a:r>
            <a:r>
              <a:rPr lang="en-US" sz="3600" b="1" dirty="0" err="1">
                <a:solidFill>
                  <a:srgbClr val="FF0000"/>
                </a:solidFill>
                <a:latin typeface="UTM Avo" panose="02040603050506020204" pitchFamily="18" charset="0"/>
                <a:cs typeface="Arial" panose="020B0604020202020204" pitchFamily="34" charset="0"/>
              </a:rPr>
              <a:t>về</a:t>
            </a:r>
            <a:r>
              <a:rPr lang="en-US" sz="3600" b="1" dirty="0">
                <a:solidFill>
                  <a:srgbClr val="FF0000"/>
                </a:solidFill>
                <a:latin typeface="UTM Avo" panose="02040603050506020204" pitchFamily="18" charset="0"/>
                <a:cs typeface="Arial" panose="020B0604020202020204" pitchFamily="34" charset="0"/>
              </a:rPr>
              <a:t> </a:t>
            </a:r>
            <a:r>
              <a:rPr lang="en-US" sz="3600" b="1" dirty="0" err="1">
                <a:solidFill>
                  <a:srgbClr val="FF0000"/>
                </a:solidFill>
                <a:latin typeface="UTM Avo" panose="02040603050506020204" pitchFamily="18" charset="0"/>
                <a:cs typeface="Arial" panose="020B0604020202020204" pitchFamily="34" charset="0"/>
              </a:rPr>
              <a:t>ông</a:t>
            </a:r>
            <a:r>
              <a:rPr lang="en-US" sz="3600" b="1" dirty="0">
                <a:solidFill>
                  <a:srgbClr val="FF0000"/>
                </a:solidFill>
                <a:latin typeface="UTM Avo" panose="02040603050506020204" pitchFamily="18" charset="0"/>
                <a:cs typeface="Arial" panose="020B0604020202020204" pitchFamily="34" charset="0"/>
              </a:rPr>
              <a:t> </a:t>
            </a:r>
            <a:r>
              <a:rPr lang="en-US" sz="3600" b="1" dirty="0" err="1">
                <a:solidFill>
                  <a:srgbClr val="FF0000"/>
                </a:solidFill>
                <a:latin typeface="UTM Avo" panose="02040603050506020204" pitchFamily="18" charset="0"/>
                <a:cs typeface="Arial" panose="020B0604020202020204" pitchFamily="34" charset="0"/>
              </a:rPr>
              <a:t>bà</a:t>
            </a:r>
            <a:r>
              <a:rPr lang="en-US" sz="3600" b="1" dirty="0">
                <a:solidFill>
                  <a:srgbClr val="FF0000"/>
                </a:solidFill>
                <a:latin typeface="UTM Avo" panose="02040603050506020204" pitchFamily="18" charset="0"/>
                <a:cs typeface="Arial" panose="020B0604020202020204" pitchFamily="34" charset="0"/>
              </a:rPr>
              <a:t> </a:t>
            </a:r>
            <a:r>
              <a:rPr lang="en-US" sz="3600" b="1" dirty="0" err="1">
                <a:solidFill>
                  <a:srgbClr val="FF0000"/>
                </a:solidFill>
                <a:latin typeface="UTM Avo" panose="02040603050506020204" pitchFamily="18" charset="0"/>
                <a:cs typeface="Arial" panose="020B0604020202020204" pitchFamily="34" charset="0"/>
              </a:rPr>
              <a:t>của</a:t>
            </a:r>
            <a:r>
              <a:rPr lang="en-US" sz="3600" b="1" dirty="0">
                <a:solidFill>
                  <a:srgbClr val="FF0000"/>
                </a:solidFill>
                <a:latin typeface="UTM Avo" panose="02040603050506020204" pitchFamily="18" charset="0"/>
                <a:cs typeface="Arial" panose="020B0604020202020204" pitchFamily="34" charset="0"/>
              </a:rPr>
              <a:t> </a:t>
            </a:r>
            <a:r>
              <a:rPr lang="en-US" sz="3600" b="1" dirty="0" err="1">
                <a:solidFill>
                  <a:srgbClr val="FF0000"/>
                </a:solidFill>
                <a:latin typeface="UTM Avo" panose="02040603050506020204" pitchFamily="18" charset="0"/>
                <a:cs typeface="Arial" panose="020B0604020202020204" pitchFamily="34" charset="0"/>
              </a:rPr>
              <a:t>em</a:t>
            </a:r>
            <a:r>
              <a:rPr lang="en-US" sz="2800" dirty="0">
                <a:latin typeface="UTM Avo" panose="02040603050506020204" pitchFamily="18" charset="0"/>
                <a:cs typeface="Arial" panose="020B0604020202020204" pitchFamily="34" charset="0"/>
              </a:rPr>
              <a:t>:</a:t>
            </a:r>
          </a:p>
        </p:txBody>
      </p:sp>
      <p:sp>
        <p:nvSpPr>
          <p:cNvPr id="4" name="Hình chữ nhật: Góc Tròn 3">
            <a:extLst>
              <a:ext uri="{FF2B5EF4-FFF2-40B4-BE49-F238E27FC236}">
                <a16:creationId xmlns:a16="http://schemas.microsoft.com/office/drawing/2014/main" id="{98F30DEF-2258-4853-9C4A-FFE666F83F30}"/>
              </a:ext>
            </a:extLst>
          </p:cNvPr>
          <p:cNvSpPr/>
          <p:nvPr/>
        </p:nvSpPr>
        <p:spPr>
          <a:xfrm>
            <a:off x="1073425" y="927660"/>
            <a:ext cx="3101009" cy="62607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UTM Avo" panose="02040603050506020204" pitchFamily="18" charset="0"/>
                <a:cs typeface="Arial" panose="020B0604020202020204" pitchFamily="34" charset="0"/>
              </a:rPr>
              <a:t>Câu</a:t>
            </a:r>
            <a:r>
              <a:rPr lang="en-US" sz="2800" dirty="0">
                <a:solidFill>
                  <a:schemeClr val="tx1"/>
                </a:solidFill>
                <a:latin typeface="UTM Avo" panose="02040603050506020204" pitchFamily="18" charset="0"/>
                <a:cs typeface="Arial" panose="020B0604020202020204" pitchFamily="34" charset="0"/>
              </a:rPr>
              <a:t> </a:t>
            </a:r>
            <a:r>
              <a:rPr lang="en-US" sz="2800" dirty="0" err="1">
                <a:solidFill>
                  <a:schemeClr val="tx1"/>
                </a:solidFill>
                <a:latin typeface="UTM Avo" panose="02040603050506020204" pitchFamily="18" charset="0"/>
                <a:cs typeface="Arial" panose="020B0604020202020204" pitchFamily="34" charset="0"/>
              </a:rPr>
              <a:t>hỏi</a:t>
            </a:r>
            <a:r>
              <a:rPr lang="en-US" sz="2800" dirty="0">
                <a:solidFill>
                  <a:schemeClr val="tx1"/>
                </a:solidFill>
                <a:latin typeface="UTM Avo" panose="02040603050506020204" pitchFamily="18" charset="0"/>
                <a:cs typeface="Arial" panose="020B0604020202020204" pitchFamily="34" charset="0"/>
              </a:rPr>
              <a:t> </a:t>
            </a:r>
            <a:r>
              <a:rPr lang="en-US" sz="2800" dirty="0" err="1">
                <a:solidFill>
                  <a:schemeClr val="tx1"/>
                </a:solidFill>
                <a:latin typeface="UTM Avo" panose="02040603050506020204" pitchFamily="18" charset="0"/>
                <a:cs typeface="Arial" panose="020B0604020202020204" pitchFamily="34" charset="0"/>
              </a:rPr>
              <a:t>gợi</a:t>
            </a:r>
            <a:r>
              <a:rPr lang="en-US" sz="2800" dirty="0">
                <a:solidFill>
                  <a:schemeClr val="tx1"/>
                </a:solidFill>
                <a:latin typeface="UTM Avo" panose="02040603050506020204" pitchFamily="18" charset="0"/>
                <a:cs typeface="Arial" panose="020B0604020202020204" pitchFamily="34" charset="0"/>
              </a:rPr>
              <a:t> ý</a:t>
            </a:r>
          </a:p>
        </p:txBody>
      </p:sp>
      <p:sp>
        <p:nvSpPr>
          <p:cNvPr id="5" name="Hình chữ nhật: Góc Tròn 4">
            <a:extLst>
              <a:ext uri="{FF2B5EF4-FFF2-40B4-BE49-F238E27FC236}">
                <a16:creationId xmlns:a16="http://schemas.microsoft.com/office/drawing/2014/main" id="{A855FAE6-76CA-4AA5-A2E8-73294AE5D541}"/>
              </a:ext>
            </a:extLst>
          </p:cNvPr>
          <p:cNvSpPr/>
          <p:nvPr/>
        </p:nvSpPr>
        <p:spPr>
          <a:xfrm>
            <a:off x="7679634" y="873805"/>
            <a:ext cx="3101009" cy="6592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UTM Avo" panose="02040603050506020204" pitchFamily="18" charset="0"/>
                <a:cs typeface="Arial" panose="020B0604020202020204" pitchFamily="34" charset="0"/>
              </a:rPr>
              <a:t>Trả</a:t>
            </a:r>
            <a:r>
              <a:rPr lang="en-US" sz="2800" dirty="0">
                <a:solidFill>
                  <a:schemeClr val="tx1"/>
                </a:solidFill>
                <a:latin typeface="UTM Avo" panose="02040603050506020204" pitchFamily="18" charset="0"/>
                <a:cs typeface="Arial" panose="020B0604020202020204" pitchFamily="34" charset="0"/>
              </a:rPr>
              <a:t> </a:t>
            </a:r>
            <a:r>
              <a:rPr lang="en-US" sz="2800" dirty="0" err="1">
                <a:solidFill>
                  <a:schemeClr val="tx1"/>
                </a:solidFill>
                <a:latin typeface="UTM Avo" panose="02040603050506020204" pitchFamily="18" charset="0"/>
                <a:cs typeface="Arial" panose="020B0604020202020204" pitchFamily="34" charset="0"/>
              </a:rPr>
              <a:t>lời</a:t>
            </a:r>
            <a:endParaRPr lang="en-US" sz="2800" dirty="0">
              <a:solidFill>
                <a:schemeClr val="tx1"/>
              </a:solidFill>
              <a:latin typeface="UTM Avo" panose="02040603050506020204" pitchFamily="18" charset="0"/>
              <a:cs typeface="Arial" panose="020B0604020202020204" pitchFamily="34" charset="0"/>
            </a:endParaRPr>
          </a:p>
        </p:txBody>
      </p:sp>
      <p:cxnSp>
        <p:nvCxnSpPr>
          <p:cNvPr id="7" name="Đường nối Thẳng 6">
            <a:extLst>
              <a:ext uri="{FF2B5EF4-FFF2-40B4-BE49-F238E27FC236}">
                <a16:creationId xmlns:a16="http://schemas.microsoft.com/office/drawing/2014/main" id="{60C2E145-2DF0-4D76-AC7C-7625E5DEB9CA}"/>
              </a:ext>
            </a:extLst>
          </p:cNvPr>
          <p:cNvCxnSpPr>
            <a:cxnSpLocks/>
          </p:cNvCxnSpPr>
          <p:nvPr/>
        </p:nvCxnSpPr>
        <p:spPr>
          <a:xfrm>
            <a:off x="5817708" y="1384860"/>
            <a:ext cx="0" cy="46626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Hộp Văn bản 7">
            <a:extLst>
              <a:ext uri="{FF2B5EF4-FFF2-40B4-BE49-F238E27FC236}">
                <a16:creationId xmlns:a16="http://schemas.microsoft.com/office/drawing/2014/main" id="{EFE5AC46-CAE2-4CCB-8FD8-E34C3BD9E3D8}"/>
              </a:ext>
            </a:extLst>
          </p:cNvPr>
          <p:cNvSpPr txBox="1"/>
          <p:nvPr/>
        </p:nvSpPr>
        <p:spPr>
          <a:xfrm>
            <a:off x="371062" y="1881819"/>
            <a:ext cx="5274360" cy="461665"/>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sẽ</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kể</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về</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ông</a:t>
            </a:r>
            <a:r>
              <a:rPr lang="en-US" sz="2300" dirty="0">
                <a:latin typeface="UTM Avo" panose="02040603050506020204" pitchFamily="18" charset="0"/>
                <a:cs typeface="Arial" panose="020B0604020202020204" pitchFamily="34" charset="0"/>
              </a:rPr>
              <a:t> hay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a:t>
            </a:r>
          </a:p>
        </p:txBody>
      </p:sp>
      <p:sp>
        <p:nvSpPr>
          <p:cNvPr id="9" name="Hộp Văn bản 8">
            <a:extLst>
              <a:ext uri="{FF2B5EF4-FFF2-40B4-BE49-F238E27FC236}">
                <a16:creationId xmlns:a16="http://schemas.microsoft.com/office/drawing/2014/main" id="{9387A55D-9535-47F9-B742-9AAA72917B26}"/>
              </a:ext>
            </a:extLst>
          </p:cNvPr>
          <p:cNvSpPr txBox="1"/>
          <p:nvPr/>
        </p:nvSpPr>
        <p:spPr>
          <a:xfrm>
            <a:off x="371062" y="2466594"/>
            <a:ext cx="5274360" cy="461665"/>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Ông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bao </a:t>
            </a:r>
            <a:r>
              <a:rPr lang="en-US" sz="2300" dirty="0" err="1">
                <a:latin typeface="UTM Avo" panose="02040603050506020204" pitchFamily="18" charset="0"/>
                <a:cs typeface="Arial" panose="020B0604020202020204" pitchFamily="34" charset="0"/>
              </a:rPr>
              <a:t>nhiêu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tuổi</a:t>
            </a:r>
            <a:r>
              <a:rPr lang="en-US" sz="2300" dirty="0">
                <a:latin typeface="UTM Avo" panose="02040603050506020204" pitchFamily="18" charset="0"/>
                <a:cs typeface="Arial" panose="020B0604020202020204" pitchFamily="34" charset="0"/>
              </a:rPr>
              <a:t>?</a:t>
            </a:r>
          </a:p>
        </p:txBody>
      </p:sp>
      <p:sp>
        <p:nvSpPr>
          <p:cNvPr id="10" name="Hộp Văn bản 9">
            <a:extLst>
              <a:ext uri="{FF2B5EF4-FFF2-40B4-BE49-F238E27FC236}">
                <a16:creationId xmlns:a16="http://schemas.microsoft.com/office/drawing/2014/main" id="{E1B9A7BF-27A5-49B8-AC52-FFC43FD2299E}"/>
              </a:ext>
            </a:extLst>
          </p:cNvPr>
          <p:cNvSpPr txBox="1"/>
          <p:nvPr/>
        </p:nvSpPr>
        <p:spPr>
          <a:xfrm>
            <a:off x="371062" y="3064576"/>
            <a:ext cx="5274360" cy="830997"/>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Hình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dáng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tính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tình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của</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ông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a:t>
            </a:r>
            <a:r>
              <a:rPr lang="vi-VN" sz="2300" dirty="0">
                <a:latin typeface="+mj-lt"/>
                <a:cs typeface="Arial" panose="020B0604020202020204" pitchFamily="34" charset="0"/>
              </a:rPr>
              <a:t>ư</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thế</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nào</a:t>
            </a:r>
            <a:r>
              <a:rPr lang="en-US" sz="2300" dirty="0">
                <a:latin typeface="UTM Avo" panose="02040603050506020204" pitchFamily="18" charset="0"/>
                <a:cs typeface="Arial" panose="020B0604020202020204" pitchFamily="34" charset="0"/>
              </a:rPr>
              <a:t>?</a:t>
            </a:r>
          </a:p>
        </p:txBody>
      </p:sp>
      <p:sp>
        <p:nvSpPr>
          <p:cNvPr id="11" name="Hộp Văn bản 10">
            <a:extLst>
              <a:ext uri="{FF2B5EF4-FFF2-40B4-BE49-F238E27FC236}">
                <a16:creationId xmlns:a16="http://schemas.microsoft.com/office/drawing/2014/main" id="{02563A18-DBD2-4836-9B11-7A91415018E9}"/>
              </a:ext>
            </a:extLst>
          </p:cNvPr>
          <p:cNvSpPr txBox="1"/>
          <p:nvPr/>
        </p:nvSpPr>
        <p:spPr>
          <a:xfrm>
            <a:off x="457205" y="4159783"/>
            <a:ext cx="5274360" cy="461665"/>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yêu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quý</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a:t>
            </a:r>
            <a:r>
              <a:rPr lang="en-US" sz="2300" dirty="0" err="1">
                <a:latin typeface="+mj-lt"/>
                <a:cs typeface="Arial" panose="020B0604020202020204" pitchFamily="34" charset="0"/>
              </a:rPr>
              <a:t>ư</a:t>
            </a:r>
            <a:r>
              <a:rPr lang="en-US" sz="2300" dirty="0">
                <a:latin typeface="+mj-lt"/>
                <a:cs typeface="Arial" panose="020B0604020202020204" pitchFamily="34" charset="0"/>
              </a:rPr>
              <a:t> </a:t>
            </a:r>
            <a:r>
              <a:rPr lang="en-US" sz="2300" dirty="0" err="1">
                <a:latin typeface="UTM Avo" panose="02040603050506020204" pitchFamily="18" charset="0"/>
                <a:cs typeface="Arial" panose="020B0604020202020204" pitchFamily="34" charset="0"/>
              </a:rPr>
              <a:t>thế</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nào</a:t>
            </a:r>
            <a:r>
              <a:rPr lang="en-US" sz="2300" dirty="0">
                <a:latin typeface="UTM Avo" panose="02040603050506020204" pitchFamily="18" charset="0"/>
                <a:cs typeface="Arial" panose="020B0604020202020204" pitchFamily="34" charset="0"/>
              </a:rPr>
              <a:t>?</a:t>
            </a:r>
          </a:p>
        </p:txBody>
      </p:sp>
      <p:sp>
        <p:nvSpPr>
          <p:cNvPr id="12" name="Hộp Văn bản 11">
            <a:extLst>
              <a:ext uri="{FF2B5EF4-FFF2-40B4-BE49-F238E27FC236}">
                <a16:creationId xmlns:a16="http://schemas.microsoft.com/office/drawing/2014/main" id="{4E222AF6-199F-4A97-9752-4DD0EDA0EA44}"/>
              </a:ext>
            </a:extLst>
          </p:cNvPr>
          <p:cNvSpPr txBox="1"/>
          <p:nvPr/>
        </p:nvSpPr>
        <p:spPr>
          <a:xfrm>
            <a:off x="457205" y="5315850"/>
            <a:ext cx="5274360" cy="830997"/>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đã</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thể</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hiện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tình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cảm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yêu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thương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ông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a:t>
            </a:r>
            <a:r>
              <a:rPr lang="en-US" sz="2300" dirty="0" err="1">
                <a:latin typeface="+mj-lt"/>
                <a:cs typeface="Arial" panose="020B0604020202020204" pitchFamily="34" charset="0"/>
              </a:rPr>
              <a:t>ư</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thế</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nào</a:t>
            </a:r>
            <a:r>
              <a:rPr lang="en-US" sz="2300" dirty="0">
                <a:latin typeface="UTM Avo" panose="02040603050506020204" pitchFamily="18" charset="0"/>
                <a:cs typeface="Arial" panose="020B0604020202020204" pitchFamily="34" charset="0"/>
              </a:rPr>
              <a:t>?</a:t>
            </a:r>
          </a:p>
        </p:txBody>
      </p:sp>
      <p:sp>
        <p:nvSpPr>
          <p:cNvPr id="20" name="Hộp Văn bản 19">
            <a:extLst>
              <a:ext uri="{FF2B5EF4-FFF2-40B4-BE49-F238E27FC236}">
                <a16:creationId xmlns:a16="http://schemas.microsoft.com/office/drawing/2014/main" id="{3654043A-73B4-4D14-82DC-5979CE4A857D}"/>
              </a:ext>
            </a:extLst>
          </p:cNvPr>
          <p:cNvSpPr txBox="1"/>
          <p:nvPr/>
        </p:nvSpPr>
        <p:spPr>
          <a:xfrm>
            <a:off x="5989995" y="1815758"/>
            <a:ext cx="5274360" cy="461665"/>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sẽ</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kể</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về</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ngoại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của</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a:t>
            </a:r>
          </a:p>
        </p:txBody>
      </p:sp>
      <p:sp>
        <p:nvSpPr>
          <p:cNvPr id="21" name="Hộp Văn bản 20">
            <a:extLst>
              <a:ext uri="{FF2B5EF4-FFF2-40B4-BE49-F238E27FC236}">
                <a16:creationId xmlns:a16="http://schemas.microsoft.com/office/drawing/2014/main" id="{6E85E886-0959-4D93-9C6A-156FCAD943C5}"/>
              </a:ext>
            </a:extLst>
          </p:cNvPr>
          <p:cNvSpPr txBox="1"/>
          <p:nvPr/>
        </p:nvSpPr>
        <p:spPr>
          <a:xfrm>
            <a:off x="5989995" y="2367214"/>
            <a:ext cx="5274360" cy="461665"/>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đã</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ngoài</a:t>
            </a:r>
            <a:r>
              <a:rPr lang="en-US" sz="2300" dirty="0">
                <a:latin typeface="UTM Avo" panose="02040603050506020204" pitchFamily="18" charset="0"/>
                <a:cs typeface="Arial" panose="020B0604020202020204" pitchFamily="34" charset="0"/>
              </a:rPr>
              <a:t> 60 </a:t>
            </a:r>
            <a:r>
              <a:rPr lang="en-US" sz="2300" dirty="0" err="1">
                <a:latin typeface="UTM Avo" panose="02040603050506020204" pitchFamily="18" charset="0"/>
                <a:cs typeface="Arial" panose="020B0604020202020204" pitchFamily="34" charset="0"/>
              </a:rPr>
              <a:t>tuổi</a:t>
            </a:r>
            <a:endParaRPr lang="en-US" sz="2300" dirty="0">
              <a:latin typeface="UTM Avo" panose="02040603050506020204" pitchFamily="18" charset="0"/>
              <a:cs typeface="Arial" panose="020B0604020202020204" pitchFamily="34" charset="0"/>
            </a:endParaRPr>
          </a:p>
        </p:txBody>
      </p:sp>
      <p:sp>
        <p:nvSpPr>
          <p:cNvPr id="22" name="Hộp Văn bản 21">
            <a:extLst>
              <a:ext uri="{FF2B5EF4-FFF2-40B4-BE49-F238E27FC236}">
                <a16:creationId xmlns:a16="http://schemas.microsoft.com/office/drawing/2014/main" id="{3B2F3F01-0C80-4B7A-A7FB-88F1E10F30CA}"/>
              </a:ext>
            </a:extLst>
          </p:cNvPr>
          <p:cNvSpPr txBox="1"/>
          <p:nvPr/>
        </p:nvSpPr>
        <p:spPr>
          <a:xfrm>
            <a:off x="5989994" y="2925440"/>
            <a:ext cx="5830941" cy="1154162"/>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Dù</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lớn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tuổi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nhưng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vẫn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rất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khỏe</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mạnh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lại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nhanh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nhẹn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cười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nói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vui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vẻ</a:t>
            </a:r>
            <a:r>
              <a:rPr lang="en-US" sz="2300" dirty="0">
                <a:latin typeface="UTM Avo" panose="02040603050506020204" pitchFamily="18" charset="0"/>
                <a:cs typeface="Arial" panose="020B0604020202020204" pitchFamily="34" charset="0"/>
              </a:rPr>
              <a:t>.</a:t>
            </a:r>
          </a:p>
        </p:txBody>
      </p:sp>
      <p:sp>
        <p:nvSpPr>
          <p:cNvPr id="23" name="Hộp Văn bản 22">
            <a:extLst>
              <a:ext uri="{FF2B5EF4-FFF2-40B4-BE49-F238E27FC236}">
                <a16:creationId xmlns:a16="http://schemas.microsoft.com/office/drawing/2014/main" id="{D234823E-896F-4358-9694-778FD56BAA65}"/>
              </a:ext>
            </a:extLst>
          </p:cNvPr>
          <p:cNvSpPr txBox="1"/>
          <p:nvPr/>
        </p:nvSpPr>
        <p:spPr>
          <a:xfrm>
            <a:off x="6076137" y="4101012"/>
            <a:ext cx="5744791" cy="1154162"/>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rất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yêu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chăm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sóc</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từ</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khi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mới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chào</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đời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luôn</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dành</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cho</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những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điều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tuyệt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vời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nhất</a:t>
            </a:r>
            <a:r>
              <a:rPr lang="en-US" sz="2300" dirty="0">
                <a:latin typeface="UTM Avo" panose="02040603050506020204" pitchFamily="18" charset="0"/>
                <a:cs typeface="Arial" panose="020B0604020202020204" pitchFamily="34" charset="0"/>
              </a:rPr>
              <a:t>.</a:t>
            </a:r>
          </a:p>
        </p:txBody>
      </p:sp>
      <p:sp>
        <p:nvSpPr>
          <p:cNvPr id="24" name="Hộp Văn bản 23">
            <a:extLst>
              <a:ext uri="{FF2B5EF4-FFF2-40B4-BE49-F238E27FC236}">
                <a16:creationId xmlns:a16="http://schemas.microsoft.com/office/drawing/2014/main" id="{B088CBB5-ACE8-4707-B145-C4BBF33479C6}"/>
              </a:ext>
            </a:extLst>
          </p:cNvPr>
          <p:cNvSpPr txBox="1"/>
          <p:nvPr/>
        </p:nvSpPr>
        <p:spPr>
          <a:xfrm>
            <a:off x="5989994" y="5301341"/>
            <a:ext cx="5830923" cy="800219"/>
          </a:xfrm>
          <a:prstGeom prst="rect">
            <a:avLst/>
          </a:prstGeom>
          <a:noFill/>
        </p:spPr>
        <p:txBody>
          <a:bodyPr wrap="square" rtlCol="0">
            <a:spAutoFit/>
          </a:bodyPr>
          <a:lstStyle/>
          <a:p>
            <a:pPr algn="just"/>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yêu</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thương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hứa</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sẽ</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học</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thật</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giỏi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để</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bà</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vui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sống</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mãi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với</a:t>
            </a:r>
            <a:r>
              <a:rPr lang="en-US" sz="2300" dirty="0">
                <a:latin typeface="UTM Avo" panose="02040603050506020204" pitchFamily="18" charset="0"/>
                <a:cs typeface="Arial" panose="020B0604020202020204" pitchFamily="34" charset="0"/>
              </a:rPr>
              <a:t> </a:t>
            </a:r>
            <a:r>
              <a:rPr lang="en-US" sz="2300" dirty="0" err="1">
                <a:latin typeface="UTM Avo" panose="02040603050506020204" pitchFamily="18" charset="0"/>
                <a:cs typeface="Arial" panose="020B0604020202020204" pitchFamily="34" charset="0"/>
              </a:rPr>
              <a:t>em</a:t>
            </a:r>
            <a:r>
              <a:rPr lang="en-US" sz="2300" dirty="0">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163826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80">
                                          <p:stCondLst>
                                            <p:cond delay="0"/>
                                          </p:stCondLst>
                                        </p:cTn>
                                        <p:tgtEl>
                                          <p:spTgt spid="23"/>
                                        </p:tgtEl>
                                      </p:cBhvr>
                                    </p:animEffect>
                                    <p:anim calcmode="lin" valueType="num">
                                      <p:cBhvr>
                                        <p:cTn id="5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9" dur="26">
                                          <p:stCondLst>
                                            <p:cond delay="650"/>
                                          </p:stCondLst>
                                        </p:cTn>
                                        <p:tgtEl>
                                          <p:spTgt spid="23"/>
                                        </p:tgtEl>
                                      </p:cBhvr>
                                      <p:to x="100000" y="60000"/>
                                    </p:animScale>
                                    <p:animScale>
                                      <p:cBhvr>
                                        <p:cTn id="60" dur="166" decel="50000">
                                          <p:stCondLst>
                                            <p:cond delay="676"/>
                                          </p:stCondLst>
                                        </p:cTn>
                                        <p:tgtEl>
                                          <p:spTgt spid="23"/>
                                        </p:tgtEl>
                                      </p:cBhvr>
                                      <p:to x="100000" y="100000"/>
                                    </p:animScale>
                                    <p:animScale>
                                      <p:cBhvr>
                                        <p:cTn id="61" dur="26">
                                          <p:stCondLst>
                                            <p:cond delay="1312"/>
                                          </p:stCondLst>
                                        </p:cTn>
                                        <p:tgtEl>
                                          <p:spTgt spid="23"/>
                                        </p:tgtEl>
                                      </p:cBhvr>
                                      <p:to x="100000" y="80000"/>
                                    </p:animScale>
                                    <p:animScale>
                                      <p:cBhvr>
                                        <p:cTn id="62" dur="166" decel="50000">
                                          <p:stCondLst>
                                            <p:cond delay="1338"/>
                                          </p:stCondLst>
                                        </p:cTn>
                                        <p:tgtEl>
                                          <p:spTgt spid="23"/>
                                        </p:tgtEl>
                                      </p:cBhvr>
                                      <p:to x="100000" y="100000"/>
                                    </p:animScale>
                                    <p:animScale>
                                      <p:cBhvr>
                                        <p:cTn id="63" dur="26">
                                          <p:stCondLst>
                                            <p:cond delay="1642"/>
                                          </p:stCondLst>
                                        </p:cTn>
                                        <p:tgtEl>
                                          <p:spTgt spid="23"/>
                                        </p:tgtEl>
                                      </p:cBhvr>
                                      <p:to x="100000" y="90000"/>
                                    </p:animScale>
                                    <p:animScale>
                                      <p:cBhvr>
                                        <p:cTn id="64" dur="166" decel="50000">
                                          <p:stCondLst>
                                            <p:cond delay="1668"/>
                                          </p:stCondLst>
                                        </p:cTn>
                                        <p:tgtEl>
                                          <p:spTgt spid="23"/>
                                        </p:tgtEl>
                                      </p:cBhvr>
                                      <p:to x="100000" y="100000"/>
                                    </p:animScale>
                                    <p:animScale>
                                      <p:cBhvr>
                                        <p:cTn id="65" dur="26">
                                          <p:stCondLst>
                                            <p:cond delay="1808"/>
                                          </p:stCondLst>
                                        </p:cTn>
                                        <p:tgtEl>
                                          <p:spTgt spid="23"/>
                                        </p:tgtEl>
                                      </p:cBhvr>
                                      <p:to x="100000" y="95000"/>
                                    </p:animScale>
                                    <p:animScale>
                                      <p:cBhvr>
                                        <p:cTn id="66" dur="166" decel="50000">
                                          <p:stCondLst>
                                            <p:cond delay="1834"/>
                                          </p:stCondLst>
                                        </p:cTn>
                                        <p:tgtEl>
                                          <p:spTgt spid="23"/>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0" grpId="0"/>
      <p:bldP spid="11" grpId="0"/>
      <p:bldP spid="12"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EC9DEF-C941-4CB3-B6C1-6849232DAF98}"/>
              </a:ext>
            </a:extLst>
          </p:cNvPr>
          <p:cNvSpPr>
            <a:spLocks noGrp="1"/>
          </p:cNvSpPr>
          <p:nvPr>
            <p:ph type="title"/>
          </p:nvPr>
        </p:nvSpPr>
        <p:spPr>
          <a:xfrm>
            <a:off x="1195691" y="1651664"/>
            <a:ext cx="10515600" cy="1325563"/>
          </a:xfrm>
        </p:spPr>
        <p:txBody>
          <a:bodyPr/>
          <a:lstStyle/>
          <a:p>
            <a:r>
              <a:rPr lang="en-US" dirty="0" err="1">
                <a:latin typeface="UTM Avo" panose="02040603050506020204" pitchFamily="18" charset="0"/>
                <a:cs typeface="Arial" panose="020B0604020202020204" pitchFamily="34" charset="0"/>
              </a:rPr>
              <a:t>Thực</a:t>
            </a:r>
            <a:r>
              <a:rPr lang="en-US" dirty="0">
                <a:latin typeface="UTM Avo" panose="02040603050506020204" pitchFamily="18" charset="0"/>
                <a:cs typeface="Arial" panose="020B0604020202020204" pitchFamily="34" charset="0"/>
              </a:rPr>
              <a:t> </a:t>
            </a:r>
            <a:r>
              <a:rPr lang="en-US" dirty="0" err="1">
                <a:latin typeface="UTM Avo" panose="02040603050506020204" pitchFamily="18" charset="0"/>
                <a:cs typeface="Arial" panose="020B0604020202020204" pitchFamily="34" charset="0"/>
              </a:rPr>
              <a:t>hành</a:t>
            </a:r>
            <a:r>
              <a:rPr lang="en-US" dirty="0">
                <a:latin typeface="UTM Avo" panose="02040603050506020204" pitchFamily="18" charset="0"/>
                <a:cs typeface="Arial" panose="020B0604020202020204" pitchFamily="34" charset="0"/>
              </a:rPr>
              <a:t> </a:t>
            </a:r>
            <a:r>
              <a:rPr lang="en-US" dirty="0" err="1">
                <a:latin typeface="UTM Avo" panose="02040603050506020204" pitchFamily="18" charset="0"/>
                <a:cs typeface="Arial" panose="020B0604020202020204" pitchFamily="34" charset="0"/>
              </a:rPr>
              <a:t>kể</a:t>
            </a:r>
            <a:r>
              <a:rPr lang="en-US" dirty="0">
                <a:latin typeface="UTM Avo" panose="02040603050506020204" pitchFamily="18" charset="0"/>
                <a:cs typeface="Arial" panose="020B0604020202020204" pitchFamily="34" charset="0"/>
              </a:rPr>
              <a:t> </a:t>
            </a:r>
            <a:r>
              <a:rPr lang="en-US" dirty="0" err="1">
                <a:latin typeface="UTM Avo" panose="02040603050506020204" pitchFamily="18" charset="0"/>
                <a:cs typeface="Arial" panose="020B0604020202020204" pitchFamily="34" charset="0"/>
              </a:rPr>
              <a:t>về</a:t>
            </a:r>
            <a:r>
              <a:rPr lang="en-US" dirty="0">
                <a:latin typeface="UTM Avo" panose="02040603050506020204" pitchFamily="18" charset="0"/>
                <a:cs typeface="Arial" panose="020B0604020202020204" pitchFamily="34" charset="0"/>
              </a:rPr>
              <a:t> </a:t>
            </a:r>
            <a:r>
              <a:rPr lang="en-US" dirty="0" err="1">
                <a:latin typeface="UTM Avo" panose="02040603050506020204" pitchFamily="18" charset="0"/>
                <a:cs typeface="Arial" panose="020B0604020202020204" pitchFamily="34" charset="0"/>
              </a:rPr>
              <a:t>ông</a:t>
            </a:r>
            <a:r>
              <a:rPr lang="en-US" dirty="0">
                <a:latin typeface="UTM Avo" panose="02040603050506020204" pitchFamily="18" charset="0"/>
                <a:cs typeface="Arial" panose="020B0604020202020204" pitchFamily="34" charset="0"/>
              </a:rPr>
              <a:t> (</a:t>
            </a:r>
            <a:r>
              <a:rPr lang="en-US" dirty="0" err="1">
                <a:latin typeface="UTM Avo" panose="02040603050506020204" pitchFamily="18" charset="0"/>
                <a:cs typeface="Arial" panose="020B0604020202020204" pitchFamily="34" charset="0"/>
              </a:rPr>
              <a:t>bà</a:t>
            </a:r>
            <a:r>
              <a:rPr lang="en-US" dirty="0">
                <a:latin typeface="UTM Avo" panose="02040603050506020204" pitchFamily="18" charset="0"/>
                <a:cs typeface="Arial" panose="020B0604020202020204" pitchFamily="34" charset="0"/>
              </a:rPr>
              <a:t>)</a:t>
            </a:r>
          </a:p>
        </p:txBody>
      </p:sp>
      <p:pic>
        <p:nvPicPr>
          <p:cNvPr id="7" name="Hình ảnh 6">
            <a:extLst>
              <a:ext uri="{FF2B5EF4-FFF2-40B4-BE49-F238E27FC236}">
                <a16:creationId xmlns:a16="http://schemas.microsoft.com/office/drawing/2014/main" id="{60BC32DF-E1CA-47E6-8B18-BFFEF0516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266" y="3757178"/>
            <a:ext cx="3304492" cy="2463962"/>
          </a:xfrm>
          <a:prstGeom prst="rect">
            <a:avLst/>
          </a:prstGeom>
        </p:spPr>
      </p:pic>
      <p:pic>
        <p:nvPicPr>
          <p:cNvPr id="8" name="Picture 2" descr="Hình ảnh Khăn Quàng đỏ Giáo Viên Học Sinh Ngày Giáo Dục, đồng Phục Học Sinh,  Cô Bé, Học Hỏi Vector và PNG với nền trong suốt để tải xuống miễn phí">
            <a:extLst>
              <a:ext uri="{FF2B5EF4-FFF2-40B4-BE49-F238E27FC236}">
                <a16:creationId xmlns:a16="http://schemas.microsoft.com/office/drawing/2014/main" id="{BB2D4028-2E6D-49EB-B1BF-636A602E60C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1195691" y="3429000"/>
            <a:ext cx="1676400" cy="2514599"/>
          </a:xfrm>
          <a:prstGeom prst="rect">
            <a:avLst/>
          </a:prstGeom>
          <a:noFill/>
          <a:extLst>
            <a:ext uri="{909E8E84-426E-40DD-AFC4-6F175D3DCCD1}">
              <a14:hiddenFill xmlns:a14="http://schemas.microsoft.com/office/drawing/2010/main">
                <a:solidFill>
                  <a:srgbClr val="FFFFFF"/>
                </a:solidFill>
              </a14:hiddenFill>
            </a:ext>
          </a:extLst>
        </p:spPr>
      </p:pic>
      <p:pic>
        <p:nvPicPr>
          <p:cNvPr id="9" name="10">
            <a:extLst>
              <a:ext uri="{FF2B5EF4-FFF2-40B4-BE49-F238E27FC236}">
                <a16:creationId xmlns:a16="http://schemas.microsoft.com/office/drawing/2014/main" id="{6B0D819D-6F4C-4D64-AD34-B0FB2AEED34A}"/>
              </a:ext>
            </a:extLst>
          </p:cNvPr>
          <p:cNvPicPr>
            <a:picLocks noChangeAspect="1"/>
          </p:cNvPicPr>
          <p:nvPr/>
        </p:nvPicPr>
        <p:blipFill rotWithShape="1">
          <a:blip r:embed="rId5">
            <a:extLst>
              <a:ext uri="{28A0092B-C50C-407E-A947-70E740481C1C}">
                <a14:useLocalDpi xmlns:a14="http://schemas.microsoft.com/office/drawing/2010/main" val="0"/>
              </a:ext>
            </a:extLst>
          </a:blip>
          <a:srcRect l="71467" t="31526" r="6533" b="22726"/>
          <a:stretch/>
        </p:blipFill>
        <p:spPr>
          <a:xfrm>
            <a:off x="9642675" y="3429000"/>
            <a:ext cx="1831840" cy="2142698"/>
          </a:xfrm>
          <a:prstGeom prst="rect">
            <a:avLst/>
          </a:prstGeom>
        </p:spPr>
      </p:pic>
    </p:spTree>
    <p:extLst>
      <p:ext uri="{BB962C8B-B14F-4D97-AF65-F5344CB8AC3E}">
        <p14:creationId xmlns:p14="http://schemas.microsoft.com/office/powerpoint/2010/main" val="309909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C10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HOC10 TEMPLATE</Template>
  <TotalTime>912</TotalTime>
  <Words>588</Words>
  <Application>Microsoft Office PowerPoint</Application>
  <PresentationFormat>Widescreen</PresentationFormat>
  <Paragraphs>61</Paragraphs>
  <Slides>14</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UTM Avo</vt:lpstr>
      <vt:lpstr>Arial</vt:lpstr>
      <vt:lpstr>Calibri</vt:lpstr>
      <vt:lpstr>Times New Roman</vt:lpstr>
      <vt:lpstr>HOC10 TEMPLATE</vt:lpstr>
      <vt:lpstr>TUẦN 12</vt:lpstr>
      <vt:lpstr>PowerPoint Presentation</vt:lpstr>
      <vt:lpstr>PowerPoint Presentation</vt:lpstr>
      <vt:lpstr>PowerPoint Presentation</vt:lpstr>
      <vt:lpstr>PowerPoint Presentation</vt:lpstr>
      <vt:lpstr>PowerPoint Presentation</vt:lpstr>
      <vt:lpstr>PowerPoint Presentation</vt:lpstr>
      <vt:lpstr>1. Kể về ông bà của em:</vt:lpstr>
      <vt:lpstr>Thực hành kể về ông (bà)</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63</cp:revision>
  <dcterms:created xsi:type="dcterms:W3CDTF">2021-11-01T08:16:43Z</dcterms:created>
  <dcterms:modified xsi:type="dcterms:W3CDTF">2022-01-21T09:05:16Z</dcterms:modified>
</cp:coreProperties>
</file>