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9" r:id="rId2"/>
  </p:sldMasterIdLst>
  <p:notesMasterIdLst>
    <p:notesMasterId r:id="rId33"/>
  </p:notesMasterIdLst>
  <p:sldIdLst>
    <p:sldId id="256" r:id="rId3"/>
    <p:sldId id="257" r:id="rId4"/>
    <p:sldId id="258" r:id="rId5"/>
    <p:sldId id="259" r:id="rId6"/>
    <p:sldId id="287" r:id="rId7"/>
    <p:sldId id="288" r:id="rId8"/>
    <p:sldId id="289" r:id="rId9"/>
    <p:sldId id="290"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6qsIwf1MdcFiIBZdL/T+BQT5W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A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Bấm</a:t>
            </a:r>
            <a:r>
              <a:rPr lang="vi-VN" baseline="0" dirty="0"/>
              <a:t> vào con cá để quay về trang chủ</a:t>
            </a:r>
            <a:endParaRPr lang="vi-VN" dirty="0"/>
          </a:p>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3C91B-7E17-4245-A8D4-747CC83B31C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0925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Bấm</a:t>
            </a:r>
            <a:r>
              <a:rPr lang="vi-VN" baseline="0" dirty="0"/>
              <a:t> vào bạch tuột để quay về trang chủ</a:t>
            </a:r>
            <a:endParaRPr lang="vi-VN" dirty="0"/>
          </a:p>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3C91B-7E17-4245-A8D4-747CC83B31C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4252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vi-VN" dirty="0"/>
              <a:t>Bấm</a:t>
            </a:r>
            <a:r>
              <a:rPr lang="vi-VN" baseline="0" dirty="0"/>
              <a:t> vào con cá để quay về trang chủ</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3C91B-7E17-4245-A8D4-747CC83B31C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03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Bấm</a:t>
            </a:r>
            <a:r>
              <a:rPr lang="vi-VN" baseline="0" dirty="0"/>
              <a:t> vào con cua để quay về trang chủ</a:t>
            </a:r>
            <a:endParaRPr lang="vi-VN" dirty="0"/>
          </a:p>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3C91B-7E17-4245-A8D4-747CC83B31C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4360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Oval 1">
            <a:extLst>
              <a:ext uri="{FF2B5EF4-FFF2-40B4-BE49-F238E27FC236}">
                <a16:creationId xmlns:a16="http://schemas.microsoft.com/office/drawing/2014/main" id="{0EC68A75-63A7-4B25-A08C-51EDC33B42D0}"/>
              </a:ext>
            </a:extLst>
          </p:cNvPr>
          <p:cNvSpPr/>
          <p:nvPr userDrawn="1"/>
        </p:nvSpPr>
        <p:spPr>
          <a:xfrm>
            <a:off x="11247120" y="156754"/>
            <a:ext cx="1046327" cy="1280160"/>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620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1/21/2022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7971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331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1/21/2022</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670723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1/21/2022</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884089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1/21/2022</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20011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1/21/2022</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113620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1/21/2022</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64075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1/21/2022</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625671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1/21/2022</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544068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1/21/2022</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23554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0" y="20643"/>
            <a:ext cx="12184879" cy="6816715"/>
          </a:xfrm>
          <a:prstGeom prst="rect">
            <a:avLst/>
          </a:prstGeom>
          <a:noFill/>
          <a:ln>
            <a:noFill/>
          </a:ln>
        </p:spPr>
      </p:pic>
      <p:sp>
        <p:nvSpPr>
          <p:cNvPr id="21" name="Google Shape;2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2" name="Google Shape;2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2737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28" name="Google Shape;2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2267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7765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5" name="Google Shape;3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6" name="Google Shape;36;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990807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0" y="18651"/>
            <a:ext cx="12191999" cy="6820698"/>
          </a:xfrm>
          <a:prstGeom prst="rect">
            <a:avLst/>
          </a:prstGeom>
          <a:noFill/>
          <a:ln>
            <a:noFill/>
          </a:ln>
        </p:spPr>
      </p:pic>
      <p:sp>
        <p:nvSpPr>
          <p:cNvPr id="11" name="Oval 10">
            <a:extLst>
              <a:ext uri="{FF2B5EF4-FFF2-40B4-BE49-F238E27FC236}">
                <a16:creationId xmlns:a16="http://schemas.microsoft.com/office/drawing/2014/main" id="{FD4AB9B6-0033-4AE6-9A88-233F029FEC63}"/>
              </a:ext>
            </a:extLst>
          </p:cNvPr>
          <p:cNvSpPr/>
          <p:nvPr userDrawn="1"/>
        </p:nvSpPr>
        <p:spPr>
          <a:xfrm>
            <a:off x="10829048" y="198438"/>
            <a:ext cx="1201843" cy="1280160"/>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9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5" name="Google Shape;2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1831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1/21/2022</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95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1/21/2022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426420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4153879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8" r:id="rId4"/>
    <p:sldLayoutId id="2147483665" r:id="rId5"/>
    <p:sldLayoutId id="2147483666" r:id="rId6"/>
    <p:sldLayoutId id="2147483667"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1/21/2022</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261838402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5.xml"/><Relationship Id="rId3" Type="http://schemas.openxmlformats.org/officeDocument/2006/relationships/image" Target="../media/image15.jpg"/><Relationship Id="rId7" Type="http://schemas.openxmlformats.org/officeDocument/2006/relationships/image" Target="../media/image19.gif"/><Relationship Id="rId12" Type="http://schemas.openxmlformats.org/officeDocument/2006/relationships/image" Target="../media/image22.png"/><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slide" Target="slide30.xml"/><Relationship Id="rId11" Type="http://schemas.openxmlformats.org/officeDocument/2006/relationships/image" Target="../media/image21.gif"/><Relationship Id="rId5" Type="http://schemas.openxmlformats.org/officeDocument/2006/relationships/image" Target="../media/image18.gif"/><Relationship Id="rId15" Type="http://schemas.openxmlformats.org/officeDocument/2006/relationships/slide" Target="slide7.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image" Target="../media/image20.gif"/><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8.gif"/><Relationship Id="rId5" Type="http://schemas.openxmlformats.org/officeDocument/2006/relationships/image" Target="../media/image15.jp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0.gif"/><Relationship Id="rId5" Type="http://schemas.openxmlformats.org/officeDocument/2006/relationships/image" Target="../media/image15.jp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9.gif"/><Relationship Id="rId5" Type="http://schemas.openxmlformats.org/officeDocument/2006/relationships/image" Target="../media/image15.jp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1.gif"/><Relationship Id="rId5" Type="http://schemas.openxmlformats.org/officeDocument/2006/relationships/image" Target="../media/image15.jp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
          <p:cNvSpPr txBox="1">
            <a:spLocks noGrp="1"/>
          </p:cNvSpPr>
          <p:nvPr>
            <p:ph type="ctrTitle"/>
          </p:nvPr>
        </p:nvSpPr>
        <p:spPr>
          <a:xfrm>
            <a:off x="1524000" y="974560"/>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200"/>
              <a:buFont typeface="Arial"/>
              <a:buNone/>
            </a:pPr>
            <a:r>
              <a:rPr lang="en-US" sz="5800" b="1">
                <a:solidFill>
                  <a:srgbClr val="002060"/>
                </a:solidFill>
                <a:latin typeface="UTM Avo" panose="02040603050506020204" pitchFamily="18" charset="0"/>
              </a:rPr>
              <a:t>TUẦN 12</a:t>
            </a:r>
            <a:endParaRPr sz="5800" b="1" dirty="0">
              <a:solidFill>
                <a:srgbClr val="002060"/>
              </a:solidFill>
              <a:latin typeface="UTM Avo" panose="02040603050506020204" pitchFamily="18" charset="0"/>
            </a:endParaRPr>
          </a:p>
        </p:txBody>
      </p:sp>
      <p:sp>
        <p:nvSpPr>
          <p:cNvPr id="105" name="Google Shape;105;p1"/>
          <p:cNvSpPr txBox="1">
            <a:spLocks noGrp="1"/>
          </p:cNvSpPr>
          <p:nvPr>
            <p:ph type="subTitle" idx="1"/>
          </p:nvPr>
        </p:nvSpPr>
        <p:spPr>
          <a:xfrm>
            <a:off x="377355" y="3628801"/>
            <a:ext cx="1143729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000"/>
              <a:buNone/>
            </a:pPr>
            <a:r>
              <a:rPr lang="en-US" sz="5400" b="1">
                <a:solidFill>
                  <a:srgbClr val="FF0000"/>
                </a:solidFill>
                <a:latin typeface="UTM Avo" panose="02040603050506020204" pitchFamily="18" charset="0"/>
              </a:rPr>
              <a:t>Bài đọc 2: Sáng kiến của bé Hà</a:t>
            </a:r>
            <a:endParaRPr sz="5400" b="1" dirty="0">
              <a:solidFill>
                <a:srgbClr val="FF0000"/>
              </a:solidFill>
              <a:latin typeface="UTM Avo" panose="02040603050506020204" pitchFamily="18" charset="0"/>
            </a:endParaRPr>
          </a:p>
        </p:txBody>
      </p:sp>
      <p:sp>
        <p:nvSpPr>
          <p:cNvPr id="106" name="Google Shape;106;p1"/>
          <p:cNvSpPr/>
          <p:nvPr/>
        </p:nvSpPr>
        <p:spPr>
          <a:xfrm>
            <a:off x="9386400" y="123219"/>
            <a:ext cx="28056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i="0" u="none" strike="noStrike" cap="none" dirty="0">
                <a:solidFill>
                  <a:schemeClr val="lt1"/>
                </a:solidFill>
                <a:latin typeface="UTM Avo" panose="02040603050506020204" pitchFamily="18" charset="0"/>
                <a:sym typeface="Arial"/>
              </a:rPr>
              <a:t>TIẾNG VIỆT 2</a:t>
            </a:r>
            <a:endParaRPr dirty="0">
              <a:latin typeface="UTM Avo" panose="02040603050506020204" pitchFamily="18" charset="0"/>
            </a:endParaRPr>
          </a:p>
        </p:txBody>
      </p:sp>
      <p:sp>
        <p:nvSpPr>
          <p:cNvPr id="107" name="Google Shape;107;p1"/>
          <p:cNvSpPr/>
          <p:nvPr/>
        </p:nvSpPr>
        <p:spPr>
          <a:xfrm>
            <a:off x="10802338" y="570988"/>
            <a:ext cx="1279146"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UTM Avo" panose="02040603050506020204" pitchFamily="18" charset="0"/>
                <a:sym typeface="Arial"/>
              </a:rPr>
              <a:t>Tập 2</a:t>
            </a:r>
            <a:endParaRPr>
              <a:latin typeface="UTM Avo" panose="0204060305050602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p:nvPr/>
        </p:nvSpPr>
        <p:spPr>
          <a:xfrm>
            <a:off x="4398294" y="2110153"/>
            <a:ext cx="3833140" cy="1776841"/>
          </a:xfrm>
          <a:prstGeom prst="rect">
            <a:avLst/>
          </a:prstGeom>
        </p:spPr>
        <p:txBody>
          <a:bodyPr>
            <a:prstTxWarp prst="textPlain">
              <a:avLst/>
            </a:prstTxWarp>
          </a:bodyPr>
          <a:lstStyle/>
          <a:p>
            <a:pPr lvl="0" algn="ctr"/>
            <a:r>
              <a:rPr b="1" i="0" dirty="0">
                <a:ln>
                  <a:noFill/>
                </a:ln>
                <a:solidFill>
                  <a:srgbClr val="262626"/>
                </a:solidFill>
                <a:latin typeface="UTM Avo" panose="02040603050506020204" pitchFamily="18" charset="0"/>
              </a:rPr>
              <a:t>ĐỌC</a:t>
            </a:r>
          </a:p>
        </p:txBody>
      </p:sp>
      <p:pic>
        <p:nvPicPr>
          <p:cNvPr id="203" name="Google Shape;203;p10"/>
          <p:cNvPicPr preferRelativeResize="0"/>
          <p:nvPr/>
        </p:nvPicPr>
        <p:blipFill rotWithShape="1">
          <a:blip r:embed="rId3">
            <a:alphaModFix/>
          </a:blip>
          <a:srcRect/>
          <a:stretch/>
        </p:blipFill>
        <p:spPr>
          <a:xfrm>
            <a:off x="1373772" y="722605"/>
            <a:ext cx="3198627" cy="3731732"/>
          </a:xfrm>
          <a:prstGeom prst="rect">
            <a:avLst/>
          </a:prstGeom>
          <a:noFill/>
          <a:ln>
            <a:noFill/>
          </a:ln>
        </p:spPr>
      </p:pic>
      <p:pic>
        <p:nvPicPr>
          <p:cNvPr id="204" name="Google Shape;204;p10"/>
          <p:cNvPicPr preferRelativeResize="0"/>
          <p:nvPr/>
        </p:nvPicPr>
        <p:blipFill rotWithShape="1">
          <a:blip r:embed="rId4">
            <a:alphaModFix/>
          </a:blip>
          <a:srcRect/>
          <a:stretch/>
        </p:blipFill>
        <p:spPr>
          <a:xfrm>
            <a:off x="5007093" y="4454339"/>
            <a:ext cx="1868463" cy="2048649"/>
          </a:xfrm>
          <a:prstGeom prst="rect">
            <a:avLst/>
          </a:prstGeom>
          <a:noFill/>
          <a:ln>
            <a:noFill/>
          </a:ln>
        </p:spPr>
      </p:pic>
      <p:pic>
        <p:nvPicPr>
          <p:cNvPr id="205" name="Google Shape;205;p10"/>
          <p:cNvPicPr preferRelativeResize="0"/>
          <p:nvPr/>
        </p:nvPicPr>
        <p:blipFill rotWithShape="1">
          <a:blip r:embed="rId5">
            <a:alphaModFix/>
          </a:blip>
          <a:srcRect/>
          <a:stretch/>
        </p:blipFill>
        <p:spPr>
          <a:xfrm rot="2554566">
            <a:off x="7959791" y="1433146"/>
            <a:ext cx="3145882" cy="31458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750"/>
                                        <p:tgtEl>
                                          <p:spTgt spid="204"/>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additive="base">
                                        <p:cTn id="11" dur="750"/>
                                        <p:tgtEl>
                                          <p:spTgt spid="203"/>
                                        </p:tgtEl>
                                        <p:attrNameLst>
                                          <p:attrName>ppt_w</p:attrName>
                                        </p:attrNameLst>
                                      </p:cBhvr>
                                      <p:tavLst>
                                        <p:tav tm="0">
                                          <p:val>
                                            <p:strVal val="0"/>
                                          </p:val>
                                        </p:tav>
                                        <p:tav tm="100000">
                                          <p:val>
                                            <p:strVal val="#ppt_w"/>
                                          </p:val>
                                        </p:tav>
                                      </p:tavLst>
                                    </p:anim>
                                    <p:anim calcmode="lin" valueType="num">
                                      <p:cBhvr additive="base">
                                        <p:cTn id="12" dur="750"/>
                                        <p:tgtEl>
                                          <p:spTgt spid="203"/>
                                        </p:tgtEl>
                                        <p:attrNameLst>
                                          <p:attrName>ppt_h</p:attrName>
                                        </p:attrNameLst>
                                      </p:cBhvr>
                                      <p:tavLst>
                                        <p:tav tm="0">
                                          <p:val>
                                            <p:strVal val="0"/>
                                          </p:val>
                                        </p:tav>
                                        <p:tav tm="100000">
                                          <p:val>
                                            <p:strVal val="#ppt_h"/>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05"/>
                                        </p:tgtEl>
                                        <p:attrNameLst>
                                          <p:attrName>style.visibility</p:attrName>
                                        </p:attrNameLst>
                                      </p:cBhvr>
                                      <p:to>
                                        <p:strVal val="visible"/>
                                      </p:to>
                                    </p:set>
                                    <p:animEffect transition="in" filter="fade">
                                      <p:cBhvr>
                                        <p:cTn id="16" dur="750"/>
                                        <p:tgtEl>
                                          <p:spTgt spid="205"/>
                                        </p:tgtEl>
                                      </p:cBhvr>
                                    </p:animEffect>
                                  </p:childTnLst>
                                </p:cTn>
                              </p:par>
                            </p:childTnLst>
                          </p:cTn>
                        </p:par>
                        <p:par>
                          <p:cTn id="17" fill="hold">
                            <p:stCondLst>
                              <p:cond delay="2250"/>
                            </p:stCondLst>
                            <p:childTnLst>
                              <p:par>
                                <p:cTn id="18" presetID="23" presetClass="entr" presetSubtype="16" fill="hold" nodeType="afterEffect">
                                  <p:stCondLst>
                                    <p:cond delay="0"/>
                                  </p:stCondLst>
                                  <p:childTnLst>
                                    <p:set>
                                      <p:cBhvr>
                                        <p:cTn id="19" dur="1" fill="hold">
                                          <p:stCondLst>
                                            <p:cond delay="0"/>
                                          </p:stCondLst>
                                        </p:cTn>
                                        <p:tgtEl>
                                          <p:spTgt spid="202"/>
                                        </p:tgtEl>
                                        <p:attrNameLst>
                                          <p:attrName>style.visibility</p:attrName>
                                        </p:attrNameLst>
                                      </p:cBhvr>
                                      <p:to>
                                        <p:strVal val="visible"/>
                                      </p:to>
                                    </p:set>
                                    <p:anim calcmode="lin" valueType="num">
                                      <p:cBhvr additive="base">
                                        <p:cTn id="20" dur="750"/>
                                        <p:tgtEl>
                                          <p:spTgt spid="202"/>
                                        </p:tgtEl>
                                        <p:attrNameLst>
                                          <p:attrName>ppt_w</p:attrName>
                                        </p:attrNameLst>
                                      </p:cBhvr>
                                      <p:tavLst>
                                        <p:tav tm="0">
                                          <p:val>
                                            <p:strVal val="0"/>
                                          </p:val>
                                        </p:tav>
                                        <p:tav tm="100000">
                                          <p:val>
                                            <p:strVal val="#ppt_w"/>
                                          </p:val>
                                        </p:tav>
                                      </p:tavLst>
                                    </p:anim>
                                    <p:anim calcmode="lin" valueType="num">
                                      <p:cBhvr additive="base">
                                        <p:cTn id="21" dur="750"/>
                                        <p:tgtEl>
                                          <p:spTgt spid="20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1"/>
          <p:cNvSpPr/>
          <p:nvPr/>
        </p:nvSpPr>
        <p:spPr>
          <a:xfrm>
            <a:off x="3806483" y="455643"/>
            <a:ext cx="557666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UTM Avo" panose="02040603050506020204" pitchFamily="18" charset="0"/>
                <a:sym typeface="Arial"/>
              </a:rPr>
              <a:t>Sáng kiến của bé Hà</a:t>
            </a:r>
            <a:endParaRPr sz="3600" b="1">
              <a:solidFill>
                <a:srgbClr val="FF0000"/>
              </a:solidFill>
              <a:latin typeface="UTM Avo" panose="02040603050506020204" pitchFamily="18" charset="0"/>
              <a:sym typeface="Arial"/>
            </a:endParaRPr>
          </a:p>
        </p:txBody>
      </p:sp>
      <p:sp>
        <p:nvSpPr>
          <p:cNvPr id="211" name="Google Shape;211;p11"/>
          <p:cNvSpPr/>
          <p:nvPr/>
        </p:nvSpPr>
        <p:spPr>
          <a:xfrm>
            <a:off x="513471" y="1271896"/>
            <a:ext cx="11430000" cy="5586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1. Ở </a:t>
            </a:r>
            <a:r>
              <a:rPr lang="en-US" sz="2100" dirty="0" err="1">
                <a:solidFill>
                  <a:schemeClr val="dk1"/>
                </a:solidFill>
                <a:latin typeface="UTM Avo" panose="02040603050506020204" pitchFamily="18" charset="0"/>
                <a:sym typeface="Arial"/>
              </a:rPr>
              <a:t>lớp</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cũng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như</a:t>
            </a:r>
            <a:r>
              <a:rPr lang="en-US" sz="2100" dirty="0">
                <a:solidFill>
                  <a:schemeClr val="dk1"/>
                </a:solidFill>
                <a:latin typeface="UTM Avo" panose="02040603050506020204" pitchFamily="18" charset="0"/>
                <a:sym typeface="Arial"/>
              </a:rPr>
              <a:t> ở </a:t>
            </a:r>
            <a:r>
              <a:rPr lang="en-US" sz="2100" dirty="0" err="1">
                <a:solidFill>
                  <a:schemeClr val="dk1"/>
                </a:solidFill>
                <a:latin typeface="UTM Avo" panose="02040603050506020204" pitchFamily="18" charset="0"/>
                <a:sym typeface="Arial"/>
              </a:rPr>
              <a:t>nhà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bé</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được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coi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một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cây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sáng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kiến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Một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hôm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hỏi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ơi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sao</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không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của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nhỉ</a:t>
            </a:r>
            <a:r>
              <a:rPr lang="en-US" sz="2100" dirty="0">
                <a:solidFill>
                  <a:schemeClr val="dk1"/>
                </a:solidFill>
                <a:latin typeface="UTM Avo" panose="02040603050506020204" pitchFamily="18" charset="0"/>
                <a:sym typeface="Arial"/>
              </a:rPr>
              <a:t>? </a:t>
            </a:r>
            <a:endParaRPr sz="2100" dirty="0">
              <a:latin typeface="UTM Avo" panose="02040603050506020204" pitchFamily="18" charset="0"/>
            </a:endParaRPr>
          </a:p>
          <a:p>
            <a:pPr marL="0" marR="0" lvl="0" indent="0" algn="l" rtl="0">
              <a:spcBef>
                <a:spcPts val="0"/>
              </a:spcBef>
              <a:spcAft>
                <a:spcPts val="0"/>
              </a:spcAft>
              <a:buNone/>
            </a:pPr>
            <a:r>
              <a:rPr lang="en-US" sz="2100" dirty="0" err="1">
                <a:solidFill>
                  <a:schemeClr val="dk1"/>
                </a:solidFill>
                <a:latin typeface="UTM Avo" panose="02040603050506020204" pitchFamily="18" charset="0"/>
                <a:sym typeface="Arial"/>
              </a:rPr>
              <a:t>Thấy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ngạc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nhiên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bèn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giải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thích</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 Con </a:t>
            </a:r>
            <a:r>
              <a:rPr lang="en-US" sz="2100" dirty="0" err="1">
                <a:solidFill>
                  <a:schemeClr val="dk1"/>
                </a:solidFill>
                <a:latin typeface="UTM Avo" panose="02040603050506020204" pitchFamily="18" charset="0"/>
                <a:sym typeface="Arial"/>
              </a:rPr>
              <a:t>đã</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1 </a:t>
            </a:r>
            <a:r>
              <a:rPr lang="en-US" sz="2100" dirty="0" err="1">
                <a:solidFill>
                  <a:schemeClr val="dk1"/>
                </a:solidFill>
                <a:latin typeface="UTM Avo" panose="02040603050506020204" pitchFamily="18" charset="0"/>
                <a:sym typeface="Arial"/>
              </a:rPr>
              <a:t>tháng</a:t>
            </a:r>
            <a:r>
              <a:rPr lang="en-US" sz="2100" dirty="0">
                <a:solidFill>
                  <a:schemeClr val="dk1"/>
                </a:solidFill>
                <a:latin typeface="UTM Avo" panose="02040603050506020204" pitchFamily="18" charset="0"/>
                <a:sym typeface="Arial"/>
              </a:rPr>
              <a:t> 6.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nhân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1 </a:t>
            </a:r>
            <a:r>
              <a:rPr lang="en-US" sz="2100" dirty="0" err="1">
                <a:solidFill>
                  <a:schemeClr val="dk1"/>
                </a:solidFill>
                <a:latin typeface="UTM Avo" panose="02040603050506020204" pitchFamily="18" charset="0"/>
                <a:sym typeface="Arial"/>
              </a:rPr>
              <a:t>tháng</a:t>
            </a:r>
            <a:r>
              <a:rPr lang="en-US" sz="2100" dirty="0">
                <a:solidFill>
                  <a:schemeClr val="dk1"/>
                </a:solidFill>
                <a:latin typeface="UTM Avo" panose="02040603050506020204" pitchFamily="18" charset="0"/>
                <a:sym typeface="Arial"/>
              </a:rPr>
              <a:t> 5. </a:t>
            </a:r>
            <a:r>
              <a:rPr lang="en-US" sz="2100" dirty="0" err="1">
                <a:solidFill>
                  <a:schemeClr val="dk1"/>
                </a:solidFill>
                <a:latin typeface="UTM Avo" panose="02040603050506020204" pitchFamily="18" charset="0"/>
                <a:sym typeface="Arial"/>
              </a:rPr>
              <a:t>Mẹ</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8 </a:t>
            </a:r>
            <a:r>
              <a:rPr lang="en-US" sz="2100" dirty="0" err="1">
                <a:solidFill>
                  <a:schemeClr val="dk1"/>
                </a:solidFill>
                <a:latin typeface="UTM Avo" panose="02040603050506020204" pitchFamily="18" charset="0"/>
                <a:sym typeface="Arial"/>
              </a:rPr>
              <a:t>tháng</a:t>
            </a:r>
            <a:r>
              <a:rPr lang="en-US" sz="2100" dirty="0">
                <a:solidFill>
                  <a:schemeClr val="dk1"/>
                </a:solidFill>
                <a:latin typeface="UTM Avo" panose="02040603050506020204" pitchFamily="18" charset="0"/>
                <a:sym typeface="Arial"/>
              </a:rPr>
              <a:t> 3. </a:t>
            </a:r>
            <a:r>
              <a:rPr lang="en-US" sz="2100" dirty="0" err="1">
                <a:solidFill>
                  <a:schemeClr val="dk1"/>
                </a:solidFill>
                <a:latin typeface="UTM Avo" panose="02040603050506020204" pitchFamily="18" charset="0"/>
                <a:sym typeface="Arial"/>
              </a:rPr>
              <a:t>Còn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thì</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chưa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lễ</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nào</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cả</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Hai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con </a:t>
            </a:r>
            <a:r>
              <a:rPr lang="en-US" sz="2100" dirty="0" err="1">
                <a:solidFill>
                  <a:schemeClr val="dk1"/>
                </a:solidFill>
                <a:latin typeface="UTM Avo" panose="02040603050506020204" pitchFamily="18" charset="0"/>
                <a:sym typeface="Arial"/>
              </a:rPr>
              <a:t>bàn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nhau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lấy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lập</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hằng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năm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làm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của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vì</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khi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trời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bắt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đầu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rét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mọi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người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cần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chăm</a:t>
            </a:r>
            <a:r>
              <a:rPr lang="en-US" sz="2100" dirty="0">
                <a:solidFill>
                  <a:schemeClr val="dk1"/>
                </a:solidFill>
                <a:latin typeface="UTM Avo" panose="02040603050506020204" pitchFamily="18" charset="0"/>
                <a:sym typeface="Arial"/>
              </a:rPr>
              <a:t> lo </a:t>
            </a:r>
            <a:r>
              <a:rPr lang="en-US" sz="2100" dirty="0" err="1">
                <a:solidFill>
                  <a:schemeClr val="dk1"/>
                </a:solidFill>
                <a:latin typeface="UTM Avo" panose="02040603050506020204" pitchFamily="18" charset="0"/>
                <a:sym typeface="Arial"/>
              </a:rPr>
              <a:t>cho</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sức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khoẻ</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của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các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cụ</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già</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2.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lập</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đến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gần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nghĩ</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mãi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chưa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biết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nên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chuẩn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bị</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quà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gì</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tặng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khẽ</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nói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vào</a:t>
            </a:r>
            <a:r>
              <a:rPr lang="en-US" sz="2100" dirty="0">
                <a:solidFill>
                  <a:schemeClr val="dk1"/>
                </a:solidFill>
                <a:latin typeface="UTM Avo" panose="02040603050506020204" pitchFamily="18" charset="0"/>
                <a:sym typeface="Arial"/>
              </a:rPr>
              <a:t> tai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điều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gì</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ngả</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đầu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vào</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vai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 Con </a:t>
            </a:r>
            <a:r>
              <a:rPr lang="en-US" sz="2100" dirty="0" err="1">
                <a:solidFill>
                  <a:schemeClr val="dk1"/>
                </a:solidFill>
                <a:latin typeface="UTM Avo" panose="02040603050506020204" pitchFamily="18" charset="0"/>
                <a:sym typeface="Arial"/>
              </a:rPr>
              <a:t>sẽ</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gắng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ạ.</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3. </a:t>
            </a:r>
            <a:r>
              <a:rPr lang="en-US" sz="2100" dirty="0" err="1">
                <a:solidFill>
                  <a:schemeClr val="dk1"/>
                </a:solidFill>
                <a:latin typeface="UTM Avo" panose="02040603050506020204" pitchFamily="18" charset="0"/>
                <a:sym typeface="Arial"/>
              </a:rPr>
              <a:t>Đến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lập</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các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cô</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các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chú</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đều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về</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chúc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thọ</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cảm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động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lắm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bảo</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 Con </a:t>
            </a:r>
            <a:r>
              <a:rPr lang="en-US" sz="2100" dirty="0" err="1">
                <a:solidFill>
                  <a:schemeClr val="dk1"/>
                </a:solidFill>
                <a:latin typeface="UTM Avo" panose="02040603050506020204" pitchFamily="18" charset="0"/>
                <a:sym typeface="Arial"/>
              </a:rPr>
              <a:t>cháu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vui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hiếu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thảo</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thế</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sẽ</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sống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trăm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tuổi</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thì</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lấy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bé</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nói</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Món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quà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thích</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nhất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hôm</a:t>
            </a:r>
            <a:r>
              <a:rPr lang="en-US" sz="2100" dirty="0">
                <a:solidFill>
                  <a:schemeClr val="dk1"/>
                </a:solidFill>
                <a:latin typeface="UTM Avo" panose="02040603050506020204" pitchFamily="18" charset="0"/>
                <a:sym typeface="Arial"/>
              </a:rPr>
              <a:t> nay </a:t>
            </a:r>
            <a:r>
              <a:rPr lang="en-US" sz="2100" dirty="0" err="1">
                <a:solidFill>
                  <a:schemeClr val="dk1"/>
                </a:solidFill>
                <a:latin typeface="UTM Avo" panose="02040603050506020204" pitchFamily="18" charset="0"/>
                <a:sym typeface="Arial"/>
              </a:rPr>
              <a:t>là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chùm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điểm</a:t>
            </a:r>
            <a:r>
              <a:rPr lang="en-US" sz="2100" dirty="0">
                <a:solidFill>
                  <a:schemeClr val="dk1"/>
                </a:solidFill>
                <a:latin typeface="UTM Avo" panose="02040603050506020204" pitchFamily="18" charset="0"/>
                <a:sym typeface="Arial"/>
              </a:rPr>
              <a:t> 10 </a:t>
            </a:r>
            <a:r>
              <a:rPr lang="en-US" sz="2100" dirty="0" err="1">
                <a:solidFill>
                  <a:schemeClr val="dk1"/>
                </a:solidFill>
                <a:latin typeface="UTM Avo" panose="02040603050506020204" pitchFamily="18" charset="0"/>
                <a:sym typeface="Arial"/>
              </a:rPr>
              <a:t>của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cháu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đấy</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r" rtl="0">
              <a:spcBef>
                <a:spcPts val="0"/>
              </a:spcBef>
              <a:spcAft>
                <a:spcPts val="0"/>
              </a:spcAft>
              <a:buNone/>
            </a:pPr>
            <a:r>
              <a:rPr lang="en-US" sz="2100" dirty="0">
                <a:solidFill>
                  <a:schemeClr val="dk1"/>
                </a:solidFill>
                <a:latin typeface="UTM Avo" panose="02040603050506020204" pitchFamily="18" charset="0"/>
                <a:sym typeface="Arial"/>
              </a:rPr>
              <a:t>Theo HỒ PHƯƠNG</a:t>
            </a:r>
            <a:endParaRPr sz="2100" dirty="0">
              <a:solidFill>
                <a:schemeClr val="dk1"/>
              </a:solidFill>
              <a:latin typeface="UTM Avo" panose="02040603050506020204" pitchFamily="18" charset="0"/>
              <a:sym typeface="Arial"/>
            </a:endParaRPr>
          </a:p>
        </p:txBody>
      </p:sp>
      <p:sp>
        <p:nvSpPr>
          <p:cNvPr id="212" name="Google Shape;212;p11"/>
          <p:cNvSpPr/>
          <p:nvPr/>
        </p:nvSpPr>
        <p:spPr>
          <a:xfrm>
            <a:off x="1503073" y="529272"/>
            <a:ext cx="1524000" cy="722531"/>
          </a:xfrm>
          <a:prstGeom prst="flowChartTerminator">
            <a:avLst/>
          </a:prstGeom>
          <a:solidFill>
            <a:srgbClr val="FF5050"/>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ĐỌC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500"/>
                                        <p:tgtEl>
                                          <p:spTgt spid="210"/>
                                        </p:tgtEl>
                                      </p:cBhvr>
                                    </p:animEffect>
                                  </p:childTnLst>
                                </p:cTn>
                              </p:par>
                              <p:par>
                                <p:cTn id="13" presetID="10" presetClass="entr" presetSubtype="0" fill="hold" nodeType="withEffect">
                                  <p:stCondLst>
                                    <p:cond delay="0"/>
                                  </p:stCondLst>
                                  <p:childTnLst>
                                    <p:set>
                                      <p:cBhvr>
                                        <p:cTn id="14" dur="1" fill="hold">
                                          <p:stCondLst>
                                            <p:cond delay="0"/>
                                          </p:stCondLst>
                                        </p:cTn>
                                        <p:tgtEl>
                                          <p:spTgt spid="211"/>
                                        </p:tgtEl>
                                        <p:attrNameLst>
                                          <p:attrName>style.visibility</p:attrName>
                                        </p:attrNameLst>
                                      </p:cBhvr>
                                      <p:to>
                                        <p:strVal val="visible"/>
                                      </p:to>
                                    </p:set>
                                    <p:animEffect transition="in" filter="fade">
                                      <p:cBhvr>
                                        <p:cTn id="15" dur="2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cxnSp>
        <p:nvCxnSpPr>
          <p:cNvPr id="218" name="Google Shape;218;p12"/>
          <p:cNvCxnSpPr>
            <a:cxnSpLocks/>
          </p:cNvCxnSpPr>
          <p:nvPr/>
        </p:nvCxnSpPr>
        <p:spPr>
          <a:xfrm>
            <a:off x="609600" y="1005426"/>
            <a:ext cx="0" cy="2244211"/>
          </a:xfrm>
          <a:prstGeom prst="straightConnector1">
            <a:avLst/>
          </a:prstGeom>
          <a:noFill/>
          <a:ln w="38100" cap="flat" cmpd="sng">
            <a:solidFill>
              <a:srgbClr val="0000FF"/>
            </a:solidFill>
            <a:prstDash val="solid"/>
            <a:miter lim="800000"/>
            <a:headEnd type="none" w="sm" len="sm"/>
            <a:tailEnd type="none" w="sm" len="sm"/>
          </a:ln>
        </p:spPr>
      </p:cxnSp>
      <p:cxnSp>
        <p:nvCxnSpPr>
          <p:cNvPr id="219" name="Google Shape;219;p12"/>
          <p:cNvCxnSpPr/>
          <p:nvPr/>
        </p:nvCxnSpPr>
        <p:spPr>
          <a:xfrm>
            <a:off x="628357" y="3429000"/>
            <a:ext cx="0" cy="1026414"/>
          </a:xfrm>
          <a:prstGeom prst="straightConnector1">
            <a:avLst/>
          </a:prstGeom>
          <a:noFill/>
          <a:ln w="38100" cap="flat" cmpd="sng">
            <a:solidFill>
              <a:srgbClr val="0000FF"/>
            </a:solidFill>
            <a:prstDash val="solid"/>
            <a:miter lim="800000"/>
            <a:headEnd type="none" w="sm" len="sm"/>
            <a:tailEnd type="none" w="sm" len="sm"/>
          </a:ln>
        </p:spPr>
      </p:cxnSp>
      <p:cxnSp>
        <p:nvCxnSpPr>
          <p:cNvPr id="220" name="Google Shape;220;p12"/>
          <p:cNvCxnSpPr/>
          <p:nvPr/>
        </p:nvCxnSpPr>
        <p:spPr>
          <a:xfrm>
            <a:off x="628357" y="4611020"/>
            <a:ext cx="0" cy="1600200"/>
          </a:xfrm>
          <a:prstGeom prst="straightConnector1">
            <a:avLst/>
          </a:prstGeom>
          <a:noFill/>
          <a:ln w="38100" cap="flat" cmpd="sng">
            <a:solidFill>
              <a:srgbClr val="0000FF"/>
            </a:solidFill>
            <a:prstDash val="solid"/>
            <a:miter lim="800000"/>
            <a:headEnd type="none" w="sm" len="sm"/>
            <a:tailEnd type="none" w="sm" len="sm"/>
          </a:ln>
        </p:spPr>
      </p:cxnSp>
      <p:sp>
        <p:nvSpPr>
          <p:cNvPr id="221" name="Google Shape;221;p12"/>
          <p:cNvSpPr/>
          <p:nvPr/>
        </p:nvSpPr>
        <p:spPr>
          <a:xfrm>
            <a:off x="3345937" y="359136"/>
            <a:ext cx="536565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UTM Avo" panose="02040603050506020204" pitchFamily="18" charset="0"/>
                <a:sym typeface="Arial"/>
              </a:rPr>
              <a:t>Sáng kiến của bé Hà</a:t>
            </a:r>
            <a:endParaRPr sz="3600" b="1">
              <a:solidFill>
                <a:srgbClr val="FF0000"/>
              </a:solidFill>
              <a:latin typeface="UTM Avo" panose="02040603050506020204" pitchFamily="18" charset="0"/>
              <a:sym typeface="Arial"/>
            </a:endParaRPr>
          </a:p>
        </p:txBody>
      </p:sp>
      <p:sp>
        <p:nvSpPr>
          <p:cNvPr id="222" name="Google Shape;222;p12"/>
          <p:cNvSpPr/>
          <p:nvPr/>
        </p:nvSpPr>
        <p:spPr>
          <a:xfrm>
            <a:off x="609600" y="961793"/>
            <a:ext cx="11430000" cy="5586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UTM Avo" panose="02040603050506020204" pitchFamily="18" charset="0"/>
                <a:sym typeface="Arial"/>
              </a:rPr>
              <a:t>1. Ở lớp cũng như ở nhà, bé Hà được coi là một cây sáng kiến. Một hôm, Hà hỏi bố:</a:t>
            </a:r>
            <a:endParaRPr sz="2100">
              <a:latin typeface="UTM Avo" panose="02040603050506020204" pitchFamily="18" charset="0"/>
            </a:endParaRPr>
          </a:p>
          <a:p>
            <a:pPr marL="0" marR="0" lvl="0" indent="0" algn="l" rtl="0">
              <a:spcBef>
                <a:spcPts val="0"/>
              </a:spcBef>
              <a:spcAft>
                <a:spcPts val="0"/>
              </a:spcAft>
              <a:buNone/>
            </a:pPr>
            <a:r>
              <a:rPr lang="en-US" sz="2100">
                <a:solidFill>
                  <a:schemeClr val="dk1"/>
                </a:solidFill>
                <a:latin typeface="UTM Avo" panose="02040603050506020204" pitchFamily="18" charset="0"/>
                <a:sym typeface="Arial"/>
              </a:rPr>
              <a:t>- Bố ơi, sao không có ngày của ông bà, bố nhỉ? </a:t>
            </a:r>
            <a:endParaRPr sz="2100">
              <a:latin typeface="UTM Avo" panose="02040603050506020204" pitchFamily="18" charset="0"/>
            </a:endParaRPr>
          </a:p>
          <a:p>
            <a:pPr marL="0" marR="0" lvl="0" indent="0" algn="l" rtl="0">
              <a:spcBef>
                <a:spcPts val="0"/>
              </a:spcBef>
              <a:spcAft>
                <a:spcPts val="0"/>
              </a:spcAft>
              <a:buNone/>
            </a:pPr>
            <a:r>
              <a:rPr lang="en-US" sz="2100">
                <a:solidFill>
                  <a:schemeClr val="dk1"/>
                </a:solidFill>
                <a:latin typeface="UTM Avo" panose="02040603050506020204" pitchFamily="18" charset="0"/>
                <a:sym typeface="Arial"/>
              </a:rPr>
              <a:t>Thấy bố ngạc nhiên, Hà bèn giải thích:</a:t>
            </a:r>
            <a:endParaRPr sz="2100">
              <a:latin typeface="UTM Avo" panose="02040603050506020204" pitchFamily="18" charset="0"/>
            </a:endParaRPr>
          </a:p>
          <a:p>
            <a:pPr marL="0" marR="0" lvl="0" indent="0" algn="l" rtl="0">
              <a:spcBef>
                <a:spcPts val="0"/>
              </a:spcBef>
              <a:spcAft>
                <a:spcPts val="0"/>
              </a:spcAft>
              <a:buNone/>
            </a:pPr>
            <a:r>
              <a:rPr lang="en-US" sz="2100">
                <a:solidFill>
                  <a:schemeClr val="dk1"/>
                </a:solidFill>
                <a:latin typeface="UTM Avo" panose="02040603050506020204" pitchFamily="18" charset="0"/>
                <a:sym typeface="Arial"/>
              </a:rPr>
              <a:t>- Con đã có ngày 1 tháng 6. Bố là công nhân, có ngày 1 tháng 5. Mẹ có ngày 8 tháng 3. Còn ông bà thì chưa có ngày lễ nào cả.</a:t>
            </a:r>
            <a:endParaRPr sz="2100">
              <a:latin typeface="UTM Avo" panose="02040603050506020204" pitchFamily="18" charset="0"/>
            </a:endParaRPr>
          </a:p>
          <a:p>
            <a:pPr marL="0" marR="0" lvl="0" indent="0" algn="l" rtl="0">
              <a:spcBef>
                <a:spcPts val="0"/>
              </a:spcBef>
              <a:spcAft>
                <a:spcPts val="0"/>
              </a:spcAft>
              <a:buNone/>
            </a:pPr>
            <a:r>
              <a:rPr lang="en-US" sz="2100">
                <a:solidFill>
                  <a:schemeClr val="dk1"/>
                </a:solidFill>
                <a:latin typeface="UTM Avo" panose="02040603050506020204" pitchFamily="18" charset="0"/>
                <a:sym typeface="Arial"/>
              </a:rPr>
              <a:t>Hai bố con bàn nhau lấy ngay lập đông hằng năm làm “ngày của ông bà”, vì khi trời bắt đầu rét, mọi người cần chăm lo cho sức khoẻ của các cụ già.</a:t>
            </a:r>
            <a:endParaRPr sz="2100">
              <a:latin typeface="UTM Avo" panose="02040603050506020204" pitchFamily="18" charset="0"/>
            </a:endParaRPr>
          </a:p>
          <a:p>
            <a:pPr marL="0" marR="0" lvl="0" indent="0" algn="l" rtl="0">
              <a:spcBef>
                <a:spcPts val="0"/>
              </a:spcBef>
              <a:spcAft>
                <a:spcPts val="0"/>
              </a:spcAft>
              <a:buNone/>
            </a:pPr>
            <a:r>
              <a:rPr lang="en-US" sz="2100">
                <a:solidFill>
                  <a:schemeClr val="dk1"/>
                </a:solidFill>
                <a:latin typeface="UTM Avo" panose="02040603050506020204" pitchFamily="18" charset="0"/>
                <a:sym typeface="Arial"/>
              </a:rPr>
              <a:t>2. Ngày lập đông đến gần, Hà nghĩ mãi mà chưa biết nên chuẩn bị quà gì tặng ông bà.</a:t>
            </a:r>
            <a:endParaRPr sz="2100">
              <a:latin typeface="UTM Avo" panose="02040603050506020204" pitchFamily="18" charset="0"/>
            </a:endParaRPr>
          </a:p>
          <a:p>
            <a:pPr marL="0" marR="0" lvl="0" indent="0" algn="l" rtl="0">
              <a:spcBef>
                <a:spcPts val="0"/>
              </a:spcBef>
              <a:spcAft>
                <a:spcPts val="0"/>
              </a:spcAft>
              <a:buNone/>
            </a:pPr>
            <a:r>
              <a:rPr lang="en-US" sz="2100">
                <a:solidFill>
                  <a:schemeClr val="dk1"/>
                </a:solidFill>
                <a:latin typeface="UTM Avo" panose="02040603050506020204" pitchFamily="18" charset="0"/>
                <a:sym typeface="Arial"/>
              </a:rPr>
              <a:t>Bố khẽ nói vào tại Hà điều gì đó. Hà ngả đầu vào vai bố:</a:t>
            </a:r>
            <a:endParaRPr sz="2100">
              <a:latin typeface="UTM Avo" panose="02040603050506020204" pitchFamily="18" charset="0"/>
            </a:endParaRPr>
          </a:p>
          <a:p>
            <a:pPr marL="0" marR="0" lvl="0" indent="0" algn="l" rtl="0">
              <a:spcBef>
                <a:spcPts val="0"/>
              </a:spcBef>
              <a:spcAft>
                <a:spcPts val="0"/>
              </a:spcAft>
              <a:buNone/>
            </a:pPr>
            <a:r>
              <a:rPr lang="en-US" sz="2100">
                <a:solidFill>
                  <a:schemeClr val="dk1"/>
                </a:solidFill>
                <a:latin typeface="UTM Avo" panose="02040603050506020204" pitchFamily="18" charset="0"/>
                <a:sym typeface="Arial"/>
              </a:rPr>
              <a:t>- Con sẽ cố gắng, bố ạ.</a:t>
            </a:r>
            <a:endParaRPr sz="2100">
              <a:latin typeface="UTM Avo" panose="02040603050506020204" pitchFamily="18" charset="0"/>
            </a:endParaRPr>
          </a:p>
          <a:p>
            <a:pPr marL="0" marR="0" lvl="0" indent="0" algn="l" rtl="0">
              <a:spcBef>
                <a:spcPts val="0"/>
              </a:spcBef>
              <a:spcAft>
                <a:spcPts val="0"/>
              </a:spcAft>
              <a:buNone/>
            </a:pPr>
            <a:r>
              <a:rPr lang="en-US" sz="2100">
                <a:solidFill>
                  <a:schemeClr val="dk1"/>
                </a:solidFill>
                <a:latin typeface="UTM Avo" panose="02040603050506020204" pitchFamily="18" charset="0"/>
                <a:sym typeface="Arial"/>
              </a:rPr>
              <a:t>3. Đến ngày lặp đông, các cô, các chú đều về chúc thọ ông bà. Ông bà cảm động lắm. Bà bảo:</a:t>
            </a:r>
            <a:endParaRPr sz="2100">
              <a:latin typeface="UTM Avo" panose="02040603050506020204" pitchFamily="18" charset="0"/>
            </a:endParaRPr>
          </a:p>
          <a:p>
            <a:pPr marL="0" marR="0" lvl="0" indent="0" algn="l" rtl="0">
              <a:spcBef>
                <a:spcPts val="0"/>
              </a:spcBef>
              <a:spcAft>
                <a:spcPts val="0"/>
              </a:spcAft>
              <a:buNone/>
            </a:pPr>
            <a:r>
              <a:rPr lang="en-US" sz="2100">
                <a:solidFill>
                  <a:schemeClr val="dk1"/>
                </a:solidFill>
                <a:latin typeface="UTM Avo" panose="02040603050506020204" pitchFamily="18" charset="0"/>
                <a:sym typeface="Arial"/>
              </a:rPr>
              <a:t>- Con cháu đông vui, hiếu thảo thế này, ông bà sẽ sống trăm tuổi.</a:t>
            </a:r>
            <a:endParaRPr sz="2100">
              <a:latin typeface="UTM Avo" panose="02040603050506020204" pitchFamily="18" charset="0"/>
            </a:endParaRPr>
          </a:p>
          <a:p>
            <a:pPr marL="0" marR="0" lvl="0" indent="0" algn="l" rtl="0">
              <a:spcBef>
                <a:spcPts val="0"/>
              </a:spcBef>
              <a:spcAft>
                <a:spcPts val="0"/>
              </a:spcAft>
              <a:buNone/>
            </a:pPr>
            <a:r>
              <a:rPr lang="en-US" sz="2100">
                <a:solidFill>
                  <a:schemeClr val="dk1"/>
                </a:solidFill>
                <a:latin typeface="UTM Avo" panose="02040603050506020204" pitchFamily="18" charset="0"/>
                <a:sym typeface="Arial"/>
              </a:rPr>
              <a:t>Ông thì ôm lấy bé Hà, nói:</a:t>
            </a:r>
            <a:endParaRPr sz="2100">
              <a:latin typeface="UTM Avo" panose="02040603050506020204" pitchFamily="18" charset="0"/>
            </a:endParaRPr>
          </a:p>
          <a:p>
            <a:pPr marL="0" marR="0" lvl="0" indent="0" algn="l" rtl="0">
              <a:spcBef>
                <a:spcPts val="0"/>
              </a:spcBef>
              <a:spcAft>
                <a:spcPts val="0"/>
              </a:spcAft>
              <a:buNone/>
            </a:pPr>
            <a:r>
              <a:rPr lang="en-US" sz="2100">
                <a:solidFill>
                  <a:schemeClr val="dk1"/>
                </a:solidFill>
                <a:latin typeface="UTM Avo" panose="02040603050506020204" pitchFamily="18" charset="0"/>
                <a:sym typeface="Arial"/>
              </a:rPr>
              <a:t>- Món quà ông thích nhất hôm nay là chùm điểm 10 của cháu đấy.</a:t>
            </a:r>
            <a:endParaRPr sz="2100">
              <a:latin typeface="UTM Avo" panose="02040603050506020204" pitchFamily="18" charset="0"/>
            </a:endParaRPr>
          </a:p>
          <a:p>
            <a:pPr marL="0" marR="0" lvl="0" indent="0" algn="r" rtl="0">
              <a:spcBef>
                <a:spcPts val="0"/>
              </a:spcBef>
              <a:spcAft>
                <a:spcPts val="0"/>
              </a:spcAft>
              <a:buNone/>
            </a:pPr>
            <a:r>
              <a:rPr lang="en-US" sz="2100">
                <a:solidFill>
                  <a:schemeClr val="dk1"/>
                </a:solidFill>
                <a:latin typeface="UTM Avo" panose="02040603050506020204" pitchFamily="18" charset="0"/>
                <a:sym typeface="Arial"/>
              </a:rPr>
              <a:t>Theo HỒ PHƯƠNG</a:t>
            </a:r>
            <a:endParaRPr sz="2100">
              <a:solidFill>
                <a:schemeClr val="dk1"/>
              </a:solidFill>
              <a:latin typeface="UTM Avo" panose="02040603050506020204" pitchFamily="18" charset="0"/>
              <a:sym typeface="Arial"/>
            </a:endParaRPr>
          </a:p>
        </p:txBody>
      </p:sp>
      <p:sp>
        <p:nvSpPr>
          <p:cNvPr id="223" name="Google Shape;223;p12"/>
          <p:cNvSpPr/>
          <p:nvPr/>
        </p:nvSpPr>
        <p:spPr>
          <a:xfrm>
            <a:off x="76201" y="961793"/>
            <a:ext cx="438407" cy="432048"/>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1</a:t>
            </a:r>
            <a:endParaRPr/>
          </a:p>
        </p:txBody>
      </p:sp>
      <p:sp>
        <p:nvSpPr>
          <p:cNvPr id="224" name="Google Shape;224;p12"/>
          <p:cNvSpPr/>
          <p:nvPr/>
        </p:nvSpPr>
        <p:spPr>
          <a:xfrm>
            <a:off x="76201" y="3624816"/>
            <a:ext cx="429397" cy="432048"/>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2</a:t>
            </a:r>
            <a:endParaRPr/>
          </a:p>
        </p:txBody>
      </p:sp>
      <p:sp>
        <p:nvSpPr>
          <p:cNvPr id="225" name="Google Shape;225;p12"/>
          <p:cNvSpPr/>
          <p:nvPr/>
        </p:nvSpPr>
        <p:spPr>
          <a:xfrm>
            <a:off x="82018" y="4641087"/>
            <a:ext cx="429397" cy="432048"/>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3</a:t>
            </a:r>
            <a:endParaRPr sz="3200" b="1">
              <a:solidFill>
                <a:schemeClr val="lt1"/>
              </a:solidFill>
              <a:latin typeface="Times New Roman"/>
              <a:ea typeface="Times New Roman"/>
              <a:cs typeface="Times New Roman"/>
              <a:sym typeface="Times New Roman"/>
            </a:endParaRPr>
          </a:p>
        </p:txBody>
      </p:sp>
      <p:sp>
        <p:nvSpPr>
          <p:cNvPr id="226" name="Google Shape;226;p12"/>
          <p:cNvSpPr/>
          <p:nvPr/>
        </p:nvSpPr>
        <p:spPr>
          <a:xfrm>
            <a:off x="8762206" y="5155663"/>
            <a:ext cx="3276600" cy="1194587"/>
          </a:xfrm>
          <a:prstGeom prst="flowChartTerminator">
            <a:avLst/>
          </a:prstGeom>
          <a:solidFill>
            <a:srgbClr val="FF5050"/>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Bài đọc chia làm mấy đoạn?</a:t>
            </a:r>
            <a:endParaRPr sz="3200" b="1">
              <a:solidFill>
                <a:schemeClr val="lt1"/>
              </a:solidFill>
              <a:latin typeface="Times New Roman"/>
              <a:ea typeface="Times New Roman"/>
              <a:cs typeface="Times New Roman"/>
              <a:sym typeface="Times New Roman"/>
            </a:endParaRPr>
          </a:p>
        </p:txBody>
      </p:sp>
      <p:sp>
        <p:nvSpPr>
          <p:cNvPr id="227" name="Google Shape;227;p12"/>
          <p:cNvSpPr/>
          <p:nvPr/>
        </p:nvSpPr>
        <p:spPr>
          <a:xfrm>
            <a:off x="8952705" y="5246058"/>
            <a:ext cx="2895601" cy="860287"/>
          </a:xfrm>
          <a:prstGeom prst="flowChartTerminator">
            <a:avLst/>
          </a:prstGeom>
          <a:solidFill>
            <a:srgbClr val="FF3300"/>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ĐỌC ĐOẠN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500"/>
                                        <p:tgtEl>
                                          <p:spTgt spid="218"/>
                                        </p:tgtEl>
                                      </p:cBhvr>
                                    </p:animEffect>
                                  </p:childTnLst>
                                </p:cTn>
                              </p:par>
                              <p:par>
                                <p:cTn id="13" presetID="10" presetClass="entr" presetSubtype="0" fill="hold" nodeType="withEffect">
                                  <p:stCondLst>
                                    <p:cond delay="0"/>
                                  </p:stCondLst>
                                  <p:childTnLst>
                                    <p:set>
                                      <p:cBhvr>
                                        <p:cTn id="14" dur="1" fill="hold">
                                          <p:stCondLst>
                                            <p:cond delay="0"/>
                                          </p:stCondLst>
                                        </p:cTn>
                                        <p:tgtEl>
                                          <p:spTgt spid="223"/>
                                        </p:tgtEl>
                                        <p:attrNameLst>
                                          <p:attrName>style.visibility</p:attrName>
                                        </p:attrNameLst>
                                      </p:cBhvr>
                                      <p:to>
                                        <p:strVal val="visible"/>
                                      </p:to>
                                    </p:set>
                                    <p:animEffect transition="in" filter="fade">
                                      <p:cBhvr>
                                        <p:cTn id="15" dur="500"/>
                                        <p:tgtEl>
                                          <p:spTgt spid="2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9"/>
                                        </p:tgtEl>
                                        <p:attrNameLst>
                                          <p:attrName>style.visibility</p:attrName>
                                        </p:attrNameLst>
                                      </p:cBhvr>
                                      <p:to>
                                        <p:strVal val="visible"/>
                                      </p:to>
                                    </p:set>
                                    <p:animEffect transition="in" filter="fade">
                                      <p:cBhvr>
                                        <p:cTn id="20" dur="500"/>
                                        <p:tgtEl>
                                          <p:spTgt spid="219"/>
                                        </p:tgtEl>
                                      </p:cBhvr>
                                    </p:animEffect>
                                  </p:childTnLst>
                                </p:cTn>
                              </p:par>
                              <p:par>
                                <p:cTn id="21" presetID="10" presetClass="entr" presetSubtype="0" fill="hold" nodeType="withEffect">
                                  <p:stCondLst>
                                    <p:cond delay="0"/>
                                  </p:stCondLst>
                                  <p:childTnLst>
                                    <p:set>
                                      <p:cBhvr>
                                        <p:cTn id="22" dur="1" fill="hold">
                                          <p:stCondLst>
                                            <p:cond delay="0"/>
                                          </p:stCondLst>
                                        </p:cTn>
                                        <p:tgtEl>
                                          <p:spTgt spid="224"/>
                                        </p:tgtEl>
                                        <p:attrNameLst>
                                          <p:attrName>style.visibility</p:attrName>
                                        </p:attrNameLst>
                                      </p:cBhvr>
                                      <p:to>
                                        <p:strVal val="visible"/>
                                      </p:to>
                                    </p:set>
                                    <p:animEffect transition="in" filter="fade">
                                      <p:cBhvr>
                                        <p:cTn id="23" dur="500"/>
                                        <p:tgtEl>
                                          <p:spTgt spid="2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fade">
                                      <p:cBhvr>
                                        <p:cTn id="28" dur="500"/>
                                        <p:tgtEl>
                                          <p:spTgt spid="220"/>
                                        </p:tgtEl>
                                      </p:cBhvr>
                                    </p:animEffect>
                                  </p:childTnLst>
                                </p:cTn>
                              </p:par>
                              <p:par>
                                <p:cTn id="29" presetID="10" presetClass="entr" presetSubtype="0" fill="hold" nodeType="withEffect">
                                  <p:stCondLst>
                                    <p:cond delay="0"/>
                                  </p:stCondLst>
                                  <p:childTnLst>
                                    <p:set>
                                      <p:cBhvr>
                                        <p:cTn id="30" dur="1" fill="hold">
                                          <p:stCondLst>
                                            <p:cond delay="0"/>
                                          </p:stCondLst>
                                        </p:cTn>
                                        <p:tgtEl>
                                          <p:spTgt spid="225"/>
                                        </p:tgtEl>
                                        <p:attrNameLst>
                                          <p:attrName>style.visibility</p:attrName>
                                        </p:attrNameLst>
                                      </p:cBhvr>
                                      <p:to>
                                        <p:strVal val="visible"/>
                                      </p:to>
                                    </p:set>
                                    <p:animEffect transition="in" filter="fade">
                                      <p:cBhvr>
                                        <p:cTn id="31" dur="500"/>
                                        <p:tgtEl>
                                          <p:spTgt spid="2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226"/>
                                        </p:tgtEl>
                                      </p:cBhvr>
                                    </p:animEffect>
                                    <p:set>
                                      <p:cBhvr>
                                        <p:cTn id="36" dur="1" fill="hold">
                                          <p:stCondLst>
                                            <p:cond delay="1000"/>
                                          </p:stCondLst>
                                        </p:cTn>
                                        <p:tgtEl>
                                          <p:spTgt spid="22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27"/>
                                        </p:tgtEl>
                                        <p:attrNameLst>
                                          <p:attrName>style.visibility</p:attrName>
                                        </p:attrNameLst>
                                      </p:cBhvr>
                                      <p:to>
                                        <p:strVal val="visible"/>
                                      </p:to>
                                    </p:set>
                                    <p:animEffect transition="in" filter="fade">
                                      <p:cBhvr>
                                        <p:cTn id="39"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3"/>
          <p:cNvSpPr/>
          <p:nvPr/>
        </p:nvSpPr>
        <p:spPr>
          <a:xfrm>
            <a:off x="3913975" y="731932"/>
            <a:ext cx="541429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UTM Avo" panose="02040603050506020204" pitchFamily="18" charset="0"/>
                <a:ea typeface="Times New Roman"/>
                <a:cs typeface="Times New Roman"/>
                <a:sym typeface="Times New Roman"/>
              </a:rPr>
              <a:t>Sáng kiến của bé Hà</a:t>
            </a:r>
            <a:endParaRPr sz="3600" b="1">
              <a:solidFill>
                <a:srgbClr val="FF0000"/>
              </a:solidFill>
              <a:latin typeface="UTM Avo" panose="02040603050506020204" pitchFamily="18" charset="0"/>
              <a:sym typeface="Arial"/>
            </a:endParaRPr>
          </a:p>
        </p:txBody>
      </p:sp>
      <p:sp>
        <p:nvSpPr>
          <p:cNvPr id="233" name="Google Shape;233;p13"/>
          <p:cNvSpPr/>
          <p:nvPr/>
        </p:nvSpPr>
        <p:spPr>
          <a:xfrm>
            <a:off x="783100" y="1962997"/>
            <a:ext cx="11043139" cy="4001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chemeClr val="dk1"/>
                </a:solidFill>
                <a:latin typeface="UTM Avo" panose="02040603050506020204" pitchFamily="18" charset="0"/>
                <a:ea typeface="Times New Roman"/>
                <a:cs typeface="Times New Roman"/>
                <a:sym typeface="Times New Roman"/>
              </a:rPr>
              <a:t>      </a:t>
            </a:r>
            <a:r>
              <a:rPr lang="en-US" sz="2600">
                <a:solidFill>
                  <a:schemeClr val="dk1"/>
                </a:solidFill>
                <a:latin typeface="UTM Avo" panose="02040603050506020204" pitchFamily="18" charset="0"/>
                <a:sym typeface="Arial"/>
              </a:rPr>
              <a:t>1. Ở lớp cũng như ở nhà, bé Hà được coi là một cây sáng kiến. Một hôm, Hà hỏi bố:</a:t>
            </a:r>
            <a:endParaRPr sz="2600">
              <a:latin typeface="UTM Avo" panose="02040603050506020204" pitchFamily="18" charset="0"/>
            </a:endParaRPr>
          </a:p>
          <a:p>
            <a:pPr marL="0" marR="0" lvl="0" indent="0" algn="l" rtl="0">
              <a:spcBef>
                <a:spcPts val="596"/>
              </a:spcBef>
              <a:spcAft>
                <a:spcPts val="0"/>
              </a:spcAft>
              <a:buNone/>
            </a:pPr>
            <a:r>
              <a:rPr lang="en-US" sz="2600">
                <a:solidFill>
                  <a:schemeClr val="dk1"/>
                </a:solidFill>
                <a:latin typeface="UTM Avo" panose="02040603050506020204" pitchFamily="18" charset="0"/>
                <a:sym typeface="Arial"/>
              </a:rPr>
              <a:t>      - Bố ơi, sao không có ngày của ông bà, bố nhỉ? </a:t>
            </a:r>
            <a:endParaRPr sz="2600">
              <a:latin typeface="UTM Avo" panose="02040603050506020204" pitchFamily="18" charset="0"/>
            </a:endParaRPr>
          </a:p>
          <a:p>
            <a:pPr marL="0" marR="0" lvl="0" indent="0" algn="l" rtl="0">
              <a:spcBef>
                <a:spcPts val="596"/>
              </a:spcBef>
              <a:spcAft>
                <a:spcPts val="0"/>
              </a:spcAft>
              <a:buNone/>
            </a:pPr>
            <a:r>
              <a:rPr lang="en-US" sz="2600">
                <a:solidFill>
                  <a:schemeClr val="dk1"/>
                </a:solidFill>
                <a:latin typeface="UTM Avo" panose="02040603050506020204" pitchFamily="18" charset="0"/>
                <a:sym typeface="Arial"/>
              </a:rPr>
              <a:t>      Thấy bố ngạc nhiên, Hà bèn giải thích:</a:t>
            </a:r>
            <a:endParaRPr sz="2600">
              <a:latin typeface="UTM Avo" panose="02040603050506020204" pitchFamily="18" charset="0"/>
            </a:endParaRPr>
          </a:p>
          <a:p>
            <a:pPr marL="0" marR="0" lvl="0" indent="0" algn="l" rtl="0">
              <a:spcBef>
                <a:spcPts val="596"/>
              </a:spcBef>
              <a:spcAft>
                <a:spcPts val="0"/>
              </a:spcAft>
              <a:buNone/>
            </a:pPr>
            <a:r>
              <a:rPr lang="en-US" sz="2600">
                <a:solidFill>
                  <a:schemeClr val="dk1"/>
                </a:solidFill>
                <a:latin typeface="UTM Avo" panose="02040603050506020204" pitchFamily="18" charset="0"/>
                <a:sym typeface="Arial"/>
              </a:rPr>
              <a:t>- Con đã có ngày 1 tháng 6. Bố là công nhân, có ngày 1 tháng 5. Mẹ có ngày 8 tháng 3. Còn ông bà thì chưa có ngày lễ nào cả.</a:t>
            </a:r>
            <a:endParaRPr sz="2600">
              <a:latin typeface="UTM Avo" panose="02040603050506020204" pitchFamily="18" charset="0"/>
            </a:endParaRPr>
          </a:p>
          <a:p>
            <a:pPr marL="0" marR="0" lvl="0" indent="0" algn="l" rtl="0">
              <a:spcBef>
                <a:spcPts val="596"/>
              </a:spcBef>
              <a:spcAft>
                <a:spcPts val="0"/>
              </a:spcAft>
              <a:buNone/>
            </a:pPr>
            <a:r>
              <a:rPr lang="en-US" sz="2600">
                <a:solidFill>
                  <a:schemeClr val="dk1"/>
                </a:solidFill>
                <a:latin typeface="UTM Avo" panose="02040603050506020204" pitchFamily="18" charset="0"/>
                <a:sym typeface="Arial"/>
              </a:rPr>
              <a:t>Hai bố con bàn nhau lấy ngay lập đông hằng năm làm “ngày của ông bà”, vì khi trời bắt đầu rét, mọi người cần chăm lo cho sức khoẻ của các cụ già.</a:t>
            </a:r>
            <a:endParaRPr sz="2600">
              <a:latin typeface="UTM Avo" panose="02040603050506020204" pitchFamily="18" charset="0"/>
            </a:endParaRPr>
          </a:p>
        </p:txBody>
      </p:sp>
      <p:sp>
        <p:nvSpPr>
          <p:cNvPr id="234" name="Google Shape;234;p13"/>
          <p:cNvSpPr/>
          <p:nvPr/>
        </p:nvSpPr>
        <p:spPr>
          <a:xfrm>
            <a:off x="304800" y="519449"/>
            <a:ext cx="3048000" cy="845523"/>
          </a:xfrm>
          <a:prstGeom prst="flowChartTerminator">
            <a:avLst/>
          </a:prstGeom>
          <a:solidFill>
            <a:srgbClr val="FF5050"/>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UTM Avo" panose="02040603050506020204" pitchFamily="18" charset="0"/>
                <a:sym typeface="Arial"/>
              </a:rPr>
              <a:t>LUYỆN ĐỌC</a:t>
            </a:r>
            <a:endParaRPr>
              <a:latin typeface="UTM Avo" panose="02040603050506020204" pitchFamily="18" charset="0"/>
            </a:endParaRPr>
          </a:p>
        </p:txBody>
      </p:sp>
      <p:sp>
        <p:nvSpPr>
          <p:cNvPr id="235" name="Google Shape;235;p13"/>
          <p:cNvSpPr/>
          <p:nvPr/>
        </p:nvSpPr>
        <p:spPr>
          <a:xfrm>
            <a:off x="2696400" y="3306948"/>
            <a:ext cx="2853925"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rgbClr val="0000FF"/>
                </a:solidFill>
                <a:latin typeface="UTM Avo" panose="02040603050506020204" pitchFamily="18" charset="0"/>
                <a:ea typeface="Times New Roman"/>
                <a:cs typeface="Times New Roman"/>
                <a:sym typeface="Times New Roman"/>
              </a:rPr>
              <a:t>ngạc nhiên</a:t>
            </a:r>
            <a:endParaRPr sz="2600">
              <a:solidFill>
                <a:srgbClr val="0000FF"/>
              </a:solidFill>
              <a:latin typeface="UTM Avo" panose="02040603050506020204" pitchFamily="18" charset="0"/>
              <a:sym typeface="Arial"/>
            </a:endParaRPr>
          </a:p>
        </p:txBody>
      </p:sp>
      <p:sp>
        <p:nvSpPr>
          <p:cNvPr id="236" name="Google Shape;236;p13"/>
          <p:cNvSpPr/>
          <p:nvPr/>
        </p:nvSpPr>
        <p:spPr>
          <a:xfrm>
            <a:off x="5164228" y="5029662"/>
            <a:ext cx="969146"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dirty="0" err="1">
                <a:solidFill>
                  <a:srgbClr val="0000FF"/>
                </a:solidFill>
                <a:latin typeface="UTM Avo" panose="02040603050506020204" pitchFamily="18" charset="0"/>
                <a:ea typeface="Times New Roman"/>
                <a:cs typeface="Times New Roman"/>
                <a:sym typeface="Times New Roman"/>
              </a:rPr>
              <a:t>rét</a:t>
            </a:r>
            <a:endParaRPr sz="2600" dirty="0">
              <a:solidFill>
                <a:srgbClr val="0000FF"/>
              </a:solidFill>
              <a:latin typeface="UTM Avo" panose="02040603050506020204" pitchFamily="18" charset="0"/>
              <a:sym typeface="Arial"/>
            </a:endParaRPr>
          </a:p>
        </p:txBody>
      </p:sp>
      <p:sp>
        <p:nvSpPr>
          <p:cNvPr id="237" name="Google Shape;237;p13"/>
          <p:cNvSpPr/>
          <p:nvPr/>
        </p:nvSpPr>
        <p:spPr>
          <a:xfrm>
            <a:off x="9862843" y="1962997"/>
            <a:ext cx="1747594"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rgbClr val="0000FF"/>
                </a:solidFill>
                <a:latin typeface="UTM Avo" panose="02040603050506020204" pitchFamily="18" charset="0"/>
                <a:ea typeface="Times New Roman"/>
                <a:cs typeface="Times New Roman"/>
                <a:sym typeface="Times New Roman"/>
              </a:rPr>
              <a:t>sáng kiến</a:t>
            </a:r>
            <a:endParaRPr sz="2600">
              <a:solidFill>
                <a:srgbClr val="0000FF"/>
              </a:solidFill>
              <a:latin typeface="UTM Avo" panose="020406030505060202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
                                        </p:tgtEl>
                                        <p:attrNameLst>
                                          <p:attrName>style.visibility</p:attrName>
                                        </p:attrNameLst>
                                      </p:cBhvr>
                                      <p:to>
                                        <p:strVal val="visible"/>
                                      </p:to>
                                    </p:set>
                                    <p:animEffect transition="in" filter="fade">
                                      <p:cBhvr>
                                        <p:cTn id="12" dur="500"/>
                                        <p:tgtEl>
                                          <p:spTgt spid="2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gtEl>
                                        <p:attrNameLst>
                                          <p:attrName>style.visibility</p:attrName>
                                        </p:attrNameLst>
                                      </p:cBhvr>
                                      <p:to>
                                        <p:strVal val="visible"/>
                                      </p:to>
                                    </p:set>
                                    <p:animEffect transition="in" filter="fade">
                                      <p:cBhvr>
                                        <p:cTn id="17" dur="500"/>
                                        <p:tgtEl>
                                          <p:spTgt spid="23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1"/>
                                          </p:stCondLst>
                                        </p:cTn>
                                        <p:tgtEl>
                                          <p:spTgt spid="235"/>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1"/>
                                          </p:stCondLst>
                                        </p:cTn>
                                        <p:tgtEl>
                                          <p:spTgt spid="236"/>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1"/>
                                          </p:stCondLst>
                                        </p:cTn>
                                        <p:tgtEl>
                                          <p:spTgt spid="23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7"/>
                                        </p:tgtEl>
                                        <p:attrNameLst>
                                          <p:attrName>style.visibility</p:attrName>
                                        </p:attrNameLst>
                                      </p:cBhvr>
                                      <p:to>
                                        <p:strVal val="visible"/>
                                      </p:to>
                                    </p:set>
                                    <p:animEffect transition="in" filter="fade">
                                      <p:cBhvr>
                                        <p:cTn id="30" dur="500"/>
                                        <p:tgtEl>
                                          <p:spTgt spid="237"/>
                                        </p:tgtEl>
                                      </p:cBhvr>
                                    </p:animEffect>
                                  </p:childTnLst>
                                </p:cTn>
                              </p:par>
                              <p:par>
                                <p:cTn id="31" presetID="1" presetClass="exit" presetSubtype="0" fill="hold" nodeType="withEffect">
                                  <p:stCondLst>
                                    <p:cond delay="0"/>
                                  </p:stCondLst>
                                  <p:childTnLst>
                                    <p:set>
                                      <p:cBhvr>
                                        <p:cTn id="32" dur="1" fill="hold">
                                          <p:stCondLst>
                                            <p:cond delay="1"/>
                                          </p:stCondLst>
                                        </p:cTn>
                                        <p:tgtEl>
                                          <p:spTgt spid="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p:nvPr/>
        </p:nvSpPr>
        <p:spPr>
          <a:xfrm>
            <a:off x="4022500" y="1008000"/>
            <a:ext cx="5606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UTM Avo" panose="02040603050506020204" pitchFamily="18" charset="0"/>
                <a:sym typeface="Arial"/>
              </a:rPr>
              <a:t>Sáng kiến của bé Hà</a:t>
            </a:r>
            <a:endParaRPr sz="3600" b="1">
              <a:solidFill>
                <a:srgbClr val="FF0000"/>
              </a:solidFill>
              <a:latin typeface="UTM Avo" panose="02040603050506020204" pitchFamily="18" charset="0"/>
              <a:sym typeface="Arial"/>
            </a:endParaRPr>
          </a:p>
        </p:txBody>
      </p:sp>
      <p:sp>
        <p:nvSpPr>
          <p:cNvPr id="243" name="Google Shape;243;p14"/>
          <p:cNvSpPr/>
          <p:nvPr/>
        </p:nvSpPr>
        <p:spPr>
          <a:xfrm>
            <a:off x="304800" y="718231"/>
            <a:ext cx="3048000" cy="845523"/>
          </a:xfrm>
          <a:prstGeom prst="flowChartTerminator">
            <a:avLst/>
          </a:prstGeom>
          <a:solidFill>
            <a:srgbClr val="FF5050"/>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UTM Avo" panose="02040603050506020204" pitchFamily="18" charset="0"/>
                <a:sym typeface="Arial"/>
              </a:rPr>
              <a:t>LUYỆN ĐỌC</a:t>
            </a:r>
            <a:endParaRPr>
              <a:latin typeface="UTM Avo" panose="02040603050506020204" pitchFamily="18" charset="0"/>
            </a:endParaRPr>
          </a:p>
        </p:txBody>
      </p:sp>
      <p:sp>
        <p:nvSpPr>
          <p:cNvPr id="244" name="Google Shape;244;p14"/>
          <p:cNvSpPr/>
          <p:nvPr/>
        </p:nvSpPr>
        <p:spPr>
          <a:xfrm>
            <a:off x="666873" y="2138714"/>
            <a:ext cx="11332869" cy="4001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chemeClr val="dk1"/>
                </a:solidFill>
                <a:latin typeface="UTM Avo" panose="02040603050506020204" pitchFamily="18" charset="0"/>
                <a:ea typeface="Times New Roman"/>
                <a:cs typeface="Times New Roman"/>
                <a:sym typeface="Times New Roman"/>
              </a:rPr>
              <a:t>      </a:t>
            </a:r>
            <a:r>
              <a:rPr lang="en-US" sz="2600">
                <a:solidFill>
                  <a:schemeClr val="dk1"/>
                </a:solidFill>
                <a:latin typeface="UTM Avo" panose="02040603050506020204" pitchFamily="18" charset="0"/>
                <a:sym typeface="Arial"/>
              </a:rPr>
              <a:t>1. Ở lớp cũng như ở nhà, bé Hà được coi là một cây sáng kiến. Một hôm, Hà hỏi bố:</a:t>
            </a:r>
            <a:endParaRPr sz="2600">
              <a:latin typeface="UTM Avo" panose="02040603050506020204" pitchFamily="18" charset="0"/>
            </a:endParaRPr>
          </a:p>
          <a:p>
            <a:pPr marL="0" marR="0" lvl="0" indent="0" algn="l" rtl="0">
              <a:spcBef>
                <a:spcPts val="596"/>
              </a:spcBef>
              <a:spcAft>
                <a:spcPts val="0"/>
              </a:spcAft>
              <a:buNone/>
            </a:pPr>
            <a:r>
              <a:rPr lang="en-US" sz="2600">
                <a:solidFill>
                  <a:schemeClr val="dk1"/>
                </a:solidFill>
                <a:latin typeface="UTM Avo" panose="02040603050506020204" pitchFamily="18" charset="0"/>
                <a:sym typeface="Arial"/>
              </a:rPr>
              <a:t>      - Bố ơi, sao không có ngày của ông bà, bố nhỉ? </a:t>
            </a:r>
            <a:endParaRPr sz="2600">
              <a:latin typeface="UTM Avo" panose="02040603050506020204" pitchFamily="18" charset="0"/>
            </a:endParaRPr>
          </a:p>
          <a:p>
            <a:pPr marL="0" marR="0" lvl="0" indent="0" algn="l" rtl="0">
              <a:spcBef>
                <a:spcPts val="596"/>
              </a:spcBef>
              <a:spcAft>
                <a:spcPts val="0"/>
              </a:spcAft>
              <a:buNone/>
            </a:pPr>
            <a:r>
              <a:rPr lang="en-US" sz="2600">
                <a:solidFill>
                  <a:schemeClr val="dk1"/>
                </a:solidFill>
                <a:latin typeface="UTM Avo" panose="02040603050506020204" pitchFamily="18" charset="0"/>
                <a:sym typeface="Arial"/>
              </a:rPr>
              <a:t>      Thấy bố </a:t>
            </a:r>
            <a:r>
              <a:rPr lang="en-US" sz="2600">
                <a:solidFill>
                  <a:srgbClr val="0000FF"/>
                </a:solidFill>
                <a:latin typeface="UTM Avo" panose="02040603050506020204" pitchFamily="18" charset="0"/>
                <a:sym typeface="Arial"/>
              </a:rPr>
              <a:t>ngạc nhiên</a:t>
            </a:r>
            <a:r>
              <a:rPr lang="en-US" sz="2600">
                <a:solidFill>
                  <a:schemeClr val="dk1"/>
                </a:solidFill>
                <a:latin typeface="UTM Avo" panose="02040603050506020204" pitchFamily="18" charset="0"/>
                <a:sym typeface="Arial"/>
              </a:rPr>
              <a:t>, Hà bèn giải thích:</a:t>
            </a:r>
            <a:endParaRPr sz="2600">
              <a:latin typeface="UTM Avo" panose="02040603050506020204" pitchFamily="18" charset="0"/>
            </a:endParaRPr>
          </a:p>
          <a:p>
            <a:pPr marL="0" marR="0" lvl="0" indent="0" algn="l" rtl="0">
              <a:spcBef>
                <a:spcPts val="596"/>
              </a:spcBef>
              <a:spcAft>
                <a:spcPts val="0"/>
              </a:spcAft>
              <a:buNone/>
            </a:pPr>
            <a:r>
              <a:rPr lang="en-US" sz="2600">
                <a:solidFill>
                  <a:schemeClr val="dk1"/>
                </a:solidFill>
                <a:latin typeface="UTM Avo" panose="02040603050506020204" pitchFamily="18" charset="0"/>
                <a:sym typeface="Arial"/>
              </a:rPr>
              <a:t>- Con đã có ngày 1 tháng 6. Bố là công nhân, có ngày 1 tháng 5. Mẹ có ngày 8 tháng 3. Còn ông bà thì chưa có ngày lễ nào cả.</a:t>
            </a:r>
            <a:endParaRPr sz="2600">
              <a:latin typeface="UTM Avo" panose="02040603050506020204" pitchFamily="18" charset="0"/>
            </a:endParaRPr>
          </a:p>
          <a:p>
            <a:pPr marL="0" marR="0" lvl="0" indent="0" algn="l" rtl="0">
              <a:spcBef>
                <a:spcPts val="596"/>
              </a:spcBef>
              <a:spcAft>
                <a:spcPts val="0"/>
              </a:spcAft>
              <a:buNone/>
            </a:pPr>
            <a:r>
              <a:rPr lang="en-US" sz="2600">
                <a:solidFill>
                  <a:schemeClr val="dk1"/>
                </a:solidFill>
                <a:latin typeface="UTM Avo" panose="02040603050506020204" pitchFamily="18" charset="0"/>
                <a:sym typeface="Arial"/>
              </a:rPr>
              <a:t>Hai bố con bàn nhau lấy ngày </a:t>
            </a:r>
            <a:r>
              <a:rPr lang="en-US" sz="2600">
                <a:solidFill>
                  <a:srgbClr val="262626"/>
                </a:solidFill>
                <a:latin typeface="UTM Avo" panose="02040603050506020204" pitchFamily="18" charset="0"/>
                <a:sym typeface="Arial"/>
              </a:rPr>
              <a:t>lập đông </a:t>
            </a:r>
            <a:r>
              <a:rPr lang="en-US" sz="2600">
                <a:solidFill>
                  <a:schemeClr val="dk1"/>
                </a:solidFill>
                <a:latin typeface="UTM Avo" panose="02040603050506020204" pitchFamily="18" charset="0"/>
                <a:sym typeface="Arial"/>
              </a:rPr>
              <a:t>hằng năm làm “ngày của ông bà”, vì khi trời bắt đầu rét, mọi người cần </a:t>
            </a:r>
            <a:r>
              <a:rPr lang="en-US" sz="2600">
                <a:solidFill>
                  <a:srgbClr val="262626"/>
                </a:solidFill>
                <a:latin typeface="UTM Avo" panose="02040603050506020204" pitchFamily="18" charset="0"/>
                <a:sym typeface="Arial"/>
              </a:rPr>
              <a:t>chăm lo </a:t>
            </a:r>
            <a:r>
              <a:rPr lang="en-US" sz="2600">
                <a:solidFill>
                  <a:schemeClr val="dk1"/>
                </a:solidFill>
                <a:latin typeface="UTM Avo" panose="02040603050506020204" pitchFamily="18" charset="0"/>
                <a:sym typeface="Arial"/>
              </a:rPr>
              <a:t>cho sức khoẻ của các cụ già.</a:t>
            </a:r>
            <a:endParaRPr sz="2600">
              <a:latin typeface="UTM Avo" panose="02040603050506020204" pitchFamily="18" charset="0"/>
            </a:endParaRPr>
          </a:p>
        </p:txBody>
      </p:sp>
      <p:cxnSp>
        <p:nvCxnSpPr>
          <p:cNvPr id="245" name="Google Shape;245;p14"/>
          <p:cNvCxnSpPr/>
          <p:nvPr/>
        </p:nvCxnSpPr>
        <p:spPr>
          <a:xfrm flipH="1">
            <a:off x="4151839" y="4811774"/>
            <a:ext cx="152400" cy="539656"/>
          </a:xfrm>
          <a:prstGeom prst="straightConnector1">
            <a:avLst/>
          </a:prstGeom>
          <a:noFill/>
          <a:ln w="38100" cap="flat" cmpd="sng">
            <a:solidFill>
              <a:srgbClr val="FF0000"/>
            </a:solidFill>
            <a:prstDash val="solid"/>
            <a:miter lim="800000"/>
            <a:headEnd type="none" w="sm" len="sm"/>
            <a:tailEnd type="none" w="sm" len="sm"/>
          </a:ln>
        </p:spPr>
      </p:cxnSp>
      <p:cxnSp>
        <p:nvCxnSpPr>
          <p:cNvPr id="246" name="Google Shape;246;p14"/>
          <p:cNvCxnSpPr/>
          <p:nvPr/>
        </p:nvCxnSpPr>
        <p:spPr>
          <a:xfrm flipH="1">
            <a:off x="8944663" y="4844017"/>
            <a:ext cx="152400" cy="539656"/>
          </a:xfrm>
          <a:prstGeom prst="straightConnector1">
            <a:avLst/>
          </a:prstGeom>
          <a:noFill/>
          <a:ln w="38100" cap="flat" cmpd="sng">
            <a:solidFill>
              <a:srgbClr val="FF0000"/>
            </a:solidFill>
            <a:prstDash val="solid"/>
            <a:miter lim="800000"/>
            <a:headEnd type="none" w="sm" len="sm"/>
            <a:tailEnd type="none" w="sm" len="sm"/>
          </a:ln>
        </p:spPr>
      </p:cxnSp>
      <p:cxnSp>
        <p:nvCxnSpPr>
          <p:cNvPr id="247" name="Google Shape;247;p14"/>
          <p:cNvCxnSpPr/>
          <p:nvPr/>
        </p:nvCxnSpPr>
        <p:spPr>
          <a:xfrm flipH="1">
            <a:off x="3475405" y="5666116"/>
            <a:ext cx="152400" cy="539656"/>
          </a:xfrm>
          <a:prstGeom prst="straightConnector1">
            <a:avLst/>
          </a:prstGeom>
          <a:noFill/>
          <a:ln w="38100" cap="flat" cmpd="sng">
            <a:solidFill>
              <a:srgbClr val="FF0000"/>
            </a:solidFill>
            <a:prstDash val="solid"/>
            <a:miter lim="800000"/>
            <a:headEnd type="none" w="sm" len="sm"/>
            <a:tailEnd type="none" w="sm" len="sm"/>
          </a:ln>
        </p:spPr>
      </p:cxnSp>
      <p:cxnSp>
        <p:nvCxnSpPr>
          <p:cNvPr id="248" name="Google Shape;248;p14"/>
          <p:cNvCxnSpPr/>
          <p:nvPr/>
        </p:nvCxnSpPr>
        <p:spPr>
          <a:xfrm flipH="1">
            <a:off x="11705552" y="5147758"/>
            <a:ext cx="152400" cy="539656"/>
          </a:xfrm>
          <a:prstGeom prst="straightConnector1">
            <a:avLst/>
          </a:prstGeom>
          <a:noFill/>
          <a:ln w="38100" cap="flat" cmpd="sng">
            <a:solidFill>
              <a:srgbClr val="FF0000"/>
            </a:solidFill>
            <a:prstDash val="solid"/>
            <a:miter lim="800000"/>
            <a:headEnd type="none" w="sm" len="sm"/>
            <a:tailEnd type="none" w="sm" len="sm"/>
          </a:ln>
        </p:spPr>
      </p:cxnSp>
      <p:cxnSp>
        <p:nvCxnSpPr>
          <p:cNvPr id="249" name="Google Shape;249;p14"/>
          <p:cNvCxnSpPr/>
          <p:nvPr/>
        </p:nvCxnSpPr>
        <p:spPr>
          <a:xfrm flipH="1">
            <a:off x="3399205" y="5633115"/>
            <a:ext cx="152400" cy="539656"/>
          </a:xfrm>
          <a:prstGeom prst="straightConnector1">
            <a:avLst/>
          </a:prstGeom>
          <a:noFill/>
          <a:ln w="38100" cap="flat" cmpd="sng">
            <a:solidFill>
              <a:srgbClr val="FF0000"/>
            </a:solidFill>
            <a:prstDash val="solid"/>
            <a:miter lim="800000"/>
            <a:headEnd type="none" w="sm" len="sm"/>
            <a:tailEnd type="none" w="sm" len="sm"/>
          </a:ln>
        </p:spPr>
      </p:cxnSp>
      <p:cxnSp>
        <p:nvCxnSpPr>
          <p:cNvPr id="250" name="Google Shape;250;p14"/>
          <p:cNvCxnSpPr/>
          <p:nvPr/>
        </p:nvCxnSpPr>
        <p:spPr>
          <a:xfrm flipH="1">
            <a:off x="5519299" y="5222392"/>
            <a:ext cx="152400" cy="539656"/>
          </a:xfrm>
          <a:prstGeom prst="straightConnector1">
            <a:avLst/>
          </a:prstGeom>
          <a:noFill/>
          <a:ln w="38100" cap="flat" cmpd="sng">
            <a:solidFill>
              <a:srgbClr val="FF0000"/>
            </a:solidFill>
            <a:prstDash val="solid"/>
            <a:miter lim="800000"/>
            <a:headEnd type="none" w="sm" len="sm"/>
            <a:tailEnd type="none" w="sm" len="sm"/>
          </a:ln>
        </p:spPr>
      </p:cxnSp>
      <p:cxnSp>
        <p:nvCxnSpPr>
          <p:cNvPr id="251" name="Google Shape;251;p14"/>
          <p:cNvCxnSpPr/>
          <p:nvPr/>
        </p:nvCxnSpPr>
        <p:spPr>
          <a:xfrm flipH="1">
            <a:off x="1994939" y="5217703"/>
            <a:ext cx="152400" cy="539656"/>
          </a:xfrm>
          <a:prstGeom prst="straightConnector1">
            <a:avLst/>
          </a:prstGeom>
          <a:noFill/>
          <a:ln w="38100" cap="flat" cmpd="sng">
            <a:solidFill>
              <a:srgbClr val="FF0000"/>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000"/>
                                        <p:tgtEl>
                                          <p:spTgt spid="243"/>
                                        </p:tgtEl>
                                      </p:cBhvr>
                                    </p:animEffect>
                                  </p:childTnLst>
                                </p:cTn>
                              </p:par>
                              <p:par>
                                <p:cTn id="8" presetID="1" presetClass="entr" presetSubtype="0"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45"/>
                                        </p:tgtEl>
                                        <p:attrNameLst>
                                          <p:attrName>style.visibility</p:attrName>
                                        </p:attrNameLst>
                                      </p:cBhvr>
                                      <p:to>
                                        <p:strVal val="visible"/>
                                      </p:to>
                                    </p:set>
                                    <p:animEffect transition="in" filter="fade">
                                      <p:cBhvr>
                                        <p:cTn id="14" dur="500"/>
                                        <p:tgtEl>
                                          <p:spTgt spid="245"/>
                                        </p:tgtEl>
                                      </p:cBhvr>
                                    </p:animEffect>
                                  </p:childTnLst>
                                </p:cTn>
                              </p:par>
                              <p:par>
                                <p:cTn id="15" presetID="10" presetClass="entr" presetSubtype="0" fill="hold" nodeType="withEffect">
                                  <p:stCondLst>
                                    <p:cond delay="0"/>
                                  </p:stCondLst>
                                  <p:childTnLst>
                                    <p:set>
                                      <p:cBhvr>
                                        <p:cTn id="16" dur="1" fill="hold">
                                          <p:stCondLst>
                                            <p:cond delay="0"/>
                                          </p:stCondLst>
                                        </p:cTn>
                                        <p:tgtEl>
                                          <p:spTgt spid="246"/>
                                        </p:tgtEl>
                                        <p:attrNameLst>
                                          <p:attrName>style.visibility</p:attrName>
                                        </p:attrNameLst>
                                      </p:cBhvr>
                                      <p:to>
                                        <p:strVal val="visible"/>
                                      </p:to>
                                    </p:set>
                                    <p:animEffect transition="in" filter="fade">
                                      <p:cBhvr>
                                        <p:cTn id="17" dur="500"/>
                                        <p:tgtEl>
                                          <p:spTgt spid="246"/>
                                        </p:tgtEl>
                                      </p:cBhvr>
                                    </p:animEffect>
                                  </p:childTnLst>
                                </p:cTn>
                              </p:par>
                              <p:par>
                                <p:cTn id="18" presetID="10" presetClass="entr" presetSubtype="0" fill="hold" nodeType="withEffect">
                                  <p:stCondLst>
                                    <p:cond delay="0"/>
                                  </p:stCondLst>
                                  <p:childTnLst>
                                    <p:set>
                                      <p:cBhvr>
                                        <p:cTn id="19" dur="1" fill="hold">
                                          <p:stCondLst>
                                            <p:cond delay="0"/>
                                          </p:stCondLst>
                                        </p:cTn>
                                        <p:tgtEl>
                                          <p:spTgt spid="247"/>
                                        </p:tgtEl>
                                        <p:attrNameLst>
                                          <p:attrName>style.visibility</p:attrName>
                                        </p:attrNameLst>
                                      </p:cBhvr>
                                      <p:to>
                                        <p:strVal val="visible"/>
                                      </p:to>
                                    </p:set>
                                    <p:animEffect transition="in" filter="fade">
                                      <p:cBhvr>
                                        <p:cTn id="20" dur="500"/>
                                        <p:tgtEl>
                                          <p:spTgt spid="247"/>
                                        </p:tgtEl>
                                      </p:cBhvr>
                                    </p:animEffect>
                                  </p:childTnLst>
                                </p:cTn>
                              </p:par>
                              <p:par>
                                <p:cTn id="21" presetID="10" presetClass="entr" presetSubtype="0" fill="hold" nodeType="withEffect">
                                  <p:stCondLst>
                                    <p:cond delay="0"/>
                                  </p:stCondLst>
                                  <p:childTnLst>
                                    <p:set>
                                      <p:cBhvr>
                                        <p:cTn id="22" dur="1" fill="hold">
                                          <p:stCondLst>
                                            <p:cond delay="0"/>
                                          </p:stCondLst>
                                        </p:cTn>
                                        <p:tgtEl>
                                          <p:spTgt spid="248"/>
                                        </p:tgtEl>
                                        <p:attrNameLst>
                                          <p:attrName>style.visibility</p:attrName>
                                        </p:attrNameLst>
                                      </p:cBhvr>
                                      <p:to>
                                        <p:strVal val="visible"/>
                                      </p:to>
                                    </p:set>
                                    <p:animEffect transition="in" filter="fade">
                                      <p:cBhvr>
                                        <p:cTn id="23" dur="500"/>
                                        <p:tgtEl>
                                          <p:spTgt spid="248"/>
                                        </p:tgtEl>
                                      </p:cBhvr>
                                    </p:animEffect>
                                  </p:childTnLst>
                                </p:cTn>
                              </p:par>
                              <p:par>
                                <p:cTn id="24" presetID="10" presetClass="entr" presetSubtype="0" fill="hold" nodeType="withEffect">
                                  <p:stCondLst>
                                    <p:cond delay="0"/>
                                  </p:stCondLst>
                                  <p:childTnLst>
                                    <p:set>
                                      <p:cBhvr>
                                        <p:cTn id="25" dur="1" fill="hold">
                                          <p:stCondLst>
                                            <p:cond delay="0"/>
                                          </p:stCondLst>
                                        </p:cTn>
                                        <p:tgtEl>
                                          <p:spTgt spid="249"/>
                                        </p:tgtEl>
                                        <p:attrNameLst>
                                          <p:attrName>style.visibility</p:attrName>
                                        </p:attrNameLst>
                                      </p:cBhvr>
                                      <p:to>
                                        <p:strVal val="visible"/>
                                      </p:to>
                                    </p:set>
                                    <p:animEffect transition="in" filter="fade">
                                      <p:cBhvr>
                                        <p:cTn id="26" dur="500"/>
                                        <p:tgtEl>
                                          <p:spTgt spid="249"/>
                                        </p:tgtEl>
                                      </p:cBhvr>
                                    </p:animEffect>
                                  </p:childTnLst>
                                </p:cTn>
                              </p:par>
                              <p:par>
                                <p:cTn id="27" presetID="10" presetClass="entr" presetSubtype="0" fill="hold" nodeType="withEffect">
                                  <p:stCondLst>
                                    <p:cond delay="0"/>
                                  </p:stCondLst>
                                  <p:childTnLst>
                                    <p:set>
                                      <p:cBhvr>
                                        <p:cTn id="28" dur="1" fill="hold">
                                          <p:stCondLst>
                                            <p:cond delay="0"/>
                                          </p:stCondLst>
                                        </p:cTn>
                                        <p:tgtEl>
                                          <p:spTgt spid="250"/>
                                        </p:tgtEl>
                                        <p:attrNameLst>
                                          <p:attrName>style.visibility</p:attrName>
                                        </p:attrNameLst>
                                      </p:cBhvr>
                                      <p:to>
                                        <p:strVal val="visible"/>
                                      </p:to>
                                    </p:set>
                                    <p:animEffect transition="in" filter="fade">
                                      <p:cBhvr>
                                        <p:cTn id="29" dur="500"/>
                                        <p:tgtEl>
                                          <p:spTgt spid="250"/>
                                        </p:tgtEl>
                                      </p:cBhvr>
                                    </p:animEffect>
                                  </p:childTnLst>
                                </p:cTn>
                              </p:par>
                              <p:par>
                                <p:cTn id="30" presetID="10" presetClass="entr" presetSubtype="0" fill="hold" nodeType="withEffect">
                                  <p:stCondLst>
                                    <p:cond delay="0"/>
                                  </p:stCondLst>
                                  <p:childTnLst>
                                    <p:set>
                                      <p:cBhvr>
                                        <p:cTn id="31" dur="1" fill="hold">
                                          <p:stCondLst>
                                            <p:cond delay="0"/>
                                          </p:stCondLst>
                                        </p:cTn>
                                        <p:tgtEl>
                                          <p:spTgt spid="251"/>
                                        </p:tgtEl>
                                        <p:attrNameLst>
                                          <p:attrName>style.visibility</p:attrName>
                                        </p:attrNameLst>
                                      </p:cBhvr>
                                      <p:to>
                                        <p:strVal val="visible"/>
                                      </p:to>
                                    </p:set>
                                    <p:animEffect transition="in" filter="fade">
                                      <p:cBhvr>
                                        <p:cTn id="32"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5"/>
          <p:cNvPicPr preferRelativeResize="0"/>
          <p:nvPr/>
        </p:nvPicPr>
        <p:blipFill rotWithShape="1">
          <a:blip r:embed="rId3">
            <a:alphaModFix/>
          </a:blip>
          <a:srcRect/>
          <a:stretch/>
        </p:blipFill>
        <p:spPr>
          <a:xfrm>
            <a:off x="5318848" y="3066143"/>
            <a:ext cx="6509502" cy="3425058"/>
          </a:xfrm>
          <a:prstGeom prst="rect">
            <a:avLst/>
          </a:prstGeom>
          <a:noFill/>
          <a:ln>
            <a:noFill/>
          </a:ln>
        </p:spPr>
      </p:pic>
      <p:sp>
        <p:nvSpPr>
          <p:cNvPr id="258" name="Google Shape;258;p15"/>
          <p:cNvSpPr/>
          <p:nvPr/>
        </p:nvSpPr>
        <p:spPr>
          <a:xfrm>
            <a:off x="425448" y="1574447"/>
            <a:ext cx="11334750" cy="16927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dirty="0">
                <a:solidFill>
                  <a:schemeClr val="dk1"/>
                </a:solidFill>
                <a:latin typeface="UTM Avo" panose="02040603050506020204" pitchFamily="18" charset="0"/>
                <a:sym typeface="Arial"/>
              </a:rPr>
              <a:t>2. </a:t>
            </a:r>
            <a:r>
              <a:rPr lang="en-US" sz="2600" dirty="0" err="1">
                <a:solidFill>
                  <a:schemeClr val="dk1"/>
                </a:solidFill>
                <a:latin typeface="UTM Avo" panose="02040603050506020204" pitchFamily="18" charset="0"/>
                <a:sym typeface="Arial"/>
              </a:rPr>
              <a:t>Ngày</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lập</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đông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đến</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gần</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Hà</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nghĩ</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mãi</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mà</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chưa</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biết</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nên</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chuẩn</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bị</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quà</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gì</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tặng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ông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bà</a:t>
            </a:r>
            <a:r>
              <a:rPr lang="en-US" sz="2600" dirty="0">
                <a:solidFill>
                  <a:schemeClr val="dk1"/>
                </a:solidFill>
                <a:latin typeface="UTM Avo" panose="02040603050506020204" pitchFamily="18" charset="0"/>
                <a:sym typeface="Arial"/>
              </a:rPr>
              <a:t>.</a:t>
            </a:r>
            <a:endParaRPr sz="2600" dirty="0">
              <a:latin typeface="UTM Avo" panose="02040603050506020204" pitchFamily="18" charset="0"/>
            </a:endParaRPr>
          </a:p>
          <a:p>
            <a:pPr marL="0" marR="0" lvl="0" indent="0" algn="l" rtl="0">
              <a:spcBef>
                <a:spcPts val="0"/>
              </a:spcBef>
              <a:spcAft>
                <a:spcPts val="0"/>
              </a:spcAft>
              <a:buNone/>
            </a:pPr>
            <a:r>
              <a:rPr lang="en-US" sz="2600" dirty="0" err="1">
                <a:solidFill>
                  <a:schemeClr val="dk1"/>
                </a:solidFill>
                <a:latin typeface="UTM Avo" panose="02040603050506020204" pitchFamily="18" charset="0"/>
                <a:sym typeface="Arial"/>
              </a:rPr>
              <a:t>Bố</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khẽ</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nói</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vào</a:t>
            </a:r>
            <a:r>
              <a:rPr lang="en-US" sz="2600" dirty="0">
                <a:solidFill>
                  <a:schemeClr val="dk1"/>
                </a:solidFill>
                <a:latin typeface="UTM Avo" panose="02040603050506020204" pitchFamily="18" charset="0"/>
                <a:sym typeface="Arial"/>
              </a:rPr>
              <a:t> tai </a:t>
            </a:r>
            <a:r>
              <a:rPr lang="en-US" sz="2600" dirty="0" err="1">
                <a:solidFill>
                  <a:schemeClr val="dk1"/>
                </a:solidFill>
                <a:latin typeface="UTM Avo" panose="02040603050506020204" pitchFamily="18" charset="0"/>
                <a:sym typeface="Arial"/>
              </a:rPr>
              <a:t>Hà</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điều</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gì</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đó</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Hà</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ngả</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đầu</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vào</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vai</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bố</a:t>
            </a:r>
            <a:r>
              <a:rPr lang="en-US" sz="2600" dirty="0">
                <a:solidFill>
                  <a:schemeClr val="dk1"/>
                </a:solidFill>
                <a:latin typeface="UTM Avo" panose="02040603050506020204" pitchFamily="18" charset="0"/>
                <a:sym typeface="Arial"/>
              </a:rPr>
              <a:t>:</a:t>
            </a:r>
            <a:endParaRPr sz="2600" dirty="0">
              <a:latin typeface="UTM Avo" panose="02040603050506020204" pitchFamily="18" charset="0"/>
            </a:endParaRPr>
          </a:p>
          <a:p>
            <a:pPr marL="0" marR="0" lvl="0" indent="0" algn="l" rtl="0">
              <a:spcBef>
                <a:spcPts val="0"/>
              </a:spcBef>
              <a:spcAft>
                <a:spcPts val="0"/>
              </a:spcAft>
              <a:buNone/>
            </a:pPr>
            <a:r>
              <a:rPr lang="en-US" sz="2600" dirty="0">
                <a:solidFill>
                  <a:schemeClr val="dk1"/>
                </a:solidFill>
                <a:latin typeface="UTM Avo" panose="02040603050506020204" pitchFamily="18" charset="0"/>
                <a:sym typeface="Arial"/>
              </a:rPr>
              <a:t>- Con </a:t>
            </a:r>
            <a:r>
              <a:rPr lang="en-US" sz="2600" dirty="0" err="1">
                <a:solidFill>
                  <a:schemeClr val="dk1"/>
                </a:solidFill>
                <a:latin typeface="UTM Avo" panose="02040603050506020204" pitchFamily="18" charset="0"/>
                <a:sym typeface="Arial"/>
              </a:rPr>
              <a:t>sẽ</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cố</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gắng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bố</a:t>
            </a:r>
            <a:r>
              <a:rPr lang="en-US" sz="2600" dirty="0">
                <a:solidFill>
                  <a:schemeClr val="dk1"/>
                </a:solidFill>
                <a:latin typeface="UTM Avo" panose="02040603050506020204" pitchFamily="18" charset="0"/>
                <a:sym typeface="Arial"/>
              </a:rPr>
              <a:t> ạ.</a:t>
            </a:r>
            <a:endParaRPr sz="2600" dirty="0">
              <a:latin typeface="UTM Avo" panose="02040603050506020204" pitchFamily="18" charset="0"/>
            </a:endParaRPr>
          </a:p>
        </p:txBody>
      </p:sp>
      <p:sp>
        <p:nvSpPr>
          <p:cNvPr id="259" name="Google Shape;259;p15"/>
          <p:cNvSpPr/>
          <p:nvPr/>
        </p:nvSpPr>
        <p:spPr>
          <a:xfrm>
            <a:off x="928331" y="2357267"/>
            <a:ext cx="1340432"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rgbClr val="0000FF"/>
                </a:solidFill>
                <a:latin typeface="UTM Avo" panose="02040603050506020204" pitchFamily="18" charset="0"/>
                <a:ea typeface="Times New Roman"/>
                <a:cs typeface="Times New Roman"/>
                <a:sym typeface="Times New Roman"/>
              </a:rPr>
              <a:t>khẽ nói </a:t>
            </a:r>
            <a:endParaRPr sz="2600">
              <a:solidFill>
                <a:srgbClr val="0000FF"/>
              </a:solidFill>
              <a:latin typeface="UTM Avo" panose="02040603050506020204" pitchFamily="18" charset="0"/>
              <a:sym typeface="Arial"/>
            </a:endParaRPr>
          </a:p>
        </p:txBody>
      </p:sp>
      <p:sp>
        <p:nvSpPr>
          <p:cNvPr id="260" name="Google Shape;260;p15"/>
          <p:cNvSpPr/>
          <p:nvPr/>
        </p:nvSpPr>
        <p:spPr>
          <a:xfrm>
            <a:off x="5417324" y="1570263"/>
            <a:ext cx="2106772"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rgbClr val="0000FF"/>
                </a:solidFill>
                <a:latin typeface="UTM Avo" panose="02040603050506020204" pitchFamily="18" charset="0"/>
                <a:ea typeface="Times New Roman"/>
                <a:cs typeface="Times New Roman"/>
                <a:sym typeface="Times New Roman"/>
              </a:rPr>
              <a:t>nghĩ mãi</a:t>
            </a:r>
            <a:endParaRPr sz="2600">
              <a:solidFill>
                <a:srgbClr val="0000FF"/>
              </a:solidFill>
              <a:latin typeface="UTM Avo" panose="02040603050506020204" pitchFamily="18" charset="0"/>
              <a:sym typeface="Arial"/>
            </a:endParaRPr>
          </a:p>
        </p:txBody>
      </p:sp>
      <p:sp>
        <p:nvSpPr>
          <p:cNvPr id="261" name="Google Shape;261;p15"/>
          <p:cNvSpPr/>
          <p:nvPr/>
        </p:nvSpPr>
        <p:spPr>
          <a:xfrm>
            <a:off x="9875517" y="1581692"/>
            <a:ext cx="2654523"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rgbClr val="0000FF"/>
                </a:solidFill>
                <a:latin typeface="UTM Avo" panose="02040603050506020204" pitchFamily="18" charset="0"/>
                <a:ea typeface="Times New Roman"/>
                <a:cs typeface="Times New Roman"/>
                <a:sym typeface="Times New Roman"/>
              </a:rPr>
              <a:t>chuẩn bị</a:t>
            </a:r>
            <a:endParaRPr sz="2600">
              <a:solidFill>
                <a:srgbClr val="0000FF"/>
              </a:solidFill>
              <a:latin typeface="UTM Avo" panose="020406030505060202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
                                        </p:tgtEl>
                                        <p:attrNameLst>
                                          <p:attrName>style.visibility</p:attrName>
                                        </p:attrNameLst>
                                      </p:cBhvr>
                                      <p:to>
                                        <p:strVal val="visible"/>
                                      </p:to>
                                    </p:set>
                                    <p:animEffect transition="in" filter="fade">
                                      <p:cBhvr>
                                        <p:cTn id="12" dur="500"/>
                                        <p:tgtEl>
                                          <p:spTgt spid="2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9"/>
                                        </p:tgtEl>
                                        <p:attrNameLst>
                                          <p:attrName>style.visibility</p:attrName>
                                        </p:attrNameLst>
                                      </p:cBhvr>
                                      <p:to>
                                        <p:strVal val="visible"/>
                                      </p:to>
                                    </p:set>
                                    <p:animEffect transition="in" filter="fade">
                                      <p:cBhvr>
                                        <p:cTn id="17" dur="5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6"/>
          <p:cNvPicPr preferRelativeResize="0"/>
          <p:nvPr/>
        </p:nvPicPr>
        <p:blipFill rotWithShape="1">
          <a:blip r:embed="rId3">
            <a:alphaModFix/>
          </a:blip>
          <a:srcRect/>
          <a:stretch/>
        </p:blipFill>
        <p:spPr>
          <a:xfrm>
            <a:off x="5456622" y="3278944"/>
            <a:ext cx="6509502" cy="3425058"/>
          </a:xfrm>
          <a:prstGeom prst="rect">
            <a:avLst/>
          </a:prstGeom>
          <a:noFill/>
          <a:ln>
            <a:noFill/>
          </a:ln>
        </p:spPr>
      </p:pic>
      <p:sp>
        <p:nvSpPr>
          <p:cNvPr id="268" name="Google Shape;268;p16"/>
          <p:cNvSpPr/>
          <p:nvPr/>
        </p:nvSpPr>
        <p:spPr>
          <a:xfrm>
            <a:off x="715047" y="1363819"/>
            <a:ext cx="11251077" cy="2492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dirty="0">
                <a:solidFill>
                  <a:schemeClr val="dk1"/>
                </a:solidFill>
                <a:latin typeface="UTM Avo" panose="02040603050506020204" pitchFamily="18" charset="0"/>
                <a:sym typeface="Arial"/>
              </a:rPr>
              <a:t>3. </a:t>
            </a:r>
            <a:r>
              <a:rPr lang="en-US" sz="2600" dirty="0" err="1">
                <a:solidFill>
                  <a:schemeClr val="dk1"/>
                </a:solidFill>
                <a:latin typeface="UTM Avo" panose="02040603050506020204" pitchFamily="18" charset="0"/>
                <a:sym typeface="Arial"/>
              </a:rPr>
              <a:t>Đến</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ngày</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lập</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đông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các</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cô</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các</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chú</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đều</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về</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chúc</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thọ</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ông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bà</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Ông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bà</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cảm</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động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lắm</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Bà</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bảo</a:t>
            </a:r>
            <a:r>
              <a:rPr lang="en-US" sz="2600" dirty="0">
                <a:solidFill>
                  <a:schemeClr val="dk1"/>
                </a:solidFill>
                <a:latin typeface="UTM Avo" panose="02040603050506020204" pitchFamily="18" charset="0"/>
                <a:sym typeface="Arial"/>
              </a:rPr>
              <a:t>:</a:t>
            </a:r>
            <a:endParaRPr sz="2600" dirty="0">
              <a:solidFill>
                <a:schemeClr val="dk1"/>
              </a:solidFill>
              <a:latin typeface="UTM Avo" panose="02040603050506020204" pitchFamily="18" charset="0"/>
              <a:sym typeface="Arial"/>
            </a:endParaRPr>
          </a:p>
          <a:p>
            <a:pPr marL="0" marR="0" lvl="0" indent="0" algn="l" rtl="0">
              <a:spcBef>
                <a:spcPts val="0"/>
              </a:spcBef>
              <a:spcAft>
                <a:spcPts val="0"/>
              </a:spcAft>
              <a:buNone/>
            </a:pPr>
            <a:r>
              <a:rPr lang="en-US" sz="2600" dirty="0">
                <a:solidFill>
                  <a:schemeClr val="dk1"/>
                </a:solidFill>
                <a:latin typeface="UTM Avo" panose="02040603050506020204" pitchFamily="18" charset="0"/>
                <a:sym typeface="Arial"/>
              </a:rPr>
              <a:t>- Con </a:t>
            </a:r>
            <a:r>
              <a:rPr lang="en-US" sz="2600" dirty="0" err="1">
                <a:solidFill>
                  <a:schemeClr val="dk1"/>
                </a:solidFill>
                <a:latin typeface="UTM Avo" panose="02040603050506020204" pitchFamily="18" charset="0"/>
                <a:sym typeface="Arial"/>
              </a:rPr>
              <a:t>cháu</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đông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vui</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hiếu</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thảo</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thế</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này</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ông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bà</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sẽ</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sống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trăm</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tuổi</a:t>
            </a:r>
            <a:r>
              <a:rPr lang="en-US" sz="2600" dirty="0">
                <a:solidFill>
                  <a:schemeClr val="dk1"/>
                </a:solidFill>
                <a:latin typeface="UTM Avo" panose="02040603050506020204" pitchFamily="18" charset="0"/>
                <a:sym typeface="Arial"/>
              </a:rPr>
              <a:t>.</a:t>
            </a:r>
            <a:endParaRPr sz="2600" dirty="0">
              <a:latin typeface="UTM Avo" panose="02040603050506020204" pitchFamily="18" charset="0"/>
            </a:endParaRPr>
          </a:p>
          <a:p>
            <a:pPr marL="0" marR="0" lvl="0" indent="0" algn="l" rtl="0">
              <a:spcBef>
                <a:spcPts val="0"/>
              </a:spcBef>
              <a:spcAft>
                <a:spcPts val="0"/>
              </a:spcAft>
              <a:buNone/>
            </a:pPr>
            <a:r>
              <a:rPr lang="en-US" sz="2600" dirty="0" err="1">
                <a:solidFill>
                  <a:schemeClr val="dk1"/>
                </a:solidFill>
                <a:latin typeface="UTM Avo" panose="02040603050506020204" pitchFamily="18" charset="0"/>
                <a:sym typeface="Arial"/>
              </a:rPr>
              <a:t>Ông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thì</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ôm</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lấy</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bé</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Hà</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nói</a:t>
            </a:r>
            <a:r>
              <a:rPr lang="en-US" sz="2600" dirty="0">
                <a:solidFill>
                  <a:schemeClr val="dk1"/>
                </a:solidFill>
                <a:latin typeface="UTM Avo" panose="02040603050506020204" pitchFamily="18" charset="0"/>
                <a:sym typeface="Arial"/>
              </a:rPr>
              <a:t>:</a:t>
            </a:r>
            <a:endParaRPr sz="2600" dirty="0">
              <a:latin typeface="UTM Avo" panose="02040603050506020204" pitchFamily="18" charset="0"/>
            </a:endParaRPr>
          </a:p>
          <a:p>
            <a:pPr marL="0" marR="0" lvl="0" indent="0" algn="l" rtl="0">
              <a:spcBef>
                <a:spcPts val="0"/>
              </a:spcBef>
              <a:spcAft>
                <a:spcPts val="0"/>
              </a:spcAft>
              <a:buNone/>
            </a:pP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Món</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quà</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ông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thích</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nhất</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hôm</a:t>
            </a:r>
            <a:r>
              <a:rPr lang="en-US" sz="2600" dirty="0">
                <a:solidFill>
                  <a:schemeClr val="dk1"/>
                </a:solidFill>
                <a:latin typeface="UTM Avo" panose="02040603050506020204" pitchFamily="18" charset="0"/>
                <a:sym typeface="Arial"/>
              </a:rPr>
              <a:t> nay </a:t>
            </a:r>
            <a:r>
              <a:rPr lang="en-US" sz="2600" dirty="0" err="1">
                <a:solidFill>
                  <a:schemeClr val="dk1"/>
                </a:solidFill>
                <a:latin typeface="UTM Avo" panose="02040603050506020204" pitchFamily="18" charset="0"/>
                <a:sym typeface="Arial"/>
              </a:rPr>
              <a:t>là</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chùm</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điểm</a:t>
            </a:r>
            <a:r>
              <a:rPr lang="en-US" sz="2600" dirty="0">
                <a:solidFill>
                  <a:schemeClr val="dk1"/>
                </a:solidFill>
                <a:latin typeface="UTM Avo" panose="02040603050506020204" pitchFamily="18" charset="0"/>
                <a:sym typeface="Arial"/>
              </a:rPr>
              <a:t> 10 </a:t>
            </a:r>
            <a:r>
              <a:rPr lang="en-US" sz="2600" dirty="0" err="1">
                <a:solidFill>
                  <a:schemeClr val="dk1"/>
                </a:solidFill>
                <a:latin typeface="UTM Avo" panose="02040603050506020204" pitchFamily="18" charset="0"/>
                <a:sym typeface="Arial"/>
              </a:rPr>
              <a:t>của</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cháu</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đấy</a:t>
            </a:r>
            <a:r>
              <a:rPr lang="en-US" sz="2600" dirty="0">
                <a:solidFill>
                  <a:schemeClr val="dk1"/>
                </a:solidFill>
                <a:latin typeface="UTM Avo" panose="02040603050506020204" pitchFamily="18" charset="0"/>
                <a:sym typeface="Arial"/>
              </a:rPr>
              <a:t>.</a:t>
            </a:r>
            <a:endParaRPr sz="2600" dirty="0">
              <a:latin typeface="UTM Avo" panose="02040603050506020204" pitchFamily="18" charset="0"/>
            </a:endParaRPr>
          </a:p>
          <a:p>
            <a:pPr marL="6973888" marR="0" lvl="0" indent="-53975" algn="l" rtl="0">
              <a:spcBef>
                <a:spcPts val="0"/>
              </a:spcBef>
              <a:spcAft>
                <a:spcPts val="0"/>
              </a:spcAft>
              <a:buNone/>
            </a:pPr>
            <a:r>
              <a:rPr lang="en-US" sz="2600" dirty="0">
                <a:solidFill>
                  <a:schemeClr val="dk1"/>
                </a:solidFill>
                <a:latin typeface="UTM Avo" panose="02040603050506020204" pitchFamily="18" charset="0"/>
                <a:sym typeface="Arial"/>
              </a:rPr>
              <a:t>Theo HỒ PHƯƠNG</a:t>
            </a:r>
            <a:endParaRPr sz="2600" dirty="0">
              <a:solidFill>
                <a:schemeClr val="dk1"/>
              </a:solidFill>
              <a:latin typeface="UTM Avo" panose="020406030505060202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7"/>
          <p:cNvSpPr/>
          <p:nvPr/>
        </p:nvSpPr>
        <p:spPr>
          <a:xfrm>
            <a:off x="1968710" y="1905797"/>
            <a:ext cx="3168388"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UTM Avo" panose="02040603050506020204" pitchFamily="18" charset="0"/>
                <a:sym typeface="Arial"/>
              </a:rPr>
              <a:t>Cây sáng kiến:</a:t>
            </a:r>
            <a:endParaRPr sz="2800" b="1">
              <a:solidFill>
                <a:srgbClr val="FF0000"/>
              </a:solidFill>
              <a:latin typeface="UTM Avo" panose="02040603050506020204" pitchFamily="18" charset="0"/>
              <a:sym typeface="Arial"/>
            </a:endParaRPr>
          </a:p>
          <a:p>
            <a:pPr marL="0" marR="0" lvl="0" indent="0" algn="ctr" rtl="0">
              <a:spcBef>
                <a:spcPts val="0"/>
              </a:spcBef>
              <a:spcAft>
                <a:spcPts val="0"/>
              </a:spcAft>
              <a:buNone/>
            </a:pPr>
            <a:r>
              <a:rPr lang="en-US" sz="2800">
                <a:solidFill>
                  <a:schemeClr val="dk1"/>
                </a:solidFill>
                <a:latin typeface="UTM Avo" panose="02040603050506020204" pitchFamily="18" charset="0"/>
                <a:sym typeface="Arial"/>
              </a:rPr>
              <a:t> người có nhiều sáng kiến</a:t>
            </a:r>
            <a:r>
              <a:rPr lang="en-US" sz="2800">
                <a:solidFill>
                  <a:schemeClr val="dk1"/>
                </a:solidFill>
                <a:latin typeface="UTM Avo" panose="02040603050506020204" pitchFamily="18" charset="0"/>
                <a:ea typeface="Times New Roman"/>
                <a:cs typeface="Times New Roman"/>
                <a:sym typeface="Times New Roman"/>
              </a:rPr>
              <a:t>.</a:t>
            </a:r>
            <a:endParaRPr sz="2800">
              <a:latin typeface="UTM Avo" panose="02040603050506020204" pitchFamily="18" charset="0"/>
            </a:endParaRPr>
          </a:p>
        </p:txBody>
      </p:sp>
      <p:pic>
        <p:nvPicPr>
          <p:cNvPr id="274" name="Google Shape;274;p17" descr="HD wallpaper: light bulb, idea, think, education, learn, knowledge,  information | Wallpaper Flare"/>
          <p:cNvPicPr preferRelativeResize="0"/>
          <p:nvPr/>
        </p:nvPicPr>
        <p:blipFill rotWithShape="1">
          <a:blip r:embed="rId3">
            <a:alphaModFix/>
          </a:blip>
          <a:srcRect/>
          <a:stretch/>
        </p:blipFill>
        <p:spPr>
          <a:xfrm>
            <a:off x="1905105" y="3798727"/>
            <a:ext cx="3200191" cy="2901908"/>
          </a:xfrm>
          <a:prstGeom prst="ellipse">
            <a:avLst/>
          </a:prstGeom>
          <a:noFill/>
          <a:ln>
            <a:noFill/>
          </a:ln>
        </p:spPr>
      </p:pic>
      <p:sp>
        <p:nvSpPr>
          <p:cNvPr id="275" name="Google Shape;275;p17"/>
          <p:cNvSpPr/>
          <p:nvPr/>
        </p:nvSpPr>
        <p:spPr>
          <a:xfrm>
            <a:off x="7027429" y="1921773"/>
            <a:ext cx="304800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UTM Avo" panose="02040603050506020204" pitchFamily="18" charset="0"/>
              </a:rPr>
              <a:t>Ngày lập đông:</a:t>
            </a:r>
          </a:p>
          <a:p>
            <a:pPr marL="0" marR="0" lvl="0" indent="0" algn="ctr" rtl="0">
              <a:spcBef>
                <a:spcPts val="0"/>
              </a:spcBef>
              <a:spcAft>
                <a:spcPts val="0"/>
              </a:spcAft>
              <a:buNone/>
            </a:pPr>
            <a:r>
              <a:rPr lang="en-US" sz="2800">
                <a:latin typeface="UTM Avo" panose="02040603050506020204" pitchFamily="18" charset="0"/>
              </a:rPr>
              <a:t>ngày bắt đầu mùa đông.</a:t>
            </a:r>
            <a:endParaRPr sz="2800">
              <a:latin typeface="UTM Avo" panose="02040603050506020204" pitchFamily="18" charset="0"/>
            </a:endParaRPr>
          </a:p>
        </p:txBody>
      </p:sp>
      <p:pic>
        <p:nvPicPr>
          <p:cNvPr id="276" name="Google Shape;276;p17" descr="Hôm nay Lập Đông - Đài phát thanh quốc tế Trung Quốc"/>
          <p:cNvPicPr preferRelativeResize="0"/>
          <p:nvPr/>
        </p:nvPicPr>
        <p:blipFill rotWithShape="1">
          <a:blip r:embed="rId4">
            <a:alphaModFix/>
          </a:blip>
          <a:srcRect/>
          <a:stretch/>
        </p:blipFill>
        <p:spPr>
          <a:xfrm>
            <a:off x="7217230" y="3915907"/>
            <a:ext cx="2527213" cy="2611054"/>
          </a:xfrm>
          <a:prstGeom prst="ellipse">
            <a:avLst/>
          </a:prstGeom>
          <a:noFill/>
          <a:ln>
            <a:noFill/>
          </a:ln>
        </p:spPr>
      </p:pic>
      <p:pic>
        <p:nvPicPr>
          <p:cNvPr id="277" name="Google Shape;277;p17"/>
          <p:cNvPicPr preferRelativeResize="0"/>
          <p:nvPr/>
        </p:nvPicPr>
        <p:blipFill rotWithShape="1">
          <a:blip r:embed="rId5">
            <a:alphaModFix/>
          </a:blip>
          <a:srcRect l="17624" t="7229" r="36013" b="62920"/>
          <a:stretch/>
        </p:blipFill>
        <p:spPr>
          <a:xfrm>
            <a:off x="533400" y="304800"/>
            <a:ext cx="3276600" cy="1186100"/>
          </a:xfrm>
          <a:prstGeom prst="rect">
            <a:avLst/>
          </a:prstGeom>
          <a:noFill/>
          <a:ln>
            <a:noFill/>
          </a:ln>
        </p:spPr>
      </p:pic>
      <p:sp>
        <p:nvSpPr>
          <p:cNvPr id="278" name="Google Shape;278;p17"/>
          <p:cNvSpPr/>
          <p:nvPr/>
        </p:nvSpPr>
        <p:spPr>
          <a:xfrm>
            <a:off x="6886244" y="3622970"/>
            <a:ext cx="3189185" cy="3196931"/>
          </a:xfrm>
          <a:prstGeom prst="ellipse">
            <a:avLst/>
          </a:prstGeom>
          <a:noFill/>
          <a:ln w="127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 name="Google Shape;279;p17"/>
          <p:cNvSpPr/>
          <p:nvPr/>
        </p:nvSpPr>
        <p:spPr>
          <a:xfrm>
            <a:off x="1910608" y="3603920"/>
            <a:ext cx="3189185" cy="3196931"/>
          </a:xfrm>
          <a:prstGeom prst="ellipse">
            <a:avLst/>
          </a:prstGeom>
          <a:noFill/>
          <a:ln w="127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5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gtEl>
                                        <p:attrNameLst>
                                          <p:attrName>style.visibility</p:attrName>
                                        </p:attrNameLst>
                                      </p:cBhvr>
                                      <p:to>
                                        <p:strVal val="visible"/>
                                      </p:to>
                                    </p:set>
                                    <p:animEffect transition="in" filter="fade">
                                      <p:cBhvr>
                                        <p:cTn id="12" dur="500"/>
                                        <p:tgtEl>
                                          <p:spTgt spid="27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74"/>
                                        </p:tgtEl>
                                        <p:attrNameLst>
                                          <p:attrName>style.visibility</p:attrName>
                                        </p:attrNameLst>
                                      </p:cBhvr>
                                      <p:to>
                                        <p:strVal val="visible"/>
                                      </p:to>
                                    </p:set>
                                    <p:animEffect transition="in" filter="fade">
                                      <p:cBhvr>
                                        <p:cTn id="16" dur="1000"/>
                                        <p:tgtEl>
                                          <p:spTgt spid="274"/>
                                        </p:tgtEl>
                                      </p:cBhvr>
                                    </p:animEffect>
                                  </p:childTnLst>
                                </p:cTn>
                              </p:par>
                              <p:par>
                                <p:cTn id="17" presetID="10" presetClass="entr" presetSubtype="0" fill="hold" nodeType="withEffect">
                                  <p:stCondLst>
                                    <p:cond delay="0"/>
                                  </p:stCondLst>
                                  <p:childTnLst>
                                    <p:set>
                                      <p:cBhvr>
                                        <p:cTn id="18" dur="1" fill="hold">
                                          <p:stCondLst>
                                            <p:cond delay="0"/>
                                          </p:stCondLst>
                                        </p:cTn>
                                        <p:tgtEl>
                                          <p:spTgt spid="279"/>
                                        </p:tgtEl>
                                        <p:attrNameLst>
                                          <p:attrName>style.visibility</p:attrName>
                                        </p:attrNameLst>
                                      </p:cBhvr>
                                      <p:to>
                                        <p:strVal val="visible"/>
                                      </p:to>
                                    </p:set>
                                    <p:animEffect transition="in" filter="fade">
                                      <p:cBhvr>
                                        <p:cTn id="19" dur="1000"/>
                                        <p:tgtEl>
                                          <p:spTgt spid="27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75"/>
                                        </p:tgtEl>
                                        <p:attrNameLst>
                                          <p:attrName>style.visibility</p:attrName>
                                        </p:attrNameLst>
                                      </p:cBhvr>
                                      <p:to>
                                        <p:strVal val="visible"/>
                                      </p:to>
                                    </p:set>
                                    <p:animEffect transition="in" filter="fade">
                                      <p:cBhvr>
                                        <p:cTn id="24" dur="500"/>
                                        <p:tgtEl>
                                          <p:spTgt spid="275"/>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76"/>
                                        </p:tgtEl>
                                        <p:attrNameLst>
                                          <p:attrName>style.visibility</p:attrName>
                                        </p:attrNameLst>
                                      </p:cBhvr>
                                      <p:to>
                                        <p:strVal val="visible"/>
                                      </p:to>
                                    </p:set>
                                    <p:animEffect transition="in" filter="fade">
                                      <p:cBhvr>
                                        <p:cTn id="28" dur="1000"/>
                                        <p:tgtEl>
                                          <p:spTgt spid="276"/>
                                        </p:tgtEl>
                                      </p:cBhvr>
                                    </p:animEffect>
                                  </p:childTnLst>
                                </p:cTn>
                              </p:par>
                              <p:par>
                                <p:cTn id="29" presetID="10" presetClass="entr" presetSubtype="0" fill="hold" nodeType="withEffect">
                                  <p:stCondLst>
                                    <p:cond delay="0"/>
                                  </p:stCondLst>
                                  <p:childTnLst>
                                    <p:set>
                                      <p:cBhvr>
                                        <p:cTn id="30" dur="1" fill="hold">
                                          <p:stCondLst>
                                            <p:cond delay="0"/>
                                          </p:stCondLst>
                                        </p:cTn>
                                        <p:tgtEl>
                                          <p:spTgt spid="278"/>
                                        </p:tgtEl>
                                        <p:attrNameLst>
                                          <p:attrName>style.visibility</p:attrName>
                                        </p:attrNameLst>
                                      </p:cBhvr>
                                      <p:to>
                                        <p:strVal val="visible"/>
                                      </p:to>
                                    </p:set>
                                    <p:animEffect transition="in" filter="fade">
                                      <p:cBhvr>
                                        <p:cTn id="31" dur="1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p:nvPr/>
        </p:nvSpPr>
        <p:spPr>
          <a:xfrm>
            <a:off x="187126" y="3761307"/>
            <a:ext cx="3622874" cy="24929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1">
                <a:solidFill>
                  <a:srgbClr val="FF0000"/>
                </a:solidFill>
                <a:latin typeface="UTM Avo" panose="02040603050506020204" pitchFamily="18" charset="0"/>
                <a:ea typeface="Times New Roman"/>
                <a:cs typeface="Times New Roman"/>
                <a:sym typeface="Times New Roman"/>
              </a:rPr>
              <a:t> </a:t>
            </a:r>
            <a:r>
              <a:rPr lang="en-US" sz="2600" b="1" i="1">
                <a:solidFill>
                  <a:srgbClr val="FF0000"/>
                </a:solidFill>
                <a:latin typeface="UTM Avo" panose="02040603050506020204" pitchFamily="18" charset="0"/>
                <a:sym typeface="Arial"/>
              </a:rPr>
              <a:t>Ngày của ông bà: </a:t>
            </a:r>
            <a:endParaRPr sz="2600" b="1" i="1">
              <a:solidFill>
                <a:srgbClr val="FF0000"/>
              </a:solidFill>
              <a:latin typeface="UTM Avo" panose="02040603050506020204" pitchFamily="18" charset="0"/>
              <a:sym typeface="Arial"/>
            </a:endParaRPr>
          </a:p>
          <a:p>
            <a:pPr marL="0" marR="0" lvl="0" indent="0" algn="ctr" rtl="0">
              <a:spcBef>
                <a:spcPts val="0"/>
              </a:spcBef>
              <a:spcAft>
                <a:spcPts val="0"/>
              </a:spcAft>
              <a:buNone/>
            </a:pPr>
            <a:r>
              <a:rPr lang="en-US" sz="2600">
                <a:solidFill>
                  <a:schemeClr val="dk1"/>
                </a:solidFill>
                <a:latin typeface="UTM Avo" panose="02040603050506020204" pitchFamily="18" charset="0"/>
                <a:sym typeface="Arial"/>
              </a:rPr>
              <a:t>Từ năm 1991, ngày 1 tháng 10 hằng năm đã được lấy làm ngày Quốc tế Người cao tuổi</a:t>
            </a:r>
            <a:r>
              <a:rPr lang="en-US" sz="2600">
                <a:solidFill>
                  <a:schemeClr val="dk1"/>
                </a:solidFill>
                <a:latin typeface="UTM Avo" panose="02040603050506020204" pitchFamily="18" charset="0"/>
                <a:ea typeface="Times New Roman"/>
                <a:cs typeface="Times New Roman"/>
                <a:sym typeface="Times New Roman"/>
              </a:rPr>
              <a:t>.</a:t>
            </a:r>
            <a:endParaRPr sz="2600">
              <a:solidFill>
                <a:schemeClr val="dk1"/>
              </a:solidFill>
              <a:latin typeface="UTM Avo" panose="02040603050506020204" pitchFamily="18" charset="0"/>
              <a:ea typeface="Times New Roman"/>
              <a:cs typeface="Times New Roman"/>
              <a:sym typeface="Times New Roman"/>
            </a:endParaRPr>
          </a:p>
        </p:txBody>
      </p:sp>
      <p:pic>
        <p:nvPicPr>
          <p:cNvPr id="285" name="Google Shape;285;p18" descr="Tượng ông bà đánh đàn"/>
          <p:cNvPicPr preferRelativeResize="0"/>
          <p:nvPr/>
        </p:nvPicPr>
        <p:blipFill rotWithShape="1">
          <a:blip r:embed="rId3">
            <a:alphaModFix/>
          </a:blip>
          <a:srcRect/>
          <a:stretch/>
        </p:blipFill>
        <p:spPr>
          <a:xfrm>
            <a:off x="4445589" y="3761307"/>
            <a:ext cx="2618372" cy="2490522"/>
          </a:xfrm>
          <a:prstGeom prst="ellipse">
            <a:avLst/>
          </a:prstGeom>
          <a:noFill/>
          <a:ln>
            <a:noFill/>
          </a:ln>
        </p:spPr>
      </p:pic>
      <p:sp>
        <p:nvSpPr>
          <p:cNvPr id="286" name="Google Shape;286;p18"/>
          <p:cNvSpPr/>
          <p:nvPr/>
        </p:nvSpPr>
        <p:spPr>
          <a:xfrm>
            <a:off x="8845812" y="1066800"/>
            <a:ext cx="3422389" cy="12926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1">
                <a:solidFill>
                  <a:srgbClr val="FF0000"/>
                </a:solidFill>
                <a:latin typeface="UTM Avo" panose="02040603050506020204" pitchFamily="18" charset="0"/>
                <a:sym typeface="Arial"/>
              </a:rPr>
              <a:t>Chúc thọ: </a:t>
            </a:r>
            <a:endParaRPr sz="2600">
              <a:latin typeface="UTM Avo" panose="02040603050506020204" pitchFamily="18" charset="0"/>
            </a:endParaRPr>
          </a:p>
          <a:p>
            <a:pPr marL="0" marR="0" lvl="0" indent="0" algn="ctr" rtl="0">
              <a:spcBef>
                <a:spcPts val="0"/>
              </a:spcBef>
              <a:spcAft>
                <a:spcPts val="0"/>
              </a:spcAft>
              <a:buNone/>
            </a:pPr>
            <a:r>
              <a:rPr lang="en-US" sz="2600">
                <a:solidFill>
                  <a:schemeClr val="dk1"/>
                </a:solidFill>
                <a:latin typeface="UTM Avo" panose="02040603050506020204" pitchFamily="18" charset="0"/>
                <a:sym typeface="Arial"/>
              </a:rPr>
              <a:t>chúc mừng người già sống lâu.</a:t>
            </a:r>
            <a:endParaRPr sz="2600">
              <a:solidFill>
                <a:schemeClr val="dk1"/>
              </a:solidFill>
              <a:latin typeface="UTM Avo" panose="02040603050506020204" pitchFamily="18" charset="0"/>
              <a:sym typeface="Arial"/>
            </a:endParaRPr>
          </a:p>
        </p:txBody>
      </p:sp>
      <p:sp>
        <p:nvSpPr>
          <p:cNvPr id="287" name="Google Shape;287;p18" descr="40+ lời chúc mừng thọ hay và ý nghĩa dành cho ông bà, cha mẹ - META.vn"/>
          <p:cNvSpPr/>
          <p:nvPr/>
        </p:nvSpPr>
        <p:spPr>
          <a:xfrm>
            <a:off x="1709024" y="730902"/>
            <a:ext cx="302768" cy="302769"/>
          </a:xfrm>
          <a:prstGeom prst="rect">
            <a:avLst/>
          </a:prstGeom>
          <a:noFill/>
          <a:ln>
            <a:noFill/>
          </a:ln>
        </p:spPr>
        <p:txBody>
          <a:bodyPr spcFirstLastPara="1" wrap="square" lIns="90825" tIns="45400" rIns="90825" bIns="45400" anchor="t" anchorCtr="0">
            <a:noAutofit/>
          </a:bodyPr>
          <a:lstStyle/>
          <a:p>
            <a:pPr marL="0" marR="0" lvl="0" indent="0" algn="l" rtl="0">
              <a:spcBef>
                <a:spcPts val="0"/>
              </a:spcBef>
              <a:spcAft>
                <a:spcPts val="0"/>
              </a:spcAft>
              <a:buNone/>
            </a:pPr>
            <a:endParaRPr sz="2390">
              <a:solidFill>
                <a:schemeClr val="dk1"/>
              </a:solidFill>
              <a:latin typeface="Arial"/>
              <a:ea typeface="Arial"/>
              <a:cs typeface="Arial"/>
              <a:sym typeface="Arial"/>
            </a:endParaRPr>
          </a:p>
        </p:txBody>
      </p:sp>
      <p:sp>
        <p:nvSpPr>
          <p:cNvPr id="288" name="Google Shape;288;p18" descr="40+ lời chúc mừng thọ hay và ý nghĩa dành cho ông bà, cha mẹ - META.vn"/>
          <p:cNvSpPr/>
          <p:nvPr/>
        </p:nvSpPr>
        <p:spPr>
          <a:xfrm>
            <a:off x="1860408" y="882285"/>
            <a:ext cx="302768" cy="302769"/>
          </a:xfrm>
          <a:prstGeom prst="rect">
            <a:avLst/>
          </a:prstGeom>
          <a:noFill/>
          <a:ln>
            <a:noFill/>
          </a:ln>
        </p:spPr>
        <p:txBody>
          <a:bodyPr spcFirstLastPara="1" wrap="square" lIns="90825" tIns="45400" rIns="90825" bIns="45400" anchor="t" anchorCtr="0">
            <a:noAutofit/>
          </a:bodyPr>
          <a:lstStyle/>
          <a:p>
            <a:pPr marL="0" marR="0" lvl="0" indent="0" algn="l" rtl="0">
              <a:spcBef>
                <a:spcPts val="0"/>
              </a:spcBef>
              <a:spcAft>
                <a:spcPts val="0"/>
              </a:spcAft>
              <a:buNone/>
            </a:pPr>
            <a:endParaRPr sz="2390">
              <a:solidFill>
                <a:schemeClr val="dk1"/>
              </a:solidFill>
              <a:latin typeface="Arial"/>
              <a:ea typeface="Arial"/>
              <a:cs typeface="Arial"/>
              <a:sym typeface="Arial"/>
            </a:endParaRPr>
          </a:p>
        </p:txBody>
      </p:sp>
      <p:sp>
        <p:nvSpPr>
          <p:cNvPr id="289" name="Google Shape;289;p18" descr="40+ lời chúc mừng thọ hay và ý nghĩa dành cho ông bà, cha mẹ - META.vn"/>
          <p:cNvSpPr/>
          <p:nvPr/>
        </p:nvSpPr>
        <p:spPr>
          <a:xfrm>
            <a:off x="2011792" y="1033669"/>
            <a:ext cx="302768" cy="302769"/>
          </a:xfrm>
          <a:prstGeom prst="rect">
            <a:avLst/>
          </a:prstGeom>
          <a:noFill/>
          <a:ln>
            <a:noFill/>
          </a:ln>
        </p:spPr>
        <p:txBody>
          <a:bodyPr spcFirstLastPara="1" wrap="square" lIns="90825" tIns="45400" rIns="90825" bIns="45400" anchor="t" anchorCtr="0">
            <a:noAutofit/>
          </a:bodyPr>
          <a:lstStyle/>
          <a:p>
            <a:pPr marL="0" marR="0" lvl="0" indent="0" algn="l" rtl="0">
              <a:spcBef>
                <a:spcPts val="0"/>
              </a:spcBef>
              <a:spcAft>
                <a:spcPts val="0"/>
              </a:spcAft>
              <a:buNone/>
            </a:pPr>
            <a:endParaRPr sz="2390">
              <a:solidFill>
                <a:schemeClr val="dk1"/>
              </a:solidFill>
              <a:latin typeface="Arial"/>
              <a:ea typeface="Arial"/>
              <a:cs typeface="Arial"/>
              <a:sym typeface="Arial"/>
            </a:endParaRPr>
          </a:p>
        </p:txBody>
      </p:sp>
      <p:sp>
        <p:nvSpPr>
          <p:cNvPr id="290" name="Google Shape;290;p18" descr="40+ lời chúc mừng thọ hay và ý nghĩa dành cho ông bà, cha mẹ - META.vn"/>
          <p:cNvSpPr/>
          <p:nvPr/>
        </p:nvSpPr>
        <p:spPr>
          <a:xfrm>
            <a:off x="2314559" y="1336437"/>
            <a:ext cx="302768" cy="302769"/>
          </a:xfrm>
          <a:prstGeom prst="rect">
            <a:avLst/>
          </a:prstGeom>
          <a:noFill/>
          <a:ln>
            <a:noFill/>
          </a:ln>
        </p:spPr>
        <p:txBody>
          <a:bodyPr spcFirstLastPara="1" wrap="square" lIns="90825" tIns="45400" rIns="90825" bIns="45400" anchor="t" anchorCtr="0">
            <a:noAutofit/>
          </a:bodyPr>
          <a:lstStyle/>
          <a:p>
            <a:pPr marL="0" marR="0" lvl="0" indent="0" algn="l" rtl="0">
              <a:spcBef>
                <a:spcPts val="0"/>
              </a:spcBef>
              <a:spcAft>
                <a:spcPts val="0"/>
              </a:spcAft>
              <a:buNone/>
            </a:pPr>
            <a:endParaRPr sz="2390">
              <a:solidFill>
                <a:schemeClr val="dk1"/>
              </a:solidFill>
              <a:latin typeface="Arial"/>
              <a:ea typeface="Arial"/>
              <a:cs typeface="Arial"/>
              <a:sym typeface="Arial"/>
            </a:endParaRPr>
          </a:p>
        </p:txBody>
      </p:sp>
      <p:pic>
        <p:nvPicPr>
          <p:cNvPr id="291" name="Google Shape;291;p18"/>
          <p:cNvPicPr preferRelativeResize="0"/>
          <p:nvPr/>
        </p:nvPicPr>
        <p:blipFill rotWithShape="1">
          <a:blip r:embed="rId4">
            <a:alphaModFix/>
          </a:blip>
          <a:srcRect/>
          <a:stretch/>
        </p:blipFill>
        <p:spPr>
          <a:xfrm>
            <a:off x="6479803" y="1912425"/>
            <a:ext cx="2618372" cy="2284948"/>
          </a:xfrm>
          <a:prstGeom prst="ellipse">
            <a:avLst/>
          </a:prstGeom>
          <a:noFill/>
          <a:ln>
            <a:noFill/>
          </a:ln>
        </p:spPr>
      </p:pic>
      <p:pic>
        <p:nvPicPr>
          <p:cNvPr id="292" name="Google Shape;292;p18"/>
          <p:cNvPicPr preferRelativeResize="0"/>
          <p:nvPr/>
        </p:nvPicPr>
        <p:blipFill rotWithShape="1">
          <a:blip r:embed="rId5">
            <a:alphaModFix/>
          </a:blip>
          <a:srcRect l="17624" t="7229" r="36013" b="62920"/>
          <a:stretch/>
        </p:blipFill>
        <p:spPr>
          <a:xfrm>
            <a:off x="533400" y="304800"/>
            <a:ext cx="3276600" cy="1186100"/>
          </a:xfrm>
          <a:prstGeom prst="rect">
            <a:avLst/>
          </a:prstGeom>
          <a:noFill/>
          <a:ln>
            <a:noFill/>
          </a:ln>
        </p:spPr>
      </p:pic>
      <p:sp>
        <p:nvSpPr>
          <p:cNvPr id="293" name="Google Shape;293;p18"/>
          <p:cNvSpPr/>
          <p:nvPr/>
        </p:nvSpPr>
        <p:spPr>
          <a:xfrm>
            <a:off x="6194398" y="1456435"/>
            <a:ext cx="3189185" cy="3196931"/>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 name="Google Shape;294;p18"/>
          <p:cNvSpPr/>
          <p:nvPr/>
        </p:nvSpPr>
        <p:spPr>
          <a:xfrm>
            <a:off x="4160184" y="3408104"/>
            <a:ext cx="3189185" cy="3196931"/>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1000"/>
                                        <p:tgtEl>
                                          <p:spTgt spid="285"/>
                                        </p:tgtEl>
                                      </p:cBhvr>
                                    </p:animEffect>
                                  </p:childTnLst>
                                </p:cTn>
                              </p:par>
                              <p:par>
                                <p:cTn id="8" presetID="10" presetClass="entr" presetSubtype="0" fill="hold" nodeType="withEffect">
                                  <p:stCondLst>
                                    <p:cond delay="0"/>
                                  </p:stCondLst>
                                  <p:childTnLst>
                                    <p:set>
                                      <p:cBhvr>
                                        <p:cTn id="9" dur="1" fill="hold">
                                          <p:stCondLst>
                                            <p:cond delay="0"/>
                                          </p:stCondLst>
                                        </p:cTn>
                                        <p:tgtEl>
                                          <p:spTgt spid="294"/>
                                        </p:tgtEl>
                                        <p:attrNameLst>
                                          <p:attrName>style.visibility</p:attrName>
                                        </p:attrNameLst>
                                      </p:cBhvr>
                                      <p:to>
                                        <p:strVal val="visible"/>
                                      </p:to>
                                    </p:set>
                                    <p:animEffect transition="in" filter="fade">
                                      <p:cBhvr>
                                        <p:cTn id="10" dur="1000"/>
                                        <p:tgtEl>
                                          <p:spTgt spid="29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84"/>
                                        </p:tgtEl>
                                        <p:attrNameLst>
                                          <p:attrName>style.visibility</p:attrName>
                                        </p:attrNameLst>
                                      </p:cBhvr>
                                      <p:to>
                                        <p:strVal val="visible"/>
                                      </p:to>
                                    </p:set>
                                    <p:animEffect transition="in" filter="fade">
                                      <p:cBhvr>
                                        <p:cTn id="14" dur="1000"/>
                                        <p:tgtEl>
                                          <p:spTgt spid="28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91"/>
                                        </p:tgtEl>
                                        <p:attrNameLst>
                                          <p:attrName>style.visibility</p:attrName>
                                        </p:attrNameLst>
                                      </p:cBhvr>
                                      <p:to>
                                        <p:strVal val="visible"/>
                                      </p:to>
                                    </p:set>
                                    <p:animEffect transition="in" filter="fade">
                                      <p:cBhvr>
                                        <p:cTn id="19" dur="2000"/>
                                        <p:tgtEl>
                                          <p:spTgt spid="291"/>
                                        </p:tgtEl>
                                      </p:cBhvr>
                                    </p:animEffect>
                                  </p:childTnLst>
                                </p:cTn>
                              </p:par>
                              <p:par>
                                <p:cTn id="20" presetID="10" presetClass="entr" presetSubtype="0" fill="hold" nodeType="withEffect">
                                  <p:stCondLst>
                                    <p:cond delay="0"/>
                                  </p:stCondLst>
                                  <p:childTnLst>
                                    <p:set>
                                      <p:cBhvr>
                                        <p:cTn id="21" dur="1" fill="hold">
                                          <p:stCondLst>
                                            <p:cond delay="0"/>
                                          </p:stCondLst>
                                        </p:cTn>
                                        <p:tgtEl>
                                          <p:spTgt spid="293"/>
                                        </p:tgtEl>
                                        <p:attrNameLst>
                                          <p:attrName>style.visibility</p:attrName>
                                        </p:attrNameLst>
                                      </p:cBhvr>
                                      <p:to>
                                        <p:strVal val="visible"/>
                                      </p:to>
                                    </p:set>
                                    <p:animEffect transition="in" filter="fade">
                                      <p:cBhvr>
                                        <p:cTn id="22" dur="1000"/>
                                        <p:tgtEl>
                                          <p:spTgt spid="29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86"/>
                                        </p:tgtEl>
                                        <p:attrNameLst>
                                          <p:attrName>style.visibility</p:attrName>
                                        </p:attrNameLst>
                                      </p:cBhvr>
                                      <p:to>
                                        <p:strVal val="visible"/>
                                      </p:to>
                                    </p:set>
                                    <p:animEffect transition="in" filter="fade">
                                      <p:cBhvr>
                                        <p:cTn id="26" dur="1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9"/>
          <p:cNvSpPr/>
          <p:nvPr/>
        </p:nvSpPr>
        <p:spPr>
          <a:xfrm>
            <a:off x="3769635" y="489892"/>
            <a:ext cx="52171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UTM Avo" panose="02040603050506020204" pitchFamily="18" charset="0"/>
                <a:sym typeface="Arial"/>
              </a:rPr>
              <a:t>Sáng kiến của bé Hà</a:t>
            </a:r>
            <a:endParaRPr sz="3600" b="1">
              <a:solidFill>
                <a:srgbClr val="FF0000"/>
              </a:solidFill>
              <a:latin typeface="UTM Avo" panose="02040603050506020204" pitchFamily="18" charset="0"/>
              <a:sym typeface="Arial"/>
            </a:endParaRPr>
          </a:p>
        </p:txBody>
      </p:sp>
      <p:sp>
        <p:nvSpPr>
          <p:cNvPr id="300" name="Google Shape;300;p19"/>
          <p:cNvSpPr/>
          <p:nvPr/>
        </p:nvSpPr>
        <p:spPr>
          <a:xfrm>
            <a:off x="609600" y="976307"/>
            <a:ext cx="11430000" cy="5586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1. Ở </a:t>
            </a:r>
            <a:r>
              <a:rPr lang="en-US" sz="2100" dirty="0" err="1">
                <a:solidFill>
                  <a:schemeClr val="dk1"/>
                </a:solidFill>
                <a:latin typeface="UTM Avo" panose="02040603050506020204" pitchFamily="18" charset="0"/>
                <a:sym typeface="Arial"/>
              </a:rPr>
              <a:t>lớp</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cũng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như</a:t>
            </a:r>
            <a:r>
              <a:rPr lang="en-US" sz="2100" dirty="0">
                <a:solidFill>
                  <a:schemeClr val="dk1"/>
                </a:solidFill>
                <a:latin typeface="UTM Avo" panose="02040603050506020204" pitchFamily="18" charset="0"/>
                <a:sym typeface="Arial"/>
              </a:rPr>
              <a:t> ở </a:t>
            </a:r>
            <a:r>
              <a:rPr lang="en-US" sz="2100" dirty="0" err="1">
                <a:solidFill>
                  <a:schemeClr val="dk1"/>
                </a:solidFill>
                <a:latin typeface="UTM Avo" panose="02040603050506020204" pitchFamily="18" charset="0"/>
                <a:sym typeface="Arial"/>
              </a:rPr>
              <a:t>nhà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bé</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được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coi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một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cây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sáng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kiến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Một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hôm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hỏi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ơi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sao</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không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của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nhỉ</a:t>
            </a:r>
            <a:r>
              <a:rPr lang="en-US" sz="2100" dirty="0">
                <a:solidFill>
                  <a:schemeClr val="dk1"/>
                </a:solidFill>
                <a:latin typeface="UTM Avo" panose="02040603050506020204" pitchFamily="18" charset="0"/>
                <a:sym typeface="Arial"/>
              </a:rPr>
              <a:t>? </a:t>
            </a:r>
            <a:endParaRPr sz="2100" dirty="0">
              <a:latin typeface="UTM Avo" panose="02040603050506020204" pitchFamily="18" charset="0"/>
            </a:endParaRPr>
          </a:p>
          <a:p>
            <a:pPr marL="0" marR="0" lvl="0" indent="0" algn="l" rtl="0">
              <a:spcBef>
                <a:spcPts val="0"/>
              </a:spcBef>
              <a:spcAft>
                <a:spcPts val="0"/>
              </a:spcAft>
              <a:buNone/>
            </a:pPr>
            <a:r>
              <a:rPr lang="en-US" sz="2100" dirty="0" err="1">
                <a:solidFill>
                  <a:schemeClr val="dk1"/>
                </a:solidFill>
                <a:latin typeface="UTM Avo" panose="02040603050506020204" pitchFamily="18" charset="0"/>
                <a:sym typeface="Arial"/>
              </a:rPr>
              <a:t>Thấy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ngạc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nhiên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bèn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giải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thích</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 Con </a:t>
            </a:r>
            <a:r>
              <a:rPr lang="en-US" sz="2100" dirty="0" err="1">
                <a:solidFill>
                  <a:schemeClr val="dk1"/>
                </a:solidFill>
                <a:latin typeface="UTM Avo" panose="02040603050506020204" pitchFamily="18" charset="0"/>
                <a:sym typeface="Arial"/>
              </a:rPr>
              <a:t>đã</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1 </a:t>
            </a:r>
            <a:r>
              <a:rPr lang="en-US" sz="2100" dirty="0" err="1">
                <a:solidFill>
                  <a:schemeClr val="dk1"/>
                </a:solidFill>
                <a:latin typeface="UTM Avo" panose="02040603050506020204" pitchFamily="18" charset="0"/>
                <a:sym typeface="Arial"/>
              </a:rPr>
              <a:t>tháng</a:t>
            </a:r>
            <a:r>
              <a:rPr lang="en-US" sz="2100" dirty="0">
                <a:solidFill>
                  <a:schemeClr val="dk1"/>
                </a:solidFill>
                <a:latin typeface="UTM Avo" panose="02040603050506020204" pitchFamily="18" charset="0"/>
                <a:sym typeface="Arial"/>
              </a:rPr>
              <a:t> 6.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nhân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1 </a:t>
            </a:r>
            <a:r>
              <a:rPr lang="en-US" sz="2100" dirty="0" err="1">
                <a:solidFill>
                  <a:schemeClr val="dk1"/>
                </a:solidFill>
                <a:latin typeface="UTM Avo" panose="02040603050506020204" pitchFamily="18" charset="0"/>
                <a:sym typeface="Arial"/>
              </a:rPr>
              <a:t>tháng</a:t>
            </a:r>
            <a:r>
              <a:rPr lang="en-US" sz="2100" dirty="0">
                <a:solidFill>
                  <a:schemeClr val="dk1"/>
                </a:solidFill>
                <a:latin typeface="UTM Avo" panose="02040603050506020204" pitchFamily="18" charset="0"/>
                <a:sym typeface="Arial"/>
              </a:rPr>
              <a:t> 5. </a:t>
            </a:r>
            <a:r>
              <a:rPr lang="en-US" sz="2100" dirty="0" err="1">
                <a:solidFill>
                  <a:schemeClr val="dk1"/>
                </a:solidFill>
                <a:latin typeface="UTM Avo" panose="02040603050506020204" pitchFamily="18" charset="0"/>
                <a:sym typeface="Arial"/>
              </a:rPr>
              <a:t>Mẹ</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8 </a:t>
            </a:r>
            <a:r>
              <a:rPr lang="en-US" sz="2100" dirty="0" err="1">
                <a:solidFill>
                  <a:schemeClr val="dk1"/>
                </a:solidFill>
                <a:latin typeface="UTM Avo" panose="02040603050506020204" pitchFamily="18" charset="0"/>
                <a:sym typeface="Arial"/>
              </a:rPr>
              <a:t>tháng</a:t>
            </a:r>
            <a:r>
              <a:rPr lang="en-US" sz="2100" dirty="0">
                <a:solidFill>
                  <a:schemeClr val="dk1"/>
                </a:solidFill>
                <a:latin typeface="UTM Avo" panose="02040603050506020204" pitchFamily="18" charset="0"/>
                <a:sym typeface="Arial"/>
              </a:rPr>
              <a:t> 3. </a:t>
            </a:r>
            <a:r>
              <a:rPr lang="en-US" sz="2100" dirty="0" err="1">
                <a:solidFill>
                  <a:schemeClr val="dk1"/>
                </a:solidFill>
                <a:latin typeface="UTM Avo" panose="02040603050506020204" pitchFamily="18" charset="0"/>
                <a:sym typeface="Arial"/>
              </a:rPr>
              <a:t>Còn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thì</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chưa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lễ</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nào</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cả</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Hai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con </a:t>
            </a:r>
            <a:r>
              <a:rPr lang="en-US" sz="2100" dirty="0" err="1">
                <a:solidFill>
                  <a:schemeClr val="dk1"/>
                </a:solidFill>
                <a:latin typeface="UTM Avo" panose="02040603050506020204" pitchFamily="18" charset="0"/>
                <a:sym typeface="Arial"/>
              </a:rPr>
              <a:t>bàn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nhau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lấy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ngay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lập</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hằng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năm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làm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của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vì</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khi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trời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bắt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đầu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rét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mọi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người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cần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chăm</a:t>
            </a:r>
            <a:r>
              <a:rPr lang="en-US" sz="2100" dirty="0">
                <a:solidFill>
                  <a:schemeClr val="dk1"/>
                </a:solidFill>
                <a:latin typeface="UTM Avo" panose="02040603050506020204" pitchFamily="18" charset="0"/>
                <a:sym typeface="Arial"/>
              </a:rPr>
              <a:t> lo </a:t>
            </a:r>
            <a:r>
              <a:rPr lang="en-US" sz="2100" dirty="0" err="1">
                <a:solidFill>
                  <a:schemeClr val="dk1"/>
                </a:solidFill>
                <a:latin typeface="UTM Avo" panose="02040603050506020204" pitchFamily="18" charset="0"/>
                <a:sym typeface="Arial"/>
              </a:rPr>
              <a:t>cho</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sức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khoẻ</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của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các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cụ</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già</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2.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lập</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đến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gần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nghĩ</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mãi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chưa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biết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nên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chuẩn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bị</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quà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gì</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tặng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khẽ</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nói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vào</a:t>
            </a:r>
            <a:r>
              <a:rPr lang="en-US" sz="2100" dirty="0">
                <a:solidFill>
                  <a:schemeClr val="dk1"/>
                </a:solidFill>
                <a:latin typeface="UTM Avo" panose="02040603050506020204" pitchFamily="18" charset="0"/>
                <a:sym typeface="Arial"/>
              </a:rPr>
              <a:t> tai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điều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gì</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ngả</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đầu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vào</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vai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 Con </a:t>
            </a:r>
            <a:r>
              <a:rPr lang="en-US" sz="2100" dirty="0" err="1">
                <a:solidFill>
                  <a:schemeClr val="dk1"/>
                </a:solidFill>
                <a:latin typeface="UTM Avo" panose="02040603050506020204" pitchFamily="18" charset="0"/>
                <a:sym typeface="Arial"/>
              </a:rPr>
              <a:t>sẽ</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gắng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ạ.</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3. </a:t>
            </a:r>
            <a:r>
              <a:rPr lang="en-US" sz="2100" dirty="0" err="1">
                <a:solidFill>
                  <a:schemeClr val="dk1"/>
                </a:solidFill>
                <a:latin typeface="UTM Avo" panose="02040603050506020204" pitchFamily="18" charset="0"/>
                <a:sym typeface="Arial"/>
              </a:rPr>
              <a:t>Đến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lặp</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các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cô</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các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chú</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đều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về</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chúc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thọ</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cảm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động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lắm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bảo</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 Con </a:t>
            </a:r>
            <a:r>
              <a:rPr lang="en-US" sz="2100" dirty="0" err="1">
                <a:solidFill>
                  <a:schemeClr val="dk1"/>
                </a:solidFill>
                <a:latin typeface="UTM Avo" panose="02040603050506020204" pitchFamily="18" charset="0"/>
                <a:sym typeface="Arial"/>
              </a:rPr>
              <a:t>cháu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vui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hiếu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thảo</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thế</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sẽ</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sống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trăm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tuổi</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thì</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lấy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bé</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nói</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Món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quà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thích</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nhất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hôm</a:t>
            </a:r>
            <a:r>
              <a:rPr lang="en-US" sz="2100" dirty="0">
                <a:solidFill>
                  <a:schemeClr val="dk1"/>
                </a:solidFill>
                <a:latin typeface="UTM Avo" panose="02040603050506020204" pitchFamily="18" charset="0"/>
                <a:sym typeface="Arial"/>
              </a:rPr>
              <a:t> nay </a:t>
            </a:r>
            <a:r>
              <a:rPr lang="en-US" sz="2100" dirty="0" err="1">
                <a:solidFill>
                  <a:schemeClr val="dk1"/>
                </a:solidFill>
                <a:latin typeface="UTM Avo" panose="02040603050506020204" pitchFamily="18" charset="0"/>
                <a:sym typeface="Arial"/>
              </a:rPr>
              <a:t>là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chùm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điểm</a:t>
            </a:r>
            <a:r>
              <a:rPr lang="en-US" sz="2100" dirty="0">
                <a:solidFill>
                  <a:schemeClr val="dk1"/>
                </a:solidFill>
                <a:latin typeface="UTM Avo" panose="02040603050506020204" pitchFamily="18" charset="0"/>
                <a:sym typeface="Arial"/>
              </a:rPr>
              <a:t> 10 </a:t>
            </a:r>
            <a:r>
              <a:rPr lang="en-US" sz="2100" dirty="0" err="1">
                <a:solidFill>
                  <a:schemeClr val="dk1"/>
                </a:solidFill>
                <a:latin typeface="UTM Avo" panose="02040603050506020204" pitchFamily="18" charset="0"/>
                <a:sym typeface="Arial"/>
              </a:rPr>
              <a:t>của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cháu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đấy</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r" rtl="0">
              <a:spcBef>
                <a:spcPts val="0"/>
              </a:spcBef>
              <a:spcAft>
                <a:spcPts val="0"/>
              </a:spcAft>
              <a:buNone/>
            </a:pPr>
            <a:r>
              <a:rPr lang="en-US" sz="2100" dirty="0">
                <a:solidFill>
                  <a:schemeClr val="dk1"/>
                </a:solidFill>
                <a:latin typeface="UTM Avo" panose="02040603050506020204" pitchFamily="18" charset="0"/>
                <a:sym typeface="Arial"/>
              </a:rPr>
              <a:t>Theo HỒ PHƯƠNG</a:t>
            </a:r>
            <a:endParaRPr sz="2100" dirty="0">
              <a:solidFill>
                <a:schemeClr val="dk1"/>
              </a:solidFill>
              <a:latin typeface="UTM Avo" panose="02040603050506020204" pitchFamily="18" charset="0"/>
              <a:sym typeface="Arial"/>
            </a:endParaRPr>
          </a:p>
        </p:txBody>
      </p:sp>
      <p:sp>
        <p:nvSpPr>
          <p:cNvPr id="301" name="Google Shape;301;p19"/>
          <p:cNvSpPr/>
          <p:nvPr/>
        </p:nvSpPr>
        <p:spPr>
          <a:xfrm>
            <a:off x="8952854" y="5451549"/>
            <a:ext cx="2895600" cy="860287"/>
          </a:xfrm>
          <a:prstGeom prst="flowChartTerminator">
            <a:avLst/>
          </a:prstGeom>
          <a:solidFill>
            <a:srgbClr val="FF3300"/>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UTM Avo" panose="02040603050506020204" pitchFamily="18" charset="0"/>
                <a:ea typeface="Times New Roman"/>
                <a:cs typeface="Times New Roman"/>
                <a:sym typeface="Times New Roman"/>
              </a:rPr>
              <a:t>Đọc toàn bài</a:t>
            </a:r>
            <a:endParaRPr sz="2800" b="1">
              <a:solidFill>
                <a:schemeClr val="lt1"/>
              </a:solidFill>
              <a:latin typeface="UTM Avo" panose="02040603050506020204" pitchFamily="18" charset="0"/>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1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p:nvPr/>
        </p:nvSpPr>
        <p:spPr>
          <a:xfrm>
            <a:off x="2858437" y="2406386"/>
            <a:ext cx="7518015"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a:solidFill>
                  <a:srgbClr val="FF0000"/>
                </a:solidFill>
                <a:latin typeface="UTM Avo" panose="02040603050506020204" pitchFamily="18" charset="0"/>
                <a:sym typeface="Arial"/>
              </a:rPr>
              <a:t>KHỞI ĐỘNG</a:t>
            </a:r>
            <a:endParaRPr sz="8000">
              <a:latin typeface="UTM Avo" panose="02040603050506020204" pitchFamily="18" charset="0"/>
            </a:endParaRPr>
          </a:p>
        </p:txBody>
      </p:sp>
      <p:pic>
        <p:nvPicPr>
          <p:cNvPr id="113" name="Google Shape;113;p2"/>
          <p:cNvPicPr preferRelativeResize="0"/>
          <p:nvPr/>
        </p:nvPicPr>
        <p:blipFill rotWithShape="1">
          <a:blip r:embed="rId3">
            <a:alphaModFix/>
          </a:blip>
          <a:srcRect/>
          <a:stretch/>
        </p:blipFill>
        <p:spPr>
          <a:xfrm>
            <a:off x="4789295" y="4190852"/>
            <a:ext cx="2973699" cy="2622311"/>
          </a:xfrm>
          <a:prstGeom prst="rect">
            <a:avLst/>
          </a:prstGeom>
          <a:noFill/>
          <a:ln>
            <a:noFill/>
          </a:ln>
        </p:spPr>
      </p:pic>
      <p:pic>
        <p:nvPicPr>
          <p:cNvPr id="114" name="Google Shape;114;p2"/>
          <p:cNvPicPr preferRelativeResize="0"/>
          <p:nvPr/>
        </p:nvPicPr>
        <p:blipFill rotWithShape="1">
          <a:blip r:embed="rId4">
            <a:alphaModFix/>
          </a:blip>
          <a:srcRect/>
          <a:stretch/>
        </p:blipFill>
        <p:spPr>
          <a:xfrm>
            <a:off x="817546" y="439622"/>
            <a:ext cx="2332439" cy="2721179"/>
          </a:xfrm>
          <a:prstGeom prst="rect">
            <a:avLst/>
          </a:prstGeom>
          <a:noFill/>
          <a:ln>
            <a:noFill/>
          </a:ln>
        </p:spPr>
      </p:pic>
      <p:pic>
        <p:nvPicPr>
          <p:cNvPr id="115" name="Google Shape;115;p2"/>
          <p:cNvPicPr preferRelativeResize="0"/>
          <p:nvPr/>
        </p:nvPicPr>
        <p:blipFill rotWithShape="1">
          <a:blip r:embed="rId5">
            <a:alphaModFix/>
          </a:blip>
          <a:srcRect/>
          <a:stretch/>
        </p:blipFill>
        <p:spPr>
          <a:xfrm>
            <a:off x="7596635" y="4221203"/>
            <a:ext cx="3536539" cy="3536539"/>
          </a:xfrm>
          <a:prstGeom prst="rect">
            <a:avLst/>
          </a:prstGeom>
          <a:noFill/>
          <a:ln>
            <a:noFill/>
          </a:ln>
        </p:spPr>
      </p:pic>
      <p:pic>
        <p:nvPicPr>
          <p:cNvPr id="116" name="Google Shape;116;p2"/>
          <p:cNvPicPr preferRelativeResize="0"/>
          <p:nvPr/>
        </p:nvPicPr>
        <p:blipFill rotWithShape="1">
          <a:blip r:embed="rId6">
            <a:alphaModFix/>
          </a:blip>
          <a:srcRect/>
          <a:stretch/>
        </p:blipFill>
        <p:spPr>
          <a:xfrm>
            <a:off x="9924502" y="4902214"/>
            <a:ext cx="2174517" cy="21745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1000"/>
                                        <p:tgtEl>
                                          <p:spTgt spid="11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1000"/>
                                        <p:tgtEl>
                                          <p:spTgt spid="115"/>
                                        </p:tgtEl>
                                      </p:cBhvr>
                                    </p:animEffect>
                                  </p:childTnLst>
                                </p:cTn>
                              </p:par>
                            </p:childTnLst>
                          </p:cTn>
                        </p:par>
                        <p:par>
                          <p:cTn id="16" fill="hold">
                            <p:stCondLst>
                              <p:cond delay="3000"/>
                            </p:stCondLst>
                            <p:childTnLst>
                              <p:par>
                                <p:cTn id="17" presetID="23" presetClass="entr" presetSubtype="16" fill="hold"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500"/>
                                        <p:tgtEl>
                                          <p:spTgt spid="113"/>
                                        </p:tgtEl>
                                        <p:attrNameLst>
                                          <p:attrName>ppt_w</p:attrName>
                                        </p:attrNameLst>
                                      </p:cBhvr>
                                      <p:tavLst>
                                        <p:tav tm="0">
                                          <p:val>
                                            <p:strVal val="0"/>
                                          </p:val>
                                        </p:tav>
                                        <p:tav tm="100000">
                                          <p:val>
                                            <p:strVal val="#ppt_w"/>
                                          </p:val>
                                        </p:tav>
                                      </p:tavLst>
                                    </p:anim>
                                    <p:anim calcmode="lin" valueType="num">
                                      <p:cBhvr additive="base">
                                        <p:cTn id="20" dur="500"/>
                                        <p:tgtEl>
                                          <p:spTgt spid="113"/>
                                        </p:tgtEl>
                                        <p:attrNameLst>
                                          <p:attrName>ppt_h</p:attrName>
                                        </p:attrNameLst>
                                      </p:cBhvr>
                                      <p:tavLst>
                                        <p:tav tm="0">
                                          <p:val>
                                            <p:strVal val="0"/>
                                          </p:val>
                                        </p:tav>
                                        <p:tav tm="100000">
                                          <p:val>
                                            <p:strVal val="#ppt_h"/>
                                          </p:val>
                                        </p:tav>
                                      </p:tavLst>
                                    </p:anim>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112">
                                            <p:txEl>
                                              <p:pRg st="0" end="0"/>
                                            </p:txEl>
                                          </p:spTgt>
                                        </p:tgtEl>
                                        <p:attrNameLst>
                                          <p:attrName>style.visibility</p:attrName>
                                        </p:attrNameLst>
                                      </p:cBhvr>
                                      <p:to>
                                        <p:strVal val="visible"/>
                                      </p:to>
                                    </p:set>
                                    <p:animEffect transition="in" filter="fade">
                                      <p:cBhvr>
                                        <p:cTn id="24" dur="1000"/>
                                        <p:tgtEl>
                                          <p:spTgt spid="1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20"/>
          <p:cNvPicPr preferRelativeResize="0"/>
          <p:nvPr/>
        </p:nvPicPr>
        <p:blipFill rotWithShape="1">
          <a:blip r:embed="rId3">
            <a:alphaModFix/>
          </a:blip>
          <a:srcRect/>
          <a:stretch/>
        </p:blipFill>
        <p:spPr>
          <a:xfrm>
            <a:off x="0" y="464457"/>
            <a:ext cx="12192000" cy="6393543"/>
          </a:xfrm>
          <a:prstGeom prst="rect">
            <a:avLst/>
          </a:prstGeom>
          <a:noFill/>
          <a:ln>
            <a:noFill/>
          </a:ln>
        </p:spPr>
      </p:pic>
      <p:sp>
        <p:nvSpPr>
          <p:cNvPr id="307" name="Google Shape;307;p20"/>
          <p:cNvSpPr/>
          <p:nvPr/>
        </p:nvSpPr>
        <p:spPr>
          <a:xfrm>
            <a:off x="5252568" y="2575594"/>
            <a:ext cx="5424809" cy="27820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741" b="1">
                <a:solidFill>
                  <a:srgbClr val="FF0000"/>
                </a:solidFill>
                <a:latin typeface="UTM Avo" panose="02040603050506020204" pitchFamily="18" charset="0"/>
                <a:sym typeface="Arial"/>
              </a:rPr>
              <a:t>ĐỌC </a:t>
            </a:r>
            <a:endParaRPr>
              <a:latin typeface="UTM Avo" panose="02040603050506020204" pitchFamily="18" charset="0"/>
            </a:endParaRPr>
          </a:p>
          <a:p>
            <a:pPr marL="0" marR="0" lvl="0" indent="0" algn="ctr" rtl="0">
              <a:spcBef>
                <a:spcPts val="0"/>
              </a:spcBef>
              <a:spcAft>
                <a:spcPts val="0"/>
              </a:spcAft>
              <a:buNone/>
            </a:pPr>
            <a:r>
              <a:rPr lang="en-US" sz="8741" b="1">
                <a:solidFill>
                  <a:srgbClr val="FF0000"/>
                </a:solidFill>
                <a:latin typeface="UTM Avo" panose="02040603050506020204" pitchFamily="18" charset="0"/>
                <a:sym typeface="Arial"/>
              </a:rPr>
              <a:t>HIỂU</a:t>
            </a:r>
            <a:endParaRPr sz="8741" b="1">
              <a:solidFill>
                <a:srgbClr val="FF0000"/>
              </a:solidFill>
              <a:latin typeface="UTM Avo" panose="020406030505060202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1"/>
          <p:cNvSpPr/>
          <p:nvPr/>
        </p:nvSpPr>
        <p:spPr>
          <a:xfrm>
            <a:off x="416001" y="714800"/>
            <a:ext cx="6203700"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00FF"/>
                </a:solidFill>
                <a:latin typeface="UTM Avo" panose="02040603050506020204" pitchFamily="18" charset="0"/>
                <a:sym typeface="Arial"/>
              </a:rPr>
              <a:t>1. Bé Hà hỏi bố điều gì?</a:t>
            </a:r>
            <a:endParaRPr sz="3000">
              <a:latin typeface="UTM Avo" panose="02040603050506020204" pitchFamily="18" charset="0"/>
            </a:endParaRPr>
          </a:p>
        </p:txBody>
      </p:sp>
      <p:sp>
        <p:nvSpPr>
          <p:cNvPr id="313" name="Google Shape;313;p21"/>
          <p:cNvSpPr/>
          <p:nvPr/>
        </p:nvSpPr>
        <p:spPr>
          <a:xfrm>
            <a:off x="363000" y="1483215"/>
            <a:ext cx="68580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UTM Avo" panose="02040603050506020204" pitchFamily="18" charset="0"/>
                <a:sym typeface="Arial"/>
              </a:rPr>
              <a:t> Bé Hà hỏi bố vì sao không có ngày của ông bà.</a:t>
            </a:r>
            <a:endParaRPr sz="3000">
              <a:solidFill>
                <a:schemeClr val="dk1"/>
              </a:solidFill>
              <a:latin typeface="UTM Avo" panose="02040603050506020204" pitchFamily="18" charset="0"/>
              <a:sym typeface="Arial"/>
            </a:endParaRPr>
          </a:p>
        </p:txBody>
      </p:sp>
      <p:sp>
        <p:nvSpPr>
          <p:cNvPr id="314" name="Google Shape;314;p21"/>
          <p:cNvSpPr/>
          <p:nvPr/>
        </p:nvSpPr>
        <p:spPr>
          <a:xfrm>
            <a:off x="363000" y="3051504"/>
            <a:ext cx="115062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00FF"/>
                </a:solidFill>
                <a:latin typeface="UTM Avo" panose="02040603050506020204" pitchFamily="18" charset="0"/>
                <a:sym typeface="Arial"/>
              </a:rPr>
              <a:t>2. Vì sao bé Hà và bố chọn ngày lập đông làm “ngày của ông bà”?</a:t>
            </a:r>
            <a:endParaRPr sz="3000">
              <a:latin typeface="UTM Avo" panose="02040603050506020204" pitchFamily="18" charset="0"/>
            </a:endParaRPr>
          </a:p>
        </p:txBody>
      </p:sp>
      <p:sp>
        <p:nvSpPr>
          <p:cNvPr id="315" name="Google Shape;315;p21"/>
          <p:cNvSpPr/>
          <p:nvPr/>
        </p:nvSpPr>
        <p:spPr>
          <a:xfrm>
            <a:off x="381001" y="4619794"/>
            <a:ext cx="5456401"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UTM Avo" panose="02040603050506020204" pitchFamily="18" charset="0"/>
                <a:sym typeface="Arial"/>
              </a:rPr>
              <a:t>Vì khi trời bắt đầu rét, mọi người cần chăm lo cho sức khỏe các cụ già.</a:t>
            </a:r>
            <a:endParaRPr sz="3000">
              <a:latin typeface="UTM Avo" panose="02040603050506020204" pitchFamily="18" charset="0"/>
            </a:endParaRPr>
          </a:p>
        </p:txBody>
      </p:sp>
      <p:pic>
        <p:nvPicPr>
          <p:cNvPr id="316" name="Google Shape;316;p21" descr="Bài Kiểm tra môn Tin học | Computers - Quizizz"/>
          <p:cNvPicPr preferRelativeResize="0"/>
          <p:nvPr/>
        </p:nvPicPr>
        <p:blipFill rotWithShape="1">
          <a:blip r:embed="rId3">
            <a:alphaModFix/>
          </a:blip>
          <a:srcRect l="50818" t="12851" b="12234"/>
          <a:stretch/>
        </p:blipFill>
        <p:spPr>
          <a:xfrm>
            <a:off x="8171786" y="-120732"/>
            <a:ext cx="2286000" cy="3482064"/>
          </a:xfrm>
          <a:prstGeom prst="rect">
            <a:avLst/>
          </a:prstGeom>
          <a:noFill/>
          <a:ln>
            <a:noFill/>
          </a:ln>
        </p:spPr>
      </p:pic>
      <p:pic>
        <p:nvPicPr>
          <p:cNvPr id="317" name="Google Shape;317;p21" descr="Yếu Tố Gia đình Tặng Bà Một Chiếc Bánh Cho Lễ Hội đôi Lần Thứ Ch Hình ảnh |  Định dạng hình ảnh PSD 401614165| vn.lovepik.com"/>
          <p:cNvPicPr preferRelativeResize="0"/>
          <p:nvPr/>
        </p:nvPicPr>
        <p:blipFill rotWithShape="1">
          <a:blip r:embed="rId4">
            <a:alphaModFix/>
          </a:blip>
          <a:srcRect/>
          <a:stretch/>
        </p:blipFill>
        <p:spPr>
          <a:xfrm>
            <a:off x="8791671" y="3615042"/>
            <a:ext cx="3497356" cy="3497356"/>
          </a:xfrm>
          <a:prstGeom prst="rect">
            <a:avLst/>
          </a:prstGeom>
          <a:noFill/>
          <a:ln>
            <a:noFill/>
          </a:ln>
        </p:spPr>
      </p:pic>
      <p:pic>
        <p:nvPicPr>
          <p:cNvPr id="318" name="Google Shape;318;p21" descr="Đưa ông Nội Trở Lại Lễ Hội Hoạt Hình Chongyang Hình ảnh | Định dạng hình  ảnh PSD 611244995| vn.lovepik.com"/>
          <p:cNvPicPr preferRelativeResize="0"/>
          <p:nvPr/>
        </p:nvPicPr>
        <p:blipFill rotWithShape="1">
          <a:blip r:embed="rId5">
            <a:alphaModFix/>
          </a:blip>
          <a:srcRect/>
          <a:stretch/>
        </p:blipFill>
        <p:spPr>
          <a:xfrm>
            <a:off x="5390486" y="3361332"/>
            <a:ext cx="4076701" cy="40767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 calcmode="lin" valueType="num">
                                      <p:cBhvr additive="base">
                                        <p:cTn id="7" dur="500"/>
                                        <p:tgtEl>
                                          <p:spTgt spid="312"/>
                                        </p:tgtEl>
                                        <p:attrNameLst>
                                          <p:attrName>ppt_w</p:attrName>
                                        </p:attrNameLst>
                                      </p:cBhvr>
                                      <p:tavLst>
                                        <p:tav tm="0">
                                          <p:val>
                                            <p:strVal val="0"/>
                                          </p:val>
                                        </p:tav>
                                        <p:tav tm="100000">
                                          <p:val>
                                            <p:strVal val="#ppt_w"/>
                                          </p:val>
                                        </p:tav>
                                      </p:tavLst>
                                    </p:anim>
                                    <p:anim calcmode="lin" valueType="num">
                                      <p:cBhvr additive="base">
                                        <p:cTn id="8" dur="500"/>
                                        <p:tgtEl>
                                          <p:spTgt spid="31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13"/>
                                        </p:tgtEl>
                                        <p:attrNameLst>
                                          <p:attrName>style.visibility</p:attrName>
                                        </p:attrNameLst>
                                      </p:cBhvr>
                                      <p:to>
                                        <p:strVal val="visible"/>
                                      </p:to>
                                    </p:set>
                                    <p:anim calcmode="lin" valueType="num">
                                      <p:cBhvr additive="base">
                                        <p:cTn id="13" dur="500"/>
                                        <p:tgtEl>
                                          <p:spTgt spid="313"/>
                                        </p:tgtEl>
                                        <p:attrNameLst>
                                          <p:attrName>ppt_w</p:attrName>
                                        </p:attrNameLst>
                                      </p:cBhvr>
                                      <p:tavLst>
                                        <p:tav tm="0">
                                          <p:val>
                                            <p:strVal val="0"/>
                                          </p:val>
                                        </p:tav>
                                        <p:tav tm="100000">
                                          <p:val>
                                            <p:strVal val="#ppt_w"/>
                                          </p:val>
                                        </p:tav>
                                      </p:tavLst>
                                    </p:anim>
                                    <p:anim calcmode="lin" valueType="num">
                                      <p:cBhvr additive="base">
                                        <p:cTn id="14" dur="500"/>
                                        <p:tgtEl>
                                          <p:spTgt spid="313"/>
                                        </p:tgtEl>
                                        <p:attrNameLst>
                                          <p:attrName>ppt_h</p:attrName>
                                        </p:attrNameLst>
                                      </p:cBhvr>
                                      <p:tavLst>
                                        <p:tav tm="0">
                                          <p:val>
                                            <p:strVal val="0"/>
                                          </p:val>
                                        </p:tav>
                                        <p:tav tm="100000">
                                          <p:val>
                                            <p:strVal val="#ppt_h"/>
                                          </p:val>
                                        </p:tav>
                                      </p:tavLst>
                                    </p:anim>
                                  </p:childTnLst>
                                </p:cTn>
                              </p:par>
                              <p:par>
                                <p:cTn id="15" presetID="10" presetClass="entr" presetSubtype="0" fill="hold" nodeType="withEffect">
                                  <p:stCondLst>
                                    <p:cond delay="0"/>
                                  </p:stCondLst>
                                  <p:childTnLst>
                                    <p:set>
                                      <p:cBhvr>
                                        <p:cTn id="16" dur="1" fill="hold">
                                          <p:stCondLst>
                                            <p:cond delay="0"/>
                                          </p:stCondLst>
                                        </p:cTn>
                                        <p:tgtEl>
                                          <p:spTgt spid="316"/>
                                        </p:tgtEl>
                                        <p:attrNameLst>
                                          <p:attrName>style.visibility</p:attrName>
                                        </p:attrNameLst>
                                      </p:cBhvr>
                                      <p:to>
                                        <p:strVal val="visible"/>
                                      </p:to>
                                    </p:set>
                                    <p:animEffect transition="in" filter="fade">
                                      <p:cBhvr>
                                        <p:cTn id="17" dur="1000"/>
                                        <p:tgtEl>
                                          <p:spTgt spid="316"/>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14"/>
                                        </p:tgtEl>
                                        <p:attrNameLst>
                                          <p:attrName>style.visibility</p:attrName>
                                        </p:attrNameLst>
                                      </p:cBhvr>
                                      <p:to>
                                        <p:strVal val="visible"/>
                                      </p:to>
                                    </p:set>
                                    <p:anim calcmode="lin" valueType="num">
                                      <p:cBhvr additive="base">
                                        <p:cTn id="22" dur="500"/>
                                        <p:tgtEl>
                                          <p:spTgt spid="314"/>
                                        </p:tgtEl>
                                        <p:attrNameLst>
                                          <p:attrName>ppt_w</p:attrName>
                                        </p:attrNameLst>
                                      </p:cBhvr>
                                      <p:tavLst>
                                        <p:tav tm="0">
                                          <p:val>
                                            <p:strVal val="0"/>
                                          </p:val>
                                        </p:tav>
                                        <p:tav tm="100000">
                                          <p:val>
                                            <p:strVal val="#ppt_w"/>
                                          </p:val>
                                        </p:tav>
                                      </p:tavLst>
                                    </p:anim>
                                    <p:anim calcmode="lin" valueType="num">
                                      <p:cBhvr additive="base">
                                        <p:cTn id="23" dur="500"/>
                                        <p:tgtEl>
                                          <p:spTgt spid="314"/>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15"/>
                                        </p:tgtEl>
                                        <p:attrNameLst>
                                          <p:attrName>style.visibility</p:attrName>
                                        </p:attrNameLst>
                                      </p:cBhvr>
                                      <p:to>
                                        <p:strVal val="visible"/>
                                      </p:to>
                                    </p:set>
                                    <p:anim calcmode="lin" valueType="num">
                                      <p:cBhvr additive="base">
                                        <p:cTn id="28" dur="500"/>
                                        <p:tgtEl>
                                          <p:spTgt spid="315"/>
                                        </p:tgtEl>
                                        <p:attrNameLst>
                                          <p:attrName>ppt_w</p:attrName>
                                        </p:attrNameLst>
                                      </p:cBhvr>
                                      <p:tavLst>
                                        <p:tav tm="0">
                                          <p:val>
                                            <p:strVal val="0"/>
                                          </p:val>
                                        </p:tav>
                                        <p:tav tm="100000">
                                          <p:val>
                                            <p:strVal val="#ppt_w"/>
                                          </p:val>
                                        </p:tav>
                                      </p:tavLst>
                                    </p:anim>
                                    <p:anim calcmode="lin" valueType="num">
                                      <p:cBhvr additive="base">
                                        <p:cTn id="29" dur="500"/>
                                        <p:tgtEl>
                                          <p:spTgt spid="315"/>
                                        </p:tgtEl>
                                        <p:attrNameLst>
                                          <p:attrName>ppt_h</p:attrName>
                                        </p:attrNameLst>
                                      </p:cBhvr>
                                      <p:tavLst>
                                        <p:tav tm="0">
                                          <p:val>
                                            <p:strVal val="0"/>
                                          </p:val>
                                        </p:tav>
                                        <p:tav tm="100000">
                                          <p:val>
                                            <p:strVal val="#ppt_h"/>
                                          </p:val>
                                        </p:tav>
                                      </p:tavLst>
                                    </p:anim>
                                  </p:childTnLst>
                                </p:cTn>
                              </p:par>
                              <p:par>
                                <p:cTn id="30" presetID="10" presetClass="entr" presetSubtype="0" fill="hold" nodeType="withEffect">
                                  <p:stCondLst>
                                    <p:cond delay="0"/>
                                  </p:stCondLst>
                                  <p:childTnLst>
                                    <p:set>
                                      <p:cBhvr>
                                        <p:cTn id="31" dur="1" fill="hold">
                                          <p:stCondLst>
                                            <p:cond delay="0"/>
                                          </p:stCondLst>
                                        </p:cTn>
                                        <p:tgtEl>
                                          <p:spTgt spid="317"/>
                                        </p:tgtEl>
                                        <p:attrNameLst>
                                          <p:attrName>style.visibility</p:attrName>
                                        </p:attrNameLst>
                                      </p:cBhvr>
                                      <p:to>
                                        <p:strVal val="visible"/>
                                      </p:to>
                                    </p:set>
                                    <p:animEffect transition="in" filter="fade">
                                      <p:cBhvr>
                                        <p:cTn id="32" dur="1000"/>
                                        <p:tgtEl>
                                          <p:spTgt spid="317"/>
                                        </p:tgtEl>
                                      </p:cBhvr>
                                    </p:animEffect>
                                  </p:childTnLst>
                                </p:cTn>
                              </p:par>
                              <p:par>
                                <p:cTn id="33" presetID="10" presetClass="entr" presetSubtype="0" fill="hold" nodeType="withEffect">
                                  <p:stCondLst>
                                    <p:cond delay="0"/>
                                  </p:stCondLst>
                                  <p:childTnLst>
                                    <p:set>
                                      <p:cBhvr>
                                        <p:cTn id="34" dur="1" fill="hold">
                                          <p:stCondLst>
                                            <p:cond delay="0"/>
                                          </p:stCondLst>
                                        </p:cTn>
                                        <p:tgtEl>
                                          <p:spTgt spid="318"/>
                                        </p:tgtEl>
                                        <p:attrNameLst>
                                          <p:attrName>style.visibility</p:attrName>
                                        </p:attrNameLst>
                                      </p:cBhvr>
                                      <p:to>
                                        <p:strVal val="visible"/>
                                      </p:to>
                                    </p:set>
                                    <p:animEffect transition="in" filter="fade">
                                      <p:cBhvr>
                                        <p:cTn id="35" dur="1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2"/>
          <p:cNvSpPr/>
          <p:nvPr/>
        </p:nvSpPr>
        <p:spPr>
          <a:xfrm>
            <a:off x="451924" y="577802"/>
            <a:ext cx="101346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00FF"/>
                </a:solidFill>
                <a:latin typeface="UTM Avo" panose="02040603050506020204" pitchFamily="18" charset="0"/>
                <a:sym typeface="Arial"/>
              </a:rPr>
              <a:t>3. Gần đến ngày lập đông, Hà còn băn khoăn chuyện gì?</a:t>
            </a:r>
            <a:endParaRPr sz="3000">
              <a:latin typeface="UTM Avo" panose="02040603050506020204" pitchFamily="18" charset="0"/>
            </a:endParaRPr>
          </a:p>
        </p:txBody>
      </p:sp>
      <p:sp>
        <p:nvSpPr>
          <p:cNvPr id="324" name="Google Shape;324;p22"/>
          <p:cNvSpPr/>
          <p:nvPr/>
        </p:nvSpPr>
        <p:spPr>
          <a:xfrm>
            <a:off x="551542" y="1815876"/>
            <a:ext cx="8445702"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dirty="0" err="1">
                <a:solidFill>
                  <a:schemeClr val="dk1"/>
                </a:solidFill>
                <a:latin typeface="UTM Avo" panose="02040603050506020204" pitchFamily="18" charset="0"/>
                <a:sym typeface="Arial"/>
              </a:rPr>
              <a:t>Gần</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đến</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ngày</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lập</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đông</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Hà</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còn</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băn</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khoăn</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chưa</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biết</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nên</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chuẩn</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bị</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quà</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gì</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tặng</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ông</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bà</a:t>
            </a:r>
            <a:r>
              <a:rPr lang="en-US" sz="3000" dirty="0">
                <a:solidFill>
                  <a:schemeClr val="dk1"/>
                </a:solidFill>
                <a:latin typeface="UTM Avo" panose="02040603050506020204" pitchFamily="18" charset="0"/>
                <a:sym typeface="Arial"/>
              </a:rPr>
              <a:t>.</a:t>
            </a:r>
            <a:endParaRPr sz="3000" dirty="0">
              <a:solidFill>
                <a:schemeClr val="dk1"/>
              </a:solidFill>
              <a:latin typeface="UTM Avo" panose="02040603050506020204" pitchFamily="18" charset="0"/>
              <a:sym typeface="Arial"/>
            </a:endParaRPr>
          </a:p>
          <a:p>
            <a:pPr marL="0" marR="0" lvl="0" indent="0" algn="l" rtl="0">
              <a:spcBef>
                <a:spcPts val="0"/>
              </a:spcBef>
              <a:spcAft>
                <a:spcPts val="0"/>
              </a:spcAft>
              <a:buNone/>
            </a:pPr>
            <a:endParaRPr sz="3000" dirty="0">
              <a:solidFill>
                <a:schemeClr val="dk1"/>
              </a:solidFill>
              <a:latin typeface="UTM Avo" panose="02040603050506020204" pitchFamily="18" charset="0"/>
            </a:endParaRPr>
          </a:p>
        </p:txBody>
      </p:sp>
      <p:sp>
        <p:nvSpPr>
          <p:cNvPr id="325" name="Google Shape;325;p22"/>
          <p:cNvSpPr/>
          <p:nvPr/>
        </p:nvSpPr>
        <p:spPr>
          <a:xfrm>
            <a:off x="451924" y="3491368"/>
            <a:ext cx="9009000"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00FF"/>
                </a:solidFill>
                <a:latin typeface="UTM Avo" panose="02040603050506020204" pitchFamily="18" charset="0"/>
                <a:sym typeface="Arial"/>
              </a:rPr>
              <a:t>4. Món quà Hà tặng ông bà là gì?</a:t>
            </a:r>
            <a:endParaRPr sz="3000">
              <a:latin typeface="UTM Avo" panose="02040603050506020204" pitchFamily="18" charset="0"/>
            </a:endParaRPr>
          </a:p>
        </p:txBody>
      </p:sp>
      <p:sp>
        <p:nvSpPr>
          <p:cNvPr id="326" name="Google Shape;326;p22"/>
          <p:cNvSpPr/>
          <p:nvPr/>
        </p:nvSpPr>
        <p:spPr>
          <a:xfrm>
            <a:off x="762000" y="4767926"/>
            <a:ext cx="60960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dirty="0" err="1">
                <a:solidFill>
                  <a:schemeClr val="dk1"/>
                </a:solidFill>
                <a:latin typeface="UTM Avo" panose="02040603050506020204" pitchFamily="18" charset="0"/>
                <a:sym typeface="Arial"/>
              </a:rPr>
              <a:t>Món</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quà</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Hà</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tặng</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ông</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bà</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là</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chùm</a:t>
            </a:r>
            <a:r>
              <a:rPr lang="en-US" sz="3000" dirty="0">
                <a:solidFill>
                  <a:schemeClr val="dk1"/>
                </a:solidFill>
                <a:latin typeface="UTM Avo" panose="02040603050506020204" pitchFamily="18" charset="0"/>
                <a:sym typeface="Arial"/>
              </a:rPr>
              <a:t> </a:t>
            </a:r>
            <a:r>
              <a:rPr lang="en-US" sz="3000" dirty="0" err="1">
                <a:solidFill>
                  <a:schemeClr val="dk1"/>
                </a:solidFill>
                <a:latin typeface="UTM Avo" panose="02040603050506020204" pitchFamily="18" charset="0"/>
                <a:sym typeface="Arial"/>
              </a:rPr>
              <a:t>điểm</a:t>
            </a:r>
            <a:r>
              <a:rPr lang="en-US" sz="3000" dirty="0">
                <a:solidFill>
                  <a:schemeClr val="dk1"/>
                </a:solidFill>
                <a:latin typeface="UTM Avo" panose="02040603050506020204" pitchFamily="18" charset="0"/>
                <a:sym typeface="Arial"/>
              </a:rPr>
              <a:t> 10.</a:t>
            </a:r>
            <a:endParaRPr sz="3000" dirty="0">
              <a:latin typeface="UTM Avo" panose="02040603050506020204" pitchFamily="18" charset="0"/>
            </a:endParaRPr>
          </a:p>
        </p:txBody>
      </p:sp>
      <p:pic>
        <p:nvPicPr>
          <p:cNvPr id="327" name="Google Shape;327;p22" descr="Hình ảnh Tặng Quà Các ông Già, Người đàn ông Clipart, Kính Trọng Cha Mẹ, Ấm  Gia đình Vector và PNG với nền trong suốt để tải xuống miễn phí"/>
          <p:cNvPicPr preferRelativeResize="0"/>
          <p:nvPr/>
        </p:nvPicPr>
        <p:blipFill rotWithShape="1">
          <a:blip r:embed="rId3">
            <a:alphaModFix/>
          </a:blip>
          <a:srcRect/>
          <a:stretch/>
        </p:blipFill>
        <p:spPr>
          <a:xfrm>
            <a:off x="8702180" y="1029273"/>
            <a:ext cx="2774550" cy="2774551"/>
          </a:xfrm>
          <a:prstGeom prst="rect">
            <a:avLst/>
          </a:prstGeom>
          <a:noFill/>
          <a:ln>
            <a:noFill/>
          </a:ln>
        </p:spPr>
      </p:pic>
      <p:pic>
        <p:nvPicPr>
          <p:cNvPr id="328" name="Google Shape;328;p22" descr="2 Cổ Phiếu Đạt Điểm &amp;quot;10 Hoàn Hảo&amp;quot; Nên Mua Ngay - Investo"/>
          <p:cNvPicPr preferRelativeResize="0"/>
          <p:nvPr/>
        </p:nvPicPr>
        <p:blipFill rotWithShape="1">
          <a:blip r:embed="rId4">
            <a:alphaModFix/>
          </a:blip>
          <a:srcRect/>
          <a:stretch/>
        </p:blipFill>
        <p:spPr>
          <a:xfrm>
            <a:off x="7391400" y="4248728"/>
            <a:ext cx="4085330" cy="25533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500"/>
                                        <p:tgtEl>
                                          <p:spTgt spid="323"/>
                                        </p:tgtEl>
                                        <p:attrNameLst>
                                          <p:attrName>ppt_w</p:attrName>
                                        </p:attrNameLst>
                                      </p:cBhvr>
                                      <p:tavLst>
                                        <p:tav tm="0">
                                          <p:val>
                                            <p:strVal val="0"/>
                                          </p:val>
                                        </p:tav>
                                        <p:tav tm="100000">
                                          <p:val>
                                            <p:strVal val="#ppt_w"/>
                                          </p:val>
                                        </p:tav>
                                      </p:tavLst>
                                    </p:anim>
                                    <p:anim calcmode="lin" valueType="num">
                                      <p:cBhvr additive="base">
                                        <p:cTn id="8" dur="500"/>
                                        <p:tgtEl>
                                          <p:spTgt spid="32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24"/>
                                        </p:tgtEl>
                                        <p:attrNameLst>
                                          <p:attrName>style.visibility</p:attrName>
                                        </p:attrNameLst>
                                      </p:cBhvr>
                                      <p:to>
                                        <p:strVal val="visible"/>
                                      </p:to>
                                    </p:set>
                                    <p:anim calcmode="lin" valueType="num">
                                      <p:cBhvr additive="base">
                                        <p:cTn id="13" dur="500"/>
                                        <p:tgtEl>
                                          <p:spTgt spid="324"/>
                                        </p:tgtEl>
                                        <p:attrNameLst>
                                          <p:attrName>ppt_w</p:attrName>
                                        </p:attrNameLst>
                                      </p:cBhvr>
                                      <p:tavLst>
                                        <p:tav tm="0">
                                          <p:val>
                                            <p:strVal val="0"/>
                                          </p:val>
                                        </p:tav>
                                        <p:tav tm="100000">
                                          <p:val>
                                            <p:strVal val="#ppt_w"/>
                                          </p:val>
                                        </p:tav>
                                      </p:tavLst>
                                    </p:anim>
                                    <p:anim calcmode="lin" valueType="num">
                                      <p:cBhvr additive="base">
                                        <p:cTn id="14" dur="500"/>
                                        <p:tgtEl>
                                          <p:spTgt spid="324"/>
                                        </p:tgtEl>
                                        <p:attrNameLst>
                                          <p:attrName>ppt_h</p:attrName>
                                        </p:attrNameLst>
                                      </p:cBhvr>
                                      <p:tavLst>
                                        <p:tav tm="0">
                                          <p:val>
                                            <p:strVal val="0"/>
                                          </p:val>
                                        </p:tav>
                                        <p:tav tm="100000">
                                          <p:val>
                                            <p:strVal val="#ppt_h"/>
                                          </p:val>
                                        </p:tav>
                                      </p:tavLst>
                                    </p:anim>
                                  </p:childTnLst>
                                </p:cTn>
                              </p:par>
                              <p:par>
                                <p:cTn id="15" presetID="2" presetClass="entr" presetSubtype="4" fill="hold" nodeType="withEffect">
                                  <p:stCondLst>
                                    <p:cond delay="0"/>
                                  </p:stCondLst>
                                  <p:childTnLst>
                                    <p:set>
                                      <p:cBhvr>
                                        <p:cTn id="16" dur="1" fill="hold">
                                          <p:stCondLst>
                                            <p:cond delay="0"/>
                                          </p:stCondLst>
                                        </p:cTn>
                                        <p:tgtEl>
                                          <p:spTgt spid="327"/>
                                        </p:tgtEl>
                                        <p:attrNameLst>
                                          <p:attrName>style.visibility</p:attrName>
                                        </p:attrNameLst>
                                      </p:cBhvr>
                                      <p:to>
                                        <p:strVal val="visible"/>
                                      </p:to>
                                    </p:set>
                                    <p:anim calcmode="lin" valueType="num">
                                      <p:cBhvr additive="base">
                                        <p:cTn id="17" dur="500"/>
                                        <p:tgtEl>
                                          <p:spTgt spid="32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25"/>
                                        </p:tgtEl>
                                        <p:attrNameLst>
                                          <p:attrName>style.visibility</p:attrName>
                                        </p:attrNameLst>
                                      </p:cBhvr>
                                      <p:to>
                                        <p:strVal val="visible"/>
                                      </p:to>
                                    </p:set>
                                    <p:anim calcmode="lin" valueType="num">
                                      <p:cBhvr additive="base">
                                        <p:cTn id="22" dur="500"/>
                                        <p:tgtEl>
                                          <p:spTgt spid="325"/>
                                        </p:tgtEl>
                                        <p:attrNameLst>
                                          <p:attrName>ppt_w</p:attrName>
                                        </p:attrNameLst>
                                      </p:cBhvr>
                                      <p:tavLst>
                                        <p:tav tm="0">
                                          <p:val>
                                            <p:strVal val="0"/>
                                          </p:val>
                                        </p:tav>
                                        <p:tav tm="100000">
                                          <p:val>
                                            <p:strVal val="#ppt_w"/>
                                          </p:val>
                                        </p:tav>
                                      </p:tavLst>
                                    </p:anim>
                                    <p:anim calcmode="lin" valueType="num">
                                      <p:cBhvr additive="base">
                                        <p:cTn id="23" dur="500"/>
                                        <p:tgtEl>
                                          <p:spTgt spid="325"/>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26"/>
                                        </p:tgtEl>
                                        <p:attrNameLst>
                                          <p:attrName>style.visibility</p:attrName>
                                        </p:attrNameLst>
                                      </p:cBhvr>
                                      <p:to>
                                        <p:strVal val="visible"/>
                                      </p:to>
                                    </p:set>
                                    <p:anim calcmode="lin" valueType="num">
                                      <p:cBhvr additive="base">
                                        <p:cTn id="28" dur="500"/>
                                        <p:tgtEl>
                                          <p:spTgt spid="326"/>
                                        </p:tgtEl>
                                        <p:attrNameLst>
                                          <p:attrName>ppt_w</p:attrName>
                                        </p:attrNameLst>
                                      </p:cBhvr>
                                      <p:tavLst>
                                        <p:tav tm="0">
                                          <p:val>
                                            <p:strVal val="0"/>
                                          </p:val>
                                        </p:tav>
                                        <p:tav tm="100000">
                                          <p:val>
                                            <p:strVal val="#ppt_w"/>
                                          </p:val>
                                        </p:tav>
                                      </p:tavLst>
                                    </p:anim>
                                    <p:anim calcmode="lin" valueType="num">
                                      <p:cBhvr additive="base">
                                        <p:cTn id="29" dur="500"/>
                                        <p:tgtEl>
                                          <p:spTgt spid="326"/>
                                        </p:tgtEl>
                                        <p:attrNameLst>
                                          <p:attrName>ppt_h</p:attrName>
                                        </p:attrNameLst>
                                      </p:cBhvr>
                                      <p:tavLst>
                                        <p:tav tm="0">
                                          <p:val>
                                            <p:strVal val="0"/>
                                          </p:val>
                                        </p:tav>
                                        <p:tav tm="100000">
                                          <p:val>
                                            <p:strVal val="#ppt_h"/>
                                          </p:val>
                                        </p:tav>
                                      </p:tavLst>
                                    </p:anim>
                                  </p:childTnLst>
                                </p:cTn>
                              </p:par>
                              <p:par>
                                <p:cTn id="30" presetID="10" presetClass="entr" presetSubtype="0" fill="hold"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1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3"/>
          <p:cNvSpPr/>
          <p:nvPr/>
        </p:nvSpPr>
        <p:spPr>
          <a:xfrm>
            <a:off x="715617" y="1173905"/>
            <a:ext cx="10760765"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rgbClr val="0000FF"/>
                </a:solidFill>
                <a:latin typeface="UTM Avo" panose="02040603050506020204" pitchFamily="18" charset="0"/>
                <a:sym typeface="Arial"/>
              </a:rPr>
              <a:t>? </a:t>
            </a:r>
            <a:r>
              <a:rPr lang="en-US" sz="3000" b="1" dirty="0" err="1">
                <a:solidFill>
                  <a:srgbClr val="0000FF"/>
                </a:solidFill>
                <a:latin typeface="UTM Avo" panose="02040603050506020204" pitchFamily="18" charset="0"/>
                <a:sym typeface="Arial"/>
              </a:rPr>
              <a:t>Vì</a:t>
            </a:r>
            <a:r>
              <a:rPr lang="en-US" sz="3000" b="1" dirty="0">
                <a:solidFill>
                  <a:srgbClr val="0000FF"/>
                </a:solidFill>
                <a:latin typeface="UTM Avo" panose="02040603050506020204" pitchFamily="18" charset="0"/>
                <a:sym typeface="Arial"/>
              </a:rPr>
              <a:t> </a:t>
            </a:r>
            <a:r>
              <a:rPr lang="en-US" sz="3000" b="1" dirty="0" err="1">
                <a:solidFill>
                  <a:srgbClr val="0000FF"/>
                </a:solidFill>
                <a:latin typeface="UTM Avo" panose="02040603050506020204" pitchFamily="18" charset="0"/>
                <a:sym typeface="Arial"/>
              </a:rPr>
              <a:t>sao</a:t>
            </a:r>
            <a:r>
              <a:rPr lang="en-US" sz="3000" b="1" dirty="0">
                <a:solidFill>
                  <a:srgbClr val="0000FF"/>
                </a:solidFill>
                <a:latin typeface="UTM Avo" panose="02040603050506020204" pitchFamily="18" charset="0"/>
                <a:sym typeface="Arial"/>
              </a:rPr>
              <a:t> </a:t>
            </a:r>
            <a:r>
              <a:rPr lang="en-US" sz="3000" b="1" dirty="0" err="1">
                <a:solidFill>
                  <a:srgbClr val="0000FF"/>
                </a:solidFill>
                <a:latin typeface="UTM Avo" panose="02040603050506020204" pitchFamily="18" charset="0"/>
                <a:sym typeface="Arial"/>
              </a:rPr>
              <a:t>Hà</a:t>
            </a:r>
            <a:r>
              <a:rPr lang="en-US" sz="3000" b="1" dirty="0">
                <a:solidFill>
                  <a:srgbClr val="0000FF"/>
                </a:solidFill>
                <a:latin typeface="UTM Avo" panose="02040603050506020204" pitchFamily="18" charset="0"/>
                <a:sym typeface="Arial"/>
              </a:rPr>
              <a:t> </a:t>
            </a:r>
            <a:r>
              <a:rPr lang="en-US" sz="3000" b="1" dirty="0" err="1">
                <a:solidFill>
                  <a:srgbClr val="0000FF"/>
                </a:solidFill>
                <a:latin typeface="UTM Avo" panose="02040603050506020204" pitchFamily="18" charset="0"/>
                <a:sym typeface="Arial"/>
              </a:rPr>
              <a:t>nghĩ</a:t>
            </a:r>
            <a:r>
              <a:rPr lang="en-US" sz="3000" b="1" dirty="0">
                <a:solidFill>
                  <a:srgbClr val="0000FF"/>
                </a:solidFill>
                <a:latin typeface="UTM Avo" panose="02040603050506020204" pitchFamily="18" charset="0"/>
                <a:sym typeface="Arial"/>
              </a:rPr>
              <a:t> ra </a:t>
            </a:r>
            <a:r>
              <a:rPr lang="en-US" sz="3000" b="1" dirty="0" err="1">
                <a:solidFill>
                  <a:srgbClr val="0000FF"/>
                </a:solidFill>
                <a:latin typeface="UTM Avo" panose="02040603050506020204" pitchFamily="18" charset="0"/>
                <a:sym typeface="Arial"/>
              </a:rPr>
              <a:t>sáng</a:t>
            </a:r>
            <a:r>
              <a:rPr lang="en-US" sz="3000" b="1" dirty="0">
                <a:solidFill>
                  <a:srgbClr val="0000FF"/>
                </a:solidFill>
                <a:latin typeface="UTM Avo" panose="02040603050506020204" pitchFamily="18" charset="0"/>
                <a:sym typeface="Arial"/>
              </a:rPr>
              <a:t> </a:t>
            </a:r>
            <a:r>
              <a:rPr lang="en-US" sz="3000" b="1" dirty="0" err="1">
                <a:solidFill>
                  <a:srgbClr val="0000FF"/>
                </a:solidFill>
                <a:latin typeface="UTM Avo" panose="02040603050506020204" pitchFamily="18" charset="0"/>
                <a:sym typeface="Arial"/>
              </a:rPr>
              <a:t>kiến</a:t>
            </a:r>
            <a:r>
              <a:rPr lang="en-US" sz="3000" b="1" dirty="0">
                <a:solidFill>
                  <a:srgbClr val="0000FF"/>
                </a:solidFill>
                <a:latin typeface="UTM Avo" panose="02040603050506020204" pitchFamily="18" charset="0"/>
                <a:sym typeface="Arial"/>
              </a:rPr>
              <a:t> </a:t>
            </a:r>
            <a:r>
              <a:rPr lang="en-US" sz="3000" b="1" dirty="0" err="1">
                <a:solidFill>
                  <a:srgbClr val="0000FF"/>
                </a:solidFill>
                <a:latin typeface="UTM Avo" panose="02040603050506020204" pitchFamily="18" charset="0"/>
                <a:sym typeface="Arial"/>
              </a:rPr>
              <a:t>tổ</a:t>
            </a:r>
            <a:r>
              <a:rPr lang="en-US" sz="3000" b="1" dirty="0">
                <a:solidFill>
                  <a:srgbClr val="0000FF"/>
                </a:solidFill>
                <a:latin typeface="UTM Avo" panose="02040603050506020204" pitchFamily="18" charset="0"/>
                <a:sym typeface="Arial"/>
              </a:rPr>
              <a:t> </a:t>
            </a:r>
            <a:r>
              <a:rPr lang="en-US" sz="3000" b="1" dirty="0" err="1">
                <a:solidFill>
                  <a:srgbClr val="0000FF"/>
                </a:solidFill>
                <a:latin typeface="UTM Avo" panose="02040603050506020204" pitchFamily="18" charset="0"/>
                <a:sym typeface="Arial"/>
              </a:rPr>
              <a:t>chức</a:t>
            </a:r>
            <a:r>
              <a:rPr lang="en-US" sz="3000" b="1" dirty="0">
                <a:solidFill>
                  <a:srgbClr val="0000FF"/>
                </a:solidFill>
                <a:latin typeface="UTM Avo" panose="02040603050506020204" pitchFamily="18" charset="0"/>
                <a:sym typeface="Arial"/>
              </a:rPr>
              <a:t> “</a:t>
            </a:r>
            <a:r>
              <a:rPr lang="en-US" sz="3000" b="1" dirty="0" err="1">
                <a:solidFill>
                  <a:srgbClr val="0000FF"/>
                </a:solidFill>
                <a:latin typeface="UTM Avo" panose="02040603050506020204" pitchFamily="18" charset="0"/>
                <a:sym typeface="Arial"/>
              </a:rPr>
              <a:t>ngày</a:t>
            </a:r>
            <a:r>
              <a:rPr lang="en-US" sz="3000" b="1" dirty="0">
                <a:solidFill>
                  <a:srgbClr val="0000FF"/>
                </a:solidFill>
                <a:latin typeface="UTM Avo" panose="02040603050506020204" pitchFamily="18" charset="0"/>
                <a:sym typeface="Arial"/>
              </a:rPr>
              <a:t> </a:t>
            </a:r>
            <a:r>
              <a:rPr lang="en-US" sz="3000" b="1" dirty="0" err="1">
                <a:solidFill>
                  <a:srgbClr val="0000FF"/>
                </a:solidFill>
                <a:latin typeface="UTM Avo" panose="02040603050506020204" pitchFamily="18" charset="0"/>
                <a:sym typeface="Arial"/>
              </a:rPr>
              <a:t>của</a:t>
            </a:r>
            <a:r>
              <a:rPr lang="en-US" sz="3000" b="1" dirty="0">
                <a:solidFill>
                  <a:srgbClr val="0000FF"/>
                </a:solidFill>
                <a:latin typeface="UTM Avo" panose="02040603050506020204" pitchFamily="18" charset="0"/>
                <a:sym typeface="Arial"/>
              </a:rPr>
              <a:t> </a:t>
            </a:r>
            <a:r>
              <a:rPr lang="en-US" sz="3000" b="1" dirty="0" err="1">
                <a:solidFill>
                  <a:srgbClr val="0000FF"/>
                </a:solidFill>
                <a:latin typeface="UTM Avo" panose="02040603050506020204" pitchFamily="18" charset="0"/>
                <a:sym typeface="Arial"/>
              </a:rPr>
              <a:t>ông</a:t>
            </a:r>
            <a:r>
              <a:rPr lang="en-US" sz="3000" b="1" dirty="0">
                <a:solidFill>
                  <a:srgbClr val="0000FF"/>
                </a:solidFill>
                <a:latin typeface="UTM Avo" panose="02040603050506020204" pitchFamily="18" charset="0"/>
                <a:sym typeface="Arial"/>
              </a:rPr>
              <a:t> </a:t>
            </a:r>
            <a:r>
              <a:rPr lang="en-US" sz="3000" b="1" dirty="0" err="1">
                <a:solidFill>
                  <a:srgbClr val="0000FF"/>
                </a:solidFill>
                <a:latin typeface="UTM Avo" panose="02040603050506020204" pitchFamily="18" charset="0"/>
                <a:sym typeface="Arial"/>
              </a:rPr>
              <a:t>bà</a:t>
            </a:r>
            <a:r>
              <a:rPr lang="en-US" sz="3000" b="1" dirty="0">
                <a:solidFill>
                  <a:srgbClr val="0000FF"/>
                </a:solidFill>
                <a:latin typeface="UTM Avo" panose="02040603050506020204" pitchFamily="18" charset="0"/>
                <a:sym typeface="Arial"/>
              </a:rPr>
              <a:t>”?</a:t>
            </a:r>
            <a:endParaRPr sz="3000" dirty="0">
              <a:latin typeface="UTM Avo" panose="02040603050506020204" pitchFamily="18" charset="0"/>
            </a:endParaRPr>
          </a:p>
        </p:txBody>
      </p:sp>
      <p:sp>
        <p:nvSpPr>
          <p:cNvPr id="334" name="Google Shape;334;p23"/>
          <p:cNvSpPr/>
          <p:nvPr/>
        </p:nvSpPr>
        <p:spPr>
          <a:xfrm>
            <a:off x="1809086" y="2597340"/>
            <a:ext cx="6858000"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UTM Avo" panose="02040603050506020204" pitchFamily="18" charset="0"/>
                <a:sym typeface="Arial"/>
              </a:rPr>
              <a:t> Vì Hà rất yêu ông bà.</a:t>
            </a:r>
            <a:endParaRPr sz="3000">
              <a:latin typeface="UTM Avo" panose="02040603050506020204" pitchFamily="18" charset="0"/>
            </a:endParaRPr>
          </a:p>
        </p:txBody>
      </p:sp>
      <p:pic>
        <p:nvPicPr>
          <p:cNvPr id="335" name="Google Shape;335;p23" descr="Yếu Tố Gia đình Tặng Bà Một Chiếc Bánh Cho Lễ Hội đôi Lần Thứ Ch Hình ảnh |  Định dạng hình ảnh PSD 401614165| vn.lovepik.com"/>
          <p:cNvPicPr preferRelativeResize="0"/>
          <p:nvPr/>
        </p:nvPicPr>
        <p:blipFill rotWithShape="1">
          <a:blip r:embed="rId3">
            <a:alphaModFix/>
          </a:blip>
          <a:srcRect/>
          <a:stretch/>
        </p:blipFill>
        <p:spPr>
          <a:xfrm>
            <a:off x="8715471" y="3615042"/>
            <a:ext cx="3497355" cy="3497356"/>
          </a:xfrm>
          <a:prstGeom prst="rect">
            <a:avLst/>
          </a:prstGeom>
          <a:noFill/>
          <a:ln>
            <a:noFill/>
          </a:ln>
        </p:spPr>
      </p:pic>
      <p:pic>
        <p:nvPicPr>
          <p:cNvPr id="336" name="Google Shape;336;p23" descr="Đưa ông Nội Trở Lại Lễ Hội Hoạt Hình Chongyang Hình ảnh | Định dạng hình  ảnh PSD 611244995| vn.lovepik.com"/>
          <p:cNvPicPr preferRelativeResize="0"/>
          <p:nvPr/>
        </p:nvPicPr>
        <p:blipFill rotWithShape="1">
          <a:blip r:embed="rId4">
            <a:alphaModFix/>
          </a:blip>
          <a:srcRect/>
          <a:stretch/>
        </p:blipFill>
        <p:spPr>
          <a:xfrm>
            <a:off x="5238086" y="3361332"/>
            <a:ext cx="4076700" cy="407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 calcmode="lin" valueType="num">
                                      <p:cBhvr additive="base">
                                        <p:cTn id="7" dur="500"/>
                                        <p:tgtEl>
                                          <p:spTgt spid="333"/>
                                        </p:tgtEl>
                                        <p:attrNameLst>
                                          <p:attrName>ppt_w</p:attrName>
                                        </p:attrNameLst>
                                      </p:cBhvr>
                                      <p:tavLst>
                                        <p:tav tm="0">
                                          <p:val>
                                            <p:strVal val="0"/>
                                          </p:val>
                                        </p:tav>
                                        <p:tav tm="100000">
                                          <p:val>
                                            <p:strVal val="#ppt_w"/>
                                          </p:val>
                                        </p:tav>
                                      </p:tavLst>
                                    </p:anim>
                                    <p:anim calcmode="lin" valueType="num">
                                      <p:cBhvr additive="base">
                                        <p:cTn id="8" dur="500"/>
                                        <p:tgtEl>
                                          <p:spTgt spid="33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34"/>
                                        </p:tgtEl>
                                        <p:attrNameLst>
                                          <p:attrName>style.visibility</p:attrName>
                                        </p:attrNameLst>
                                      </p:cBhvr>
                                      <p:to>
                                        <p:strVal val="visible"/>
                                      </p:to>
                                    </p:set>
                                    <p:anim calcmode="lin" valueType="num">
                                      <p:cBhvr additive="base">
                                        <p:cTn id="13" dur="500"/>
                                        <p:tgtEl>
                                          <p:spTgt spid="334"/>
                                        </p:tgtEl>
                                        <p:attrNameLst>
                                          <p:attrName>ppt_w</p:attrName>
                                        </p:attrNameLst>
                                      </p:cBhvr>
                                      <p:tavLst>
                                        <p:tav tm="0">
                                          <p:val>
                                            <p:strVal val="0"/>
                                          </p:val>
                                        </p:tav>
                                        <p:tav tm="100000">
                                          <p:val>
                                            <p:strVal val="#ppt_w"/>
                                          </p:val>
                                        </p:tav>
                                      </p:tavLst>
                                    </p:anim>
                                    <p:anim calcmode="lin" valueType="num">
                                      <p:cBhvr additive="base">
                                        <p:cTn id="14" dur="500"/>
                                        <p:tgtEl>
                                          <p:spTgt spid="334"/>
                                        </p:tgtEl>
                                        <p:attrNameLst>
                                          <p:attrName>ppt_h</p:attrName>
                                        </p:attrNameLst>
                                      </p:cBhvr>
                                      <p:tavLst>
                                        <p:tav tm="0">
                                          <p:val>
                                            <p:strVal val="0"/>
                                          </p:val>
                                        </p:tav>
                                        <p:tav tm="100000">
                                          <p:val>
                                            <p:strVal val="#ppt_h"/>
                                          </p:val>
                                        </p:tav>
                                      </p:tavLst>
                                    </p:anim>
                                  </p:childTnLst>
                                </p:cTn>
                              </p:par>
                              <p:par>
                                <p:cTn id="15" presetID="10" presetClass="entr" presetSubtype="0" fill="hold" nodeType="withEffect">
                                  <p:stCondLst>
                                    <p:cond delay="0"/>
                                  </p:stCondLst>
                                  <p:childTnLst>
                                    <p:set>
                                      <p:cBhvr>
                                        <p:cTn id="16" dur="1" fill="hold">
                                          <p:stCondLst>
                                            <p:cond delay="0"/>
                                          </p:stCondLst>
                                        </p:cTn>
                                        <p:tgtEl>
                                          <p:spTgt spid="335"/>
                                        </p:tgtEl>
                                        <p:attrNameLst>
                                          <p:attrName>style.visibility</p:attrName>
                                        </p:attrNameLst>
                                      </p:cBhvr>
                                      <p:to>
                                        <p:strVal val="visible"/>
                                      </p:to>
                                    </p:set>
                                    <p:animEffect transition="in" filter="fade">
                                      <p:cBhvr>
                                        <p:cTn id="17" dur="1000"/>
                                        <p:tgtEl>
                                          <p:spTgt spid="335"/>
                                        </p:tgtEl>
                                      </p:cBhvr>
                                    </p:animEffect>
                                  </p:childTnLst>
                                </p:cTn>
                              </p:par>
                              <p:par>
                                <p:cTn id="18" presetID="10" presetClass="entr" presetSubtype="0" fill="hold" nodeType="withEffect">
                                  <p:stCondLst>
                                    <p:cond delay="0"/>
                                  </p:stCondLst>
                                  <p:childTnLst>
                                    <p:set>
                                      <p:cBhvr>
                                        <p:cTn id="19" dur="1" fill="hold">
                                          <p:stCondLst>
                                            <p:cond delay="0"/>
                                          </p:stCondLst>
                                        </p:cTn>
                                        <p:tgtEl>
                                          <p:spTgt spid="336"/>
                                        </p:tgtEl>
                                        <p:attrNameLst>
                                          <p:attrName>style.visibility</p:attrName>
                                        </p:attrNameLst>
                                      </p:cBhvr>
                                      <p:to>
                                        <p:strVal val="visible"/>
                                      </p:to>
                                    </p:set>
                                    <p:animEffect transition="in" filter="fade">
                                      <p:cBhvr>
                                        <p:cTn id="20"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24"/>
          <p:cNvPicPr preferRelativeResize="0"/>
          <p:nvPr/>
        </p:nvPicPr>
        <p:blipFill rotWithShape="1">
          <a:blip r:embed="rId3">
            <a:alphaModFix/>
          </a:blip>
          <a:srcRect/>
          <a:stretch/>
        </p:blipFill>
        <p:spPr>
          <a:xfrm>
            <a:off x="0" y="449943"/>
            <a:ext cx="12192000" cy="6408057"/>
          </a:xfrm>
          <a:prstGeom prst="rect">
            <a:avLst/>
          </a:prstGeom>
          <a:noFill/>
          <a:ln>
            <a:noFill/>
          </a:ln>
        </p:spPr>
      </p:pic>
      <p:sp>
        <p:nvSpPr>
          <p:cNvPr id="342" name="Google Shape;342;p24"/>
          <p:cNvSpPr/>
          <p:nvPr/>
        </p:nvSpPr>
        <p:spPr>
          <a:xfrm>
            <a:off x="4707765" y="3256226"/>
            <a:ext cx="7474857"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600" b="1">
                <a:solidFill>
                  <a:srgbClr val="FF7300"/>
                </a:solidFill>
                <a:latin typeface="UTM Avo" panose="02040603050506020204" pitchFamily="18" charset="0"/>
                <a:sym typeface="Arial"/>
              </a:rPr>
              <a:t>Luyện tập</a:t>
            </a:r>
            <a:endParaRPr sz="8600" b="1">
              <a:solidFill>
                <a:srgbClr val="FF7300"/>
              </a:solidFill>
              <a:latin typeface="UTM Avo" panose="020406030505060202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5"/>
          <p:cNvSpPr/>
          <p:nvPr/>
        </p:nvSpPr>
        <p:spPr>
          <a:xfrm>
            <a:off x="668216" y="901049"/>
            <a:ext cx="11233052"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00FF"/>
                </a:solidFill>
                <a:latin typeface="UTM Avo" panose="02040603050506020204" pitchFamily="18" charset="0"/>
                <a:sym typeface="Arial"/>
              </a:rPr>
              <a:t>1. Nói lời Hà chúc mừng ông bà và lời đáp của ông bà:</a:t>
            </a:r>
            <a:endParaRPr sz="3000">
              <a:latin typeface="UTM Avo" panose="02040603050506020204" pitchFamily="18" charset="0"/>
            </a:endParaRPr>
          </a:p>
          <a:p>
            <a:pPr marL="0" marR="0" lvl="0" indent="0" algn="l" rtl="0">
              <a:spcBef>
                <a:spcPts val="596"/>
              </a:spcBef>
              <a:spcAft>
                <a:spcPts val="0"/>
              </a:spcAft>
              <a:buNone/>
            </a:pPr>
            <a:r>
              <a:rPr lang="en-US" sz="3000" b="1">
                <a:solidFill>
                  <a:srgbClr val="0000FF"/>
                </a:solidFill>
                <a:latin typeface="UTM Avo" panose="02040603050506020204" pitchFamily="18" charset="0"/>
                <a:sym typeface="Arial"/>
              </a:rPr>
              <a:t>a) Nhân ngày của ông bà.</a:t>
            </a:r>
            <a:endParaRPr sz="3000">
              <a:latin typeface="UTM Avo" panose="02040603050506020204" pitchFamily="18" charset="0"/>
            </a:endParaRPr>
          </a:p>
          <a:p>
            <a:pPr marL="0" marR="0" lvl="0" indent="0" algn="l" rtl="0">
              <a:spcBef>
                <a:spcPts val="596"/>
              </a:spcBef>
              <a:spcAft>
                <a:spcPts val="0"/>
              </a:spcAft>
              <a:buNone/>
            </a:pPr>
            <a:endParaRPr sz="3000" b="1">
              <a:solidFill>
                <a:srgbClr val="0000FF"/>
              </a:solidFill>
              <a:latin typeface="UTM Avo" panose="02040603050506020204" pitchFamily="18" charset="0"/>
              <a:ea typeface="Times New Roman"/>
              <a:cs typeface="Times New Roman"/>
              <a:sym typeface="Times New Roman"/>
            </a:endParaRPr>
          </a:p>
        </p:txBody>
      </p:sp>
      <p:pic>
        <p:nvPicPr>
          <p:cNvPr id="348" name="Google Shape;348;p25" descr="Hình ảnh Khăn Quàng đỏ Giáo Viên Học Sinh Ngày Giáo Dục, đồng Phục Học Sinh,  Cô Bé, Học Hỏi Vector và PNG với nền trong suốt để tải xuống miễn phí"/>
          <p:cNvPicPr preferRelativeResize="0"/>
          <p:nvPr/>
        </p:nvPicPr>
        <p:blipFill rotWithShape="1">
          <a:blip r:embed="rId3">
            <a:alphaModFix/>
          </a:blip>
          <a:srcRect l="24500" t="13463" r="23000" b="11869"/>
          <a:stretch/>
        </p:blipFill>
        <p:spPr>
          <a:xfrm>
            <a:off x="158222" y="4256316"/>
            <a:ext cx="1676400" cy="2514599"/>
          </a:xfrm>
          <a:prstGeom prst="rect">
            <a:avLst/>
          </a:prstGeom>
          <a:noFill/>
          <a:ln>
            <a:noFill/>
          </a:ln>
        </p:spPr>
      </p:pic>
      <p:pic>
        <p:nvPicPr>
          <p:cNvPr id="349" name="Google Shape;349;p25" descr="Hình ảnh Tặng Quà Các ông Già, Người đàn ông Clipart, Kính Trọng Cha Mẹ, Ấm  Gia đình Vector và PNG với nền trong suốt để tải xuống miễn phí"/>
          <p:cNvPicPr preferRelativeResize="0"/>
          <p:nvPr/>
        </p:nvPicPr>
        <p:blipFill rotWithShape="1">
          <a:blip r:embed="rId4">
            <a:alphaModFix/>
          </a:blip>
          <a:srcRect/>
          <a:stretch/>
        </p:blipFill>
        <p:spPr>
          <a:xfrm>
            <a:off x="9461303" y="3671591"/>
            <a:ext cx="3263485" cy="3099324"/>
          </a:xfrm>
          <a:prstGeom prst="rect">
            <a:avLst/>
          </a:prstGeom>
          <a:noFill/>
          <a:ln>
            <a:noFill/>
          </a:ln>
        </p:spPr>
      </p:pic>
      <p:sp>
        <p:nvSpPr>
          <p:cNvPr id="350" name="Google Shape;350;p25"/>
          <p:cNvSpPr/>
          <p:nvPr/>
        </p:nvSpPr>
        <p:spPr>
          <a:xfrm>
            <a:off x="1670892" y="2532224"/>
            <a:ext cx="5240249" cy="2514599"/>
          </a:xfrm>
          <a:prstGeom prst="wedgeEllipseCallout">
            <a:avLst>
              <a:gd name="adj1" fmla="val -40647"/>
              <a:gd name="adj2" fmla="val 51576"/>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a:solidFill>
                  <a:srgbClr val="000000"/>
                </a:solidFill>
                <a:latin typeface="UTM Avo" panose="02040603050506020204" pitchFamily="18" charset="0"/>
                <a:sym typeface="Arial"/>
              </a:rPr>
              <a:t>Nhân ngày của ông bà, cháu kính chúc ông bà luôn mạnh khỏe sống lâu với cháu ạ!</a:t>
            </a:r>
            <a:endParaRPr sz="2600">
              <a:latin typeface="UTM Avo" panose="02040603050506020204" pitchFamily="18" charset="0"/>
            </a:endParaRPr>
          </a:p>
        </p:txBody>
      </p:sp>
      <p:sp>
        <p:nvSpPr>
          <p:cNvPr id="351" name="Google Shape;351;p25"/>
          <p:cNvSpPr/>
          <p:nvPr/>
        </p:nvSpPr>
        <p:spPr>
          <a:xfrm>
            <a:off x="7807569" y="2947691"/>
            <a:ext cx="2363372" cy="1447800"/>
          </a:xfrm>
          <a:prstGeom prst="wedgeRoundRectCallout">
            <a:avLst>
              <a:gd name="adj1" fmla="val 45343"/>
              <a:gd name="adj2" fmla="val 66422"/>
              <a:gd name="adj3" fmla="val 16667"/>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a:solidFill>
                  <a:schemeClr val="dk1"/>
                </a:solidFill>
                <a:sym typeface="Arial"/>
              </a:rPr>
              <a:t>Ông bà cảm ơn cháu.</a:t>
            </a:r>
            <a:endParaRPr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2000"/>
                                        <p:tgtEl>
                                          <p:spTgt spid="347"/>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349"/>
                                        </p:tgtEl>
                                        <p:attrNameLst>
                                          <p:attrName>style.visibility</p:attrName>
                                        </p:attrNameLst>
                                      </p:cBhvr>
                                      <p:to>
                                        <p:strVal val="visible"/>
                                      </p:to>
                                    </p:set>
                                    <p:animEffect transition="in" filter="fade">
                                      <p:cBhvr>
                                        <p:cTn id="11" dur="500"/>
                                        <p:tgtEl>
                                          <p:spTgt spid="349"/>
                                        </p:tgtEl>
                                      </p:cBhvr>
                                    </p:animEffect>
                                  </p:childTnLst>
                                </p:cTn>
                              </p:par>
                              <p:par>
                                <p:cTn id="12" presetID="10" presetClass="entr" presetSubtype="0" fill="hold" nodeType="withEffect">
                                  <p:stCondLst>
                                    <p:cond delay="500"/>
                                  </p:stCondLst>
                                  <p:childTnLst>
                                    <p:set>
                                      <p:cBhvr>
                                        <p:cTn id="13" dur="1" fill="hold">
                                          <p:stCondLst>
                                            <p:cond delay="0"/>
                                          </p:stCondLst>
                                        </p:cTn>
                                        <p:tgtEl>
                                          <p:spTgt spid="348"/>
                                        </p:tgtEl>
                                        <p:attrNameLst>
                                          <p:attrName>style.visibility</p:attrName>
                                        </p:attrNameLst>
                                      </p:cBhvr>
                                      <p:to>
                                        <p:strVal val="visible"/>
                                      </p:to>
                                    </p:set>
                                    <p:animEffect transition="in" filter="fade">
                                      <p:cBhvr>
                                        <p:cTn id="14" dur="500"/>
                                        <p:tgtEl>
                                          <p:spTgt spid="34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0"/>
                                        </p:tgtEl>
                                        <p:attrNameLst>
                                          <p:attrName>style.visibility</p:attrName>
                                        </p:attrNameLst>
                                      </p:cBhvr>
                                      <p:to>
                                        <p:strVal val="visible"/>
                                      </p:to>
                                    </p:set>
                                    <p:animEffect transition="in" filter="fade">
                                      <p:cBhvr>
                                        <p:cTn id="19" dur="500"/>
                                        <p:tgtEl>
                                          <p:spTgt spid="3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51"/>
                                        </p:tgtEl>
                                        <p:attrNameLst>
                                          <p:attrName>style.visibility</p:attrName>
                                        </p:attrNameLst>
                                      </p:cBhvr>
                                      <p:to>
                                        <p:strVal val="visible"/>
                                      </p:to>
                                    </p:set>
                                    <p:animEffect transition="in" filter="fade">
                                      <p:cBhvr>
                                        <p:cTn id="24"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6"/>
          <p:cNvSpPr/>
          <p:nvPr/>
        </p:nvSpPr>
        <p:spPr>
          <a:xfrm>
            <a:off x="635391" y="634996"/>
            <a:ext cx="11556609"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00FF"/>
                </a:solidFill>
                <a:latin typeface="UTM Avo" panose="02040603050506020204" pitchFamily="18" charset="0"/>
                <a:sym typeface="Arial"/>
              </a:rPr>
              <a:t>1. Nói lời Hà chúc mừng ông bà và lời đáp của ông bà:</a:t>
            </a:r>
            <a:endParaRPr sz="3000">
              <a:latin typeface="UTM Avo" panose="02040603050506020204" pitchFamily="18" charset="0"/>
            </a:endParaRPr>
          </a:p>
          <a:p>
            <a:pPr marL="0" marR="0" lvl="0" indent="0" algn="l" rtl="0">
              <a:spcBef>
                <a:spcPts val="596"/>
              </a:spcBef>
              <a:spcAft>
                <a:spcPts val="0"/>
              </a:spcAft>
              <a:buNone/>
            </a:pPr>
            <a:r>
              <a:rPr lang="en-US" sz="3000" b="1">
                <a:solidFill>
                  <a:srgbClr val="0000FF"/>
                </a:solidFill>
                <a:latin typeface="UTM Avo" panose="02040603050506020204" pitchFamily="18" charset="0"/>
                <a:sym typeface="Arial"/>
              </a:rPr>
              <a:t>b) Nhân dịp năm mới.</a:t>
            </a:r>
            <a:endParaRPr sz="3000">
              <a:latin typeface="UTM Avo" panose="02040603050506020204" pitchFamily="18" charset="0"/>
            </a:endParaRPr>
          </a:p>
          <a:p>
            <a:pPr marL="0" marR="0" lvl="0" indent="0" algn="l" rtl="0">
              <a:spcBef>
                <a:spcPts val="596"/>
              </a:spcBef>
              <a:spcAft>
                <a:spcPts val="0"/>
              </a:spcAft>
              <a:buNone/>
            </a:pPr>
            <a:endParaRPr sz="3000" b="1">
              <a:solidFill>
                <a:srgbClr val="0000FF"/>
              </a:solidFill>
              <a:latin typeface="UTM Avo" panose="02040603050506020204" pitchFamily="18" charset="0"/>
              <a:ea typeface="Times New Roman"/>
              <a:cs typeface="Times New Roman"/>
              <a:sym typeface="Times New Roman"/>
            </a:endParaRPr>
          </a:p>
        </p:txBody>
      </p:sp>
      <p:pic>
        <p:nvPicPr>
          <p:cNvPr id="357" name="Google Shape;357;p26" descr="Hình ảnh Khăn Quàng đỏ Giáo Viên Học Sinh Ngày Giáo Dục, đồng Phục Học Sinh,  Cô Bé, Học Hỏi Vector và PNG với nền trong suốt để tải xuống miễn phí"/>
          <p:cNvPicPr preferRelativeResize="0"/>
          <p:nvPr/>
        </p:nvPicPr>
        <p:blipFill rotWithShape="1">
          <a:blip r:embed="rId3">
            <a:alphaModFix/>
          </a:blip>
          <a:srcRect l="24500" t="13463" r="23000" b="11869"/>
          <a:stretch/>
        </p:blipFill>
        <p:spPr>
          <a:xfrm>
            <a:off x="158222" y="4256316"/>
            <a:ext cx="1676400" cy="2514599"/>
          </a:xfrm>
          <a:prstGeom prst="rect">
            <a:avLst/>
          </a:prstGeom>
          <a:noFill/>
          <a:ln>
            <a:noFill/>
          </a:ln>
        </p:spPr>
      </p:pic>
      <p:pic>
        <p:nvPicPr>
          <p:cNvPr id="358" name="Google Shape;358;p26" descr="Hình ảnh Tặng Quà Các ông Già, Người đàn ông Clipart, Kính Trọng Cha Mẹ, Ấm  Gia đình Vector và PNG với nền trong suốt để tải xuống miễn phí"/>
          <p:cNvPicPr preferRelativeResize="0"/>
          <p:nvPr/>
        </p:nvPicPr>
        <p:blipFill rotWithShape="1">
          <a:blip r:embed="rId4">
            <a:alphaModFix/>
          </a:blip>
          <a:srcRect/>
          <a:stretch/>
        </p:blipFill>
        <p:spPr>
          <a:xfrm>
            <a:off x="9461303" y="3671591"/>
            <a:ext cx="3099323" cy="3099324"/>
          </a:xfrm>
          <a:prstGeom prst="rect">
            <a:avLst/>
          </a:prstGeom>
          <a:noFill/>
          <a:ln>
            <a:noFill/>
          </a:ln>
        </p:spPr>
      </p:pic>
      <p:sp>
        <p:nvSpPr>
          <p:cNvPr id="359" name="Google Shape;359;p26"/>
          <p:cNvSpPr/>
          <p:nvPr/>
        </p:nvSpPr>
        <p:spPr>
          <a:xfrm>
            <a:off x="1733022" y="2799472"/>
            <a:ext cx="4105070" cy="2284842"/>
          </a:xfrm>
          <a:prstGeom prst="wedgeEllipseCallout">
            <a:avLst>
              <a:gd name="adj1" fmla="val -40647"/>
              <a:gd name="adj2" fmla="val 51576"/>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a:solidFill>
                  <a:srgbClr val="000000"/>
                </a:solidFill>
                <a:latin typeface="UTM Avo" panose="02040603050506020204" pitchFamily="18" charset="0"/>
                <a:sym typeface="Arial"/>
              </a:rPr>
              <a:t>Năm mới, cháu kính chúc ông bà luôn mạnh khỏe ạ!</a:t>
            </a:r>
            <a:endParaRPr sz="2600">
              <a:latin typeface="UTM Avo" panose="02040603050506020204" pitchFamily="18" charset="0"/>
            </a:endParaRPr>
          </a:p>
        </p:txBody>
      </p:sp>
      <p:sp>
        <p:nvSpPr>
          <p:cNvPr id="360" name="Google Shape;360;p26"/>
          <p:cNvSpPr/>
          <p:nvPr/>
        </p:nvSpPr>
        <p:spPr>
          <a:xfrm>
            <a:off x="6617079" y="1758461"/>
            <a:ext cx="3677178" cy="2653879"/>
          </a:xfrm>
          <a:prstGeom prst="wedgeRoundRectCallout">
            <a:avLst>
              <a:gd name="adj1" fmla="val 45343"/>
              <a:gd name="adj2" fmla="val 66422"/>
              <a:gd name="adj3" fmla="val 16667"/>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600">
                <a:solidFill>
                  <a:schemeClr val="dk1"/>
                </a:solidFill>
                <a:latin typeface="UTM Avo" panose="02040603050506020204" pitchFamily="18" charset="0"/>
                <a:sym typeface="Arial"/>
              </a:rPr>
              <a:t>    Ông bà cảm ơn cháu. Chúc cháu yêu của ông bà chóng lớn, học giỏi nhé!</a:t>
            </a:r>
            <a:endParaRPr sz="2600">
              <a:solidFill>
                <a:schemeClr val="dk1"/>
              </a:solidFill>
              <a:latin typeface="UTM Avo" panose="020406030505060202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2000"/>
                                        <p:tgtEl>
                                          <p:spTgt spid="356"/>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358"/>
                                        </p:tgtEl>
                                        <p:attrNameLst>
                                          <p:attrName>style.visibility</p:attrName>
                                        </p:attrNameLst>
                                      </p:cBhvr>
                                      <p:to>
                                        <p:strVal val="visible"/>
                                      </p:to>
                                    </p:set>
                                    <p:animEffect transition="in" filter="fade">
                                      <p:cBhvr>
                                        <p:cTn id="11" dur="500"/>
                                        <p:tgtEl>
                                          <p:spTgt spid="358"/>
                                        </p:tgtEl>
                                      </p:cBhvr>
                                    </p:animEffect>
                                  </p:childTnLst>
                                </p:cTn>
                              </p:par>
                              <p:par>
                                <p:cTn id="12" presetID="10" presetClass="entr" presetSubtype="0" fill="hold" nodeType="withEffect">
                                  <p:stCondLst>
                                    <p:cond delay="500"/>
                                  </p:stCondLst>
                                  <p:childTnLst>
                                    <p:set>
                                      <p:cBhvr>
                                        <p:cTn id="13" dur="1" fill="hold">
                                          <p:stCondLst>
                                            <p:cond delay="0"/>
                                          </p:stCondLst>
                                        </p:cTn>
                                        <p:tgtEl>
                                          <p:spTgt spid="357"/>
                                        </p:tgtEl>
                                        <p:attrNameLst>
                                          <p:attrName>style.visibility</p:attrName>
                                        </p:attrNameLst>
                                      </p:cBhvr>
                                      <p:to>
                                        <p:strVal val="visible"/>
                                      </p:to>
                                    </p:set>
                                    <p:animEffect transition="in" filter="fade">
                                      <p:cBhvr>
                                        <p:cTn id="14" dur="500"/>
                                        <p:tgtEl>
                                          <p:spTgt spid="35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9"/>
                                        </p:tgtEl>
                                        <p:attrNameLst>
                                          <p:attrName>style.visibility</p:attrName>
                                        </p:attrNameLst>
                                      </p:cBhvr>
                                      <p:to>
                                        <p:strVal val="visible"/>
                                      </p:to>
                                    </p:set>
                                    <p:animEffect transition="in" filter="fade">
                                      <p:cBhvr>
                                        <p:cTn id="19" dur="500"/>
                                        <p:tgtEl>
                                          <p:spTgt spid="35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60"/>
                                        </p:tgtEl>
                                        <p:attrNameLst>
                                          <p:attrName>style.visibility</p:attrName>
                                        </p:attrNameLst>
                                      </p:cBhvr>
                                      <p:to>
                                        <p:strVal val="visible"/>
                                      </p:to>
                                    </p:set>
                                    <p:animEffect transition="in" filter="fade">
                                      <p:cBhvr>
                                        <p:cTn id="24" dur="5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7"/>
          <p:cNvSpPr/>
          <p:nvPr/>
        </p:nvSpPr>
        <p:spPr>
          <a:xfrm>
            <a:off x="741690" y="748539"/>
            <a:ext cx="10058400"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00FF"/>
                </a:solidFill>
                <a:latin typeface="UTM Avo" panose="02040603050506020204" pitchFamily="18" charset="0"/>
                <a:sym typeface="Arial"/>
              </a:rPr>
              <a:t>2. Nói lời ông bà khen Hà và lời đáp của Hà.</a:t>
            </a:r>
            <a:endParaRPr sz="3000">
              <a:latin typeface="UTM Avo" panose="02040603050506020204" pitchFamily="18" charset="0"/>
            </a:endParaRPr>
          </a:p>
          <a:p>
            <a:pPr marL="0" marR="0" lvl="0" indent="0" algn="l" rtl="0">
              <a:spcBef>
                <a:spcPts val="600"/>
              </a:spcBef>
              <a:spcAft>
                <a:spcPts val="0"/>
              </a:spcAft>
              <a:buNone/>
            </a:pPr>
            <a:r>
              <a:rPr lang="en-US" sz="3000" b="1">
                <a:solidFill>
                  <a:srgbClr val="0000FF"/>
                </a:solidFill>
                <a:latin typeface="UTM Avo" panose="02040603050506020204" pitchFamily="18" charset="0"/>
                <a:sym typeface="Arial"/>
              </a:rPr>
              <a:t>a) Khi Hà tham gia cuộc thi văn nghệ của trường.</a:t>
            </a:r>
            <a:endParaRPr sz="3000">
              <a:latin typeface="UTM Avo" panose="02040603050506020204" pitchFamily="18" charset="0"/>
            </a:endParaRPr>
          </a:p>
          <a:p>
            <a:pPr marL="0" marR="0" lvl="0" indent="0" algn="l" rtl="0">
              <a:spcBef>
                <a:spcPts val="600"/>
              </a:spcBef>
              <a:spcAft>
                <a:spcPts val="0"/>
              </a:spcAft>
              <a:buNone/>
            </a:pPr>
            <a:endParaRPr sz="3000" b="1">
              <a:solidFill>
                <a:srgbClr val="0000FF"/>
              </a:solidFill>
              <a:latin typeface="UTM Avo" panose="02040603050506020204" pitchFamily="18" charset="0"/>
              <a:ea typeface="Times New Roman"/>
              <a:cs typeface="Times New Roman"/>
              <a:sym typeface="Times New Roman"/>
            </a:endParaRPr>
          </a:p>
        </p:txBody>
      </p:sp>
      <p:pic>
        <p:nvPicPr>
          <p:cNvPr id="366" name="Google Shape;366;p27" descr="Hình ảnh Khăn Quàng đỏ Giáo Viên Học Sinh Ngày Giáo Dục, đồng Phục Học Sinh,  Cô Bé, Học Hỏi Vector và PNG với nền trong suốt để tải xuống miễn phí"/>
          <p:cNvPicPr preferRelativeResize="0"/>
          <p:nvPr/>
        </p:nvPicPr>
        <p:blipFill rotWithShape="1">
          <a:blip r:embed="rId3">
            <a:alphaModFix/>
          </a:blip>
          <a:srcRect l="24500" t="13463" r="23000" b="11869"/>
          <a:stretch/>
        </p:blipFill>
        <p:spPr>
          <a:xfrm flipH="1">
            <a:off x="10124841" y="4183971"/>
            <a:ext cx="1676400" cy="2514599"/>
          </a:xfrm>
          <a:prstGeom prst="rect">
            <a:avLst/>
          </a:prstGeom>
          <a:noFill/>
          <a:ln>
            <a:noFill/>
          </a:ln>
        </p:spPr>
      </p:pic>
      <p:pic>
        <p:nvPicPr>
          <p:cNvPr id="367" name="Google Shape;367;p27" descr="Hình ảnh Tặng Quà Các ông Già, Người đàn ông Clipart, Kính Trọng Cha Mẹ, Ấm  Gia đình Vector và PNG với nền trong suốt để tải xuống miễn phí"/>
          <p:cNvPicPr preferRelativeResize="0"/>
          <p:nvPr/>
        </p:nvPicPr>
        <p:blipFill rotWithShape="1">
          <a:blip r:embed="rId4">
            <a:alphaModFix/>
          </a:blip>
          <a:srcRect/>
          <a:stretch/>
        </p:blipFill>
        <p:spPr>
          <a:xfrm>
            <a:off x="-381000" y="3722022"/>
            <a:ext cx="3099323" cy="3099324"/>
          </a:xfrm>
          <a:prstGeom prst="rect">
            <a:avLst/>
          </a:prstGeom>
          <a:noFill/>
          <a:ln>
            <a:noFill/>
          </a:ln>
        </p:spPr>
      </p:pic>
      <p:sp>
        <p:nvSpPr>
          <p:cNvPr id="368" name="Google Shape;368;p27"/>
          <p:cNvSpPr/>
          <p:nvPr/>
        </p:nvSpPr>
        <p:spPr>
          <a:xfrm>
            <a:off x="1676400" y="2379714"/>
            <a:ext cx="3099323" cy="2090744"/>
          </a:xfrm>
          <a:prstGeom prst="wedgeEllipseCallout">
            <a:avLst>
              <a:gd name="adj1" fmla="val -40647"/>
              <a:gd name="adj2" fmla="val 51576"/>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a:solidFill>
                  <a:schemeClr val="dk1"/>
                </a:solidFill>
                <a:latin typeface="UTM Avo" panose="02040603050506020204" pitchFamily="18" charset="0"/>
                <a:sym typeface="Arial"/>
              </a:rPr>
              <a:t>Cháu hát rất hay!</a:t>
            </a:r>
            <a:endParaRPr sz="2600">
              <a:solidFill>
                <a:schemeClr val="dk1"/>
              </a:solidFill>
              <a:latin typeface="UTM Avo" panose="02040603050506020204" pitchFamily="18" charset="0"/>
              <a:sym typeface="Arial"/>
            </a:endParaRPr>
          </a:p>
        </p:txBody>
      </p:sp>
      <p:sp>
        <p:nvSpPr>
          <p:cNvPr id="369" name="Google Shape;369;p27"/>
          <p:cNvSpPr/>
          <p:nvPr/>
        </p:nvSpPr>
        <p:spPr>
          <a:xfrm>
            <a:off x="8032652" y="2968282"/>
            <a:ext cx="2767438" cy="1180703"/>
          </a:xfrm>
          <a:prstGeom prst="wedgeRoundRectCallout">
            <a:avLst>
              <a:gd name="adj1" fmla="val 45343"/>
              <a:gd name="adj2" fmla="val 66422"/>
              <a:gd name="adj3" fmla="val 16667"/>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a:solidFill>
                  <a:schemeClr val="dk1"/>
                </a:solidFill>
                <a:latin typeface="UTM Avo" panose="02040603050506020204" pitchFamily="18" charset="0"/>
                <a:sym typeface="Arial"/>
              </a:rPr>
              <a:t>Cháu cảm ơn ông bà ạ.</a:t>
            </a:r>
            <a:endParaRPr sz="2600">
              <a:solidFill>
                <a:schemeClr val="dk1"/>
              </a:solidFill>
              <a:latin typeface="UTM Avo" panose="020406030505060202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800"/>
                                        <p:tgtEl>
                                          <p:spTgt spid="365"/>
                                        </p:tgtEl>
                                      </p:cBhvr>
                                    </p:animEffect>
                                  </p:childTnLst>
                                </p:cTn>
                              </p:par>
                            </p:childTnLst>
                          </p:cTn>
                        </p:par>
                        <p:par>
                          <p:cTn id="8" fill="hold">
                            <p:stCondLst>
                              <p:cond delay="800"/>
                            </p:stCondLst>
                            <p:childTnLst>
                              <p:par>
                                <p:cTn id="9" presetID="10" presetClass="entr" presetSubtype="0" fill="hold" nodeType="afterEffect">
                                  <p:stCondLst>
                                    <p:cond delay="500"/>
                                  </p:stCondLst>
                                  <p:childTnLst>
                                    <p:set>
                                      <p:cBhvr>
                                        <p:cTn id="10" dur="1" fill="hold">
                                          <p:stCondLst>
                                            <p:cond delay="0"/>
                                          </p:stCondLst>
                                        </p:cTn>
                                        <p:tgtEl>
                                          <p:spTgt spid="367"/>
                                        </p:tgtEl>
                                        <p:attrNameLst>
                                          <p:attrName>style.visibility</p:attrName>
                                        </p:attrNameLst>
                                      </p:cBhvr>
                                      <p:to>
                                        <p:strVal val="visible"/>
                                      </p:to>
                                    </p:set>
                                    <p:animEffect transition="in" filter="fade">
                                      <p:cBhvr>
                                        <p:cTn id="11" dur="500"/>
                                        <p:tgtEl>
                                          <p:spTgt spid="367"/>
                                        </p:tgtEl>
                                      </p:cBhvr>
                                    </p:animEffect>
                                  </p:childTnLst>
                                </p:cTn>
                              </p:par>
                              <p:par>
                                <p:cTn id="12" presetID="10" presetClass="entr" presetSubtype="0" fill="hold" nodeType="withEffect">
                                  <p:stCondLst>
                                    <p:cond delay="500"/>
                                  </p:stCondLst>
                                  <p:childTnLst>
                                    <p:set>
                                      <p:cBhvr>
                                        <p:cTn id="13" dur="1" fill="hold">
                                          <p:stCondLst>
                                            <p:cond delay="0"/>
                                          </p:stCondLst>
                                        </p:cTn>
                                        <p:tgtEl>
                                          <p:spTgt spid="366"/>
                                        </p:tgtEl>
                                        <p:attrNameLst>
                                          <p:attrName>style.visibility</p:attrName>
                                        </p:attrNameLst>
                                      </p:cBhvr>
                                      <p:to>
                                        <p:strVal val="visible"/>
                                      </p:to>
                                    </p:set>
                                    <p:animEffect transition="in" filter="fade">
                                      <p:cBhvr>
                                        <p:cTn id="14" dur="500"/>
                                        <p:tgtEl>
                                          <p:spTgt spid="36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8"/>
                                        </p:tgtEl>
                                        <p:attrNameLst>
                                          <p:attrName>style.visibility</p:attrName>
                                        </p:attrNameLst>
                                      </p:cBhvr>
                                      <p:to>
                                        <p:strVal val="visible"/>
                                      </p:to>
                                    </p:set>
                                    <p:animEffect transition="in" filter="fade">
                                      <p:cBhvr>
                                        <p:cTn id="19" dur="500"/>
                                        <p:tgtEl>
                                          <p:spTgt spid="36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69"/>
                                        </p:tgtEl>
                                        <p:attrNameLst>
                                          <p:attrName>style.visibility</p:attrName>
                                        </p:attrNameLst>
                                      </p:cBhvr>
                                      <p:to>
                                        <p:strVal val="visible"/>
                                      </p:to>
                                    </p:set>
                                    <p:animEffect transition="in" filter="fade">
                                      <p:cBhvr>
                                        <p:cTn id="24" dur="5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8"/>
          <p:cNvSpPr/>
          <p:nvPr/>
        </p:nvSpPr>
        <p:spPr>
          <a:xfrm>
            <a:off x="1371600" y="771960"/>
            <a:ext cx="10058400" cy="10925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00FF"/>
                </a:solidFill>
                <a:latin typeface="UTM Avo" panose="02040603050506020204" pitchFamily="18" charset="0"/>
                <a:sym typeface="Arial"/>
              </a:rPr>
              <a:t>2. Nói lời ông bà khen Hà và lời đáp của Hà.</a:t>
            </a:r>
            <a:endParaRPr sz="3000">
              <a:latin typeface="UTM Avo" panose="02040603050506020204" pitchFamily="18" charset="0"/>
            </a:endParaRPr>
          </a:p>
          <a:p>
            <a:pPr marL="0" marR="0" lvl="0" indent="0" algn="l" rtl="0">
              <a:spcBef>
                <a:spcPts val="600"/>
              </a:spcBef>
              <a:spcAft>
                <a:spcPts val="0"/>
              </a:spcAft>
              <a:buNone/>
            </a:pPr>
            <a:r>
              <a:rPr lang="en-US" sz="3000" b="1">
                <a:solidFill>
                  <a:srgbClr val="0000FF"/>
                </a:solidFill>
                <a:latin typeface="UTM Avo" panose="02040603050506020204" pitchFamily="18" charset="0"/>
                <a:sym typeface="Arial"/>
              </a:rPr>
              <a:t>b) Khi Hà được cô khen tiến bộ trong học tập.</a:t>
            </a:r>
            <a:endParaRPr sz="3000">
              <a:latin typeface="UTM Avo" panose="02040603050506020204" pitchFamily="18" charset="0"/>
            </a:endParaRPr>
          </a:p>
        </p:txBody>
      </p:sp>
      <p:pic>
        <p:nvPicPr>
          <p:cNvPr id="375" name="Google Shape;375;p28" descr="Hình ảnh Khăn Quàng đỏ Giáo Viên Học Sinh Ngày Giáo Dục, đồng Phục Học Sinh,  Cô Bé, Học Hỏi Vector và PNG với nền trong suốt để tải xuống miễn phí"/>
          <p:cNvPicPr preferRelativeResize="0"/>
          <p:nvPr/>
        </p:nvPicPr>
        <p:blipFill rotWithShape="1">
          <a:blip r:embed="rId3">
            <a:alphaModFix/>
          </a:blip>
          <a:srcRect l="24500" t="13463" r="23000" b="11869"/>
          <a:stretch/>
        </p:blipFill>
        <p:spPr>
          <a:xfrm flipH="1">
            <a:off x="10124841" y="4111401"/>
            <a:ext cx="1676400" cy="2514599"/>
          </a:xfrm>
          <a:prstGeom prst="rect">
            <a:avLst/>
          </a:prstGeom>
          <a:noFill/>
          <a:ln>
            <a:noFill/>
          </a:ln>
        </p:spPr>
      </p:pic>
      <p:pic>
        <p:nvPicPr>
          <p:cNvPr id="376" name="Google Shape;376;p28" descr="Hình ảnh Tặng Quà Các ông Già, Người đàn ông Clipart, Kính Trọng Cha Mẹ, Ấm  Gia đình Vector và PNG với nền trong suốt để tải xuống miễn phí"/>
          <p:cNvPicPr preferRelativeResize="0"/>
          <p:nvPr/>
        </p:nvPicPr>
        <p:blipFill rotWithShape="1">
          <a:blip r:embed="rId4">
            <a:alphaModFix/>
          </a:blip>
          <a:srcRect/>
          <a:stretch/>
        </p:blipFill>
        <p:spPr>
          <a:xfrm>
            <a:off x="-381000" y="3852656"/>
            <a:ext cx="3099323" cy="3099324"/>
          </a:xfrm>
          <a:prstGeom prst="rect">
            <a:avLst/>
          </a:prstGeom>
          <a:noFill/>
          <a:ln>
            <a:noFill/>
          </a:ln>
        </p:spPr>
      </p:pic>
      <p:sp>
        <p:nvSpPr>
          <p:cNvPr id="377" name="Google Shape;377;p28"/>
          <p:cNvSpPr/>
          <p:nvPr/>
        </p:nvSpPr>
        <p:spPr>
          <a:xfrm>
            <a:off x="1676400" y="2307144"/>
            <a:ext cx="4724400" cy="2090744"/>
          </a:xfrm>
          <a:prstGeom prst="wedgeEllipseCallout">
            <a:avLst>
              <a:gd name="adj1" fmla="val -40647"/>
              <a:gd name="adj2" fmla="val 51576"/>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dirty="0" err="1">
                <a:solidFill>
                  <a:schemeClr val="dk1"/>
                </a:solidFill>
                <a:latin typeface="UTM Avo" panose="02040603050506020204" pitchFamily="18" charset="0"/>
                <a:sym typeface="Arial"/>
              </a:rPr>
              <a:t>Cháu</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của</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ông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bà</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giỏi</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quá</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Ông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bà</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tự</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hào</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về</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cháu</a:t>
            </a:r>
            <a:r>
              <a:rPr lang="en-US" sz="2600" dirty="0">
                <a:solidFill>
                  <a:schemeClr val="tx1"/>
                </a:solidFill>
                <a:latin typeface="UTM Avo" panose="02040603050506020204" pitchFamily="18" charset="0"/>
              </a:rPr>
              <a:t>!</a:t>
            </a:r>
            <a:endParaRPr sz="2600" dirty="0">
              <a:solidFill>
                <a:schemeClr val="tx1"/>
              </a:solidFill>
              <a:latin typeface="UTM Avo" panose="02040603050506020204" pitchFamily="18" charset="0"/>
              <a:sym typeface="Arial"/>
            </a:endParaRPr>
          </a:p>
        </p:txBody>
      </p:sp>
      <p:sp>
        <p:nvSpPr>
          <p:cNvPr id="378" name="Google Shape;378;p28"/>
          <p:cNvSpPr/>
          <p:nvPr/>
        </p:nvSpPr>
        <p:spPr>
          <a:xfrm>
            <a:off x="6995886" y="2133599"/>
            <a:ext cx="3519714" cy="2090743"/>
          </a:xfrm>
          <a:prstGeom prst="wedgeRoundRectCallout">
            <a:avLst>
              <a:gd name="adj1" fmla="val 45343"/>
              <a:gd name="adj2" fmla="val 66422"/>
              <a:gd name="adj3" fmla="val 16667"/>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Cháu</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cảm</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ơn</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ông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bà</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Cháu</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sẽ</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cố</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gắng</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nhiều</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hơn</a:t>
            </a:r>
            <a:r>
              <a:rPr lang="en-US" sz="2600" dirty="0">
                <a:solidFill>
                  <a:schemeClr val="dk1"/>
                </a:solidFill>
                <a:latin typeface="UTM Avo" panose="02040603050506020204" pitchFamily="18" charset="0"/>
                <a:sym typeface="Arial"/>
              </a:rPr>
              <a:t> </a:t>
            </a:r>
            <a:r>
              <a:rPr lang="en-US" sz="2600" dirty="0" err="1">
                <a:solidFill>
                  <a:schemeClr val="dk1"/>
                </a:solidFill>
                <a:latin typeface="UTM Avo" panose="02040603050506020204" pitchFamily="18" charset="0"/>
                <a:sym typeface="Arial"/>
              </a:rPr>
              <a:t>nữa</a:t>
            </a:r>
            <a:r>
              <a:rPr lang="en-US" sz="2600" dirty="0">
                <a:solidFill>
                  <a:schemeClr val="dk1"/>
                </a:solidFill>
                <a:latin typeface="UTM Avo" panose="02040603050506020204" pitchFamily="18" charset="0"/>
                <a:sym typeface="Arial"/>
              </a:rPr>
              <a:t> ạ!</a:t>
            </a:r>
            <a:endParaRPr sz="2600" dirty="0">
              <a:solidFill>
                <a:schemeClr val="dk1"/>
              </a:solidFill>
              <a:latin typeface="UTM Avo" panose="020406030505060202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800"/>
                                        <p:tgtEl>
                                          <p:spTgt spid="374"/>
                                        </p:tgtEl>
                                      </p:cBhvr>
                                    </p:animEffect>
                                  </p:childTnLst>
                                </p:cTn>
                              </p:par>
                            </p:childTnLst>
                          </p:cTn>
                        </p:par>
                        <p:par>
                          <p:cTn id="8" fill="hold">
                            <p:stCondLst>
                              <p:cond delay="800"/>
                            </p:stCondLst>
                            <p:childTnLst>
                              <p:par>
                                <p:cTn id="9" presetID="10" presetClass="entr" presetSubtype="0" fill="hold" nodeType="afterEffect">
                                  <p:stCondLst>
                                    <p:cond delay="500"/>
                                  </p:stCondLst>
                                  <p:childTnLst>
                                    <p:set>
                                      <p:cBhvr>
                                        <p:cTn id="10" dur="1" fill="hold">
                                          <p:stCondLst>
                                            <p:cond delay="0"/>
                                          </p:stCondLst>
                                        </p:cTn>
                                        <p:tgtEl>
                                          <p:spTgt spid="376"/>
                                        </p:tgtEl>
                                        <p:attrNameLst>
                                          <p:attrName>style.visibility</p:attrName>
                                        </p:attrNameLst>
                                      </p:cBhvr>
                                      <p:to>
                                        <p:strVal val="visible"/>
                                      </p:to>
                                    </p:set>
                                    <p:animEffect transition="in" filter="fade">
                                      <p:cBhvr>
                                        <p:cTn id="11" dur="500"/>
                                        <p:tgtEl>
                                          <p:spTgt spid="376"/>
                                        </p:tgtEl>
                                      </p:cBhvr>
                                    </p:animEffect>
                                  </p:childTnLst>
                                </p:cTn>
                              </p:par>
                              <p:par>
                                <p:cTn id="12" presetID="10" presetClass="entr" presetSubtype="0" fill="hold" nodeType="withEffect">
                                  <p:stCondLst>
                                    <p:cond delay="500"/>
                                  </p:stCondLst>
                                  <p:childTnLst>
                                    <p:set>
                                      <p:cBhvr>
                                        <p:cTn id="13" dur="1" fill="hold">
                                          <p:stCondLst>
                                            <p:cond delay="0"/>
                                          </p:stCondLst>
                                        </p:cTn>
                                        <p:tgtEl>
                                          <p:spTgt spid="375"/>
                                        </p:tgtEl>
                                        <p:attrNameLst>
                                          <p:attrName>style.visibility</p:attrName>
                                        </p:attrNameLst>
                                      </p:cBhvr>
                                      <p:to>
                                        <p:strVal val="visible"/>
                                      </p:to>
                                    </p:set>
                                    <p:animEffect transition="in" filter="fade">
                                      <p:cBhvr>
                                        <p:cTn id="14" dur="500"/>
                                        <p:tgtEl>
                                          <p:spTgt spid="375"/>
                                        </p:tgtEl>
                                      </p:cBhvr>
                                    </p:animEffect>
                                  </p:childTnLst>
                                </p:cTn>
                              </p:par>
                            </p:childTnLst>
                          </p:cTn>
                        </p:par>
                        <p:par>
                          <p:cTn id="15" fill="hold">
                            <p:stCondLst>
                              <p:cond delay="1800"/>
                            </p:stCondLst>
                            <p:childTnLst>
                              <p:par>
                                <p:cTn id="16" presetID="10" presetClass="entr" presetSubtype="0" fill="hold" nodeType="afterEffect">
                                  <p:stCondLst>
                                    <p:cond delay="0"/>
                                  </p:stCondLst>
                                  <p:childTnLst>
                                    <p:set>
                                      <p:cBhvr>
                                        <p:cTn id="17" dur="1" fill="hold">
                                          <p:stCondLst>
                                            <p:cond delay="0"/>
                                          </p:stCondLst>
                                        </p:cTn>
                                        <p:tgtEl>
                                          <p:spTgt spid="377"/>
                                        </p:tgtEl>
                                        <p:attrNameLst>
                                          <p:attrName>style.visibility</p:attrName>
                                        </p:attrNameLst>
                                      </p:cBhvr>
                                      <p:to>
                                        <p:strVal val="visible"/>
                                      </p:to>
                                    </p:set>
                                    <p:animEffect transition="in" filter="fade">
                                      <p:cBhvr>
                                        <p:cTn id="18" dur="500"/>
                                        <p:tgtEl>
                                          <p:spTgt spid="377"/>
                                        </p:tgtEl>
                                      </p:cBhvr>
                                    </p:animEffect>
                                  </p:childTnLst>
                                </p:cTn>
                              </p:par>
                            </p:childTnLst>
                          </p:cTn>
                        </p:par>
                        <p:par>
                          <p:cTn id="19" fill="hold">
                            <p:stCondLst>
                              <p:cond delay="2300"/>
                            </p:stCondLst>
                            <p:childTnLst>
                              <p:par>
                                <p:cTn id="20" presetID="10" presetClass="entr" presetSubtype="0" fill="hold" nodeType="afterEffect">
                                  <p:stCondLst>
                                    <p:cond delay="0"/>
                                  </p:stCondLst>
                                  <p:childTnLst>
                                    <p:set>
                                      <p:cBhvr>
                                        <p:cTn id="21" dur="1" fill="hold">
                                          <p:stCondLst>
                                            <p:cond delay="0"/>
                                          </p:stCondLst>
                                        </p:cTn>
                                        <p:tgtEl>
                                          <p:spTgt spid="378"/>
                                        </p:tgtEl>
                                        <p:attrNameLst>
                                          <p:attrName>style.visibility</p:attrName>
                                        </p:attrNameLst>
                                      </p:cBhvr>
                                      <p:to>
                                        <p:strVal val="visible"/>
                                      </p:to>
                                    </p:set>
                                    <p:animEffect transition="in" filter="fade">
                                      <p:cBhvr>
                                        <p:cTn id="22" dur="5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9"/>
          <p:cNvSpPr/>
          <p:nvPr/>
        </p:nvSpPr>
        <p:spPr>
          <a:xfrm>
            <a:off x="3204028" y="344302"/>
            <a:ext cx="574882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UTM Avo" panose="02040603050506020204" pitchFamily="18" charset="0"/>
                <a:sym typeface="Arial"/>
              </a:rPr>
              <a:t>Sáng kiến của bé Hà</a:t>
            </a:r>
            <a:endParaRPr sz="3600" b="1">
              <a:solidFill>
                <a:srgbClr val="FF0000"/>
              </a:solidFill>
              <a:latin typeface="UTM Avo" panose="02040603050506020204" pitchFamily="18" charset="0"/>
              <a:sym typeface="Arial"/>
            </a:endParaRPr>
          </a:p>
        </p:txBody>
      </p:sp>
      <p:sp>
        <p:nvSpPr>
          <p:cNvPr id="384" name="Google Shape;384;p29"/>
          <p:cNvSpPr/>
          <p:nvPr/>
        </p:nvSpPr>
        <p:spPr>
          <a:xfrm>
            <a:off x="609600" y="961793"/>
            <a:ext cx="11430000" cy="5586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1. Ở </a:t>
            </a:r>
            <a:r>
              <a:rPr lang="en-US" sz="2100" dirty="0" err="1">
                <a:solidFill>
                  <a:schemeClr val="dk1"/>
                </a:solidFill>
                <a:latin typeface="UTM Avo" panose="02040603050506020204" pitchFamily="18" charset="0"/>
                <a:sym typeface="Arial"/>
              </a:rPr>
              <a:t>lớp</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cũng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như</a:t>
            </a:r>
            <a:r>
              <a:rPr lang="en-US" sz="2100" dirty="0">
                <a:solidFill>
                  <a:schemeClr val="dk1"/>
                </a:solidFill>
                <a:latin typeface="UTM Avo" panose="02040603050506020204" pitchFamily="18" charset="0"/>
                <a:sym typeface="Arial"/>
              </a:rPr>
              <a:t> ở </a:t>
            </a:r>
            <a:r>
              <a:rPr lang="en-US" sz="2100" dirty="0" err="1">
                <a:solidFill>
                  <a:schemeClr val="dk1"/>
                </a:solidFill>
                <a:latin typeface="UTM Avo" panose="02040603050506020204" pitchFamily="18" charset="0"/>
                <a:sym typeface="Arial"/>
              </a:rPr>
              <a:t>nhà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bé</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được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coi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một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cây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sáng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kiến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Một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hôm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hỏi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ơi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sao</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không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của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nhỉ</a:t>
            </a:r>
            <a:r>
              <a:rPr lang="en-US" sz="2100" dirty="0">
                <a:solidFill>
                  <a:schemeClr val="dk1"/>
                </a:solidFill>
                <a:latin typeface="UTM Avo" panose="02040603050506020204" pitchFamily="18" charset="0"/>
                <a:sym typeface="Arial"/>
              </a:rPr>
              <a:t>? </a:t>
            </a:r>
            <a:endParaRPr sz="2100" dirty="0">
              <a:latin typeface="UTM Avo" panose="02040603050506020204" pitchFamily="18" charset="0"/>
            </a:endParaRPr>
          </a:p>
          <a:p>
            <a:pPr marL="0" marR="0" lvl="0" indent="0" algn="l" rtl="0">
              <a:spcBef>
                <a:spcPts val="0"/>
              </a:spcBef>
              <a:spcAft>
                <a:spcPts val="0"/>
              </a:spcAft>
              <a:buNone/>
            </a:pPr>
            <a:r>
              <a:rPr lang="en-US" sz="2100" dirty="0" err="1">
                <a:solidFill>
                  <a:schemeClr val="dk1"/>
                </a:solidFill>
                <a:latin typeface="UTM Avo" panose="02040603050506020204" pitchFamily="18" charset="0"/>
                <a:sym typeface="Arial"/>
              </a:rPr>
              <a:t>Thấy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ngạc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nhiên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bèn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giải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thích</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 Con </a:t>
            </a:r>
            <a:r>
              <a:rPr lang="en-US" sz="2100" dirty="0" err="1">
                <a:solidFill>
                  <a:schemeClr val="dk1"/>
                </a:solidFill>
                <a:latin typeface="UTM Avo" panose="02040603050506020204" pitchFamily="18" charset="0"/>
                <a:sym typeface="Arial"/>
              </a:rPr>
              <a:t>đã</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1 </a:t>
            </a:r>
            <a:r>
              <a:rPr lang="en-US" sz="2100" dirty="0" err="1">
                <a:solidFill>
                  <a:schemeClr val="dk1"/>
                </a:solidFill>
                <a:latin typeface="UTM Avo" panose="02040603050506020204" pitchFamily="18" charset="0"/>
                <a:sym typeface="Arial"/>
              </a:rPr>
              <a:t>tháng</a:t>
            </a:r>
            <a:r>
              <a:rPr lang="en-US" sz="2100" dirty="0">
                <a:solidFill>
                  <a:schemeClr val="dk1"/>
                </a:solidFill>
                <a:latin typeface="UTM Avo" panose="02040603050506020204" pitchFamily="18" charset="0"/>
                <a:sym typeface="Arial"/>
              </a:rPr>
              <a:t> 6.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nhân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1 </a:t>
            </a:r>
            <a:r>
              <a:rPr lang="en-US" sz="2100" dirty="0" err="1">
                <a:solidFill>
                  <a:schemeClr val="dk1"/>
                </a:solidFill>
                <a:latin typeface="UTM Avo" panose="02040603050506020204" pitchFamily="18" charset="0"/>
                <a:sym typeface="Arial"/>
              </a:rPr>
              <a:t>tháng</a:t>
            </a:r>
            <a:r>
              <a:rPr lang="en-US" sz="2100" dirty="0">
                <a:solidFill>
                  <a:schemeClr val="dk1"/>
                </a:solidFill>
                <a:latin typeface="UTM Avo" panose="02040603050506020204" pitchFamily="18" charset="0"/>
                <a:sym typeface="Arial"/>
              </a:rPr>
              <a:t> 5. </a:t>
            </a:r>
            <a:r>
              <a:rPr lang="en-US" sz="2100" dirty="0" err="1">
                <a:solidFill>
                  <a:schemeClr val="dk1"/>
                </a:solidFill>
                <a:latin typeface="UTM Avo" panose="02040603050506020204" pitchFamily="18" charset="0"/>
                <a:sym typeface="Arial"/>
              </a:rPr>
              <a:t>Mẹ</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8 </a:t>
            </a:r>
            <a:r>
              <a:rPr lang="en-US" sz="2100" dirty="0" err="1">
                <a:solidFill>
                  <a:schemeClr val="dk1"/>
                </a:solidFill>
                <a:latin typeface="UTM Avo" panose="02040603050506020204" pitchFamily="18" charset="0"/>
                <a:sym typeface="Arial"/>
              </a:rPr>
              <a:t>tháng</a:t>
            </a:r>
            <a:r>
              <a:rPr lang="en-US" sz="2100" dirty="0">
                <a:solidFill>
                  <a:schemeClr val="dk1"/>
                </a:solidFill>
                <a:latin typeface="UTM Avo" panose="02040603050506020204" pitchFamily="18" charset="0"/>
                <a:sym typeface="Arial"/>
              </a:rPr>
              <a:t> 3. </a:t>
            </a:r>
            <a:r>
              <a:rPr lang="en-US" sz="2100" dirty="0" err="1">
                <a:solidFill>
                  <a:schemeClr val="dk1"/>
                </a:solidFill>
                <a:latin typeface="UTM Avo" panose="02040603050506020204" pitchFamily="18" charset="0"/>
                <a:sym typeface="Arial"/>
              </a:rPr>
              <a:t>Còn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thì</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chưa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lễ</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nào</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cả</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Hai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con </a:t>
            </a:r>
            <a:r>
              <a:rPr lang="en-US" sz="2100" dirty="0" err="1">
                <a:solidFill>
                  <a:schemeClr val="dk1"/>
                </a:solidFill>
                <a:latin typeface="UTM Avo" panose="02040603050506020204" pitchFamily="18" charset="0"/>
                <a:sym typeface="Arial"/>
              </a:rPr>
              <a:t>bàn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nhau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lấy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ngay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lập</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hằng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năm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làm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của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vì</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khi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trời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bắt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đầu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rét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mọi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người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cần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chăm</a:t>
            </a:r>
            <a:r>
              <a:rPr lang="en-US" sz="2100" dirty="0">
                <a:solidFill>
                  <a:schemeClr val="dk1"/>
                </a:solidFill>
                <a:latin typeface="UTM Avo" panose="02040603050506020204" pitchFamily="18" charset="0"/>
                <a:sym typeface="Arial"/>
              </a:rPr>
              <a:t> lo </a:t>
            </a:r>
            <a:r>
              <a:rPr lang="en-US" sz="2100" dirty="0" err="1">
                <a:solidFill>
                  <a:schemeClr val="dk1"/>
                </a:solidFill>
                <a:latin typeface="UTM Avo" panose="02040603050506020204" pitchFamily="18" charset="0"/>
                <a:sym typeface="Arial"/>
              </a:rPr>
              <a:t>cho</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sức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khoẻ</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của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các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cụ</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già</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2.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lập</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đến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gần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nghĩ</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mãi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chưa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biết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nên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chuẩn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bị</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quà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gì</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tặng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khẽ</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nói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vào</a:t>
            </a:r>
            <a:r>
              <a:rPr lang="en-US" sz="2100" dirty="0">
                <a:solidFill>
                  <a:schemeClr val="dk1"/>
                </a:solidFill>
                <a:latin typeface="UTM Avo" panose="02040603050506020204" pitchFamily="18" charset="0"/>
                <a:sym typeface="Arial"/>
              </a:rPr>
              <a:t> tai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điều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gì</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đó</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ngả</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đầu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vào</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vai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 Con </a:t>
            </a:r>
            <a:r>
              <a:rPr lang="en-US" sz="2100" dirty="0" err="1">
                <a:solidFill>
                  <a:schemeClr val="dk1"/>
                </a:solidFill>
                <a:latin typeface="UTM Avo" panose="02040603050506020204" pitchFamily="18" charset="0"/>
                <a:sym typeface="Arial"/>
              </a:rPr>
              <a:t>sẽ</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cố</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gắng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bố</a:t>
            </a:r>
            <a:r>
              <a:rPr lang="en-US" sz="2100" dirty="0">
                <a:solidFill>
                  <a:schemeClr val="dk1"/>
                </a:solidFill>
                <a:latin typeface="UTM Avo" panose="02040603050506020204" pitchFamily="18" charset="0"/>
                <a:sym typeface="Arial"/>
              </a:rPr>
              <a:t> ạ.</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3. </a:t>
            </a:r>
            <a:r>
              <a:rPr lang="en-US" sz="2100" dirty="0" err="1">
                <a:solidFill>
                  <a:schemeClr val="dk1"/>
                </a:solidFill>
                <a:latin typeface="UTM Avo" panose="02040603050506020204" pitchFamily="18" charset="0"/>
                <a:sym typeface="Arial"/>
              </a:rPr>
              <a:t>Đến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ngày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lập</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các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cô</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các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chú</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đều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về</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chúc</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thọ</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cảm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động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lắm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bảo</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 Con </a:t>
            </a:r>
            <a:r>
              <a:rPr lang="en-US" sz="2100" dirty="0" err="1">
                <a:solidFill>
                  <a:schemeClr val="dk1"/>
                </a:solidFill>
                <a:latin typeface="UTM Avo" panose="02040603050506020204" pitchFamily="18" charset="0"/>
                <a:sym typeface="Arial"/>
              </a:rPr>
              <a:t>cháu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vui</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hiếu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thảo</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thế</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này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sẽ</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sống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trăm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tuổi</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thì</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lấy</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bé</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nói</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l" rtl="0">
              <a:spcBef>
                <a:spcPts val="0"/>
              </a:spcBef>
              <a:spcAft>
                <a:spcPts val="0"/>
              </a:spcAft>
              <a:buNone/>
            </a:pP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Món</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quà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ông</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thích</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nhất</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hôm</a:t>
            </a:r>
            <a:r>
              <a:rPr lang="en-US" sz="2100" dirty="0">
                <a:solidFill>
                  <a:schemeClr val="dk1"/>
                </a:solidFill>
                <a:latin typeface="UTM Avo" panose="02040603050506020204" pitchFamily="18" charset="0"/>
                <a:sym typeface="Arial"/>
              </a:rPr>
              <a:t> nay </a:t>
            </a:r>
            <a:r>
              <a:rPr lang="en-US" sz="2100" dirty="0" err="1">
                <a:solidFill>
                  <a:schemeClr val="dk1"/>
                </a:solidFill>
                <a:latin typeface="UTM Avo" panose="02040603050506020204" pitchFamily="18" charset="0"/>
                <a:sym typeface="Arial"/>
              </a:rPr>
              <a:t>là</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chùm</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điểm</a:t>
            </a:r>
            <a:r>
              <a:rPr lang="en-US" sz="2100" dirty="0">
                <a:solidFill>
                  <a:schemeClr val="dk1"/>
                </a:solidFill>
                <a:latin typeface="UTM Avo" panose="02040603050506020204" pitchFamily="18" charset="0"/>
                <a:sym typeface="Arial"/>
              </a:rPr>
              <a:t> 10 </a:t>
            </a:r>
            <a:r>
              <a:rPr lang="en-US" sz="2100" dirty="0" err="1">
                <a:solidFill>
                  <a:schemeClr val="dk1"/>
                </a:solidFill>
                <a:latin typeface="UTM Avo" panose="02040603050506020204" pitchFamily="18" charset="0"/>
                <a:sym typeface="Arial"/>
              </a:rPr>
              <a:t>của</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cháu</a:t>
            </a:r>
            <a:r>
              <a:rPr lang="en-US" sz="2100" dirty="0">
                <a:solidFill>
                  <a:schemeClr val="dk1"/>
                </a:solidFill>
                <a:latin typeface="UTM Avo" panose="02040603050506020204" pitchFamily="18" charset="0"/>
                <a:sym typeface="Arial"/>
              </a:rPr>
              <a:t> </a:t>
            </a:r>
            <a:r>
              <a:rPr lang="en-US" sz="2100" dirty="0" err="1">
                <a:solidFill>
                  <a:schemeClr val="dk1"/>
                </a:solidFill>
                <a:latin typeface="UTM Avo" panose="02040603050506020204" pitchFamily="18" charset="0"/>
                <a:sym typeface="Arial"/>
              </a:rPr>
              <a:t>đấy</a:t>
            </a:r>
            <a:r>
              <a:rPr lang="en-US" sz="2100" dirty="0">
                <a:solidFill>
                  <a:schemeClr val="dk1"/>
                </a:solidFill>
                <a:latin typeface="UTM Avo" panose="02040603050506020204" pitchFamily="18" charset="0"/>
                <a:sym typeface="Arial"/>
              </a:rPr>
              <a:t>.</a:t>
            </a:r>
            <a:endParaRPr sz="2100" dirty="0">
              <a:latin typeface="UTM Avo" panose="02040603050506020204" pitchFamily="18" charset="0"/>
            </a:endParaRPr>
          </a:p>
          <a:p>
            <a:pPr marL="0" marR="0" lvl="0" indent="0" algn="r" rtl="0">
              <a:spcBef>
                <a:spcPts val="0"/>
              </a:spcBef>
              <a:spcAft>
                <a:spcPts val="0"/>
              </a:spcAft>
              <a:buNone/>
            </a:pPr>
            <a:r>
              <a:rPr lang="en-US" sz="2100" dirty="0">
                <a:solidFill>
                  <a:schemeClr val="dk1"/>
                </a:solidFill>
                <a:latin typeface="UTM Avo" panose="02040603050506020204" pitchFamily="18" charset="0"/>
                <a:sym typeface="Arial"/>
              </a:rPr>
              <a:t>Theo HỒ PHƯƠNG</a:t>
            </a:r>
            <a:endParaRPr sz="2100" dirty="0">
              <a:solidFill>
                <a:schemeClr val="dk1"/>
              </a:solidFill>
              <a:latin typeface="UTM Avo" panose="02040603050506020204" pitchFamily="18" charset="0"/>
              <a:sym typeface="Arial"/>
            </a:endParaRPr>
          </a:p>
        </p:txBody>
      </p:sp>
      <p:sp>
        <p:nvSpPr>
          <p:cNvPr id="385" name="Google Shape;385;p29"/>
          <p:cNvSpPr/>
          <p:nvPr/>
        </p:nvSpPr>
        <p:spPr>
          <a:xfrm>
            <a:off x="8952854" y="5687610"/>
            <a:ext cx="2895600" cy="860287"/>
          </a:xfrm>
          <a:prstGeom prst="flowChartTerminator">
            <a:avLst/>
          </a:prstGeom>
          <a:solidFill>
            <a:srgbClr val="FF3300"/>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UTM Avo" panose="02040603050506020204" pitchFamily="18" charset="0"/>
                <a:ea typeface="Times New Roman"/>
                <a:cs typeface="Times New Roman"/>
                <a:sym typeface="Times New Roman"/>
              </a:rPr>
              <a:t>Đọc toàn bài</a:t>
            </a:r>
            <a:endParaRPr sz="2800" b="1">
              <a:solidFill>
                <a:schemeClr val="lt1"/>
              </a:solidFill>
              <a:latin typeface="UTM Avo" panose="02040603050506020204" pitchFamily="18" charset="0"/>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par>
                                <p:cTn id="8" presetID="10" presetClass="entr" presetSubtype="0" fill="hold" nodeType="withEffect">
                                  <p:stCondLst>
                                    <p:cond delay="0"/>
                                  </p:stCondLst>
                                  <p:childTnLst>
                                    <p:set>
                                      <p:cBhvr>
                                        <p:cTn id="9" dur="1" fill="hold">
                                          <p:stCondLst>
                                            <p:cond delay="0"/>
                                          </p:stCondLst>
                                        </p:cTn>
                                        <p:tgtEl>
                                          <p:spTgt spid="384"/>
                                        </p:tgtEl>
                                        <p:attrNameLst>
                                          <p:attrName>style.visibility</p:attrName>
                                        </p:attrNameLst>
                                      </p:cBhvr>
                                      <p:to>
                                        <p:strVal val="visible"/>
                                      </p:to>
                                    </p:set>
                                    <p:animEffect transition="in" filter="fade">
                                      <p:cBhvr>
                                        <p:cTn id="10" dur="500"/>
                                        <p:tgtEl>
                                          <p:spTgt spid="384"/>
                                        </p:tgtEl>
                                      </p:cBhvr>
                                    </p:animEffect>
                                  </p:childTnLst>
                                </p:cTn>
                              </p:par>
                              <p:par>
                                <p:cTn id="11" presetID="10" presetClass="entr" presetSubtype="0" fill="hold" nodeType="withEffect">
                                  <p:stCondLst>
                                    <p:cond delay="0"/>
                                  </p:stCondLst>
                                  <p:childTnLst>
                                    <p:set>
                                      <p:cBhvr>
                                        <p:cTn id="12" dur="1" fill="hold">
                                          <p:stCondLst>
                                            <p:cond delay="0"/>
                                          </p:stCondLst>
                                        </p:cTn>
                                        <p:tgtEl>
                                          <p:spTgt spid="385"/>
                                        </p:tgtEl>
                                        <p:attrNameLst>
                                          <p:attrName>style.visibility</p:attrName>
                                        </p:attrNameLst>
                                      </p:cBhvr>
                                      <p:to>
                                        <p:strVal val="visible"/>
                                      </p:to>
                                    </p:set>
                                    <p:animEffect transition="in" filter="fade">
                                      <p:cBhvr>
                                        <p:cTn id="13" dur="10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3"/>
          <p:cNvPicPr preferRelativeResize="0"/>
          <p:nvPr/>
        </p:nvPicPr>
        <p:blipFill rotWithShape="1">
          <a:blip r:embed="rId3">
            <a:alphaModFix/>
          </a:blip>
          <a:srcRect/>
          <a:stretch/>
        </p:blipFill>
        <p:spPr>
          <a:xfrm>
            <a:off x="1" y="454715"/>
            <a:ext cx="12191999" cy="6403285"/>
          </a:xfrm>
          <a:prstGeom prst="rect">
            <a:avLst/>
          </a:prstGeom>
          <a:noFill/>
          <a:ln>
            <a:noFill/>
          </a:ln>
        </p:spPr>
      </p:pic>
      <p:pic>
        <p:nvPicPr>
          <p:cNvPr id="122" name="Google Shape;122;p3"/>
          <p:cNvPicPr preferRelativeResize="0"/>
          <p:nvPr/>
        </p:nvPicPr>
        <p:blipFill rotWithShape="1">
          <a:blip r:embed="rId4">
            <a:alphaModFix/>
          </a:blip>
          <a:srcRect l="18499" t="10101" r="20074" b="49999"/>
          <a:stretch/>
        </p:blipFill>
        <p:spPr>
          <a:xfrm>
            <a:off x="4387342" y="646005"/>
            <a:ext cx="3644389" cy="1967989"/>
          </a:xfrm>
          <a:prstGeom prst="rect">
            <a:avLst/>
          </a:prstGeom>
          <a:noFill/>
          <a:ln>
            <a:noFill/>
          </a:ln>
        </p:spPr>
      </p:pic>
      <p:sp>
        <p:nvSpPr>
          <p:cNvPr id="123" name="Google Shape;123;p3"/>
          <p:cNvSpPr txBox="1"/>
          <p:nvPr/>
        </p:nvSpPr>
        <p:spPr>
          <a:xfrm>
            <a:off x="1934379" y="2859053"/>
            <a:ext cx="9077112"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UTM Avo" panose="02040603050506020204" pitchFamily="18" charset="0"/>
                <a:sym typeface="Arial"/>
              </a:rPr>
              <a:t>Các  bạn hải sản dưới biển bị đã bị vướng lưới của bác nông dân đi đánh cá. Hãy cứu các bạn hải sản bằng cách trả lời đúng các câu hỏi nhé.</a:t>
            </a:r>
            <a:endParaRPr sz="2800">
              <a:solidFill>
                <a:schemeClr val="lt1"/>
              </a:solidFill>
              <a:latin typeface="UTM Avo" panose="02040603050506020204" pitchFamily="18" charset="0"/>
              <a:sym typeface="Arial"/>
            </a:endParaRPr>
          </a:p>
        </p:txBody>
      </p:sp>
      <p:pic>
        <p:nvPicPr>
          <p:cNvPr id="124" name="Google Shape;124;p3"/>
          <p:cNvPicPr preferRelativeResize="0"/>
          <p:nvPr/>
        </p:nvPicPr>
        <p:blipFill rotWithShape="1">
          <a:blip r:embed="rId5">
            <a:alphaModFix/>
          </a:blip>
          <a:srcRect l="8400" t="23065" r="4429" b="21184"/>
          <a:stretch/>
        </p:blipFill>
        <p:spPr>
          <a:xfrm>
            <a:off x="5867400" y="4343401"/>
            <a:ext cx="1211070" cy="7745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4"/>
          <p:cNvPicPr preferRelativeResize="0"/>
          <p:nvPr/>
        </p:nvPicPr>
        <p:blipFill rotWithShape="1">
          <a:blip r:embed="rId3">
            <a:alphaModFix/>
          </a:blip>
          <a:srcRect/>
          <a:stretch/>
        </p:blipFill>
        <p:spPr>
          <a:xfrm>
            <a:off x="0" y="447261"/>
            <a:ext cx="12174648" cy="6410738"/>
          </a:xfrm>
          <a:prstGeom prst="rect">
            <a:avLst/>
          </a:prstGeom>
          <a:noFill/>
          <a:ln>
            <a:noFill/>
          </a:ln>
        </p:spPr>
      </p:pic>
      <p:pic>
        <p:nvPicPr>
          <p:cNvPr id="130" name="Google Shape;130;p4">
            <a:hlinkClick r:id="rId4" action="ppaction://hlinksldjump"/>
          </p:cNvPr>
          <p:cNvPicPr preferRelativeResize="0"/>
          <p:nvPr/>
        </p:nvPicPr>
        <p:blipFill rotWithShape="1">
          <a:blip r:embed="rId5">
            <a:alphaModFix/>
          </a:blip>
          <a:srcRect/>
          <a:stretch/>
        </p:blipFill>
        <p:spPr>
          <a:xfrm>
            <a:off x="2992634" y="4184587"/>
            <a:ext cx="1509106" cy="1635654"/>
          </a:xfrm>
          <a:prstGeom prst="rect">
            <a:avLst/>
          </a:prstGeom>
          <a:noFill/>
          <a:ln>
            <a:noFill/>
          </a:ln>
        </p:spPr>
      </p:pic>
      <p:pic>
        <p:nvPicPr>
          <p:cNvPr id="131" name="Google Shape;131;p4">
            <a:hlinkClick r:id="rId6" action="ppaction://hlinksldjump"/>
          </p:cNvPr>
          <p:cNvPicPr preferRelativeResize="0"/>
          <p:nvPr/>
        </p:nvPicPr>
        <p:blipFill rotWithShape="1">
          <a:blip r:embed="rId7">
            <a:alphaModFix/>
          </a:blip>
          <a:srcRect/>
          <a:stretch/>
        </p:blipFill>
        <p:spPr>
          <a:xfrm>
            <a:off x="7766742" y="3542961"/>
            <a:ext cx="1570607" cy="603170"/>
          </a:xfrm>
          <a:prstGeom prst="rect">
            <a:avLst/>
          </a:prstGeom>
          <a:noFill/>
          <a:ln>
            <a:noFill/>
          </a:ln>
        </p:spPr>
      </p:pic>
      <p:pic>
        <p:nvPicPr>
          <p:cNvPr id="132" name="Google Shape;132;p4">
            <a:hlinkClick r:id="rId8" action="ppaction://hlinksldjump"/>
          </p:cNvPr>
          <p:cNvPicPr preferRelativeResize="0"/>
          <p:nvPr/>
        </p:nvPicPr>
        <p:blipFill rotWithShape="1">
          <a:blip r:embed="rId9">
            <a:alphaModFix/>
          </a:blip>
          <a:srcRect/>
          <a:stretch/>
        </p:blipFill>
        <p:spPr>
          <a:xfrm>
            <a:off x="5263392" y="2907288"/>
            <a:ext cx="1460223" cy="1277301"/>
          </a:xfrm>
          <a:prstGeom prst="rect">
            <a:avLst/>
          </a:prstGeom>
          <a:noFill/>
          <a:ln>
            <a:noFill/>
          </a:ln>
        </p:spPr>
      </p:pic>
      <p:pic>
        <p:nvPicPr>
          <p:cNvPr id="133" name="Google Shape;133;p4">
            <a:hlinkClick r:id="rId10" action="ppaction://hlinksldjump"/>
          </p:cNvPr>
          <p:cNvPicPr preferRelativeResize="0"/>
          <p:nvPr/>
        </p:nvPicPr>
        <p:blipFill rotWithShape="1">
          <a:blip r:embed="rId11">
            <a:alphaModFix/>
          </a:blip>
          <a:srcRect/>
          <a:stretch/>
        </p:blipFill>
        <p:spPr>
          <a:xfrm>
            <a:off x="6555575" y="4847984"/>
            <a:ext cx="1805566" cy="1030119"/>
          </a:xfrm>
          <a:prstGeom prst="rect">
            <a:avLst/>
          </a:prstGeom>
          <a:noFill/>
          <a:ln>
            <a:noFill/>
          </a:ln>
        </p:spPr>
      </p:pic>
      <p:pic>
        <p:nvPicPr>
          <p:cNvPr id="134" name="Google Shape;134;p4">
            <a:hlinkClick r:id="rId4" action="ppaction://hlinksldjump"/>
          </p:cNvPr>
          <p:cNvPicPr preferRelativeResize="0"/>
          <p:nvPr/>
        </p:nvPicPr>
        <p:blipFill rotWithShape="1">
          <a:blip r:embed="rId12">
            <a:alphaModFix/>
          </a:blip>
          <a:srcRect l="20620" t="12537" r="5462" b="9613"/>
          <a:stretch/>
        </p:blipFill>
        <p:spPr>
          <a:xfrm>
            <a:off x="5093395" y="1931349"/>
            <a:ext cx="1800212" cy="2214783"/>
          </a:xfrm>
          <a:prstGeom prst="rect">
            <a:avLst/>
          </a:prstGeom>
          <a:noFill/>
          <a:ln>
            <a:noFill/>
          </a:ln>
        </p:spPr>
      </p:pic>
      <p:pic>
        <p:nvPicPr>
          <p:cNvPr id="135" name="Google Shape;135;p4">
            <a:hlinkClick r:id="rId13" action="ppaction://hlinksldjump"/>
          </p:cNvPr>
          <p:cNvPicPr preferRelativeResize="0"/>
          <p:nvPr/>
        </p:nvPicPr>
        <p:blipFill rotWithShape="1">
          <a:blip r:embed="rId12">
            <a:alphaModFix/>
          </a:blip>
          <a:srcRect l="20620" t="12537" r="5462" b="9613"/>
          <a:stretch/>
        </p:blipFill>
        <p:spPr>
          <a:xfrm>
            <a:off x="2706260" y="3194119"/>
            <a:ext cx="1800212" cy="2214783"/>
          </a:xfrm>
          <a:prstGeom prst="rect">
            <a:avLst/>
          </a:prstGeom>
          <a:noFill/>
          <a:ln>
            <a:noFill/>
          </a:ln>
        </p:spPr>
      </p:pic>
      <p:cxnSp>
        <p:nvCxnSpPr>
          <p:cNvPr id="136" name="Google Shape;136;p4"/>
          <p:cNvCxnSpPr/>
          <p:nvPr/>
        </p:nvCxnSpPr>
        <p:spPr>
          <a:xfrm rot="10800000">
            <a:off x="5867400" y="1"/>
            <a:ext cx="1524" cy="2066547"/>
          </a:xfrm>
          <a:prstGeom prst="straightConnector1">
            <a:avLst/>
          </a:prstGeom>
          <a:noFill/>
          <a:ln w="38100" cap="flat" cmpd="sng">
            <a:solidFill>
              <a:srgbClr val="757070"/>
            </a:solidFill>
            <a:prstDash val="solid"/>
            <a:miter lim="800000"/>
            <a:headEnd type="none" w="sm" len="sm"/>
            <a:tailEnd type="none" w="sm" len="sm"/>
          </a:ln>
        </p:spPr>
      </p:cxnSp>
      <p:sp>
        <p:nvSpPr>
          <p:cNvPr id="137" name="Google Shape;137;p4"/>
          <p:cNvSpPr/>
          <p:nvPr/>
        </p:nvSpPr>
        <p:spPr>
          <a:xfrm>
            <a:off x="3175039" y="1"/>
            <a:ext cx="893675" cy="3468502"/>
          </a:xfrm>
          <a:custGeom>
            <a:avLst/>
            <a:gdLst/>
            <a:ahLst/>
            <a:cxnLst/>
            <a:rect l="l" t="t" r="r" b="b"/>
            <a:pathLst>
              <a:path w="571659" h="2483318" extrusionOk="0">
                <a:moveTo>
                  <a:pt x="118169" y="2483318"/>
                </a:moveTo>
                <a:cubicBezTo>
                  <a:pt x="353987" y="2354179"/>
                  <a:pt x="589806" y="2225041"/>
                  <a:pt x="570556" y="2050182"/>
                </a:cubicBezTo>
                <a:cubicBezTo>
                  <a:pt x="551306" y="1875323"/>
                  <a:pt x="39563" y="1628274"/>
                  <a:pt x="2666" y="1434165"/>
                </a:cubicBezTo>
                <a:cubicBezTo>
                  <a:pt x="-34231" y="1240056"/>
                  <a:pt x="323508" y="1086051"/>
                  <a:pt x="349175" y="885525"/>
                </a:cubicBezTo>
                <a:cubicBezTo>
                  <a:pt x="374842" y="684999"/>
                  <a:pt x="175920" y="378594"/>
                  <a:pt x="156670" y="231007"/>
                </a:cubicBezTo>
                <a:cubicBezTo>
                  <a:pt x="137420" y="83420"/>
                  <a:pt x="185546" y="41710"/>
                  <a:pt x="233672" y="0"/>
                </a:cubicBezTo>
              </a:path>
            </a:pathLst>
          </a:custGeom>
          <a:noFill/>
          <a:ln w="28575" cap="flat" cmpd="sng">
            <a:solidFill>
              <a:srgbClr val="7570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0">
              <a:solidFill>
                <a:schemeClr val="dk1"/>
              </a:solidFill>
              <a:latin typeface="Arial"/>
              <a:ea typeface="Arial"/>
              <a:cs typeface="Arial"/>
              <a:sym typeface="Arial"/>
            </a:endParaRPr>
          </a:p>
        </p:txBody>
      </p:sp>
      <p:pic>
        <p:nvPicPr>
          <p:cNvPr id="138" name="Google Shape;138;p4">
            <a:hlinkClick r:id="rId8" action="ppaction://hlinksldjump"/>
          </p:cNvPr>
          <p:cNvPicPr preferRelativeResize="0"/>
          <p:nvPr/>
        </p:nvPicPr>
        <p:blipFill rotWithShape="1">
          <a:blip r:embed="rId14">
            <a:alphaModFix/>
          </a:blip>
          <a:srcRect l="20620" t="12537" r="5462" b="9613"/>
          <a:stretch/>
        </p:blipFill>
        <p:spPr>
          <a:xfrm>
            <a:off x="7628006" y="2483268"/>
            <a:ext cx="2043681" cy="2125339"/>
          </a:xfrm>
          <a:prstGeom prst="rect">
            <a:avLst/>
          </a:prstGeom>
          <a:noFill/>
          <a:ln>
            <a:noFill/>
          </a:ln>
        </p:spPr>
      </p:pic>
      <p:sp>
        <p:nvSpPr>
          <p:cNvPr id="139" name="Google Shape;139;p4"/>
          <p:cNvSpPr/>
          <p:nvPr/>
        </p:nvSpPr>
        <p:spPr>
          <a:xfrm>
            <a:off x="8339628" y="1"/>
            <a:ext cx="352666" cy="2614517"/>
          </a:xfrm>
          <a:custGeom>
            <a:avLst/>
            <a:gdLst/>
            <a:ahLst/>
            <a:cxnLst/>
            <a:rect l="l" t="t" r="r" b="b"/>
            <a:pathLst>
              <a:path w="312301" h="1790299" extrusionOk="0">
                <a:moveTo>
                  <a:pt x="176504" y="1790299"/>
                </a:moveTo>
                <a:cubicBezTo>
                  <a:pt x="78647" y="1757412"/>
                  <a:pt x="-19210" y="1724526"/>
                  <a:pt x="3249" y="1617044"/>
                </a:cubicBezTo>
                <a:cubicBezTo>
                  <a:pt x="25708" y="1509562"/>
                  <a:pt x="293611" y="1305827"/>
                  <a:pt x="311257" y="1145406"/>
                </a:cubicBezTo>
                <a:cubicBezTo>
                  <a:pt x="328903" y="984985"/>
                  <a:pt x="117148" y="814939"/>
                  <a:pt x="109127" y="654518"/>
                </a:cubicBezTo>
                <a:cubicBezTo>
                  <a:pt x="101106" y="494097"/>
                  <a:pt x="234255" y="291966"/>
                  <a:pt x="263131" y="182880"/>
                </a:cubicBezTo>
                <a:cubicBezTo>
                  <a:pt x="292007" y="73794"/>
                  <a:pt x="287194" y="36897"/>
                  <a:pt x="282381" y="0"/>
                </a:cubicBezTo>
              </a:path>
            </a:pathLst>
          </a:custGeom>
          <a:noFill/>
          <a:ln w="28575" cap="flat" cmpd="sng">
            <a:solidFill>
              <a:srgbClr val="7570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0">
              <a:solidFill>
                <a:schemeClr val="dk1"/>
              </a:solidFill>
              <a:latin typeface="Arial"/>
              <a:ea typeface="Arial"/>
              <a:cs typeface="Arial"/>
              <a:sym typeface="Arial"/>
            </a:endParaRPr>
          </a:p>
        </p:txBody>
      </p:sp>
      <p:pic>
        <p:nvPicPr>
          <p:cNvPr id="140" name="Google Shape;140;p4">
            <a:hlinkClick r:id="rId15" action="ppaction://hlinksldjump"/>
          </p:cNvPr>
          <p:cNvPicPr preferRelativeResize="0"/>
          <p:nvPr/>
        </p:nvPicPr>
        <p:blipFill rotWithShape="1">
          <a:blip r:embed="rId16">
            <a:alphaModFix/>
          </a:blip>
          <a:srcRect l="20620" t="12537" r="5462" b="9613"/>
          <a:stretch/>
        </p:blipFill>
        <p:spPr>
          <a:xfrm>
            <a:off x="6723612" y="4184588"/>
            <a:ext cx="1476888" cy="1817001"/>
          </a:xfrm>
          <a:prstGeom prst="rect">
            <a:avLst/>
          </a:prstGeom>
          <a:noFill/>
          <a:ln>
            <a:noFill/>
          </a:ln>
        </p:spPr>
      </p:pic>
      <p:sp>
        <p:nvSpPr>
          <p:cNvPr id="141" name="Google Shape;141;p4"/>
          <p:cNvSpPr/>
          <p:nvPr/>
        </p:nvSpPr>
        <p:spPr>
          <a:xfrm>
            <a:off x="7141917" y="0"/>
            <a:ext cx="628798" cy="4306826"/>
          </a:xfrm>
          <a:custGeom>
            <a:avLst/>
            <a:gdLst/>
            <a:ahLst/>
            <a:cxnLst/>
            <a:rect l="l" t="t" r="r" b="b"/>
            <a:pathLst>
              <a:path w="633019" h="3465094" extrusionOk="0">
                <a:moveTo>
                  <a:pt x="207972" y="3465094"/>
                </a:moveTo>
                <a:cubicBezTo>
                  <a:pt x="90063" y="3343976"/>
                  <a:pt x="-27846" y="3222858"/>
                  <a:pt x="5842" y="3099334"/>
                </a:cubicBezTo>
                <a:cubicBezTo>
                  <a:pt x="39530" y="2975810"/>
                  <a:pt x="400478" y="2902016"/>
                  <a:pt x="410103" y="2723949"/>
                </a:cubicBezTo>
                <a:cubicBezTo>
                  <a:pt x="419728" y="2545882"/>
                  <a:pt x="26697" y="2363001"/>
                  <a:pt x="63594" y="2030930"/>
                </a:cubicBezTo>
                <a:cubicBezTo>
                  <a:pt x="100491" y="1698859"/>
                  <a:pt x="609025" y="1070008"/>
                  <a:pt x="631484" y="731520"/>
                </a:cubicBezTo>
                <a:cubicBezTo>
                  <a:pt x="653943" y="393032"/>
                  <a:pt x="426145" y="196516"/>
                  <a:pt x="198347" y="0"/>
                </a:cubicBezTo>
              </a:path>
            </a:pathLst>
          </a:custGeom>
          <a:noFill/>
          <a:ln w="28575" cap="flat" cmpd="sng">
            <a:solidFill>
              <a:srgbClr val="7570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0">
              <a:solidFill>
                <a:schemeClr val="dk1"/>
              </a:solidFill>
              <a:latin typeface="Arial"/>
              <a:ea typeface="Arial"/>
              <a:cs typeface="Arial"/>
              <a:sym typeface="Arial"/>
            </a:endParaRPr>
          </a:p>
        </p:txBody>
      </p:sp>
      <p:pic>
        <p:nvPicPr>
          <p:cNvPr id="142" name="Google Shape;142;p4">
            <a:hlinkClick r:id="rId10" action="ppaction://hlinksldjump"/>
          </p:cNvPr>
          <p:cNvPicPr preferRelativeResize="0"/>
          <p:nvPr/>
        </p:nvPicPr>
        <p:blipFill rotWithShape="1">
          <a:blip r:embed="rId17">
            <a:alphaModFix/>
          </a:blip>
          <a:srcRect l="9687" t="14889" r="12401" b="14686"/>
          <a:stretch/>
        </p:blipFill>
        <p:spPr>
          <a:xfrm>
            <a:off x="10983923" y="5781722"/>
            <a:ext cx="1190725" cy="1076278"/>
          </a:xfrm>
          <a:prstGeom prst="ellipse">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1"/>
                                          </p:stCondLst>
                                        </p:cTn>
                                        <p:tgtEl>
                                          <p:spTgt spid="13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35"/>
                                        </p:tgtEl>
                                        <p:attrNameLst>
                                          <p:attrName>style.visibility</p:attrName>
                                        </p:attrNameLst>
                                      </p:cBhvr>
                                      <p:to>
                                        <p:strVal val="hidden"/>
                                      </p:to>
                                    </p:set>
                                  </p:childTnLst>
                                </p:cTn>
                              </p:par>
                            </p:childTnLst>
                          </p:cTn>
                        </p:par>
                        <p:par>
                          <p:cTn id="9" fill="hold">
                            <p:stCondLst>
                              <p:cond delay="1"/>
                            </p:stCondLst>
                            <p:childTnLst>
                              <p:par>
                                <p:cTn id="10" presetID="1" presetClass="exit" presetSubtype="0" fill="hold" nodeType="afterEffect">
                                  <p:stCondLst>
                                    <p:cond delay="0"/>
                                  </p:stCondLst>
                                  <p:childTnLst>
                                    <p:set>
                                      <p:cBhvr>
                                        <p:cTn id="11" dur="1" fill="hold">
                                          <p:stCondLst>
                                            <p:cond delay="1"/>
                                          </p:stCondLst>
                                        </p:cTn>
                                        <p:tgtEl>
                                          <p:spTgt spid="134"/>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1"/>
                                          </p:stCondLst>
                                        </p:cTn>
                                        <p:tgtEl>
                                          <p:spTgt spid="136"/>
                                        </p:tgtEl>
                                        <p:attrNameLst>
                                          <p:attrName>style.visibility</p:attrName>
                                        </p:attrNameLst>
                                      </p:cBhvr>
                                      <p:to>
                                        <p:strVal val="hidden"/>
                                      </p:to>
                                    </p:set>
                                  </p:childTnLst>
                                </p:cTn>
                              </p:par>
                            </p:childTnLst>
                          </p:cTn>
                        </p:par>
                        <p:par>
                          <p:cTn id="14" fill="hold">
                            <p:stCondLst>
                              <p:cond delay="2"/>
                            </p:stCondLst>
                            <p:childTnLst>
                              <p:par>
                                <p:cTn id="15" presetID="1" presetClass="exit" presetSubtype="0" fill="hold" nodeType="afterEffect">
                                  <p:stCondLst>
                                    <p:cond delay="0"/>
                                  </p:stCondLst>
                                  <p:childTnLst>
                                    <p:set>
                                      <p:cBhvr>
                                        <p:cTn id="16" dur="1" fill="hold">
                                          <p:stCondLst>
                                            <p:cond delay="1"/>
                                          </p:stCondLst>
                                        </p:cTn>
                                        <p:tgtEl>
                                          <p:spTgt spid="14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1"/>
                                          </p:stCondLst>
                                        </p:cTn>
                                        <p:tgtEl>
                                          <p:spTgt spid="140"/>
                                        </p:tgtEl>
                                        <p:attrNameLst>
                                          <p:attrName>style.visibility</p:attrName>
                                        </p:attrNameLst>
                                      </p:cBhvr>
                                      <p:to>
                                        <p:strVal val="hidden"/>
                                      </p:to>
                                    </p:set>
                                  </p:childTnLst>
                                </p:cTn>
                              </p:par>
                            </p:childTnLst>
                          </p:cTn>
                        </p:par>
                        <p:par>
                          <p:cTn id="19" fill="hold">
                            <p:stCondLst>
                              <p:cond delay="3"/>
                            </p:stCondLst>
                            <p:childTnLst>
                              <p:par>
                                <p:cTn id="20" presetID="1" presetClass="exit" presetSubtype="0" fill="hold" nodeType="afterEffect">
                                  <p:stCondLst>
                                    <p:cond delay="0"/>
                                  </p:stCondLst>
                                  <p:childTnLst>
                                    <p:set>
                                      <p:cBhvr>
                                        <p:cTn id="21" dur="1" fill="hold">
                                          <p:stCondLst>
                                            <p:cond delay="1"/>
                                          </p:stCondLst>
                                        </p:cTn>
                                        <p:tgtEl>
                                          <p:spTgt spid="138"/>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1"/>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26B3DAE8-3731-4913-9691-DE99DF4D0B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191207" cy="6857554"/>
          </a:xfrm>
          <a:prstGeom prst="rect">
            <a:avLst/>
          </a:prstGeom>
        </p:spPr>
      </p:pic>
      <p:pic>
        <p:nvPicPr>
          <p:cNvPr id="2" name="Picture 10">
            <a:hlinkClick r:id="" action="ppaction://noaction"/>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2341" y="3062412"/>
            <a:ext cx="1509106" cy="163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p:cNvSpPr/>
          <p:nvPr/>
        </p:nvSpPr>
        <p:spPr>
          <a:xfrm>
            <a:off x="1676401" y="176215"/>
            <a:ext cx="8942925" cy="1885184"/>
          </a:xfrm>
          <a:prstGeom prst="cloudCallout">
            <a:avLst>
              <a:gd name="adj1" fmla="val -53153"/>
              <a:gd name="adj2" fmla="val 120367"/>
            </a:avLst>
          </a:prstGeom>
          <a:ln>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rPr>
              <a:t>Trong bài ‘‘Bà kể chuyện’’.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rPr>
              <a:t>Bố của bạn nhỏ làm công việc gì?</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endParaRPr>
          </a:p>
        </p:txBody>
      </p:sp>
      <p:sp>
        <p:nvSpPr>
          <p:cNvPr id="7" name="Rounded Rectangle 6"/>
          <p:cNvSpPr/>
          <p:nvPr/>
        </p:nvSpPr>
        <p:spPr>
          <a:xfrm>
            <a:off x="2590799" y="3200401"/>
            <a:ext cx="4058355" cy="1241535"/>
          </a:xfrm>
          <a:prstGeom prst="roundRect">
            <a:avLst/>
          </a:prstGeom>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rPr>
              <a:t>A. </a:t>
            </a:r>
            <a:r>
              <a:rPr kumimoji="0" lang="vi-VN" sz="32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Bố của bạn nhỏ làm nhà văn.</a:t>
            </a:r>
            <a:endParaRPr kumimoji="0" lang="en-US" sz="3200" b="0" i="0" u="none" strike="noStrike" kern="1200" cap="none" spc="0" normalizeH="0" baseline="0" noProof="0" dirty="0">
              <a:ln>
                <a:noFill/>
              </a:ln>
              <a:solidFill>
                <a:prstClr val="black"/>
              </a:solidFill>
              <a:effectLst/>
              <a:uLnTx/>
              <a:uFillTx/>
              <a:latin typeface="UTM Avo"/>
              <a:ea typeface="+mn-ea"/>
              <a:cs typeface="Arial" panose="020B0604020202020204" pitchFamily="34" charset="0"/>
            </a:endParaRPr>
          </a:p>
        </p:txBody>
      </p:sp>
      <p:sp>
        <p:nvSpPr>
          <p:cNvPr id="8" name="Rounded Rectangle 7"/>
          <p:cNvSpPr/>
          <p:nvPr/>
        </p:nvSpPr>
        <p:spPr>
          <a:xfrm>
            <a:off x="7010399" y="3185881"/>
            <a:ext cx="3810000" cy="1241535"/>
          </a:xfrm>
          <a:prstGeom prst="roundRect">
            <a:avLst/>
          </a:prstGeom>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rPr>
              <a:t>B. </a:t>
            </a:r>
            <a:r>
              <a:rPr kumimoji="0" lang="vi-VN" sz="32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Bố của bạn nhỏ làm bác sĩ</a:t>
            </a:r>
            <a:endParaRPr kumimoji="0" lang="en-US" sz="3200" b="0" i="0" u="none" strike="noStrike" kern="1200" cap="none" spc="0" normalizeH="0" baseline="0" noProof="0" dirty="0">
              <a:ln>
                <a:noFill/>
              </a:ln>
              <a:solidFill>
                <a:prstClr val="black"/>
              </a:solidFill>
              <a:effectLst/>
              <a:uLnTx/>
              <a:uFillTx/>
              <a:latin typeface="UTM Avo"/>
              <a:ea typeface="+mn-ea"/>
              <a:cs typeface="Arial" panose="020B0604020202020204" pitchFamily="34" charset="0"/>
            </a:endParaRPr>
          </a:p>
        </p:txBody>
      </p:sp>
      <p:sp>
        <p:nvSpPr>
          <p:cNvPr id="9" name="Rounded Rectangle 8"/>
          <p:cNvSpPr/>
          <p:nvPr/>
        </p:nvSpPr>
        <p:spPr>
          <a:xfrm>
            <a:off x="2590800" y="4800602"/>
            <a:ext cx="4058356" cy="1241535"/>
          </a:xfrm>
          <a:prstGeom prst="roundRect">
            <a:avLst/>
          </a:prstGeom>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rPr>
              <a:t>C. </a:t>
            </a:r>
            <a:r>
              <a:rPr kumimoji="0" lang="vi-VN" sz="32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Bố của bạn nhỏ làm giám đốc.</a:t>
            </a:r>
            <a:endParaRPr kumimoji="0" lang="en-US" sz="3200" b="0" i="0" u="none" strike="noStrike" kern="1200" cap="none" spc="0" normalizeH="0" baseline="0" noProof="0" dirty="0">
              <a:ln>
                <a:noFill/>
              </a:ln>
              <a:solidFill>
                <a:prstClr val="black"/>
              </a:solidFill>
              <a:effectLst/>
              <a:uLnTx/>
              <a:uFillTx/>
              <a:latin typeface="UTM Avo"/>
              <a:ea typeface="+mn-ea"/>
              <a:cs typeface="Arial" panose="020B0604020202020204" pitchFamily="34" charset="0"/>
            </a:endParaRPr>
          </a:p>
        </p:txBody>
      </p:sp>
      <p:sp>
        <p:nvSpPr>
          <p:cNvPr id="10" name="Rounded Rectangle 9"/>
          <p:cNvSpPr/>
          <p:nvPr/>
        </p:nvSpPr>
        <p:spPr>
          <a:xfrm>
            <a:off x="7010399" y="4800602"/>
            <a:ext cx="3810000" cy="1241535"/>
          </a:xfrm>
          <a:prstGeom prst="roundRect">
            <a:avLst/>
          </a:prstGeom>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rPr>
              <a:t>D. </a:t>
            </a:r>
            <a:r>
              <a:rPr kumimoji="0" lang="vi-VN" sz="32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Bố của bạn nhỏ làm công an</a:t>
            </a:r>
            <a:endParaRPr kumimoji="0" lang="en-US" sz="3200" b="0" i="0" u="none" strike="noStrike" kern="1200" cap="none" spc="0" normalizeH="0" baseline="0" noProof="0" dirty="0">
              <a:ln>
                <a:noFill/>
              </a:ln>
              <a:solidFill>
                <a:prstClr val="black"/>
              </a:solidFill>
              <a:effectLst/>
              <a:uLnTx/>
              <a:uFillTx/>
              <a:latin typeface="UTM Avo"/>
              <a:ea typeface="+mn-ea"/>
              <a:cs typeface="Arial" panose="020B0604020202020204" pitchFamily="34" charset="0"/>
            </a:endParaRPr>
          </a:p>
        </p:txBody>
      </p:sp>
    </p:spTree>
    <p:extLst>
      <p:ext uri="{BB962C8B-B14F-4D97-AF65-F5344CB8AC3E}">
        <p14:creationId xmlns:p14="http://schemas.microsoft.com/office/powerpoint/2010/main" val="25609718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7"/>
                                        </p:tgtEl>
                                      </p:cBhvr>
                                    </p:animEffect>
                                    <p:animScale>
                                      <p:cBhvr>
                                        <p:cTn id="35" dur="250" autoRev="1" fill="hold"/>
                                        <p:tgtEl>
                                          <p:spTgt spid="7"/>
                                        </p:tgtEl>
                                      </p:cBhvr>
                                      <p:by x="105000" y="105000"/>
                                    </p:animScale>
                                  </p:childTnLst>
                                </p:cTn>
                              </p:par>
                              <p:par>
                                <p:cTn id="36" presetID="26" presetClass="emph" presetSubtype="0" fill="hold" grpId="0" nodeType="withEffect">
                                  <p:stCondLst>
                                    <p:cond delay="0"/>
                                  </p:stCondLst>
                                  <p:childTnLst>
                                    <p:animEffect transition="out" filter="fade">
                                      <p:cBhvr>
                                        <p:cTn id="37" dur="500" tmFilter="0, 0; .2, .5; .8, .5; 1, 0"/>
                                        <p:tgtEl>
                                          <p:spTgt spid="8"/>
                                        </p:tgtEl>
                                      </p:cBhvr>
                                    </p:animEffect>
                                    <p:animScale>
                                      <p:cBhvr>
                                        <p:cTn id="38" dur="250" autoRev="1" fill="hold"/>
                                        <p:tgtEl>
                                          <p:spTgt spid="8"/>
                                        </p:tgtEl>
                                      </p:cBhvr>
                                      <p:by x="105000" y="105000"/>
                                    </p:animScale>
                                  </p:childTnLst>
                                </p:cTn>
                              </p:par>
                              <p:par>
                                <p:cTn id="39" presetID="26" presetClass="emph" presetSubtype="0" fill="hold" grpId="0" nodeType="withEffect">
                                  <p:stCondLst>
                                    <p:cond delay="0"/>
                                  </p:stCondLst>
                                  <p:childTnLst>
                                    <p:animEffect transition="out" filter="fade">
                                      <p:cBhvr>
                                        <p:cTn id="40" dur="500" tmFilter="0, 0; .2, .5; .8, .5; 1, 0"/>
                                        <p:tgtEl>
                                          <p:spTgt spid="9"/>
                                        </p:tgtEl>
                                      </p:cBhvr>
                                    </p:animEffect>
                                    <p:animScale>
                                      <p:cBhvr>
                                        <p:cTn id="41" dur="250" autoRev="1" fill="hold"/>
                                        <p:tgtEl>
                                          <p:spTgt spid="9"/>
                                        </p:tgtEl>
                                      </p:cBhvr>
                                      <p:by x="105000" y="105000"/>
                                    </p:animScale>
                                  </p:childTnLst>
                                </p:cTn>
                              </p:par>
                              <p:par>
                                <p:cTn id="42" presetID="26" presetClass="emph" presetSubtype="0" fill="hold" grpId="0" nodeType="withEffect">
                                  <p:stCondLst>
                                    <p:cond delay="0"/>
                                  </p:stCondLst>
                                  <p:childTnLst>
                                    <p:animEffect transition="out" filter="fade">
                                      <p:cBhvr>
                                        <p:cTn id="43" dur="500" tmFilter="0, 0; .2, .5; .8, .5; 1, 0"/>
                                        <p:tgtEl>
                                          <p:spTgt spid="10"/>
                                        </p:tgtEl>
                                      </p:cBhvr>
                                    </p:animEffect>
                                    <p:animScale>
                                      <p:cBhvr>
                                        <p:cTn id="44" dur="250" autoRev="1" fill="hold"/>
                                        <p:tgtEl>
                                          <p:spTgt spid="10"/>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7"/>
                                        </p:tgtEl>
                                        <p:attrNameLst>
                                          <p:attrName>fillcolor</p:attrName>
                                        </p:attrNameLst>
                                      </p:cBhvr>
                                      <p:to>
                                        <a:srgbClr val="00FFFF"/>
                                      </p:to>
                                    </p:animClr>
                                    <p:set>
                                      <p:cBhvr>
                                        <p:cTn id="48" dur="2000" fill="hold"/>
                                        <p:tgtEl>
                                          <p:spTgt spid="7"/>
                                        </p:tgtEl>
                                        <p:attrNameLst>
                                          <p:attrName>fill.type</p:attrName>
                                        </p:attrNameLst>
                                      </p:cBhvr>
                                      <p:to>
                                        <p:strVal val="solid"/>
                                      </p:to>
                                    </p:set>
                                    <p:set>
                                      <p:cBhvr>
                                        <p:cTn id="49" dur="200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Chúc mừng ta da.wav"/>
                                        </p:tgtEl>
                                      </p:cMediaNode>
                                    </p:audio>
                                  </p:sub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grpId="2" nodeType="clickEffect">
                                  <p:stCondLst>
                                    <p:cond delay="0"/>
                                  </p:stCondLst>
                                  <p:childTnLst>
                                    <p:animEffect transition="out" filter="fade">
                                      <p:cBhvr>
                                        <p:cTn id="54" dur="500" tmFilter="0, 0; .2, .5; .8, .5; 1, 0"/>
                                        <p:tgtEl>
                                          <p:spTgt spid="7"/>
                                        </p:tgtEl>
                                      </p:cBhvr>
                                    </p:animEffect>
                                    <p:animScale>
                                      <p:cBhvr>
                                        <p:cTn id="55" dur="250" autoRev="1" fill="hold"/>
                                        <p:tgtEl>
                                          <p:spTgt spid="7"/>
                                        </p:tgtEl>
                                      </p:cBhvr>
                                      <p:by x="105000" y="105000"/>
                                    </p:animScale>
                                  </p:childTnLst>
                                </p:cTn>
                              </p:par>
                              <p:par>
                                <p:cTn id="56" presetID="26" presetClass="emph" presetSubtype="0" fill="hold" grpId="2" nodeType="withEffect">
                                  <p:stCondLst>
                                    <p:cond delay="0"/>
                                  </p:stCondLst>
                                  <p:childTnLst>
                                    <p:animEffect transition="out" filter="fade">
                                      <p:cBhvr>
                                        <p:cTn id="57" dur="500" tmFilter="0, 0; .2, .5; .8, .5; 1, 0"/>
                                        <p:tgtEl>
                                          <p:spTgt spid="8"/>
                                        </p:tgtEl>
                                      </p:cBhvr>
                                    </p:animEffect>
                                    <p:animScale>
                                      <p:cBhvr>
                                        <p:cTn id="58" dur="250" autoRev="1" fill="hold"/>
                                        <p:tgtEl>
                                          <p:spTgt spid="8"/>
                                        </p:tgtEl>
                                      </p:cBhvr>
                                      <p:by x="105000" y="105000"/>
                                    </p:animScale>
                                  </p:childTnLst>
                                </p:cTn>
                              </p:par>
                              <p:par>
                                <p:cTn id="59" presetID="26" presetClass="emph" presetSubtype="0" fill="hold" grpId="2" nodeType="withEffect">
                                  <p:stCondLst>
                                    <p:cond delay="0"/>
                                  </p:stCondLst>
                                  <p:childTnLst>
                                    <p:animEffect transition="out" filter="fade">
                                      <p:cBhvr>
                                        <p:cTn id="60" dur="500" tmFilter="0, 0; .2, .5; .8, .5; 1, 0"/>
                                        <p:tgtEl>
                                          <p:spTgt spid="9"/>
                                        </p:tgtEl>
                                      </p:cBhvr>
                                    </p:animEffect>
                                    <p:animScale>
                                      <p:cBhvr>
                                        <p:cTn id="61" dur="250" autoRev="1" fill="hold"/>
                                        <p:tgtEl>
                                          <p:spTgt spid="9"/>
                                        </p:tgtEl>
                                      </p:cBhvr>
                                      <p:by x="105000" y="105000"/>
                                    </p:animScale>
                                  </p:childTnLst>
                                </p:cTn>
                              </p:par>
                              <p:par>
                                <p:cTn id="62" presetID="26" presetClass="emph" presetSubtype="0" fill="hold" grpId="2" nodeType="withEffect">
                                  <p:stCondLst>
                                    <p:cond delay="0"/>
                                  </p:stCondLst>
                                  <p:childTnLst>
                                    <p:animEffect transition="out" filter="fade">
                                      <p:cBhvr>
                                        <p:cTn id="63" dur="500" tmFilter="0, 0; .2, .5; .8, .5; 1, 0"/>
                                        <p:tgtEl>
                                          <p:spTgt spid="10"/>
                                        </p:tgtEl>
                                      </p:cBhvr>
                                    </p:animEffect>
                                    <p:animScale>
                                      <p:cBhvr>
                                        <p:cTn id="64" dur="250" autoRev="1" fill="hold"/>
                                        <p:tgtEl>
                                          <p:spTgt spid="10"/>
                                        </p:tgtEl>
                                      </p:cBhvr>
                                      <p:by x="105000" y="105000"/>
                                    </p:animScale>
                                  </p:childTnLst>
                                </p:cTn>
                              </p:par>
                            </p:childTnLst>
                          </p:cTn>
                        </p:par>
                        <p:par>
                          <p:cTn id="65" fill="hold">
                            <p:stCondLst>
                              <p:cond delay="500"/>
                            </p:stCondLst>
                            <p:childTnLst>
                              <p:par>
                                <p:cTn id="66" presetID="1" presetClass="emph" presetSubtype="2" fill="hold" nodeType="afterEffect">
                                  <p:stCondLst>
                                    <p:cond delay="0"/>
                                  </p:stCondLst>
                                  <p:childTnLst>
                                    <p:animClr clrSpc="rgb" dir="cw">
                                      <p:cBhvr>
                                        <p:cTn id="67" dur="2000" fill="hold"/>
                                        <p:tgtEl>
                                          <p:spTgt spid="7"/>
                                        </p:tgtEl>
                                        <p:attrNameLst>
                                          <p:attrName>fillcolor</p:attrName>
                                        </p:attrNameLst>
                                      </p:cBhvr>
                                      <p:to>
                                        <a:srgbClr val="00FFFF"/>
                                      </p:to>
                                    </p:animClr>
                                    <p:set>
                                      <p:cBhvr>
                                        <p:cTn id="68" dur="2000" fill="hold"/>
                                        <p:tgtEl>
                                          <p:spTgt spid="7"/>
                                        </p:tgtEl>
                                        <p:attrNameLst>
                                          <p:attrName>fill.type</p:attrName>
                                        </p:attrNameLst>
                                      </p:cBhvr>
                                      <p:to>
                                        <p:strVal val="solid"/>
                                      </p:to>
                                    </p:set>
                                    <p:set>
                                      <p:cBhvr>
                                        <p:cTn id="69" dur="2000" fill="hold"/>
                                        <p:tgtEl>
                                          <p:spTgt spid="7"/>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4" name="sai 50 (1).wav"/>
                                        </p:tgtEl>
                                      </p:cMediaNode>
                                    </p:audio>
                                  </p:subTnLst>
                                </p:cTn>
                              </p:par>
                              <p:par>
                                <p:cTn id="70" presetID="1" presetClass="emph" presetSubtype="2" fill="hold" nodeType="withEffect">
                                  <p:stCondLst>
                                    <p:cond delay="0"/>
                                  </p:stCondLst>
                                  <p:childTnLst>
                                    <p:animClr clrSpc="rgb" dir="cw">
                                      <p:cBhvr>
                                        <p:cTn id="71" dur="2000" fill="hold"/>
                                        <p:tgtEl>
                                          <p:spTgt spid="8"/>
                                        </p:tgtEl>
                                        <p:attrNameLst>
                                          <p:attrName>fillcolor</p:attrName>
                                        </p:attrNameLst>
                                      </p:cBhvr>
                                      <p:to>
                                        <a:srgbClr val="FF0000"/>
                                      </p:to>
                                    </p:animClr>
                                    <p:set>
                                      <p:cBhvr>
                                        <p:cTn id="72" dur="2000" fill="hold"/>
                                        <p:tgtEl>
                                          <p:spTgt spid="8"/>
                                        </p:tgtEl>
                                        <p:attrNameLst>
                                          <p:attrName>fill.type</p:attrName>
                                        </p:attrNameLst>
                                      </p:cBhvr>
                                      <p:to>
                                        <p:strVal val="solid"/>
                                      </p:to>
                                    </p:set>
                                    <p:set>
                                      <p:cBhvr>
                                        <p:cTn id="73"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4" restart="whenNotActive" fill="hold" evtFilter="cancelBubble" nodeType="interactiveSeq">
                <p:stCondLst>
                  <p:cond evt="onClick" delay="0">
                    <p:tgtEl>
                      <p:spTgt spid="9"/>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4" nodeType="click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par>
                                <p:cTn id="80" presetID="26" presetClass="emph" presetSubtype="0" fill="hold" grpId="4" nodeType="withEffect">
                                  <p:stCondLst>
                                    <p:cond delay="0"/>
                                  </p:stCondLst>
                                  <p:childTnLst>
                                    <p:animEffect transition="out" filter="fade">
                                      <p:cBhvr>
                                        <p:cTn id="81" dur="500" tmFilter="0, 0; .2, .5; .8, .5; 1, 0"/>
                                        <p:tgtEl>
                                          <p:spTgt spid="8"/>
                                        </p:tgtEl>
                                      </p:cBhvr>
                                    </p:animEffect>
                                    <p:animScale>
                                      <p:cBhvr>
                                        <p:cTn id="82" dur="250" autoRev="1" fill="hold"/>
                                        <p:tgtEl>
                                          <p:spTgt spid="8"/>
                                        </p:tgtEl>
                                      </p:cBhvr>
                                      <p:by x="105000" y="105000"/>
                                    </p:animScale>
                                  </p:childTnLst>
                                </p:cTn>
                              </p:par>
                              <p:par>
                                <p:cTn id="83" presetID="26" presetClass="emph" presetSubtype="0" fill="hold" grpId="4" nodeType="withEffect">
                                  <p:stCondLst>
                                    <p:cond delay="0"/>
                                  </p:stCondLst>
                                  <p:childTnLst>
                                    <p:animEffect transition="out" filter="fade">
                                      <p:cBhvr>
                                        <p:cTn id="84" dur="500" tmFilter="0, 0; .2, .5; .8, .5; 1, 0"/>
                                        <p:tgtEl>
                                          <p:spTgt spid="9"/>
                                        </p:tgtEl>
                                      </p:cBhvr>
                                    </p:animEffect>
                                    <p:animScale>
                                      <p:cBhvr>
                                        <p:cTn id="85" dur="250" autoRev="1" fill="hold"/>
                                        <p:tgtEl>
                                          <p:spTgt spid="9"/>
                                        </p:tgtEl>
                                      </p:cBhvr>
                                      <p:by x="105000" y="105000"/>
                                    </p:animScale>
                                  </p:childTnLst>
                                </p:cTn>
                              </p:par>
                              <p:par>
                                <p:cTn id="86" presetID="26" presetClass="emph" presetSubtype="0" fill="hold" grpId="4" nodeType="withEffect">
                                  <p:stCondLst>
                                    <p:cond delay="0"/>
                                  </p:stCondLst>
                                  <p:childTnLst>
                                    <p:animEffect transition="out" filter="fade">
                                      <p:cBhvr>
                                        <p:cTn id="87" dur="500" tmFilter="0, 0; .2, .5; .8, .5; 1, 0"/>
                                        <p:tgtEl>
                                          <p:spTgt spid="10"/>
                                        </p:tgtEl>
                                      </p:cBhvr>
                                    </p:animEffect>
                                    <p:animScale>
                                      <p:cBhvr>
                                        <p:cTn id="88" dur="250" autoRev="1" fill="hold"/>
                                        <p:tgtEl>
                                          <p:spTgt spid="10"/>
                                        </p:tgtEl>
                                      </p:cBhvr>
                                      <p:by x="105000" y="105000"/>
                                    </p:animScale>
                                  </p:childTnLst>
                                </p:cTn>
                              </p:par>
                            </p:childTnLst>
                          </p:cTn>
                        </p:par>
                        <p:par>
                          <p:cTn id="89" fill="hold">
                            <p:stCondLst>
                              <p:cond delay="500"/>
                            </p:stCondLst>
                            <p:childTnLst>
                              <p:par>
                                <p:cTn id="90" presetID="1" presetClass="emph" presetSubtype="2" fill="hold" nodeType="afterEffect">
                                  <p:stCondLst>
                                    <p:cond delay="0"/>
                                  </p:stCondLst>
                                  <p:childTnLst>
                                    <p:animClr clrSpc="rgb" dir="cw">
                                      <p:cBhvr>
                                        <p:cTn id="91" dur="2000" fill="hold"/>
                                        <p:tgtEl>
                                          <p:spTgt spid="7"/>
                                        </p:tgtEl>
                                        <p:attrNameLst>
                                          <p:attrName>fillcolor</p:attrName>
                                        </p:attrNameLst>
                                      </p:cBhvr>
                                      <p:to>
                                        <a:srgbClr val="00FFFF"/>
                                      </p:to>
                                    </p:animClr>
                                    <p:set>
                                      <p:cBhvr>
                                        <p:cTn id="92" dur="2000" fill="hold"/>
                                        <p:tgtEl>
                                          <p:spTgt spid="7"/>
                                        </p:tgtEl>
                                        <p:attrNameLst>
                                          <p:attrName>fill.type</p:attrName>
                                        </p:attrNameLst>
                                      </p:cBhvr>
                                      <p:to>
                                        <p:strVal val="solid"/>
                                      </p:to>
                                    </p:set>
                                    <p:set>
                                      <p:cBhvr>
                                        <p:cTn id="93" dur="2000" fill="hold"/>
                                        <p:tgtEl>
                                          <p:spTgt spid="7"/>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sai 50 (1).wav"/>
                                        </p:tgtEl>
                                      </p:cMediaNode>
                                    </p:audio>
                                  </p:subTnLst>
                                </p:cTn>
                              </p:par>
                              <p:par>
                                <p:cTn id="94" presetID="1" presetClass="emph" presetSubtype="2" fill="hold" nodeType="withEffect">
                                  <p:stCondLst>
                                    <p:cond delay="0"/>
                                  </p:stCondLst>
                                  <p:childTnLst>
                                    <p:animClr clrSpc="rgb" dir="cw">
                                      <p:cBhvr>
                                        <p:cTn id="95" dur="2000" fill="hold"/>
                                        <p:tgtEl>
                                          <p:spTgt spid="9"/>
                                        </p:tgtEl>
                                        <p:attrNameLst>
                                          <p:attrName>fillcolor</p:attrName>
                                        </p:attrNameLst>
                                      </p:cBhvr>
                                      <p:to>
                                        <a:srgbClr val="FF0000"/>
                                      </p:to>
                                    </p:animClr>
                                    <p:set>
                                      <p:cBhvr>
                                        <p:cTn id="96" dur="2000" fill="hold"/>
                                        <p:tgtEl>
                                          <p:spTgt spid="9"/>
                                        </p:tgtEl>
                                        <p:attrNameLst>
                                          <p:attrName>fill.type</p:attrName>
                                        </p:attrNameLst>
                                      </p:cBhvr>
                                      <p:to>
                                        <p:strVal val="solid"/>
                                      </p:to>
                                    </p:set>
                                    <p:set>
                                      <p:cBhvr>
                                        <p:cTn id="97"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8" restart="whenNotActive" fill="hold" evtFilter="cancelBubble" nodeType="interactiveSeq">
                <p:stCondLst>
                  <p:cond evt="onClick" delay="0">
                    <p:tgtEl>
                      <p:spTgt spid="10"/>
                    </p:tgtEl>
                  </p:cond>
                </p:stCondLst>
                <p:endSync evt="end" delay="0">
                  <p:rtn val="all"/>
                </p:endSync>
                <p:childTnLst>
                  <p:par>
                    <p:cTn id="99" fill="hold">
                      <p:stCondLst>
                        <p:cond delay="0"/>
                      </p:stCondLst>
                      <p:childTnLst>
                        <p:par>
                          <p:cTn id="100" fill="hold">
                            <p:stCondLst>
                              <p:cond delay="0"/>
                            </p:stCondLst>
                            <p:childTnLst>
                              <p:par>
                                <p:cTn id="101" presetID="26" presetClass="emph" presetSubtype="0" fill="hold" grpId="3" nodeType="clickEffect">
                                  <p:stCondLst>
                                    <p:cond delay="0"/>
                                  </p:stCondLst>
                                  <p:childTnLst>
                                    <p:animEffect transition="out" filter="fade">
                                      <p:cBhvr>
                                        <p:cTn id="102" dur="500" tmFilter="0, 0; .2, .5; .8, .5; 1, 0"/>
                                        <p:tgtEl>
                                          <p:spTgt spid="7"/>
                                        </p:tgtEl>
                                      </p:cBhvr>
                                    </p:animEffect>
                                    <p:animScale>
                                      <p:cBhvr>
                                        <p:cTn id="103" dur="250" autoRev="1" fill="hold"/>
                                        <p:tgtEl>
                                          <p:spTgt spid="7"/>
                                        </p:tgtEl>
                                      </p:cBhvr>
                                      <p:by x="105000" y="105000"/>
                                    </p:animScale>
                                  </p:childTnLst>
                                </p:cTn>
                              </p:par>
                              <p:par>
                                <p:cTn id="104" presetID="26" presetClass="emph" presetSubtype="0" fill="hold" grpId="3" nodeType="withEffect">
                                  <p:stCondLst>
                                    <p:cond delay="0"/>
                                  </p:stCondLst>
                                  <p:childTnLst>
                                    <p:animEffect transition="out" filter="fade">
                                      <p:cBhvr>
                                        <p:cTn id="105" dur="500" tmFilter="0, 0; .2, .5; .8, .5; 1, 0"/>
                                        <p:tgtEl>
                                          <p:spTgt spid="8"/>
                                        </p:tgtEl>
                                      </p:cBhvr>
                                    </p:animEffect>
                                    <p:animScale>
                                      <p:cBhvr>
                                        <p:cTn id="106" dur="250" autoRev="1" fill="hold"/>
                                        <p:tgtEl>
                                          <p:spTgt spid="8"/>
                                        </p:tgtEl>
                                      </p:cBhvr>
                                      <p:by x="105000" y="105000"/>
                                    </p:animScale>
                                  </p:childTnLst>
                                </p:cTn>
                              </p:par>
                              <p:par>
                                <p:cTn id="107" presetID="26" presetClass="emph" presetSubtype="0" fill="hold" grpId="3" nodeType="withEffect">
                                  <p:stCondLst>
                                    <p:cond delay="0"/>
                                  </p:stCondLst>
                                  <p:childTnLst>
                                    <p:animEffect transition="out" filter="fade">
                                      <p:cBhvr>
                                        <p:cTn id="108" dur="500" tmFilter="0, 0; .2, .5; .8, .5; 1, 0"/>
                                        <p:tgtEl>
                                          <p:spTgt spid="9"/>
                                        </p:tgtEl>
                                      </p:cBhvr>
                                    </p:animEffect>
                                    <p:animScale>
                                      <p:cBhvr>
                                        <p:cTn id="109" dur="250" autoRev="1" fill="hold"/>
                                        <p:tgtEl>
                                          <p:spTgt spid="9"/>
                                        </p:tgtEl>
                                      </p:cBhvr>
                                      <p:by x="105000" y="105000"/>
                                    </p:animScale>
                                  </p:childTnLst>
                                </p:cTn>
                              </p:par>
                              <p:par>
                                <p:cTn id="110" presetID="26" presetClass="emph" presetSubtype="0" fill="hold" grpId="3" nodeType="withEffect">
                                  <p:stCondLst>
                                    <p:cond delay="0"/>
                                  </p:stCondLst>
                                  <p:childTnLst>
                                    <p:animEffect transition="out" filter="fade">
                                      <p:cBhvr>
                                        <p:cTn id="111" dur="500" tmFilter="0, 0; .2, .5; .8, .5; 1, 0"/>
                                        <p:tgtEl>
                                          <p:spTgt spid="10"/>
                                        </p:tgtEl>
                                      </p:cBhvr>
                                    </p:animEffect>
                                    <p:animScale>
                                      <p:cBhvr>
                                        <p:cTn id="112" dur="250" autoRev="1" fill="hold"/>
                                        <p:tgtEl>
                                          <p:spTgt spid="10"/>
                                        </p:tgtEl>
                                      </p:cBhvr>
                                      <p:by x="105000" y="105000"/>
                                    </p:animScale>
                                  </p:childTnLst>
                                </p:cTn>
                              </p:par>
                            </p:childTnLst>
                          </p:cTn>
                        </p:par>
                        <p:par>
                          <p:cTn id="113" fill="hold">
                            <p:stCondLst>
                              <p:cond delay="500"/>
                            </p:stCondLst>
                            <p:childTnLst>
                              <p:par>
                                <p:cTn id="114" presetID="1" presetClass="emph" presetSubtype="2" fill="hold" nodeType="afterEffect">
                                  <p:stCondLst>
                                    <p:cond delay="0"/>
                                  </p:stCondLst>
                                  <p:childTnLst>
                                    <p:animClr clrSpc="rgb" dir="cw">
                                      <p:cBhvr>
                                        <p:cTn id="115" dur="2000" fill="hold"/>
                                        <p:tgtEl>
                                          <p:spTgt spid="7"/>
                                        </p:tgtEl>
                                        <p:attrNameLst>
                                          <p:attrName>fillcolor</p:attrName>
                                        </p:attrNameLst>
                                      </p:cBhvr>
                                      <p:to>
                                        <a:srgbClr val="00FFFF"/>
                                      </p:to>
                                    </p:animClr>
                                    <p:set>
                                      <p:cBhvr>
                                        <p:cTn id="116" dur="2000" fill="hold"/>
                                        <p:tgtEl>
                                          <p:spTgt spid="7"/>
                                        </p:tgtEl>
                                        <p:attrNameLst>
                                          <p:attrName>fill.type</p:attrName>
                                        </p:attrNameLst>
                                      </p:cBhvr>
                                      <p:to>
                                        <p:strVal val="solid"/>
                                      </p:to>
                                    </p:set>
                                    <p:set>
                                      <p:cBhvr>
                                        <p:cTn id="117" dur="2000" fill="hold"/>
                                        <p:tgtEl>
                                          <p:spTgt spid="7"/>
                                        </p:tgtEl>
                                        <p:attrNameLst>
                                          <p:attrName>fill.on</p:attrName>
                                        </p:attrNameLst>
                                      </p:cBhvr>
                                      <p:to>
                                        <p:strVal val="true"/>
                                      </p:to>
                                    </p:set>
                                  </p:childTnLst>
                                </p:cTn>
                              </p:par>
                              <p:par>
                                <p:cTn id="118" presetID="1" presetClass="emph" presetSubtype="2" fill="hold" nodeType="withEffect">
                                  <p:stCondLst>
                                    <p:cond delay="0"/>
                                  </p:stCondLst>
                                  <p:childTnLst>
                                    <p:animClr clrSpc="rgb" dir="cw">
                                      <p:cBhvr>
                                        <p:cTn id="119" dur="2000" fill="hold"/>
                                        <p:tgtEl>
                                          <p:spTgt spid="10"/>
                                        </p:tgtEl>
                                        <p:attrNameLst>
                                          <p:attrName>fillcolor</p:attrName>
                                        </p:attrNameLst>
                                      </p:cBhvr>
                                      <p:to>
                                        <a:srgbClr val="FF0000"/>
                                      </p:to>
                                    </p:animClr>
                                    <p:set>
                                      <p:cBhvr>
                                        <p:cTn id="120" dur="2000" fill="hold"/>
                                        <p:tgtEl>
                                          <p:spTgt spid="10"/>
                                        </p:tgtEl>
                                        <p:attrNameLst>
                                          <p:attrName>fill.type</p:attrName>
                                        </p:attrNameLst>
                                      </p:cBhvr>
                                      <p:to>
                                        <p:strVal val="solid"/>
                                      </p:to>
                                    </p:set>
                                    <p:set>
                                      <p:cBhvr>
                                        <p:cTn id="121"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7" grpId="1" animBg="1"/>
      <p:bldP spid="7" grpId="2" animBg="1"/>
      <p:bldP spid="7" grpId="3" animBg="1"/>
      <p:bldP spid="7" grpId="4" animBg="1"/>
      <p:bldP spid="8" grpId="0" animBg="1"/>
      <p:bldP spid="8" grpId="1" animBg="1"/>
      <p:bldP spid="8" grpId="2" animBg="1"/>
      <p:bldP spid="8" grpId="3" animBg="1"/>
      <p:bldP spid="8" grpId="4" animBg="1"/>
      <p:bldP spid="9" grpId="0" animBg="1"/>
      <p:bldP spid="9" grpId="1" animBg="1"/>
      <p:bldP spid="9" grpId="2" animBg="1"/>
      <p:bldP spid="9" grpId="3" animBg="1"/>
      <p:bldP spid="9" grpId="4" animBg="1"/>
      <p:bldP spid="10" grpId="0" animBg="1"/>
      <p:bldP spid="10" grpId="1" animBg="1"/>
      <p:bldP spid="10" grpId="2" animBg="1"/>
      <p:bldP spid="10" grpId="3" animBg="1"/>
      <p:bldP spid="10" grpId="4"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D7DA0109-65D0-4629-9EF2-3AA264F178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 y="448"/>
            <a:ext cx="12190413" cy="6857107"/>
          </a:xfrm>
          <a:prstGeom prst="rect">
            <a:avLst/>
          </a:prstGeom>
        </p:spPr>
      </p:pic>
      <p:pic>
        <p:nvPicPr>
          <p:cNvPr id="3" name="Picture 15">
            <a:hlinkClick r:id="" action="ppaction://noaction"/>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1" y="2585252"/>
            <a:ext cx="1460223" cy="127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2590800" y="434656"/>
            <a:ext cx="8610600" cy="1745428"/>
          </a:xfrm>
          <a:prstGeom prst="cloudCallout">
            <a:avLst>
              <a:gd name="adj1" fmla="val -70306"/>
              <a:gd name="adj2" fmla="val 109953"/>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mj-lt"/>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ea typeface="+mn-ea"/>
                <a:cs typeface="Times New Roman" pitchFamily="18" charset="0"/>
              </a:rPr>
              <a:t>Trong bài ‘‘Bà kể chuyện’’.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ea typeface="+mn-ea"/>
                <a:cs typeface="Times New Roman" pitchFamily="18" charset="0"/>
              </a:rPr>
              <a:t>Bạn nhỏ thắc mắc điều gì?</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mj-lt"/>
              <a:ea typeface="+mn-ea"/>
              <a:cs typeface="Times New Roman" pitchFamily="18" charset="0"/>
            </a:endParaRPr>
          </a:p>
        </p:txBody>
      </p:sp>
      <p:sp>
        <p:nvSpPr>
          <p:cNvPr id="6" name="Rounded Rectangle 5"/>
          <p:cNvSpPr/>
          <p:nvPr/>
        </p:nvSpPr>
        <p:spPr>
          <a:xfrm>
            <a:off x="7118269" y="4648200"/>
            <a:ext cx="3639424" cy="135253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D</a:t>
            </a:r>
            <a:r>
              <a:rPr kumimoji="0" lang="vi-VN" sz="2800" b="0" i="0" u="none" strike="noStrike" kern="1200" cap="none" spc="0" normalizeH="0" baseline="0" noProof="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a:ln>
                  <a:noFill/>
                </a:ln>
                <a:solidFill>
                  <a:prstClr val="black"/>
                </a:solidFill>
                <a:effectLst/>
                <a:uLnTx/>
                <a:uFillTx/>
                <a:latin typeface="UTM Avo"/>
                <a:ea typeface="+mn-ea"/>
                <a:cs typeface="Times New Roman" pitchFamily="18" charset="0"/>
              </a:rPr>
              <a:t>V</a:t>
            </a:r>
            <a:r>
              <a:rPr kumimoji="0" lang="vi-VN" sz="2800" b="0" i="0" u="none" strike="noStrike" kern="1200" cap="none" spc="0" normalizeH="0" baseline="0" noProof="0">
                <a:ln>
                  <a:noFill/>
                </a:ln>
                <a:solidFill>
                  <a:prstClr val="black"/>
                </a:solidFill>
                <a:effectLst/>
                <a:uLnTx/>
                <a:uFillTx/>
                <a:latin typeface="+mj-lt"/>
                <a:ea typeface="+mn-ea"/>
                <a:cs typeface="Times New Roman" pitchFamily="18" charset="0"/>
              </a:rPr>
              <a:t>ì </a:t>
            </a: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sao bố kể chuyện không hay bằng bà.</a:t>
            </a:r>
            <a:endParaRPr kumimoji="0" lang="en-US" sz="2800" b="0" i="0" u="none" strike="noStrike" kern="1200" cap="none" spc="0" normalizeH="0" baseline="0" noProof="0" dirty="0">
              <a:ln>
                <a:noFill/>
              </a:ln>
              <a:solidFill>
                <a:prstClr val="black"/>
              </a:solidFill>
              <a:effectLst/>
              <a:uLnTx/>
              <a:uFillTx/>
              <a:latin typeface="UTM Avo"/>
              <a:ea typeface="+mn-ea"/>
              <a:cs typeface="Times New Roman" pitchFamily="18" charset="0"/>
            </a:endParaRPr>
          </a:p>
        </p:txBody>
      </p:sp>
      <p:sp>
        <p:nvSpPr>
          <p:cNvPr id="7" name="Rounded Rectangle 6"/>
          <p:cNvSpPr/>
          <p:nvPr/>
        </p:nvSpPr>
        <p:spPr>
          <a:xfrm>
            <a:off x="7118269" y="2960354"/>
            <a:ext cx="3639424" cy="135253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ysClr val="windowText" lastClr="000000"/>
                </a:solidFill>
                <a:effectLst/>
                <a:uLnTx/>
                <a:uFillTx/>
                <a:latin typeface="+mj-lt"/>
                <a:ea typeface="+mn-ea"/>
                <a:cs typeface="Times New Roman" pitchFamily="18" charset="0"/>
              </a:rPr>
              <a:t>B</a:t>
            </a:r>
            <a:r>
              <a:rPr kumimoji="0" lang="vi-VN" sz="2800" b="0" i="0" u="none" strike="noStrike" kern="1200" cap="none" spc="0" normalizeH="0" baseline="0" noProof="0">
                <a:ln>
                  <a:noFill/>
                </a:ln>
                <a:solidFill>
                  <a:sysClr val="windowText" lastClr="000000"/>
                </a:solidFill>
                <a:effectLst/>
                <a:uLnTx/>
                <a:uFillTx/>
                <a:latin typeface="+mj-lt"/>
                <a:ea typeface="+mn-ea"/>
                <a:cs typeface="Times New Roman" pitchFamily="18" charset="0"/>
              </a:rPr>
              <a:t>. </a:t>
            </a:r>
            <a:r>
              <a:rPr kumimoji="0" lang="en-US" sz="2800" b="0" i="0" u="none" strike="noStrike" kern="1200" cap="none" spc="0" normalizeH="0" baseline="0" noProof="0" dirty="0">
                <a:ln>
                  <a:noFill/>
                </a:ln>
                <a:solidFill>
                  <a:prstClr val="black"/>
                </a:solidFill>
                <a:effectLst/>
                <a:uLnTx/>
                <a:uFillTx/>
                <a:latin typeface="UTM Avo"/>
                <a:ea typeface="+mn-ea"/>
                <a:cs typeface="Times New Roman" pitchFamily="18" charset="0"/>
              </a:rPr>
              <a:t>V</a:t>
            </a:r>
            <a:r>
              <a:rPr kumimoji="0" lang="vi-VN" sz="2800" b="0" i="0" u="none" strike="noStrike" kern="1200" cap="none" spc="0" normalizeH="0" baseline="0" noProof="0">
                <a:ln>
                  <a:noFill/>
                </a:ln>
                <a:solidFill>
                  <a:prstClr val="black"/>
                </a:solidFill>
                <a:effectLst/>
                <a:uLnTx/>
                <a:uFillTx/>
                <a:latin typeface="+mj-lt"/>
                <a:ea typeface="+mn-ea"/>
                <a:cs typeface="Times New Roman" pitchFamily="18" charset="0"/>
              </a:rPr>
              <a:t>ì </a:t>
            </a: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sao bố kể chuyện hấp dẫn hơn bà.</a:t>
            </a:r>
            <a:endParaRPr kumimoji="0" lang="en-US" sz="2800" b="0" i="0" u="none" strike="noStrike" kern="1200" cap="none" spc="0" normalizeH="0" baseline="0" noProof="0" dirty="0">
              <a:ln>
                <a:noFill/>
              </a:ln>
              <a:solidFill>
                <a:prstClr val="black"/>
              </a:solidFill>
              <a:effectLst/>
              <a:uLnTx/>
              <a:uFillTx/>
              <a:latin typeface="UTM Avo"/>
              <a:ea typeface="+mn-ea"/>
              <a:cs typeface="Times New Roman" pitchFamily="18" charset="0"/>
            </a:endParaRPr>
          </a:p>
        </p:txBody>
      </p:sp>
      <p:sp>
        <p:nvSpPr>
          <p:cNvPr id="8" name="Rounded Rectangle 7"/>
          <p:cNvSpPr/>
          <p:nvPr/>
        </p:nvSpPr>
        <p:spPr>
          <a:xfrm>
            <a:off x="2628106" y="4648201"/>
            <a:ext cx="3639424" cy="135253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ysClr val="windowText" lastClr="000000"/>
                </a:solidFill>
                <a:effectLst/>
                <a:uLnTx/>
                <a:uFillTx/>
                <a:latin typeface="+mj-lt"/>
                <a:ea typeface="+mn-ea"/>
                <a:cs typeface="Times New Roman" pitchFamily="18" charset="0"/>
              </a:rPr>
              <a:t>C</a:t>
            </a:r>
            <a:r>
              <a:rPr kumimoji="0" lang="vi-VN" sz="2800" b="0" i="0" u="none" strike="noStrike" kern="1200" cap="none" spc="0" normalizeH="0" baseline="0" noProof="0">
                <a:ln>
                  <a:noFill/>
                </a:ln>
                <a:solidFill>
                  <a:sysClr val="windowText" lastClr="000000"/>
                </a:solidFill>
                <a:effectLst/>
                <a:uLnTx/>
                <a:uFillTx/>
                <a:latin typeface="+mj-lt"/>
                <a:ea typeface="+mn-ea"/>
                <a:cs typeface="Times New Roman" pitchFamily="18" charset="0"/>
              </a:rPr>
              <a:t>. </a:t>
            </a:r>
            <a:r>
              <a:rPr kumimoji="0" lang="en-US" sz="2800" b="0" i="0" u="none" strike="noStrike" kern="1200" cap="none" spc="0" normalizeH="0" baseline="0" noProof="0" dirty="0">
                <a:ln>
                  <a:noFill/>
                </a:ln>
                <a:solidFill>
                  <a:prstClr val="black"/>
                </a:solidFill>
                <a:effectLst/>
                <a:uLnTx/>
                <a:uFillTx/>
                <a:latin typeface="UTM Avo"/>
                <a:ea typeface="+mn-ea"/>
                <a:cs typeface="Times New Roman" pitchFamily="18" charset="0"/>
              </a:rPr>
              <a:t>V</a:t>
            </a:r>
            <a:r>
              <a:rPr kumimoji="0" lang="vi-VN" sz="2800" b="0" i="0" u="none" strike="noStrike" kern="1200" cap="none" spc="0" normalizeH="0" baseline="0" noProof="0">
                <a:ln>
                  <a:noFill/>
                </a:ln>
                <a:solidFill>
                  <a:prstClr val="black"/>
                </a:solidFill>
                <a:effectLst/>
                <a:uLnTx/>
                <a:uFillTx/>
                <a:latin typeface="+mj-lt"/>
                <a:ea typeface="+mn-ea"/>
                <a:cs typeface="Times New Roman" pitchFamily="18" charset="0"/>
              </a:rPr>
              <a:t>ì </a:t>
            </a: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sao bố kể chuyện lôi cuốn hơn bà.</a:t>
            </a:r>
            <a:endParaRPr kumimoji="0" lang="en-US" sz="2800" b="0" i="0" u="none" strike="noStrike" kern="1200" cap="none" spc="0" normalizeH="0" baseline="0" noProof="0" dirty="0">
              <a:ln>
                <a:noFill/>
              </a:ln>
              <a:solidFill>
                <a:prstClr val="black"/>
              </a:solidFill>
              <a:effectLst/>
              <a:uLnTx/>
              <a:uFillTx/>
              <a:latin typeface="UTM Avo"/>
              <a:ea typeface="+mn-ea"/>
              <a:cs typeface="Times New Roman" pitchFamily="18" charset="0"/>
            </a:endParaRPr>
          </a:p>
        </p:txBody>
      </p:sp>
      <p:sp>
        <p:nvSpPr>
          <p:cNvPr id="9" name="Rounded Rectangle 8"/>
          <p:cNvSpPr/>
          <p:nvPr/>
        </p:nvSpPr>
        <p:spPr>
          <a:xfrm>
            <a:off x="2590800" y="2960354"/>
            <a:ext cx="3639424" cy="135253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ysClr val="windowText" lastClr="000000"/>
                </a:solidFill>
                <a:effectLst/>
                <a:uLnTx/>
                <a:uFillTx/>
                <a:latin typeface="+mj-lt"/>
                <a:ea typeface="+mn-ea"/>
                <a:cs typeface="Times New Roman" pitchFamily="18" charset="0"/>
              </a:rPr>
              <a:t>A</a:t>
            </a:r>
            <a:r>
              <a:rPr kumimoji="0" lang="vi-VN" sz="2800" b="0" i="0" u="none" strike="noStrike" kern="1200" cap="none" spc="0" normalizeH="0" baseline="0" noProof="0">
                <a:ln>
                  <a:noFill/>
                </a:ln>
                <a:solidFill>
                  <a:sysClr val="windowText" lastClr="000000"/>
                </a:solidFill>
                <a:effectLst/>
                <a:uLnTx/>
                <a:uFillTx/>
                <a:latin typeface="+mj-lt"/>
                <a:ea typeface="+mn-ea"/>
                <a:cs typeface="Times New Roman" pitchFamily="18" charset="0"/>
              </a:rPr>
              <a:t>. </a:t>
            </a:r>
            <a:r>
              <a:rPr kumimoji="0" lang="en-US" sz="2800" b="0" i="0" u="none" strike="noStrike" kern="1200" cap="none" spc="0" normalizeH="0" baseline="0" noProof="0" dirty="0">
                <a:ln>
                  <a:noFill/>
                </a:ln>
                <a:solidFill>
                  <a:prstClr val="black"/>
                </a:solidFill>
                <a:effectLst/>
                <a:uLnTx/>
                <a:uFillTx/>
                <a:latin typeface="UTM Avo"/>
                <a:ea typeface="+mn-ea"/>
                <a:cs typeface="Times New Roman" pitchFamily="18" charset="0"/>
              </a:rPr>
              <a:t>V</a:t>
            </a:r>
            <a:r>
              <a:rPr kumimoji="0" lang="vi-VN" sz="2800" b="0" i="0" u="none" strike="noStrike" kern="1200" cap="none" spc="0" normalizeH="0" baseline="0" noProof="0">
                <a:ln>
                  <a:noFill/>
                </a:ln>
                <a:solidFill>
                  <a:prstClr val="black"/>
                </a:solidFill>
                <a:effectLst/>
                <a:uLnTx/>
                <a:uFillTx/>
                <a:latin typeface="+mj-lt"/>
                <a:ea typeface="+mn-ea"/>
                <a:cs typeface="Times New Roman" pitchFamily="18" charset="0"/>
              </a:rPr>
              <a:t>ì </a:t>
            </a: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sao bố kể </a:t>
            </a:r>
            <a:r>
              <a:rPr kumimoji="0" lang="vi-VN" sz="2800" b="0" i="0" u="none" strike="noStrike" kern="1200" cap="none" spc="0" normalizeH="0" baseline="0" noProof="0">
                <a:ln>
                  <a:noFill/>
                </a:ln>
                <a:solidFill>
                  <a:prstClr val="black"/>
                </a:solidFill>
                <a:effectLst/>
                <a:uLnTx/>
                <a:uFillTx/>
                <a:latin typeface="+mj-lt"/>
                <a:ea typeface="+mn-ea"/>
                <a:cs typeface="Times New Roman" pitchFamily="18" charset="0"/>
              </a:rPr>
              <a:t>chuyện hay </a:t>
            </a: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bằng bà.</a:t>
            </a:r>
            <a:endParaRPr kumimoji="0" lang="en-US" sz="2800" b="0" i="0" u="none" strike="noStrike" kern="1200" cap="none" spc="0" normalizeH="0" baseline="0" noProof="0" dirty="0">
              <a:ln>
                <a:noFill/>
              </a:ln>
              <a:solidFill>
                <a:prstClr val="black"/>
              </a:solidFill>
              <a:effectLst/>
              <a:uLnTx/>
              <a:uFillTx/>
              <a:latin typeface="UTM Avo"/>
              <a:ea typeface="+mn-ea"/>
              <a:cs typeface="Times New Roman" pitchFamily="18" charset="0"/>
            </a:endParaRPr>
          </a:p>
        </p:txBody>
      </p:sp>
    </p:spTree>
    <p:extLst>
      <p:ext uri="{BB962C8B-B14F-4D97-AF65-F5344CB8AC3E}">
        <p14:creationId xmlns:p14="http://schemas.microsoft.com/office/powerpoint/2010/main" val="24669481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6"/>
                                        </p:tgtEl>
                                      </p:cBhvr>
                                    </p:animEffect>
                                    <p:animScale>
                                      <p:cBhvr>
                                        <p:cTn id="35" dur="250" autoRev="1" fill="hold"/>
                                        <p:tgtEl>
                                          <p:spTgt spid="6"/>
                                        </p:tgtEl>
                                      </p:cBhvr>
                                      <p:by x="105000" y="105000"/>
                                    </p:animScale>
                                  </p:childTnLst>
                                </p:cTn>
                              </p:par>
                              <p:par>
                                <p:cTn id="36" presetID="26" presetClass="emph" presetSubtype="0" fill="hold" grpId="0" nodeType="withEffect">
                                  <p:stCondLst>
                                    <p:cond delay="0"/>
                                  </p:stCondLst>
                                  <p:childTnLst>
                                    <p:animEffect transition="out" filter="fade">
                                      <p:cBhvr>
                                        <p:cTn id="37" dur="500" tmFilter="0, 0; .2, .5; .8, .5; 1, 0"/>
                                        <p:tgtEl>
                                          <p:spTgt spid="7"/>
                                        </p:tgtEl>
                                      </p:cBhvr>
                                    </p:animEffect>
                                    <p:animScale>
                                      <p:cBhvr>
                                        <p:cTn id="38" dur="250" autoRev="1" fill="hold"/>
                                        <p:tgtEl>
                                          <p:spTgt spid="7"/>
                                        </p:tgtEl>
                                      </p:cBhvr>
                                      <p:by x="105000" y="105000"/>
                                    </p:animScale>
                                  </p:childTnLst>
                                </p:cTn>
                              </p:par>
                              <p:par>
                                <p:cTn id="39" presetID="26" presetClass="emph" presetSubtype="0" fill="hold" grpId="0" nodeType="withEffect">
                                  <p:stCondLst>
                                    <p:cond delay="0"/>
                                  </p:stCondLst>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par>
                                <p:cTn id="42" presetID="26" presetClass="emph" presetSubtype="0" fill="hold" grpId="0" nodeType="withEffect">
                                  <p:stCondLst>
                                    <p:cond delay="0"/>
                                  </p:stCondLst>
                                  <p:childTnLst>
                                    <p:animEffect transition="out" filter="fade">
                                      <p:cBhvr>
                                        <p:cTn id="43" dur="500" tmFilter="0, 0; .2, .5; .8, .5; 1, 0"/>
                                        <p:tgtEl>
                                          <p:spTgt spid="9"/>
                                        </p:tgtEl>
                                      </p:cBhvr>
                                    </p:animEffect>
                                    <p:animScale>
                                      <p:cBhvr>
                                        <p:cTn id="44" dur="250" autoRev="1" fill="hold"/>
                                        <p:tgtEl>
                                          <p:spTgt spid="9"/>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6"/>
                                        </p:tgtEl>
                                        <p:attrNameLst>
                                          <p:attrName>fillcolor</p:attrName>
                                        </p:attrNameLst>
                                      </p:cBhvr>
                                      <p:to>
                                        <a:srgbClr val="00FFFF"/>
                                      </p:to>
                                    </p:animClr>
                                    <p:set>
                                      <p:cBhvr>
                                        <p:cTn id="48" dur="2000" fill="hold"/>
                                        <p:tgtEl>
                                          <p:spTgt spid="6"/>
                                        </p:tgtEl>
                                        <p:attrNameLst>
                                          <p:attrName>fill.type</p:attrName>
                                        </p:attrNameLst>
                                      </p:cBhvr>
                                      <p:to>
                                        <p:strVal val="solid"/>
                                      </p:to>
                                    </p:set>
                                    <p:set>
                                      <p:cBhvr>
                                        <p:cTn id="49" dur="2000" fill="hold"/>
                                        <p:tgtEl>
                                          <p:spTgt spid="6"/>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Chúc mừng ta da.wav"/>
                                        </p:tgtEl>
                                      </p:cMediaNode>
                                    </p:audio>
                                  </p:sub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grpId="2" nodeType="clickEffect">
                                  <p:stCondLst>
                                    <p:cond delay="0"/>
                                  </p:stCondLst>
                                  <p:childTnLst>
                                    <p:animEffect transition="out" filter="fade">
                                      <p:cBhvr>
                                        <p:cTn id="54" dur="500" tmFilter="0, 0; .2, .5; .8, .5; 1, 0"/>
                                        <p:tgtEl>
                                          <p:spTgt spid="6"/>
                                        </p:tgtEl>
                                      </p:cBhvr>
                                    </p:animEffect>
                                    <p:animScale>
                                      <p:cBhvr>
                                        <p:cTn id="55" dur="250" autoRev="1" fill="hold"/>
                                        <p:tgtEl>
                                          <p:spTgt spid="6"/>
                                        </p:tgtEl>
                                      </p:cBhvr>
                                      <p:by x="105000" y="105000"/>
                                    </p:animScale>
                                  </p:childTnLst>
                                </p:cTn>
                              </p:par>
                              <p:par>
                                <p:cTn id="56" presetID="26" presetClass="emph" presetSubtype="0" fill="hold" grpId="2" nodeType="withEffect">
                                  <p:stCondLst>
                                    <p:cond delay="0"/>
                                  </p:stCondLst>
                                  <p:childTnLst>
                                    <p:animEffect transition="out" filter="fade">
                                      <p:cBhvr>
                                        <p:cTn id="57" dur="500" tmFilter="0, 0; .2, .5; .8, .5; 1, 0"/>
                                        <p:tgtEl>
                                          <p:spTgt spid="7"/>
                                        </p:tgtEl>
                                      </p:cBhvr>
                                    </p:animEffect>
                                    <p:animScale>
                                      <p:cBhvr>
                                        <p:cTn id="58" dur="250" autoRev="1" fill="hold"/>
                                        <p:tgtEl>
                                          <p:spTgt spid="7"/>
                                        </p:tgtEl>
                                      </p:cBhvr>
                                      <p:by x="105000" y="105000"/>
                                    </p:animScale>
                                  </p:childTnLst>
                                </p:cTn>
                              </p:par>
                              <p:par>
                                <p:cTn id="59" presetID="26" presetClass="emph" presetSubtype="0" fill="hold" grpId="2" nodeType="withEffect">
                                  <p:stCondLst>
                                    <p:cond delay="0"/>
                                  </p:stCondLst>
                                  <p:childTnLst>
                                    <p:animEffect transition="out" filter="fade">
                                      <p:cBhvr>
                                        <p:cTn id="60" dur="500" tmFilter="0, 0; .2, .5; .8, .5; 1, 0"/>
                                        <p:tgtEl>
                                          <p:spTgt spid="8"/>
                                        </p:tgtEl>
                                      </p:cBhvr>
                                    </p:animEffect>
                                    <p:animScale>
                                      <p:cBhvr>
                                        <p:cTn id="61" dur="250" autoRev="1" fill="hold"/>
                                        <p:tgtEl>
                                          <p:spTgt spid="8"/>
                                        </p:tgtEl>
                                      </p:cBhvr>
                                      <p:by x="105000" y="105000"/>
                                    </p:animScale>
                                  </p:childTnLst>
                                </p:cTn>
                              </p:par>
                              <p:par>
                                <p:cTn id="62" presetID="26" presetClass="emph" presetSubtype="0" fill="hold" grpId="2" nodeType="withEffect">
                                  <p:stCondLst>
                                    <p:cond delay="0"/>
                                  </p:stCondLst>
                                  <p:childTnLst>
                                    <p:animEffect transition="out" filter="fade">
                                      <p:cBhvr>
                                        <p:cTn id="63" dur="500" tmFilter="0, 0; .2, .5; .8, .5; 1, 0"/>
                                        <p:tgtEl>
                                          <p:spTgt spid="9"/>
                                        </p:tgtEl>
                                      </p:cBhvr>
                                    </p:animEffect>
                                    <p:animScale>
                                      <p:cBhvr>
                                        <p:cTn id="64" dur="250" autoRev="1" fill="hold"/>
                                        <p:tgtEl>
                                          <p:spTgt spid="9"/>
                                        </p:tgtEl>
                                      </p:cBhvr>
                                      <p:by x="105000" y="105000"/>
                                    </p:animScale>
                                  </p:childTnLst>
                                </p:cTn>
                              </p:par>
                            </p:childTnLst>
                          </p:cTn>
                        </p:par>
                        <p:par>
                          <p:cTn id="65" fill="hold">
                            <p:stCondLst>
                              <p:cond delay="500"/>
                            </p:stCondLst>
                            <p:childTnLst>
                              <p:par>
                                <p:cTn id="66" presetID="1" presetClass="emph" presetSubtype="2" fill="hold" nodeType="afterEffect">
                                  <p:stCondLst>
                                    <p:cond delay="0"/>
                                  </p:stCondLst>
                                  <p:childTnLst>
                                    <p:animClr clrSpc="rgb" dir="cw">
                                      <p:cBhvr>
                                        <p:cTn id="67" dur="2000" fill="hold"/>
                                        <p:tgtEl>
                                          <p:spTgt spid="6"/>
                                        </p:tgtEl>
                                        <p:attrNameLst>
                                          <p:attrName>fillcolor</p:attrName>
                                        </p:attrNameLst>
                                      </p:cBhvr>
                                      <p:to>
                                        <a:srgbClr val="00FFFF"/>
                                      </p:to>
                                    </p:animClr>
                                    <p:set>
                                      <p:cBhvr>
                                        <p:cTn id="68" dur="2000" fill="hold"/>
                                        <p:tgtEl>
                                          <p:spTgt spid="6"/>
                                        </p:tgtEl>
                                        <p:attrNameLst>
                                          <p:attrName>fill.type</p:attrName>
                                        </p:attrNameLst>
                                      </p:cBhvr>
                                      <p:to>
                                        <p:strVal val="solid"/>
                                      </p:to>
                                    </p:set>
                                    <p:set>
                                      <p:cBhvr>
                                        <p:cTn id="69" dur="2000" fill="hold"/>
                                        <p:tgtEl>
                                          <p:spTgt spid="6"/>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4" name="sai 50 (1).wav"/>
                                        </p:tgtEl>
                                      </p:cMediaNode>
                                    </p:audio>
                                  </p:subTnLst>
                                </p:cTn>
                              </p:par>
                              <p:par>
                                <p:cTn id="70" presetID="1" presetClass="emph" presetSubtype="2" fill="hold" nodeType="withEffect">
                                  <p:stCondLst>
                                    <p:cond delay="0"/>
                                  </p:stCondLst>
                                  <p:childTnLst>
                                    <p:animClr clrSpc="rgb" dir="cw">
                                      <p:cBhvr>
                                        <p:cTn id="71" dur="2000" fill="hold"/>
                                        <p:tgtEl>
                                          <p:spTgt spid="7"/>
                                        </p:tgtEl>
                                        <p:attrNameLst>
                                          <p:attrName>fillcolor</p:attrName>
                                        </p:attrNameLst>
                                      </p:cBhvr>
                                      <p:to>
                                        <a:srgbClr val="FF0000"/>
                                      </p:to>
                                    </p:animClr>
                                    <p:set>
                                      <p:cBhvr>
                                        <p:cTn id="72" dur="2000" fill="hold"/>
                                        <p:tgtEl>
                                          <p:spTgt spid="7"/>
                                        </p:tgtEl>
                                        <p:attrNameLst>
                                          <p:attrName>fill.type</p:attrName>
                                        </p:attrNameLst>
                                      </p:cBhvr>
                                      <p:to>
                                        <p:strVal val="solid"/>
                                      </p:to>
                                    </p:set>
                                    <p:set>
                                      <p:cBhvr>
                                        <p:cTn id="73"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74" restart="whenNotActive" fill="hold" evtFilter="cancelBubble" nodeType="interactiveSeq">
                <p:stCondLst>
                  <p:cond evt="onClick" delay="0">
                    <p:tgtEl>
                      <p:spTgt spid="8"/>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4" nodeType="clickEffect">
                                  <p:stCondLst>
                                    <p:cond delay="0"/>
                                  </p:stCondLst>
                                  <p:childTnLst>
                                    <p:animEffect transition="out" filter="fade">
                                      <p:cBhvr>
                                        <p:cTn id="78" dur="500" tmFilter="0, 0; .2, .5; .8, .5; 1, 0"/>
                                        <p:tgtEl>
                                          <p:spTgt spid="6"/>
                                        </p:tgtEl>
                                      </p:cBhvr>
                                    </p:animEffect>
                                    <p:animScale>
                                      <p:cBhvr>
                                        <p:cTn id="79" dur="250" autoRev="1" fill="hold"/>
                                        <p:tgtEl>
                                          <p:spTgt spid="6"/>
                                        </p:tgtEl>
                                      </p:cBhvr>
                                      <p:by x="105000" y="105000"/>
                                    </p:animScale>
                                  </p:childTnLst>
                                </p:cTn>
                              </p:par>
                              <p:par>
                                <p:cTn id="80" presetID="26" presetClass="emph" presetSubtype="0" fill="hold" grpId="4" nodeType="withEffect">
                                  <p:stCondLst>
                                    <p:cond delay="0"/>
                                  </p:stCondLst>
                                  <p:childTnLst>
                                    <p:animEffect transition="out" filter="fade">
                                      <p:cBhvr>
                                        <p:cTn id="81" dur="500" tmFilter="0, 0; .2, .5; .8, .5; 1, 0"/>
                                        <p:tgtEl>
                                          <p:spTgt spid="7"/>
                                        </p:tgtEl>
                                      </p:cBhvr>
                                    </p:animEffect>
                                    <p:animScale>
                                      <p:cBhvr>
                                        <p:cTn id="82" dur="250" autoRev="1" fill="hold"/>
                                        <p:tgtEl>
                                          <p:spTgt spid="7"/>
                                        </p:tgtEl>
                                      </p:cBhvr>
                                      <p:by x="105000" y="105000"/>
                                    </p:animScale>
                                  </p:childTnLst>
                                </p:cTn>
                              </p:par>
                              <p:par>
                                <p:cTn id="83" presetID="26" presetClass="emph" presetSubtype="0" fill="hold" grpId="4" nodeType="withEffect">
                                  <p:stCondLst>
                                    <p:cond delay="0"/>
                                  </p:stCondLst>
                                  <p:childTnLst>
                                    <p:animEffect transition="out" filter="fade">
                                      <p:cBhvr>
                                        <p:cTn id="84" dur="500" tmFilter="0, 0; .2, .5; .8, .5; 1, 0"/>
                                        <p:tgtEl>
                                          <p:spTgt spid="8"/>
                                        </p:tgtEl>
                                      </p:cBhvr>
                                    </p:animEffect>
                                    <p:animScale>
                                      <p:cBhvr>
                                        <p:cTn id="85" dur="250" autoRev="1" fill="hold"/>
                                        <p:tgtEl>
                                          <p:spTgt spid="8"/>
                                        </p:tgtEl>
                                      </p:cBhvr>
                                      <p:by x="105000" y="105000"/>
                                    </p:animScale>
                                  </p:childTnLst>
                                </p:cTn>
                              </p:par>
                              <p:par>
                                <p:cTn id="86" presetID="26" presetClass="emph" presetSubtype="0" fill="hold" grpId="4" nodeType="withEffect">
                                  <p:stCondLst>
                                    <p:cond delay="0"/>
                                  </p:stCondLst>
                                  <p:childTnLst>
                                    <p:animEffect transition="out" filter="fade">
                                      <p:cBhvr>
                                        <p:cTn id="87" dur="500" tmFilter="0, 0; .2, .5; .8, .5; 1, 0"/>
                                        <p:tgtEl>
                                          <p:spTgt spid="9"/>
                                        </p:tgtEl>
                                      </p:cBhvr>
                                    </p:animEffect>
                                    <p:animScale>
                                      <p:cBhvr>
                                        <p:cTn id="88" dur="250" autoRev="1" fill="hold"/>
                                        <p:tgtEl>
                                          <p:spTgt spid="9"/>
                                        </p:tgtEl>
                                      </p:cBhvr>
                                      <p:by x="105000" y="105000"/>
                                    </p:animScale>
                                  </p:childTnLst>
                                </p:cTn>
                              </p:par>
                            </p:childTnLst>
                          </p:cTn>
                        </p:par>
                        <p:par>
                          <p:cTn id="89" fill="hold">
                            <p:stCondLst>
                              <p:cond delay="500"/>
                            </p:stCondLst>
                            <p:childTnLst>
                              <p:par>
                                <p:cTn id="90" presetID="1" presetClass="emph" presetSubtype="2" fill="hold" nodeType="afterEffect">
                                  <p:stCondLst>
                                    <p:cond delay="0"/>
                                  </p:stCondLst>
                                  <p:childTnLst>
                                    <p:animClr clrSpc="rgb" dir="cw">
                                      <p:cBhvr>
                                        <p:cTn id="91" dur="2000" fill="hold"/>
                                        <p:tgtEl>
                                          <p:spTgt spid="6"/>
                                        </p:tgtEl>
                                        <p:attrNameLst>
                                          <p:attrName>fillcolor</p:attrName>
                                        </p:attrNameLst>
                                      </p:cBhvr>
                                      <p:to>
                                        <a:srgbClr val="00FFFF"/>
                                      </p:to>
                                    </p:animClr>
                                    <p:set>
                                      <p:cBhvr>
                                        <p:cTn id="92" dur="2000" fill="hold"/>
                                        <p:tgtEl>
                                          <p:spTgt spid="6"/>
                                        </p:tgtEl>
                                        <p:attrNameLst>
                                          <p:attrName>fill.type</p:attrName>
                                        </p:attrNameLst>
                                      </p:cBhvr>
                                      <p:to>
                                        <p:strVal val="solid"/>
                                      </p:to>
                                    </p:set>
                                    <p:set>
                                      <p:cBhvr>
                                        <p:cTn id="93" dur="2000" fill="hold"/>
                                        <p:tgtEl>
                                          <p:spTgt spid="6"/>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sai 50 (1).wav"/>
                                        </p:tgtEl>
                                      </p:cMediaNode>
                                    </p:audio>
                                  </p:subTnLst>
                                </p:cTn>
                              </p:par>
                              <p:par>
                                <p:cTn id="94" presetID="1" presetClass="emph" presetSubtype="2" fill="hold" nodeType="withEffect">
                                  <p:stCondLst>
                                    <p:cond delay="0"/>
                                  </p:stCondLst>
                                  <p:childTnLst>
                                    <p:animClr clrSpc="rgb" dir="cw">
                                      <p:cBhvr>
                                        <p:cTn id="95" dur="2000" fill="hold"/>
                                        <p:tgtEl>
                                          <p:spTgt spid="8"/>
                                        </p:tgtEl>
                                        <p:attrNameLst>
                                          <p:attrName>fillcolor</p:attrName>
                                        </p:attrNameLst>
                                      </p:cBhvr>
                                      <p:to>
                                        <a:srgbClr val="FF0000"/>
                                      </p:to>
                                    </p:animClr>
                                    <p:set>
                                      <p:cBhvr>
                                        <p:cTn id="96" dur="2000" fill="hold"/>
                                        <p:tgtEl>
                                          <p:spTgt spid="8"/>
                                        </p:tgtEl>
                                        <p:attrNameLst>
                                          <p:attrName>fill.type</p:attrName>
                                        </p:attrNameLst>
                                      </p:cBhvr>
                                      <p:to>
                                        <p:strVal val="solid"/>
                                      </p:to>
                                    </p:set>
                                    <p:set>
                                      <p:cBhvr>
                                        <p:cTn id="97"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8" restart="whenNotActive" fill="hold" evtFilter="cancelBubble" nodeType="interactiveSeq">
                <p:stCondLst>
                  <p:cond evt="onClick" delay="0">
                    <p:tgtEl>
                      <p:spTgt spid="9"/>
                    </p:tgtEl>
                  </p:cond>
                </p:stCondLst>
                <p:endSync evt="end" delay="0">
                  <p:rtn val="all"/>
                </p:endSync>
                <p:childTnLst>
                  <p:par>
                    <p:cTn id="99" fill="hold">
                      <p:stCondLst>
                        <p:cond delay="0"/>
                      </p:stCondLst>
                      <p:childTnLst>
                        <p:par>
                          <p:cTn id="100" fill="hold">
                            <p:stCondLst>
                              <p:cond delay="0"/>
                            </p:stCondLst>
                            <p:childTnLst>
                              <p:par>
                                <p:cTn id="101" presetID="26" presetClass="emph" presetSubtype="0" fill="hold" grpId="3" nodeType="clickEffect">
                                  <p:stCondLst>
                                    <p:cond delay="0"/>
                                  </p:stCondLst>
                                  <p:childTnLst>
                                    <p:animEffect transition="out" filter="fade">
                                      <p:cBhvr>
                                        <p:cTn id="102" dur="500" tmFilter="0, 0; .2, .5; .8, .5; 1, 0"/>
                                        <p:tgtEl>
                                          <p:spTgt spid="6"/>
                                        </p:tgtEl>
                                      </p:cBhvr>
                                    </p:animEffect>
                                    <p:animScale>
                                      <p:cBhvr>
                                        <p:cTn id="103" dur="250" autoRev="1" fill="hold"/>
                                        <p:tgtEl>
                                          <p:spTgt spid="6"/>
                                        </p:tgtEl>
                                      </p:cBhvr>
                                      <p:by x="105000" y="105000"/>
                                    </p:animScale>
                                  </p:childTnLst>
                                </p:cTn>
                              </p:par>
                              <p:par>
                                <p:cTn id="104" presetID="26" presetClass="emph" presetSubtype="0" fill="hold" grpId="3" nodeType="withEffect">
                                  <p:stCondLst>
                                    <p:cond delay="0"/>
                                  </p:stCondLst>
                                  <p:childTnLst>
                                    <p:animEffect transition="out" filter="fade">
                                      <p:cBhvr>
                                        <p:cTn id="105" dur="500" tmFilter="0, 0; .2, .5; .8, .5; 1, 0"/>
                                        <p:tgtEl>
                                          <p:spTgt spid="7"/>
                                        </p:tgtEl>
                                      </p:cBhvr>
                                    </p:animEffect>
                                    <p:animScale>
                                      <p:cBhvr>
                                        <p:cTn id="106" dur="250" autoRev="1" fill="hold"/>
                                        <p:tgtEl>
                                          <p:spTgt spid="7"/>
                                        </p:tgtEl>
                                      </p:cBhvr>
                                      <p:by x="105000" y="105000"/>
                                    </p:animScale>
                                  </p:childTnLst>
                                </p:cTn>
                              </p:par>
                              <p:par>
                                <p:cTn id="107" presetID="26" presetClass="emph" presetSubtype="0" fill="hold" grpId="3" nodeType="withEffect">
                                  <p:stCondLst>
                                    <p:cond delay="0"/>
                                  </p:stCondLst>
                                  <p:childTnLst>
                                    <p:animEffect transition="out" filter="fade">
                                      <p:cBhvr>
                                        <p:cTn id="108" dur="500" tmFilter="0, 0; .2, .5; .8, .5; 1, 0"/>
                                        <p:tgtEl>
                                          <p:spTgt spid="8"/>
                                        </p:tgtEl>
                                      </p:cBhvr>
                                    </p:animEffect>
                                    <p:animScale>
                                      <p:cBhvr>
                                        <p:cTn id="109" dur="250" autoRev="1" fill="hold"/>
                                        <p:tgtEl>
                                          <p:spTgt spid="8"/>
                                        </p:tgtEl>
                                      </p:cBhvr>
                                      <p:by x="105000" y="105000"/>
                                    </p:animScale>
                                  </p:childTnLst>
                                </p:cTn>
                              </p:par>
                              <p:par>
                                <p:cTn id="110" presetID="26" presetClass="emph" presetSubtype="0" fill="hold" grpId="3" nodeType="withEffect">
                                  <p:stCondLst>
                                    <p:cond delay="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childTnLst>
                          </p:cTn>
                        </p:par>
                        <p:par>
                          <p:cTn id="113" fill="hold">
                            <p:stCondLst>
                              <p:cond delay="500"/>
                            </p:stCondLst>
                            <p:childTnLst>
                              <p:par>
                                <p:cTn id="114" presetID="1" presetClass="emph" presetSubtype="2" fill="hold" nodeType="afterEffect">
                                  <p:stCondLst>
                                    <p:cond delay="0"/>
                                  </p:stCondLst>
                                  <p:childTnLst>
                                    <p:animClr clrSpc="rgb" dir="cw">
                                      <p:cBhvr>
                                        <p:cTn id="115" dur="2000" fill="hold"/>
                                        <p:tgtEl>
                                          <p:spTgt spid="6"/>
                                        </p:tgtEl>
                                        <p:attrNameLst>
                                          <p:attrName>fillcolor</p:attrName>
                                        </p:attrNameLst>
                                      </p:cBhvr>
                                      <p:to>
                                        <a:srgbClr val="00FFFF"/>
                                      </p:to>
                                    </p:animClr>
                                    <p:set>
                                      <p:cBhvr>
                                        <p:cTn id="116" dur="2000" fill="hold"/>
                                        <p:tgtEl>
                                          <p:spTgt spid="6"/>
                                        </p:tgtEl>
                                        <p:attrNameLst>
                                          <p:attrName>fill.type</p:attrName>
                                        </p:attrNameLst>
                                      </p:cBhvr>
                                      <p:to>
                                        <p:strVal val="solid"/>
                                      </p:to>
                                    </p:set>
                                    <p:set>
                                      <p:cBhvr>
                                        <p:cTn id="117" dur="2000" fill="hold"/>
                                        <p:tgtEl>
                                          <p:spTgt spid="6"/>
                                        </p:tgtEl>
                                        <p:attrNameLst>
                                          <p:attrName>fill.on</p:attrName>
                                        </p:attrNameLst>
                                      </p:cBhvr>
                                      <p:to>
                                        <p:strVal val="true"/>
                                      </p:to>
                                    </p:set>
                                  </p:childTnLst>
                                </p:cTn>
                              </p:par>
                              <p:par>
                                <p:cTn id="118" presetID="1" presetClass="emph" presetSubtype="2" fill="hold" nodeType="withEffect">
                                  <p:stCondLst>
                                    <p:cond delay="0"/>
                                  </p:stCondLst>
                                  <p:childTnLst>
                                    <p:animClr clrSpc="rgb" dir="cw">
                                      <p:cBhvr>
                                        <p:cTn id="119" dur="2000" fill="hold"/>
                                        <p:tgtEl>
                                          <p:spTgt spid="9"/>
                                        </p:tgtEl>
                                        <p:attrNameLst>
                                          <p:attrName>fillcolor</p:attrName>
                                        </p:attrNameLst>
                                      </p:cBhvr>
                                      <p:to>
                                        <a:srgbClr val="FF0000"/>
                                      </p:to>
                                    </p:animClr>
                                    <p:set>
                                      <p:cBhvr>
                                        <p:cTn id="120" dur="2000" fill="hold"/>
                                        <p:tgtEl>
                                          <p:spTgt spid="9"/>
                                        </p:tgtEl>
                                        <p:attrNameLst>
                                          <p:attrName>fill.type</p:attrName>
                                        </p:attrNameLst>
                                      </p:cBhvr>
                                      <p:to>
                                        <p:strVal val="solid"/>
                                      </p:to>
                                    </p:set>
                                    <p:set>
                                      <p:cBhvr>
                                        <p:cTn id="121"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5" grpId="0" animBg="1"/>
      <p:bldP spid="6" grpId="0" animBg="1"/>
      <p:bldP spid="6" grpId="1" animBg="1"/>
      <p:bldP spid="6" grpId="2" animBg="1"/>
      <p:bldP spid="6" grpId="3" animBg="1"/>
      <p:bldP spid="6" grpId="4" animBg="1"/>
      <p:bldP spid="7" grpId="0" animBg="1"/>
      <p:bldP spid="7" grpId="1" animBg="1"/>
      <p:bldP spid="7" grpId="2" animBg="1"/>
      <p:bldP spid="7" grpId="3" animBg="1"/>
      <p:bldP spid="7" grpId="4" animBg="1"/>
      <p:bldP spid="8" grpId="0" animBg="1"/>
      <p:bldP spid="8" grpId="1" animBg="1"/>
      <p:bldP spid="8" grpId="2" animBg="1"/>
      <p:bldP spid="8" grpId="3" animBg="1"/>
      <p:bldP spid="8" grpId="4" animBg="1"/>
      <p:bldP spid="9" grpId="0" animBg="1"/>
      <p:bldP spid="9" grpId="1" animBg="1"/>
      <p:bldP spid="9" grpId="2" animBg="1"/>
      <p:bldP spid="9" grpId="3" animBg="1"/>
      <p:bldP spid="9"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8E26182-070C-4668-8B34-2F23C37ECE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 y="448"/>
            <a:ext cx="12190413" cy="6857107"/>
          </a:xfrm>
          <a:prstGeom prst="rect">
            <a:avLst/>
          </a:prstGeom>
        </p:spPr>
      </p:pic>
      <p:pic>
        <p:nvPicPr>
          <p:cNvPr id="4" name="Picture 11">
            <a:hlinkClick r:id="" action="ppaction://noaction"/>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1" y="3473161"/>
            <a:ext cx="1570607" cy="60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p:cNvSpPr/>
          <p:nvPr/>
        </p:nvSpPr>
        <p:spPr>
          <a:xfrm>
            <a:off x="2514601" y="183193"/>
            <a:ext cx="7539385" cy="2005835"/>
          </a:xfrm>
          <a:prstGeom prst="cloudCallout">
            <a:avLst>
              <a:gd name="adj1" fmla="val -63129"/>
              <a:gd name="adj2" fmla="val 10765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Trong bài ‘‘Bà kể chuyện’’.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Theo lời bố, vì sao chuyện bà kể rất hay? Chọn ý đúng nhất:</a:t>
            </a:r>
          </a:p>
        </p:txBody>
      </p:sp>
      <p:sp>
        <p:nvSpPr>
          <p:cNvPr id="7" name="Rounded Rectangle 6"/>
          <p:cNvSpPr/>
          <p:nvPr/>
        </p:nvSpPr>
        <p:spPr>
          <a:xfrm>
            <a:off x="3100167" y="4719116"/>
            <a:ext cx="3106023" cy="1153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C. Vì cả hai lí do trên.</a:t>
            </a:r>
            <a:endParaRPr kumimoji="0" lang="en-US" sz="2800" b="0" i="0" u="none" strike="noStrike" kern="1200" cap="none" spc="0" normalizeH="0" baseline="0" noProof="0" dirty="0">
              <a:ln>
                <a:noFill/>
              </a:ln>
              <a:solidFill>
                <a:prstClr val="black"/>
              </a:solidFill>
              <a:effectLst/>
              <a:uLnTx/>
              <a:uFillTx/>
              <a:latin typeface="UTM Avo"/>
              <a:ea typeface="+mn-ea"/>
              <a:cs typeface="Times New Roman" pitchFamily="18" charset="0"/>
            </a:endParaRPr>
          </a:p>
        </p:txBody>
      </p:sp>
      <p:sp>
        <p:nvSpPr>
          <p:cNvPr id="8" name="Rounded Rectangle 7"/>
          <p:cNvSpPr/>
          <p:nvPr/>
        </p:nvSpPr>
        <p:spPr>
          <a:xfrm>
            <a:off x="6968190" y="3196901"/>
            <a:ext cx="3106023" cy="1153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ysClr val="windowText" lastClr="000000"/>
                </a:solidFill>
                <a:effectLst/>
                <a:uLnTx/>
                <a:uFillTx/>
                <a:latin typeface="+mj-lt"/>
                <a:ea typeface="+mn-ea"/>
                <a:cs typeface="Times New Roman" pitchFamily="18" charset="0"/>
              </a:rPr>
              <a:t>B. </a:t>
            </a: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Vì bà kể chuyện rất tự nhiên.</a:t>
            </a:r>
            <a:endParaRPr kumimoji="0" lang="en-US" sz="2800" b="0" i="0" u="none" strike="noStrike" kern="1200" cap="none" spc="0" normalizeH="0" baseline="0" noProof="0" dirty="0">
              <a:ln>
                <a:noFill/>
              </a:ln>
              <a:solidFill>
                <a:prstClr val="black"/>
              </a:solidFill>
              <a:effectLst/>
              <a:uLnTx/>
              <a:uFillTx/>
              <a:latin typeface="UTM Avo"/>
              <a:ea typeface="+mn-ea"/>
              <a:cs typeface="Times New Roman" pitchFamily="18" charset="0"/>
            </a:endParaRPr>
          </a:p>
        </p:txBody>
      </p:sp>
      <p:sp>
        <p:nvSpPr>
          <p:cNvPr id="9" name="Rounded Rectangle 8"/>
          <p:cNvSpPr/>
          <p:nvPr/>
        </p:nvSpPr>
        <p:spPr>
          <a:xfrm>
            <a:off x="6968190" y="4719116"/>
            <a:ext cx="3106023" cy="1153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ysClr val="windowText" lastClr="000000"/>
                </a:solidFill>
                <a:effectLst/>
                <a:uLnTx/>
                <a:uFillTx/>
                <a:latin typeface="+mj-lt"/>
                <a:ea typeface="+mn-ea"/>
                <a:cs typeface="Times New Roman" pitchFamily="18" charset="0"/>
              </a:rPr>
              <a:t>D. </a:t>
            </a: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Không có lí do </a:t>
            </a:r>
            <a:r>
              <a:rPr kumimoji="0" lang="vi-VN" sz="2800" b="0" i="0" u="none" strike="noStrike" kern="1200" cap="none" spc="0" normalizeH="0" baseline="0" noProof="0">
                <a:ln>
                  <a:noFill/>
                </a:ln>
                <a:solidFill>
                  <a:prstClr val="black"/>
                </a:solidFill>
                <a:effectLst/>
                <a:uLnTx/>
                <a:uFillTx/>
                <a:latin typeface="+mj-lt"/>
                <a:ea typeface="+mn-ea"/>
                <a:cs typeface="Times New Roman" pitchFamily="18" charset="0"/>
              </a:rPr>
              <a:t>nào trên</a:t>
            </a:r>
            <a:r>
              <a:rPr kumimoji="0" lang="en-US" sz="2800" b="0" i="0" u="none" strike="noStrike" kern="1200" cap="none" spc="0" normalizeH="0" baseline="0" noProof="0">
                <a:ln>
                  <a:noFill/>
                </a:ln>
                <a:solidFill>
                  <a:prstClr val="black"/>
                </a:solidFill>
                <a:effectLst/>
                <a:uLnTx/>
                <a:uFillTx/>
                <a:latin typeface="UTM Avo"/>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UTM Avo"/>
              <a:ea typeface="+mn-ea"/>
              <a:cs typeface="Times New Roman" pitchFamily="18" charset="0"/>
            </a:endParaRPr>
          </a:p>
        </p:txBody>
      </p:sp>
      <p:sp>
        <p:nvSpPr>
          <p:cNvPr id="10" name="Rounded Rectangle 9"/>
          <p:cNvSpPr/>
          <p:nvPr/>
        </p:nvSpPr>
        <p:spPr>
          <a:xfrm>
            <a:off x="3100167" y="3198165"/>
            <a:ext cx="3106023" cy="1153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ysClr val="windowText" lastClr="000000"/>
                </a:solidFill>
                <a:effectLst/>
                <a:uLnTx/>
                <a:uFillTx/>
                <a:latin typeface="+mj-lt"/>
                <a:ea typeface="+mn-ea"/>
                <a:cs typeface="Times New Roman" pitchFamily="18" charset="0"/>
              </a:rPr>
              <a:t>A. </a:t>
            </a: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Vì bà biết nhiều truyện hơn bố.</a:t>
            </a:r>
            <a:endParaRPr kumimoji="0" lang="en-US" sz="2800" b="0" i="0" u="none" strike="noStrike" kern="1200" cap="none" spc="0" normalizeH="0" baseline="0" noProof="0" dirty="0">
              <a:ln>
                <a:noFill/>
              </a:ln>
              <a:solidFill>
                <a:prstClr val="black"/>
              </a:solidFill>
              <a:effectLst/>
              <a:uLnTx/>
              <a:uFillTx/>
              <a:latin typeface="UTM Avo"/>
              <a:ea typeface="+mn-ea"/>
              <a:cs typeface="Times New Roman" pitchFamily="18" charset="0"/>
            </a:endParaRPr>
          </a:p>
        </p:txBody>
      </p:sp>
    </p:spTree>
    <p:extLst>
      <p:ext uri="{BB962C8B-B14F-4D97-AF65-F5344CB8AC3E}">
        <p14:creationId xmlns:p14="http://schemas.microsoft.com/office/powerpoint/2010/main" val="33514999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1"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fill="hold" grpId="0" nodeType="clickEffect">
                                  <p:stCondLst>
                                    <p:cond delay="0"/>
                                  </p:stCondLst>
                                  <p:childTnLst>
                                    <p:animEffect transition="out" filter="fade">
                                      <p:cBhvr>
                                        <p:cTn id="33" dur="500" tmFilter="0, 0; .2, .5; .8, .5; 1, 0"/>
                                        <p:tgtEl>
                                          <p:spTgt spid="7"/>
                                        </p:tgtEl>
                                      </p:cBhvr>
                                    </p:animEffect>
                                    <p:animScale>
                                      <p:cBhvr>
                                        <p:cTn id="34" dur="250" autoRev="1" fill="hold"/>
                                        <p:tgtEl>
                                          <p:spTgt spid="7"/>
                                        </p:tgtEl>
                                      </p:cBhvr>
                                      <p:by x="105000" y="105000"/>
                                    </p:animScale>
                                  </p:childTnLst>
                                </p:cTn>
                              </p:par>
                              <p:par>
                                <p:cTn id="35" presetID="26" presetClass="emph" presetSubtype="0" fill="hold" grpId="0" nodeType="withEffect">
                                  <p:stCondLst>
                                    <p:cond delay="0"/>
                                  </p:stCondLst>
                                  <p:childTnLst>
                                    <p:animEffect transition="out" filter="fade">
                                      <p:cBhvr>
                                        <p:cTn id="36" dur="500" tmFilter="0, 0; .2, .5; .8, .5; 1, 0"/>
                                        <p:tgtEl>
                                          <p:spTgt spid="8"/>
                                        </p:tgtEl>
                                      </p:cBhvr>
                                    </p:animEffect>
                                    <p:animScale>
                                      <p:cBhvr>
                                        <p:cTn id="37" dur="250" autoRev="1" fill="hold"/>
                                        <p:tgtEl>
                                          <p:spTgt spid="8"/>
                                        </p:tgtEl>
                                      </p:cBhvr>
                                      <p:by x="105000" y="105000"/>
                                    </p:animScale>
                                  </p:childTnLst>
                                </p:cTn>
                              </p:par>
                              <p:par>
                                <p:cTn id="38" presetID="26" presetClass="emph" presetSubtype="0" fill="hold" grpId="0"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par>
                                <p:cTn id="41" presetID="26" presetClass="emph" presetSubtype="0" fill="hold" grpId="0" nodeType="withEffect">
                                  <p:stCondLst>
                                    <p:cond delay="0"/>
                                  </p:stCondLst>
                                  <p:childTnLst>
                                    <p:animEffect transition="out" filter="fade">
                                      <p:cBhvr>
                                        <p:cTn id="42" dur="500" tmFilter="0, 0; .2, .5; .8, .5; 1, 0"/>
                                        <p:tgtEl>
                                          <p:spTgt spid="10"/>
                                        </p:tgtEl>
                                      </p:cBhvr>
                                    </p:animEffect>
                                    <p:animScale>
                                      <p:cBhvr>
                                        <p:cTn id="43" dur="250" autoRev="1" fill="hold"/>
                                        <p:tgtEl>
                                          <p:spTgt spid="10"/>
                                        </p:tgtEl>
                                      </p:cBhvr>
                                      <p:by x="105000" y="105000"/>
                                    </p:animScale>
                                  </p:childTnLst>
                                </p:cTn>
                              </p:par>
                            </p:childTnLst>
                          </p:cTn>
                        </p:par>
                        <p:par>
                          <p:cTn id="44" fill="hold">
                            <p:stCondLst>
                              <p:cond delay="500"/>
                            </p:stCondLst>
                            <p:childTnLst>
                              <p:par>
                                <p:cTn id="45" presetID="1" presetClass="emph" presetSubtype="2" fill="hold" nodeType="afterEffect">
                                  <p:stCondLst>
                                    <p:cond delay="0"/>
                                  </p:stCondLst>
                                  <p:childTnLst>
                                    <p:animClr clrSpc="rgb" dir="cw">
                                      <p:cBhvr>
                                        <p:cTn id="46" dur="2000" fill="hold"/>
                                        <p:tgtEl>
                                          <p:spTgt spid="7"/>
                                        </p:tgtEl>
                                        <p:attrNameLst>
                                          <p:attrName>fillcolor</p:attrName>
                                        </p:attrNameLst>
                                      </p:cBhvr>
                                      <p:to>
                                        <a:srgbClr val="00FFFF"/>
                                      </p:to>
                                    </p:animClr>
                                    <p:set>
                                      <p:cBhvr>
                                        <p:cTn id="47" dur="2000" fill="hold"/>
                                        <p:tgtEl>
                                          <p:spTgt spid="7"/>
                                        </p:tgtEl>
                                        <p:attrNameLst>
                                          <p:attrName>fill.type</p:attrName>
                                        </p:attrNameLst>
                                      </p:cBhvr>
                                      <p:to>
                                        <p:strVal val="solid"/>
                                      </p:to>
                                    </p:set>
                                    <p:set>
                                      <p:cBhvr>
                                        <p:cTn id="48" dur="20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Chúc mừng ta da.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2" nodeType="clickEffect">
                                  <p:stCondLst>
                                    <p:cond delay="0"/>
                                  </p:stCondLst>
                                  <p:childTnLst>
                                    <p:animEffect transition="out" filter="fade">
                                      <p:cBhvr>
                                        <p:cTn id="53" dur="500" tmFilter="0, 0; .2, .5; .8, .5; 1, 0"/>
                                        <p:tgtEl>
                                          <p:spTgt spid="7"/>
                                        </p:tgtEl>
                                      </p:cBhvr>
                                    </p:animEffect>
                                    <p:animScale>
                                      <p:cBhvr>
                                        <p:cTn id="54" dur="250" autoRev="1" fill="hold"/>
                                        <p:tgtEl>
                                          <p:spTgt spid="7"/>
                                        </p:tgtEl>
                                      </p:cBhvr>
                                      <p:by x="105000" y="105000"/>
                                    </p:animScale>
                                  </p:childTnLst>
                                </p:cTn>
                              </p:par>
                              <p:par>
                                <p:cTn id="55" presetID="26" presetClass="emph" presetSubtype="0" fill="hold" grpId="2" nodeType="withEffect">
                                  <p:stCondLst>
                                    <p:cond delay="0"/>
                                  </p:stCondLst>
                                  <p:childTnLst>
                                    <p:animEffect transition="out" filter="fade">
                                      <p:cBhvr>
                                        <p:cTn id="56" dur="500" tmFilter="0, 0; .2, .5; .8, .5; 1, 0"/>
                                        <p:tgtEl>
                                          <p:spTgt spid="8"/>
                                        </p:tgtEl>
                                      </p:cBhvr>
                                    </p:animEffect>
                                    <p:animScale>
                                      <p:cBhvr>
                                        <p:cTn id="57" dur="250" autoRev="1" fill="hold"/>
                                        <p:tgtEl>
                                          <p:spTgt spid="8"/>
                                        </p:tgtEl>
                                      </p:cBhvr>
                                      <p:by x="105000" y="105000"/>
                                    </p:animScale>
                                  </p:childTnLst>
                                </p:cTn>
                              </p:par>
                              <p:par>
                                <p:cTn id="58" presetID="26" presetClass="emph" presetSubtype="0" fill="hold" grpId="2" nodeType="withEffect">
                                  <p:stCondLst>
                                    <p:cond delay="0"/>
                                  </p:stCondLst>
                                  <p:childTnLst>
                                    <p:animEffect transition="out" filter="fade">
                                      <p:cBhvr>
                                        <p:cTn id="59" dur="500" tmFilter="0, 0; .2, .5; .8, .5; 1, 0"/>
                                        <p:tgtEl>
                                          <p:spTgt spid="9"/>
                                        </p:tgtEl>
                                      </p:cBhvr>
                                    </p:animEffect>
                                    <p:animScale>
                                      <p:cBhvr>
                                        <p:cTn id="60" dur="250" autoRev="1" fill="hold"/>
                                        <p:tgtEl>
                                          <p:spTgt spid="9"/>
                                        </p:tgtEl>
                                      </p:cBhvr>
                                      <p:by x="105000" y="105000"/>
                                    </p:animScale>
                                  </p:childTnLst>
                                </p:cTn>
                              </p:par>
                              <p:par>
                                <p:cTn id="61" presetID="26" presetClass="emph" presetSubtype="0" fill="hold" grpId="2" nodeType="withEffect">
                                  <p:stCondLst>
                                    <p:cond delay="0"/>
                                  </p:stCondLst>
                                  <p:childTnLst>
                                    <p:animEffect transition="out" filter="fade">
                                      <p:cBhvr>
                                        <p:cTn id="62" dur="500" tmFilter="0, 0; .2, .5; .8, .5; 1, 0"/>
                                        <p:tgtEl>
                                          <p:spTgt spid="10"/>
                                        </p:tgtEl>
                                      </p:cBhvr>
                                    </p:animEffect>
                                    <p:animScale>
                                      <p:cBhvr>
                                        <p:cTn id="63" dur="250" autoRev="1" fill="hold"/>
                                        <p:tgtEl>
                                          <p:spTgt spid="10"/>
                                        </p:tgtEl>
                                      </p:cBhvr>
                                      <p:by x="105000" y="105000"/>
                                    </p:animScale>
                                  </p:childTnLst>
                                </p:cTn>
                              </p:par>
                            </p:childTnLst>
                          </p:cTn>
                        </p:par>
                        <p:par>
                          <p:cTn id="64" fill="hold">
                            <p:stCondLst>
                              <p:cond delay="500"/>
                            </p:stCondLst>
                            <p:childTnLst>
                              <p:par>
                                <p:cTn id="65" presetID="1" presetClass="emph" presetSubtype="2" fill="hold" nodeType="afterEffect">
                                  <p:stCondLst>
                                    <p:cond delay="0"/>
                                  </p:stCondLst>
                                  <p:childTnLst>
                                    <p:animClr clrSpc="rgb" dir="cw">
                                      <p:cBhvr>
                                        <p:cTn id="66" dur="2000" fill="hold"/>
                                        <p:tgtEl>
                                          <p:spTgt spid="7"/>
                                        </p:tgtEl>
                                        <p:attrNameLst>
                                          <p:attrName>fillcolor</p:attrName>
                                        </p:attrNameLst>
                                      </p:cBhvr>
                                      <p:to>
                                        <a:srgbClr val="00FFFF"/>
                                      </p:to>
                                    </p:animClr>
                                    <p:set>
                                      <p:cBhvr>
                                        <p:cTn id="67" dur="2000" fill="hold"/>
                                        <p:tgtEl>
                                          <p:spTgt spid="7"/>
                                        </p:tgtEl>
                                        <p:attrNameLst>
                                          <p:attrName>fill.type</p:attrName>
                                        </p:attrNameLst>
                                      </p:cBhvr>
                                      <p:to>
                                        <p:strVal val="solid"/>
                                      </p:to>
                                    </p:set>
                                    <p:set>
                                      <p:cBhvr>
                                        <p:cTn id="68" dur="2000" fill="hold"/>
                                        <p:tgtEl>
                                          <p:spTgt spid="7"/>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4" name="sai 50 (1).wav"/>
                                        </p:tgtEl>
                                      </p:cMediaNode>
                                    </p:audio>
                                  </p:subTnLst>
                                </p:cTn>
                              </p:par>
                              <p:par>
                                <p:cTn id="69" presetID="1" presetClass="emph" presetSubtype="2" fill="hold" nodeType="withEffect">
                                  <p:stCondLst>
                                    <p:cond delay="0"/>
                                  </p:stCondLst>
                                  <p:childTnLst>
                                    <p:animClr clrSpc="rgb" dir="cw">
                                      <p:cBhvr>
                                        <p:cTn id="70" dur="2000" fill="hold"/>
                                        <p:tgtEl>
                                          <p:spTgt spid="8"/>
                                        </p:tgtEl>
                                        <p:attrNameLst>
                                          <p:attrName>fillcolor</p:attrName>
                                        </p:attrNameLst>
                                      </p:cBhvr>
                                      <p:to>
                                        <a:srgbClr val="FF0000"/>
                                      </p:to>
                                    </p:animClr>
                                    <p:set>
                                      <p:cBhvr>
                                        <p:cTn id="71" dur="2000" fill="hold"/>
                                        <p:tgtEl>
                                          <p:spTgt spid="8"/>
                                        </p:tgtEl>
                                        <p:attrNameLst>
                                          <p:attrName>fill.type</p:attrName>
                                        </p:attrNameLst>
                                      </p:cBhvr>
                                      <p:to>
                                        <p:strVal val="solid"/>
                                      </p:to>
                                    </p:set>
                                    <p:set>
                                      <p:cBhvr>
                                        <p:cTn id="72"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26" presetClass="emph" presetSubtype="0" fill="hold" grpId="4" nodeType="clickEffect">
                                  <p:stCondLst>
                                    <p:cond delay="0"/>
                                  </p:stCondLst>
                                  <p:childTnLst>
                                    <p:animEffect transition="out" filter="fade">
                                      <p:cBhvr>
                                        <p:cTn id="77" dur="500" tmFilter="0, 0; .2, .5; .8, .5; 1, 0"/>
                                        <p:tgtEl>
                                          <p:spTgt spid="7"/>
                                        </p:tgtEl>
                                      </p:cBhvr>
                                    </p:animEffect>
                                    <p:animScale>
                                      <p:cBhvr>
                                        <p:cTn id="78" dur="250" autoRev="1" fill="hold"/>
                                        <p:tgtEl>
                                          <p:spTgt spid="7"/>
                                        </p:tgtEl>
                                      </p:cBhvr>
                                      <p:by x="105000" y="105000"/>
                                    </p:animScale>
                                  </p:childTnLst>
                                </p:cTn>
                              </p:par>
                              <p:par>
                                <p:cTn id="79" presetID="26" presetClass="emph" presetSubtype="0" fill="hold" grpId="4"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par>
                                <p:cTn id="82" presetID="26" presetClass="emph" presetSubtype="0" fill="hold" grpId="4" nodeType="withEffect">
                                  <p:stCondLst>
                                    <p:cond delay="0"/>
                                  </p:stCondLst>
                                  <p:childTnLst>
                                    <p:animEffect transition="out" filter="fade">
                                      <p:cBhvr>
                                        <p:cTn id="83" dur="500" tmFilter="0, 0; .2, .5; .8, .5; 1, 0"/>
                                        <p:tgtEl>
                                          <p:spTgt spid="9"/>
                                        </p:tgtEl>
                                      </p:cBhvr>
                                    </p:animEffect>
                                    <p:animScale>
                                      <p:cBhvr>
                                        <p:cTn id="84" dur="250" autoRev="1" fill="hold"/>
                                        <p:tgtEl>
                                          <p:spTgt spid="9"/>
                                        </p:tgtEl>
                                      </p:cBhvr>
                                      <p:by x="105000" y="105000"/>
                                    </p:animScale>
                                  </p:childTnLst>
                                </p:cTn>
                              </p:par>
                              <p:par>
                                <p:cTn id="85" presetID="26" presetClass="emph" presetSubtype="0" fill="hold" grpId="4" nodeType="withEffect">
                                  <p:stCondLst>
                                    <p:cond delay="0"/>
                                  </p:stCondLst>
                                  <p:childTnLst>
                                    <p:animEffect transition="out" filter="fade">
                                      <p:cBhvr>
                                        <p:cTn id="86" dur="500" tmFilter="0, 0; .2, .5; .8, .5; 1, 0"/>
                                        <p:tgtEl>
                                          <p:spTgt spid="10"/>
                                        </p:tgtEl>
                                      </p:cBhvr>
                                    </p:animEffect>
                                    <p:animScale>
                                      <p:cBhvr>
                                        <p:cTn id="87" dur="250" autoRev="1" fill="hold"/>
                                        <p:tgtEl>
                                          <p:spTgt spid="10"/>
                                        </p:tgtEl>
                                      </p:cBhvr>
                                      <p:by x="105000" y="105000"/>
                                    </p:animScale>
                                  </p:childTnLst>
                                </p:cTn>
                              </p:par>
                            </p:childTnLst>
                          </p:cTn>
                        </p:par>
                        <p:par>
                          <p:cTn id="88" fill="hold">
                            <p:stCondLst>
                              <p:cond delay="500"/>
                            </p:stCondLst>
                            <p:childTnLst>
                              <p:par>
                                <p:cTn id="89" presetID="1" presetClass="emph" presetSubtype="2" fill="hold" nodeType="afterEffect">
                                  <p:stCondLst>
                                    <p:cond delay="0"/>
                                  </p:stCondLst>
                                  <p:childTnLst>
                                    <p:animClr clrSpc="rgb" dir="cw">
                                      <p:cBhvr>
                                        <p:cTn id="90" dur="2000" fill="hold"/>
                                        <p:tgtEl>
                                          <p:spTgt spid="7"/>
                                        </p:tgtEl>
                                        <p:attrNameLst>
                                          <p:attrName>fillcolor</p:attrName>
                                        </p:attrNameLst>
                                      </p:cBhvr>
                                      <p:to>
                                        <a:srgbClr val="00FFFF"/>
                                      </p:to>
                                    </p:animClr>
                                    <p:set>
                                      <p:cBhvr>
                                        <p:cTn id="91" dur="2000" fill="hold"/>
                                        <p:tgtEl>
                                          <p:spTgt spid="7"/>
                                        </p:tgtEl>
                                        <p:attrNameLst>
                                          <p:attrName>fill.type</p:attrName>
                                        </p:attrNameLst>
                                      </p:cBhvr>
                                      <p:to>
                                        <p:strVal val="solid"/>
                                      </p:to>
                                    </p:set>
                                    <p:set>
                                      <p:cBhvr>
                                        <p:cTn id="92" dur="2000" fill="hold"/>
                                        <p:tgtEl>
                                          <p:spTgt spid="7"/>
                                        </p:tgtEl>
                                        <p:attrNameLst>
                                          <p:attrName>fill.on</p:attrName>
                                        </p:attrNameLst>
                                      </p:cBhvr>
                                      <p:to>
                                        <p:strVal val="true"/>
                                      </p:to>
                                    </p:set>
                                  </p:childTnLst>
                                  <p:subTnLst>
                                    <p:audio>
                                      <p:cMediaNode>
                                        <p:cTn display="0" masterRel="sameClick">
                                          <p:stCondLst>
                                            <p:cond evt="begin" delay="0">
                                              <p:tn val="89"/>
                                            </p:cond>
                                          </p:stCondLst>
                                          <p:endCondLst>
                                            <p:cond evt="onStopAudio" delay="0">
                                              <p:tgtEl>
                                                <p:sldTgt/>
                                              </p:tgtEl>
                                            </p:cond>
                                          </p:endCondLst>
                                        </p:cTn>
                                        <p:tgtEl>
                                          <p:sndTgt r:embed="rId4" name="sai 50 (1).wav"/>
                                        </p:tgtEl>
                                      </p:cMediaNode>
                                    </p:audio>
                                  </p:subTnLst>
                                </p:cTn>
                              </p:par>
                              <p:par>
                                <p:cTn id="93" presetID="1" presetClass="emph" presetSubtype="2" fill="hold" nodeType="withEffect">
                                  <p:stCondLst>
                                    <p:cond delay="0"/>
                                  </p:stCondLst>
                                  <p:childTnLst>
                                    <p:animClr clrSpc="rgb" dir="cw">
                                      <p:cBhvr>
                                        <p:cTn id="94" dur="2000" fill="hold"/>
                                        <p:tgtEl>
                                          <p:spTgt spid="9"/>
                                        </p:tgtEl>
                                        <p:attrNameLst>
                                          <p:attrName>fillcolor</p:attrName>
                                        </p:attrNameLst>
                                      </p:cBhvr>
                                      <p:to>
                                        <a:srgbClr val="FF0000"/>
                                      </p:to>
                                    </p:animClr>
                                    <p:set>
                                      <p:cBhvr>
                                        <p:cTn id="95" dur="2000" fill="hold"/>
                                        <p:tgtEl>
                                          <p:spTgt spid="9"/>
                                        </p:tgtEl>
                                        <p:attrNameLst>
                                          <p:attrName>fill.type</p:attrName>
                                        </p:attrNameLst>
                                      </p:cBhvr>
                                      <p:to>
                                        <p:strVal val="solid"/>
                                      </p:to>
                                    </p:set>
                                    <p:set>
                                      <p:cBhvr>
                                        <p:cTn id="96"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7" restart="whenNotActive" fill="hold" evtFilter="cancelBubble" nodeType="interactiveSeq">
                <p:stCondLst>
                  <p:cond evt="onClick" delay="0">
                    <p:tgtEl>
                      <p:spTgt spid="10"/>
                    </p:tgtEl>
                  </p:cond>
                </p:stCondLst>
                <p:endSync evt="end" delay="0">
                  <p:rtn val="all"/>
                </p:endSync>
                <p:childTnLst>
                  <p:par>
                    <p:cTn id="98" fill="hold">
                      <p:stCondLst>
                        <p:cond delay="0"/>
                      </p:stCondLst>
                      <p:childTnLst>
                        <p:par>
                          <p:cTn id="99" fill="hold">
                            <p:stCondLst>
                              <p:cond delay="0"/>
                            </p:stCondLst>
                            <p:childTnLst>
                              <p:par>
                                <p:cTn id="100" presetID="26" presetClass="emph" presetSubtype="0" fill="hold" grpId="3" nodeType="clickEffect">
                                  <p:stCondLst>
                                    <p:cond delay="0"/>
                                  </p:stCondLst>
                                  <p:childTnLst>
                                    <p:animEffect transition="out" filter="fade">
                                      <p:cBhvr>
                                        <p:cTn id="101" dur="500" tmFilter="0, 0; .2, .5; .8, .5; 1, 0"/>
                                        <p:tgtEl>
                                          <p:spTgt spid="7"/>
                                        </p:tgtEl>
                                      </p:cBhvr>
                                    </p:animEffect>
                                    <p:animScale>
                                      <p:cBhvr>
                                        <p:cTn id="102" dur="250" autoRev="1" fill="hold"/>
                                        <p:tgtEl>
                                          <p:spTgt spid="7"/>
                                        </p:tgtEl>
                                      </p:cBhvr>
                                      <p:by x="105000" y="105000"/>
                                    </p:animScale>
                                  </p:childTnLst>
                                </p:cTn>
                              </p:par>
                              <p:par>
                                <p:cTn id="103" presetID="26" presetClass="emph" presetSubtype="0" fill="hold" grpId="3" nodeType="withEffect">
                                  <p:stCondLst>
                                    <p:cond delay="0"/>
                                  </p:stCondLst>
                                  <p:childTnLst>
                                    <p:animEffect transition="out" filter="fade">
                                      <p:cBhvr>
                                        <p:cTn id="104" dur="500" tmFilter="0, 0; .2, .5; .8, .5; 1, 0"/>
                                        <p:tgtEl>
                                          <p:spTgt spid="8"/>
                                        </p:tgtEl>
                                      </p:cBhvr>
                                    </p:animEffect>
                                    <p:animScale>
                                      <p:cBhvr>
                                        <p:cTn id="105" dur="250" autoRev="1" fill="hold"/>
                                        <p:tgtEl>
                                          <p:spTgt spid="8"/>
                                        </p:tgtEl>
                                      </p:cBhvr>
                                      <p:by x="105000" y="105000"/>
                                    </p:animScale>
                                  </p:childTnLst>
                                </p:cTn>
                              </p:par>
                              <p:par>
                                <p:cTn id="106" presetID="26" presetClass="emph" presetSubtype="0" fill="hold" grpId="3" nodeType="withEffect">
                                  <p:stCondLst>
                                    <p:cond delay="0"/>
                                  </p:stCondLst>
                                  <p:childTnLst>
                                    <p:animEffect transition="out" filter="fade">
                                      <p:cBhvr>
                                        <p:cTn id="107" dur="500" tmFilter="0, 0; .2, .5; .8, .5; 1, 0"/>
                                        <p:tgtEl>
                                          <p:spTgt spid="9"/>
                                        </p:tgtEl>
                                      </p:cBhvr>
                                    </p:animEffect>
                                    <p:animScale>
                                      <p:cBhvr>
                                        <p:cTn id="108" dur="250" autoRev="1" fill="hold"/>
                                        <p:tgtEl>
                                          <p:spTgt spid="9"/>
                                        </p:tgtEl>
                                      </p:cBhvr>
                                      <p:by x="105000" y="105000"/>
                                    </p:animScale>
                                  </p:childTnLst>
                                </p:cTn>
                              </p:par>
                              <p:par>
                                <p:cTn id="109" presetID="26" presetClass="emph" presetSubtype="0" fill="hold" grpId="3" nodeType="withEffect">
                                  <p:stCondLst>
                                    <p:cond delay="0"/>
                                  </p:stCondLst>
                                  <p:childTnLst>
                                    <p:animEffect transition="out" filter="fade">
                                      <p:cBhvr>
                                        <p:cTn id="110" dur="500" tmFilter="0, 0; .2, .5; .8, .5; 1, 0"/>
                                        <p:tgtEl>
                                          <p:spTgt spid="10"/>
                                        </p:tgtEl>
                                      </p:cBhvr>
                                    </p:animEffect>
                                    <p:animScale>
                                      <p:cBhvr>
                                        <p:cTn id="111" dur="250" autoRev="1" fill="hold"/>
                                        <p:tgtEl>
                                          <p:spTgt spid="10"/>
                                        </p:tgtEl>
                                      </p:cBhvr>
                                      <p:by x="105000" y="105000"/>
                                    </p:animScale>
                                  </p:childTnLst>
                                </p:cTn>
                              </p:par>
                            </p:childTnLst>
                          </p:cTn>
                        </p:par>
                        <p:par>
                          <p:cTn id="112" fill="hold">
                            <p:stCondLst>
                              <p:cond delay="500"/>
                            </p:stCondLst>
                            <p:childTnLst>
                              <p:par>
                                <p:cTn id="113" presetID="1" presetClass="emph" presetSubtype="2" fill="hold" nodeType="afterEffect">
                                  <p:stCondLst>
                                    <p:cond delay="0"/>
                                  </p:stCondLst>
                                  <p:childTnLst>
                                    <p:animClr clrSpc="rgb" dir="cw">
                                      <p:cBhvr>
                                        <p:cTn id="114" dur="2000" fill="hold"/>
                                        <p:tgtEl>
                                          <p:spTgt spid="7"/>
                                        </p:tgtEl>
                                        <p:attrNameLst>
                                          <p:attrName>fillcolor</p:attrName>
                                        </p:attrNameLst>
                                      </p:cBhvr>
                                      <p:to>
                                        <a:srgbClr val="00FFFF"/>
                                      </p:to>
                                    </p:animClr>
                                    <p:set>
                                      <p:cBhvr>
                                        <p:cTn id="115" dur="2000" fill="hold"/>
                                        <p:tgtEl>
                                          <p:spTgt spid="7"/>
                                        </p:tgtEl>
                                        <p:attrNameLst>
                                          <p:attrName>fill.type</p:attrName>
                                        </p:attrNameLst>
                                      </p:cBhvr>
                                      <p:to>
                                        <p:strVal val="solid"/>
                                      </p:to>
                                    </p:set>
                                    <p:set>
                                      <p:cBhvr>
                                        <p:cTn id="116" dur="2000" fill="hold"/>
                                        <p:tgtEl>
                                          <p:spTgt spid="7"/>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2000" fill="hold"/>
                                        <p:tgtEl>
                                          <p:spTgt spid="10"/>
                                        </p:tgtEl>
                                        <p:attrNameLst>
                                          <p:attrName>fillcolor</p:attrName>
                                        </p:attrNameLst>
                                      </p:cBhvr>
                                      <p:to>
                                        <a:srgbClr val="FF0000"/>
                                      </p:to>
                                    </p:animClr>
                                    <p:set>
                                      <p:cBhvr>
                                        <p:cTn id="119" dur="2000" fill="hold"/>
                                        <p:tgtEl>
                                          <p:spTgt spid="10"/>
                                        </p:tgtEl>
                                        <p:attrNameLst>
                                          <p:attrName>fill.type</p:attrName>
                                        </p:attrNameLst>
                                      </p:cBhvr>
                                      <p:to>
                                        <p:strVal val="solid"/>
                                      </p:to>
                                    </p:set>
                                    <p:set>
                                      <p:cBhvr>
                                        <p:cTn id="120"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7" grpId="1" animBg="1"/>
      <p:bldP spid="7" grpId="2" animBg="1"/>
      <p:bldP spid="7" grpId="3" animBg="1"/>
      <p:bldP spid="7" grpId="4" animBg="1"/>
      <p:bldP spid="8" grpId="0" animBg="1"/>
      <p:bldP spid="8" grpId="1" animBg="1"/>
      <p:bldP spid="8" grpId="2" animBg="1"/>
      <p:bldP spid="8" grpId="3" animBg="1"/>
      <p:bldP spid="8" grpId="4" animBg="1"/>
      <p:bldP spid="9" grpId="0" animBg="1"/>
      <p:bldP spid="9" grpId="1" animBg="1"/>
      <p:bldP spid="9" grpId="2" animBg="1"/>
      <p:bldP spid="9" grpId="3" animBg="1"/>
      <p:bldP spid="9" grpId="4" animBg="1"/>
      <p:bldP spid="10" grpId="0" animBg="1"/>
      <p:bldP spid="10" grpId="1" animBg="1"/>
      <p:bldP spid="10" grpId="2" animBg="1"/>
      <p:bldP spid="10" grpId="3" animBg="1"/>
      <p:bldP spid="10" grpId="4"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445066D7-97B1-4E84-9034-E1759A6D0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 y="195520"/>
            <a:ext cx="12190413" cy="6857107"/>
          </a:xfrm>
          <a:prstGeom prst="rect">
            <a:avLst/>
          </a:prstGeom>
        </p:spPr>
      </p:pic>
      <p:pic>
        <p:nvPicPr>
          <p:cNvPr id="2" name="Picture 16">
            <a:hlinkClick r:id="" action="ppaction://noaction"/>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793" y="2980122"/>
            <a:ext cx="1805566" cy="103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Callout 3"/>
          <p:cNvSpPr/>
          <p:nvPr/>
        </p:nvSpPr>
        <p:spPr>
          <a:xfrm>
            <a:off x="1440079" y="408122"/>
            <a:ext cx="9789546" cy="2209800"/>
          </a:xfrm>
          <a:prstGeom prst="cloudCallout">
            <a:avLst>
              <a:gd name="adj1" fmla="val -62109"/>
              <a:gd name="adj2" fmla="val 78128"/>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ea typeface="+mn-ea"/>
                <a:cs typeface="Times New Roman" pitchFamily="18" charset="0"/>
              </a:rPr>
              <a:t>Tìm từ phù hợp để nói về ‘‘Những câu chuyện của bà’’.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ea typeface="+mn-ea"/>
                <a:cs typeface="Times New Roman" pitchFamily="18" charset="0"/>
              </a:rPr>
              <a:t>Ví dụ: thú vị</a:t>
            </a:r>
          </a:p>
        </p:txBody>
      </p:sp>
      <p:sp>
        <p:nvSpPr>
          <p:cNvPr id="5" name="Rounded Rectangle 4"/>
          <p:cNvSpPr/>
          <p:nvPr/>
        </p:nvSpPr>
        <p:spPr>
          <a:xfrm>
            <a:off x="3201193" y="4834721"/>
            <a:ext cx="3410824" cy="9245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mj-lt"/>
                <a:ea typeface="+mn-ea"/>
                <a:cs typeface="Times New Roman" pitchFamily="18" charset="0"/>
              </a:rPr>
              <a:t>C</a:t>
            </a:r>
            <a:r>
              <a:rPr kumimoji="0" lang="vi-VN" sz="4000" b="0" i="0" u="none" strike="noStrike" kern="1200" cap="none" spc="0" normalizeH="0" baseline="0" noProof="0">
                <a:ln>
                  <a:noFill/>
                </a:ln>
                <a:solidFill>
                  <a:prstClr val="black"/>
                </a:solidFill>
                <a:effectLst/>
                <a:uLnTx/>
                <a:uFillTx/>
                <a:latin typeface="+mj-lt"/>
                <a:ea typeface="+mn-ea"/>
                <a:cs typeface="Times New Roman" pitchFamily="18" charset="0"/>
              </a:rPr>
              <a:t>. </a:t>
            </a:r>
            <a:r>
              <a:rPr kumimoji="0" lang="en-US" sz="4000" b="0" i="0" u="none" strike="noStrike" kern="1200" cap="none" spc="0" normalizeH="0" baseline="0" noProof="0">
                <a:ln>
                  <a:noFill/>
                </a:ln>
                <a:solidFill>
                  <a:prstClr val="black"/>
                </a:solidFill>
                <a:effectLst/>
                <a:uLnTx/>
                <a:uFillTx/>
                <a:latin typeface="+mj-lt"/>
                <a:ea typeface="+mn-ea"/>
                <a:cs typeface="Times New Roman" pitchFamily="18" charset="0"/>
              </a:rPr>
              <a:t>c</a:t>
            </a:r>
            <a:r>
              <a:rPr kumimoji="0" lang="vi-VN" sz="4000" b="0" i="0" u="none" strike="noStrike" kern="1200" cap="none" spc="0" normalizeH="0" baseline="0" noProof="0">
                <a:ln>
                  <a:noFill/>
                </a:ln>
                <a:solidFill>
                  <a:prstClr val="black"/>
                </a:solidFill>
                <a:effectLst/>
                <a:uLnTx/>
                <a:uFillTx/>
                <a:latin typeface="+mj-lt"/>
                <a:ea typeface="+mn-ea"/>
                <a:cs typeface="Times New Roman" pitchFamily="18" charset="0"/>
              </a:rPr>
              <a:t>uốn </a:t>
            </a:r>
            <a:r>
              <a:rPr kumimoji="0" lang="vi-VN" sz="4000" b="0" i="0" u="none" strike="noStrike" kern="1200" cap="none" spc="0" normalizeH="0" baseline="0" noProof="0" dirty="0">
                <a:ln>
                  <a:noFill/>
                </a:ln>
                <a:solidFill>
                  <a:prstClr val="black"/>
                </a:solidFill>
                <a:effectLst/>
                <a:uLnTx/>
                <a:uFillTx/>
                <a:latin typeface="+mj-lt"/>
                <a:ea typeface="+mn-ea"/>
                <a:cs typeface="Times New Roman" pitchFamily="18" charset="0"/>
              </a:rPr>
              <a:t>hút.</a:t>
            </a:r>
            <a:endParaRPr kumimoji="0" lang="en-US" sz="4000" b="0" i="0" u="none" strike="noStrike" kern="1200" cap="none" spc="0" normalizeH="0" baseline="0" noProof="0" dirty="0">
              <a:ln>
                <a:noFill/>
              </a:ln>
              <a:solidFill>
                <a:prstClr val="black"/>
              </a:solidFill>
              <a:effectLst/>
              <a:uLnTx/>
              <a:uFillTx/>
              <a:latin typeface="+mj-lt"/>
              <a:ea typeface="+mn-ea"/>
              <a:cs typeface="Times New Roman" pitchFamily="18" charset="0"/>
            </a:endParaRPr>
          </a:p>
        </p:txBody>
      </p:sp>
      <p:sp>
        <p:nvSpPr>
          <p:cNvPr id="6" name="Rounded Rectangle 5"/>
          <p:cNvSpPr/>
          <p:nvPr/>
        </p:nvSpPr>
        <p:spPr>
          <a:xfrm>
            <a:off x="7163592" y="3463716"/>
            <a:ext cx="3410824" cy="9245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ysClr val="windowText" lastClr="000000"/>
                </a:solidFill>
                <a:effectLst/>
                <a:uLnTx/>
                <a:uFillTx/>
                <a:latin typeface="+mj-lt"/>
                <a:ea typeface="+mn-ea"/>
                <a:cs typeface="Times New Roman" pitchFamily="18" charset="0"/>
              </a:rPr>
              <a:t>B</a:t>
            </a:r>
            <a:r>
              <a:rPr kumimoji="0" lang="vi-VN" sz="4000" b="0" i="0" u="none" strike="noStrike" kern="1200" cap="none" spc="0" normalizeH="0" baseline="0" noProof="0">
                <a:ln>
                  <a:noFill/>
                </a:ln>
                <a:solidFill>
                  <a:sysClr val="windowText" lastClr="000000"/>
                </a:solidFill>
                <a:effectLst/>
                <a:uLnTx/>
                <a:uFillTx/>
                <a:latin typeface="+mj-lt"/>
                <a:ea typeface="+mn-ea"/>
                <a:cs typeface="Times New Roman" pitchFamily="18" charset="0"/>
              </a:rPr>
              <a:t>. </a:t>
            </a:r>
            <a:r>
              <a:rPr kumimoji="0" lang="en-US" sz="4000" b="0" i="0" u="none" strike="noStrike" kern="1200" cap="none" spc="0" normalizeH="0" baseline="0" noProof="0" dirty="0">
                <a:ln>
                  <a:noFill/>
                </a:ln>
                <a:solidFill>
                  <a:prstClr val="black"/>
                </a:solidFill>
                <a:effectLst/>
                <a:uLnTx/>
                <a:uFillTx/>
                <a:latin typeface="+mj-lt"/>
                <a:ea typeface="+mn-ea"/>
                <a:cs typeface="Times New Roman" pitchFamily="18" charset="0"/>
              </a:rPr>
              <a:t>t</a:t>
            </a:r>
            <a:r>
              <a:rPr kumimoji="0" lang="vi-VN" sz="4000" b="0" i="0" u="none" strike="noStrike" kern="1200" cap="none" spc="0" normalizeH="0" baseline="0" noProof="0">
                <a:ln>
                  <a:noFill/>
                </a:ln>
                <a:solidFill>
                  <a:prstClr val="black"/>
                </a:solidFill>
                <a:effectLst/>
                <a:uLnTx/>
                <a:uFillTx/>
                <a:latin typeface="+mj-lt"/>
                <a:ea typeface="+mn-ea"/>
                <a:cs typeface="Times New Roman" pitchFamily="18" charset="0"/>
              </a:rPr>
              <a:t>ự </a:t>
            </a:r>
            <a:r>
              <a:rPr kumimoji="0" lang="vi-VN" sz="4000" b="0" i="0" u="none" strike="noStrike" kern="1200" cap="none" spc="0" normalizeH="0" baseline="0" noProof="0" dirty="0">
                <a:ln>
                  <a:noFill/>
                </a:ln>
                <a:solidFill>
                  <a:prstClr val="black"/>
                </a:solidFill>
                <a:effectLst/>
                <a:uLnTx/>
                <a:uFillTx/>
                <a:latin typeface="+mj-lt"/>
                <a:ea typeface="+mn-ea"/>
                <a:cs typeface="Times New Roman" pitchFamily="18" charset="0"/>
              </a:rPr>
              <a:t>nhiên.</a:t>
            </a:r>
            <a:endParaRPr kumimoji="0" lang="en-US" sz="4000" b="0" i="0" u="none" strike="noStrike" kern="1200" cap="none" spc="0" normalizeH="0" baseline="0" noProof="0" dirty="0">
              <a:ln>
                <a:noFill/>
              </a:ln>
              <a:solidFill>
                <a:prstClr val="black"/>
              </a:solidFill>
              <a:effectLst/>
              <a:uLnTx/>
              <a:uFillTx/>
              <a:latin typeface="+mj-lt"/>
              <a:ea typeface="+mn-ea"/>
              <a:cs typeface="Times New Roman" pitchFamily="18" charset="0"/>
            </a:endParaRPr>
          </a:p>
        </p:txBody>
      </p:sp>
      <p:sp>
        <p:nvSpPr>
          <p:cNvPr id="7" name="Rounded Rectangle 6"/>
          <p:cNvSpPr/>
          <p:nvPr/>
        </p:nvSpPr>
        <p:spPr>
          <a:xfrm>
            <a:off x="7163592" y="4832268"/>
            <a:ext cx="3410824" cy="9245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ysClr val="windowText" lastClr="000000"/>
                </a:solidFill>
                <a:effectLst/>
                <a:uLnTx/>
                <a:uFillTx/>
                <a:latin typeface="+mj-lt"/>
                <a:ea typeface="+mn-ea"/>
                <a:cs typeface="Times New Roman" pitchFamily="18" charset="0"/>
              </a:rPr>
              <a:t>D</a:t>
            </a:r>
            <a:r>
              <a:rPr kumimoji="0" lang="vi-VN" sz="4000" b="0" i="0" u="none" strike="noStrike" kern="1200" cap="none" spc="0" normalizeH="0" baseline="0" noProof="0">
                <a:ln>
                  <a:noFill/>
                </a:ln>
                <a:solidFill>
                  <a:sysClr val="windowText" lastClr="000000"/>
                </a:solidFill>
                <a:effectLst/>
                <a:uLnTx/>
                <a:uFillTx/>
                <a:latin typeface="+mj-lt"/>
                <a:ea typeface="+mn-ea"/>
                <a:cs typeface="Times New Roman" pitchFamily="18" charset="0"/>
              </a:rPr>
              <a:t>. </a:t>
            </a:r>
            <a:r>
              <a:rPr kumimoji="0" lang="en-US" sz="4000" b="0" i="0" u="none" strike="noStrike" kern="1200" cap="none" spc="0" normalizeH="0" baseline="0" noProof="0">
                <a:ln>
                  <a:noFill/>
                </a:ln>
                <a:solidFill>
                  <a:sysClr val="windowText" lastClr="000000"/>
                </a:solidFill>
                <a:effectLst/>
                <a:uLnTx/>
                <a:uFillTx/>
                <a:latin typeface="+mj-lt"/>
                <a:ea typeface="+mn-ea"/>
                <a:cs typeface="Times New Roman" pitchFamily="18" charset="0"/>
              </a:rPr>
              <a:t>h</a:t>
            </a:r>
            <a:r>
              <a:rPr kumimoji="0" lang="vi-VN" sz="4000" b="0" i="0" u="none" strike="noStrike" kern="1200" cap="none" spc="0" normalizeH="0" baseline="0" noProof="0">
                <a:ln>
                  <a:noFill/>
                </a:ln>
                <a:solidFill>
                  <a:sysClr val="windowText" lastClr="000000"/>
                </a:solidFill>
                <a:effectLst/>
                <a:uLnTx/>
                <a:uFillTx/>
                <a:latin typeface="+mj-lt"/>
                <a:ea typeface="+mn-ea"/>
                <a:cs typeface="Times New Roman" pitchFamily="18" charset="0"/>
              </a:rPr>
              <a:t>ồn </a:t>
            </a:r>
            <a:r>
              <a:rPr kumimoji="0" lang="vi-VN" sz="4000" b="0" i="0" u="none" strike="noStrike" kern="1200" cap="none" spc="0" normalizeH="0" baseline="0" noProof="0" dirty="0">
                <a:ln>
                  <a:noFill/>
                </a:ln>
                <a:solidFill>
                  <a:sysClr val="windowText" lastClr="000000"/>
                </a:solidFill>
                <a:effectLst/>
                <a:uLnTx/>
                <a:uFillTx/>
                <a:latin typeface="+mj-lt"/>
                <a:ea typeface="+mn-ea"/>
                <a:cs typeface="Times New Roman" pitchFamily="18" charset="0"/>
              </a:rPr>
              <a:t>nhiên</a:t>
            </a:r>
            <a:endParaRPr kumimoji="0" lang="en-US" sz="4000" b="0" i="0" u="none" strike="noStrike" kern="1200" cap="none" spc="0" normalizeH="0" baseline="0" noProof="0" dirty="0">
              <a:ln>
                <a:noFill/>
              </a:ln>
              <a:solidFill>
                <a:prstClr val="black"/>
              </a:solidFill>
              <a:effectLst/>
              <a:uLnTx/>
              <a:uFillTx/>
              <a:latin typeface="+mj-lt"/>
              <a:ea typeface="+mn-ea"/>
              <a:cs typeface="Times New Roman" pitchFamily="18" charset="0"/>
            </a:endParaRPr>
          </a:p>
        </p:txBody>
      </p:sp>
      <p:sp>
        <p:nvSpPr>
          <p:cNvPr id="8" name="Rounded Rectangle 7"/>
          <p:cNvSpPr/>
          <p:nvPr/>
        </p:nvSpPr>
        <p:spPr>
          <a:xfrm>
            <a:off x="3201193" y="3547959"/>
            <a:ext cx="3410824" cy="9245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ysClr val="windowText" lastClr="000000"/>
                </a:solidFill>
                <a:effectLst/>
                <a:uLnTx/>
                <a:uFillTx/>
                <a:latin typeface="+mj-lt"/>
                <a:ea typeface="+mn-ea"/>
                <a:cs typeface="Times New Roman" pitchFamily="18" charset="0"/>
              </a:rPr>
              <a:t>A. </a:t>
            </a:r>
            <a:r>
              <a:rPr kumimoji="0" lang="en-US" sz="4000" b="0" i="0" u="none" strike="noStrike" kern="1200" cap="none" spc="0" normalizeH="0" baseline="0" noProof="0" dirty="0">
                <a:ln>
                  <a:noFill/>
                </a:ln>
                <a:solidFill>
                  <a:prstClr val="black"/>
                </a:solidFill>
                <a:effectLst/>
                <a:uLnTx/>
                <a:uFillTx/>
                <a:latin typeface="+mj-lt"/>
                <a:ea typeface="+mn-ea"/>
                <a:cs typeface="Times New Roman" pitchFamily="18" charset="0"/>
              </a:rPr>
              <a:t>v</a:t>
            </a:r>
            <a:r>
              <a:rPr kumimoji="0" lang="vi-VN" sz="4000" b="0" i="0" u="none" strike="noStrike" kern="1200" cap="none" spc="0" normalizeH="0" baseline="0" noProof="0" dirty="0">
                <a:ln>
                  <a:noFill/>
                </a:ln>
                <a:solidFill>
                  <a:prstClr val="black"/>
                </a:solidFill>
                <a:effectLst/>
                <a:uLnTx/>
                <a:uFillTx/>
                <a:latin typeface="+mj-lt"/>
                <a:ea typeface="+mn-ea"/>
                <a:cs typeface="Times New Roman" pitchFamily="18" charset="0"/>
              </a:rPr>
              <a:t>ô tận</a:t>
            </a:r>
            <a:endParaRPr kumimoji="0" lang="en-US" sz="4000" b="0" i="0" u="none" strike="noStrike" kern="1200" cap="none" spc="0" normalizeH="0" baseline="0" noProof="0" dirty="0">
              <a:ln>
                <a:noFill/>
              </a:ln>
              <a:solidFill>
                <a:prstClr val="black"/>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29679316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par>
                                <p:cTn id="36" presetID="26" presetClass="emph" presetSubtype="0" fill="hold" grpId="0" nodeType="with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par>
                                <p:cTn id="39" presetID="26" presetClass="emph" presetSubtype="0" fill="hold" grpId="0" nodeType="withEffect">
                                  <p:stCondLst>
                                    <p:cond delay="0"/>
                                  </p:stCondLst>
                                  <p:childTnLst>
                                    <p:animEffect transition="out" filter="fade">
                                      <p:cBhvr>
                                        <p:cTn id="40" dur="500" tmFilter="0, 0; .2, .5; .8, .5; 1, 0"/>
                                        <p:tgtEl>
                                          <p:spTgt spid="7"/>
                                        </p:tgtEl>
                                      </p:cBhvr>
                                    </p:animEffect>
                                    <p:animScale>
                                      <p:cBhvr>
                                        <p:cTn id="41" dur="250" autoRev="1" fill="hold"/>
                                        <p:tgtEl>
                                          <p:spTgt spid="7"/>
                                        </p:tgtEl>
                                      </p:cBhvr>
                                      <p:by x="105000" y="105000"/>
                                    </p:animScale>
                                  </p:childTnLst>
                                </p:cTn>
                              </p:par>
                              <p:par>
                                <p:cTn id="42" presetID="26" presetClass="emph" presetSubtype="0" fill="hold" grpId="0" nodeType="withEffect">
                                  <p:stCondLst>
                                    <p:cond delay="0"/>
                                  </p:stCondLst>
                                  <p:childTnLst>
                                    <p:animEffect transition="out" filter="fade">
                                      <p:cBhvr>
                                        <p:cTn id="43" dur="500" tmFilter="0, 0; .2, .5; .8, .5; 1, 0"/>
                                        <p:tgtEl>
                                          <p:spTgt spid="8"/>
                                        </p:tgtEl>
                                      </p:cBhvr>
                                    </p:animEffect>
                                    <p:animScale>
                                      <p:cBhvr>
                                        <p:cTn id="44" dur="250" autoRev="1" fill="hold"/>
                                        <p:tgtEl>
                                          <p:spTgt spid="8"/>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5"/>
                                        </p:tgtEl>
                                        <p:attrNameLst>
                                          <p:attrName>fillcolor</p:attrName>
                                        </p:attrNameLst>
                                      </p:cBhvr>
                                      <p:to>
                                        <a:srgbClr val="00FFFF"/>
                                      </p:to>
                                    </p:animClr>
                                    <p:set>
                                      <p:cBhvr>
                                        <p:cTn id="48" dur="2000" fill="hold"/>
                                        <p:tgtEl>
                                          <p:spTgt spid="5"/>
                                        </p:tgtEl>
                                        <p:attrNameLst>
                                          <p:attrName>fill.type</p:attrName>
                                        </p:attrNameLst>
                                      </p:cBhvr>
                                      <p:to>
                                        <p:strVal val="solid"/>
                                      </p:to>
                                    </p:set>
                                    <p:set>
                                      <p:cBhvr>
                                        <p:cTn id="49" dur="2000" fill="hold"/>
                                        <p:tgtEl>
                                          <p:spTgt spid="5"/>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Chúc mừng ta da.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grpId="2" nodeType="clickEffect">
                                  <p:stCondLst>
                                    <p:cond delay="0"/>
                                  </p:stCondLst>
                                  <p:childTnLst>
                                    <p:animEffect transition="out" filter="fade">
                                      <p:cBhvr>
                                        <p:cTn id="54" dur="500" tmFilter="0, 0; .2, .5; .8, .5; 1, 0"/>
                                        <p:tgtEl>
                                          <p:spTgt spid="5"/>
                                        </p:tgtEl>
                                      </p:cBhvr>
                                    </p:animEffect>
                                    <p:animScale>
                                      <p:cBhvr>
                                        <p:cTn id="55" dur="250" autoRev="1" fill="hold"/>
                                        <p:tgtEl>
                                          <p:spTgt spid="5"/>
                                        </p:tgtEl>
                                      </p:cBhvr>
                                      <p:by x="105000" y="105000"/>
                                    </p:animScale>
                                  </p:childTnLst>
                                </p:cTn>
                              </p:par>
                              <p:par>
                                <p:cTn id="56" presetID="26" presetClass="emph" presetSubtype="0" fill="hold" grpId="2" nodeType="withEffect">
                                  <p:stCondLst>
                                    <p:cond delay="0"/>
                                  </p:stCondLst>
                                  <p:childTnLst>
                                    <p:animEffect transition="out" filter="fade">
                                      <p:cBhvr>
                                        <p:cTn id="57" dur="500" tmFilter="0, 0; .2, .5; .8, .5; 1, 0"/>
                                        <p:tgtEl>
                                          <p:spTgt spid="6"/>
                                        </p:tgtEl>
                                      </p:cBhvr>
                                    </p:animEffect>
                                    <p:animScale>
                                      <p:cBhvr>
                                        <p:cTn id="58" dur="250" autoRev="1" fill="hold"/>
                                        <p:tgtEl>
                                          <p:spTgt spid="6"/>
                                        </p:tgtEl>
                                      </p:cBhvr>
                                      <p:by x="105000" y="105000"/>
                                    </p:animScale>
                                  </p:childTnLst>
                                </p:cTn>
                              </p:par>
                              <p:par>
                                <p:cTn id="59" presetID="26" presetClass="emph" presetSubtype="0" fill="hold" grpId="2" nodeType="withEffect">
                                  <p:stCondLst>
                                    <p:cond delay="0"/>
                                  </p:stCondLst>
                                  <p:childTnLst>
                                    <p:animEffect transition="out" filter="fade">
                                      <p:cBhvr>
                                        <p:cTn id="60" dur="500" tmFilter="0, 0; .2, .5; .8, .5; 1, 0"/>
                                        <p:tgtEl>
                                          <p:spTgt spid="7"/>
                                        </p:tgtEl>
                                      </p:cBhvr>
                                    </p:animEffect>
                                    <p:animScale>
                                      <p:cBhvr>
                                        <p:cTn id="61" dur="250" autoRev="1" fill="hold"/>
                                        <p:tgtEl>
                                          <p:spTgt spid="7"/>
                                        </p:tgtEl>
                                      </p:cBhvr>
                                      <p:by x="105000" y="105000"/>
                                    </p:animScale>
                                  </p:childTnLst>
                                </p:cTn>
                              </p:par>
                              <p:par>
                                <p:cTn id="62" presetID="26" presetClass="emph" presetSubtype="0" fill="hold" grpId="2" nodeType="withEffect">
                                  <p:stCondLst>
                                    <p:cond delay="0"/>
                                  </p:stCondLst>
                                  <p:childTnLst>
                                    <p:animEffect transition="out" filter="fade">
                                      <p:cBhvr>
                                        <p:cTn id="63" dur="500" tmFilter="0, 0; .2, .5; .8, .5; 1, 0"/>
                                        <p:tgtEl>
                                          <p:spTgt spid="8"/>
                                        </p:tgtEl>
                                      </p:cBhvr>
                                    </p:animEffect>
                                    <p:animScale>
                                      <p:cBhvr>
                                        <p:cTn id="64" dur="250" autoRev="1" fill="hold"/>
                                        <p:tgtEl>
                                          <p:spTgt spid="8"/>
                                        </p:tgtEl>
                                      </p:cBhvr>
                                      <p:by x="105000" y="105000"/>
                                    </p:animScale>
                                  </p:childTnLst>
                                </p:cTn>
                              </p:par>
                            </p:childTnLst>
                          </p:cTn>
                        </p:par>
                        <p:par>
                          <p:cTn id="65" fill="hold">
                            <p:stCondLst>
                              <p:cond delay="500"/>
                            </p:stCondLst>
                            <p:childTnLst>
                              <p:par>
                                <p:cTn id="66" presetID="1" presetClass="emph" presetSubtype="2" fill="hold" nodeType="afterEffect">
                                  <p:stCondLst>
                                    <p:cond delay="0"/>
                                  </p:stCondLst>
                                  <p:childTnLst>
                                    <p:animClr clrSpc="rgb" dir="cw">
                                      <p:cBhvr>
                                        <p:cTn id="67" dur="2000" fill="hold"/>
                                        <p:tgtEl>
                                          <p:spTgt spid="5"/>
                                        </p:tgtEl>
                                        <p:attrNameLst>
                                          <p:attrName>fillcolor</p:attrName>
                                        </p:attrNameLst>
                                      </p:cBhvr>
                                      <p:to>
                                        <a:srgbClr val="00FFFF"/>
                                      </p:to>
                                    </p:animClr>
                                    <p:set>
                                      <p:cBhvr>
                                        <p:cTn id="68" dur="2000" fill="hold"/>
                                        <p:tgtEl>
                                          <p:spTgt spid="5"/>
                                        </p:tgtEl>
                                        <p:attrNameLst>
                                          <p:attrName>fill.type</p:attrName>
                                        </p:attrNameLst>
                                      </p:cBhvr>
                                      <p:to>
                                        <p:strVal val="solid"/>
                                      </p:to>
                                    </p:set>
                                    <p:set>
                                      <p:cBhvr>
                                        <p:cTn id="69" dur="2000" fill="hold"/>
                                        <p:tgtEl>
                                          <p:spTgt spid="5"/>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4" name="sai 50 (1).wav"/>
                                        </p:tgtEl>
                                      </p:cMediaNode>
                                    </p:audio>
                                  </p:subTnLst>
                                </p:cTn>
                              </p:par>
                              <p:par>
                                <p:cTn id="70" presetID="1" presetClass="emph" presetSubtype="2" fill="hold" nodeType="withEffect">
                                  <p:stCondLst>
                                    <p:cond delay="0"/>
                                  </p:stCondLst>
                                  <p:childTnLst>
                                    <p:animClr clrSpc="rgb" dir="cw">
                                      <p:cBhvr>
                                        <p:cTn id="71" dur="2000" fill="hold"/>
                                        <p:tgtEl>
                                          <p:spTgt spid="6"/>
                                        </p:tgtEl>
                                        <p:attrNameLst>
                                          <p:attrName>fillcolor</p:attrName>
                                        </p:attrNameLst>
                                      </p:cBhvr>
                                      <p:to>
                                        <a:srgbClr val="FF0000"/>
                                      </p:to>
                                    </p:animClr>
                                    <p:set>
                                      <p:cBhvr>
                                        <p:cTn id="72" dur="2000" fill="hold"/>
                                        <p:tgtEl>
                                          <p:spTgt spid="6"/>
                                        </p:tgtEl>
                                        <p:attrNameLst>
                                          <p:attrName>fill.type</p:attrName>
                                        </p:attrNameLst>
                                      </p:cBhvr>
                                      <p:to>
                                        <p:strVal val="solid"/>
                                      </p:to>
                                    </p:set>
                                    <p:set>
                                      <p:cBhvr>
                                        <p:cTn id="73"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7"/>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4" nodeType="clickEffect">
                                  <p:stCondLst>
                                    <p:cond delay="0"/>
                                  </p:stCondLst>
                                  <p:childTnLst>
                                    <p:animEffect transition="out" filter="fade">
                                      <p:cBhvr>
                                        <p:cTn id="78" dur="500" tmFilter="0, 0; .2, .5; .8, .5; 1, 0"/>
                                        <p:tgtEl>
                                          <p:spTgt spid="5"/>
                                        </p:tgtEl>
                                      </p:cBhvr>
                                    </p:animEffect>
                                    <p:animScale>
                                      <p:cBhvr>
                                        <p:cTn id="79" dur="250" autoRev="1" fill="hold"/>
                                        <p:tgtEl>
                                          <p:spTgt spid="5"/>
                                        </p:tgtEl>
                                      </p:cBhvr>
                                      <p:by x="105000" y="105000"/>
                                    </p:animScale>
                                  </p:childTnLst>
                                </p:cTn>
                              </p:par>
                              <p:par>
                                <p:cTn id="80" presetID="26" presetClass="emph" presetSubtype="0" fill="hold" grpId="4" nodeType="withEffect">
                                  <p:stCondLst>
                                    <p:cond delay="0"/>
                                  </p:stCondLst>
                                  <p:childTnLst>
                                    <p:animEffect transition="out" filter="fade">
                                      <p:cBhvr>
                                        <p:cTn id="81" dur="500" tmFilter="0, 0; .2, .5; .8, .5; 1, 0"/>
                                        <p:tgtEl>
                                          <p:spTgt spid="6"/>
                                        </p:tgtEl>
                                      </p:cBhvr>
                                    </p:animEffect>
                                    <p:animScale>
                                      <p:cBhvr>
                                        <p:cTn id="82" dur="250" autoRev="1" fill="hold"/>
                                        <p:tgtEl>
                                          <p:spTgt spid="6"/>
                                        </p:tgtEl>
                                      </p:cBhvr>
                                      <p:by x="105000" y="105000"/>
                                    </p:animScale>
                                  </p:childTnLst>
                                </p:cTn>
                              </p:par>
                              <p:par>
                                <p:cTn id="83" presetID="26" presetClass="emph" presetSubtype="0" fill="hold" grpId="4" nodeType="withEffect">
                                  <p:stCondLst>
                                    <p:cond delay="0"/>
                                  </p:stCondLst>
                                  <p:childTnLst>
                                    <p:animEffect transition="out" filter="fade">
                                      <p:cBhvr>
                                        <p:cTn id="84" dur="500" tmFilter="0, 0; .2, .5; .8, .5; 1, 0"/>
                                        <p:tgtEl>
                                          <p:spTgt spid="7"/>
                                        </p:tgtEl>
                                      </p:cBhvr>
                                    </p:animEffect>
                                    <p:animScale>
                                      <p:cBhvr>
                                        <p:cTn id="85" dur="250" autoRev="1" fill="hold"/>
                                        <p:tgtEl>
                                          <p:spTgt spid="7"/>
                                        </p:tgtEl>
                                      </p:cBhvr>
                                      <p:by x="105000" y="105000"/>
                                    </p:animScale>
                                  </p:childTnLst>
                                </p:cTn>
                              </p:par>
                              <p:par>
                                <p:cTn id="86" presetID="26" presetClass="emph" presetSubtype="0" fill="hold" grpId="4" nodeType="withEffect">
                                  <p:stCondLst>
                                    <p:cond delay="0"/>
                                  </p:stCondLst>
                                  <p:childTnLst>
                                    <p:animEffect transition="out" filter="fade">
                                      <p:cBhvr>
                                        <p:cTn id="87" dur="500" tmFilter="0, 0; .2, .5; .8, .5; 1, 0"/>
                                        <p:tgtEl>
                                          <p:spTgt spid="8"/>
                                        </p:tgtEl>
                                      </p:cBhvr>
                                    </p:animEffect>
                                    <p:animScale>
                                      <p:cBhvr>
                                        <p:cTn id="88" dur="250" autoRev="1" fill="hold"/>
                                        <p:tgtEl>
                                          <p:spTgt spid="8"/>
                                        </p:tgtEl>
                                      </p:cBhvr>
                                      <p:by x="105000" y="105000"/>
                                    </p:animScale>
                                  </p:childTnLst>
                                </p:cTn>
                              </p:par>
                            </p:childTnLst>
                          </p:cTn>
                        </p:par>
                        <p:par>
                          <p:cTn id="89" fill="hold">
                            <p:stCondLst>
                              <p:cond delay="500"/>
                            </p:stCondLst>
                            <p:childTnLst>
                              <p:par>
                                <p:cTn id="90" presetID="1" presetClass="emph" presetSubtype="2" fill="hold" nodeType="afterEffect">
                                  <p:stCondLst>
                                    <p:cond delay="0"/>
                                  </p:stCondLst>
                                  <p:childTnLst>
                                    <p:animClr clrSpc="rgb" dir="cw">
                                      <p:cBhvr>
                                        <p:cTn id="91" dur="2000" fill="hold"/>
                                        <p:tgtEl>
                                          <p:spTgt spid="5"/>
                                        </p:tgtEl>
                                        <p:attrNameLst>
                                          <p:attrName>fillcolor</p:attrName>
                                        </p:attrNameLst>
                                      </p:cBhvr>
                                      <p:to>
                                        <a:srgbClr val="00FFFF"/>
                                      </p:to>
                                    </p:animClr>
                                    <p:set>
                                      <p:cBhvr>
                                        <p:cTn id="92" dur="2000" fill="hold"/>
                                        <p:tgtEl>
                                          <p:spTgt spid="5"/>
                                        </p:tgtEl>
                                        <p:attrNameLst>
                                          <p:attrName>fill.type</p:attrName>
                                        </p:attrNameLst>
                                      </p:cBhvr>
                                      <p:to>
                                        <p:strVal val="solid"/>
                                      </p:to>
                                    </p:set>
                                    <p:set>
                                      <p:cBhvr>
                                        <p:cTn id="93" dur="2000" fill="hold"/>
                                        <p:tgtEl>
                                          <p:spTgt spid="5"/>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sai 50 (1).wav"/>
                                        </p:tgtEl>
                                      </p:cMediaNode>
                                    </p:audio>
                                  </p:subTnLst>
                                </p:cTn>
                              </p:par>
                              <p:par>
                                <p:cTn id="94" presetID="1" presetClass="emph" presetSubtype="2" fill="hold" nodeType="withEffect">
                                  <p:stCondLst>
                                    <p:cond delay="0"/>
                                  </p:stCondLst>
                                  <p:childTnLst>
                                    <p:animClr clrSpc="rgb" dir="cw">
                                      <p:cBhvr>
                                        <p:cTn id="95" dur="2000" fill="hold"/>
                                        <p:tgtEl>
                                          <p:spTgt spid="7"/>
                                        </p:tgtEl>
                                        <p:attrNameLst>
                                          <p:attrName>fillcolor</p:attrName>
                                        </p:attrNameLst>
                                      </p:cBhvr>
                                      <p:to>
                                        <a:srgbClr val="FF0000"/>
                                      </p:to>
                                    </p:animClr>
                                    <p:set>
                                      <p:cBhvr>
                                        <p:cTn id="96" dur="2000" fill="hold"/>
                                        <p:tgtEl>
                                          <p:spTgt spid="7"/>
                                        </p:tgtEl>
                                        <p:attrNameLst>
                                          <p:attrName>fill.type</p:attrName>
                                        </p:attrNameLst>
                                      </p:cBhvr>
                                      <p:to>
                                        <p:strVal val="solid"/>
                                      </p:to>
                                    </p:set>
                                    <p:set>
                                      <p:cBhvr>
                                        <p:cTn id="97"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98" restart="whenNotActive" fill="hold" evtFilter="cancelBubble" nodeType="interactiveSeq">
                <p:stCondLst>
                  <p:cond evt="onClick" delay="0">
                    <p:tgtEl>
                      <p:spTgt spid="8"/>
                    </p:tgtEl>
                  </p:cond>
                </p:stCondLst>
                <p:endSync evt="end" delay="0">
                  <p:rtn val="all"/>
                </p:endSync>
                <p:childTnLst>
                  <p:par>
                    <p:cTn id="99" fill="hold">
                      <p:stCondLst>
                        <p:cond delay="0"/>
                      </p:stCondLst>
                      <p:childTnLst>
                        <p:par>
                          <p:cTn id="100" fill="hold">
                            <p:stCondLst>
                              <p:cond delay="0"/>
                            </p:stCondLst>
                            <p:childTnLst>
                              <p:par>
                                <p:cTn id="101" presetID="26" presetClass="emph" presetSubtype="0" fill="hold" grpId="3" nodeType="clickEffect">
                                  <p:stCondLst>
                                    <p:cond delay="0"/>
                                  </p:stCondLst>
                                  <p:childTnLst>
                                    <p:animEffect transition="out" filter="fade">
                                      <p:cBhvr>
                                        <p:cTn id="102" dur="500" tmFilter="0, 0; .2, .5; .8, .5; 1, 0"/>
                                        <p:tgtEl>
                                          <p:spTgt spid="5"/>
                                        </p:tgtEl>
                                      </p:cBhvr>
                                    </p:animEffect>
                                    <p:animScale>
                                      <p:cBhvr>
                                        <p:cTn id="103" dur="250" autoRev="1" fill="hold"/>
                                        <p:tgtEl>
                                          <p:spTgt spid="5"/>
                                        </p:tgtEl>
                                      </p:cBhvr>
                                      <p:by x="105000" y="105000"/>
                                    </p:animScale>
                                  </p:childTnLst>
                                </p:cTn>
                              </p:par>
                              <p:par>
                                <p:cTn id="104" presetID="26" presetClass="emph" presetSubtype="0" fill="hold" grpId="3" nodeType="withEffect">
                                  <p:stCondLst>
                                    <p:cond delay="0"/>
                                  </p:stCondLst>
                                  <p:childTnLst>
                                    <p:animEffect transition="out" filter="fade">
                                      <p:cBhvr>
                                        <p:cTn id="105" dur="500" tmFilter="0, 0; .2, .5; .8, .5; 1, 0"/>
                                        <p:tgtEl>
                                          <p:spTgt spid="6"/>
                                        </p:tgtEl>
                                      </p:cBhvr>
                                    </p:animEffect>
                                    <p:animScale>
                                      <p:cBhvr>
                                        <p:cTn id="106" dur="250" autoRev="1" fill="hold"/>
                                        <p:tgtEl>
                                          <p:spTgt spid="6"/>
                                        </p:tgtEl>
                                      </p:cBhvr>
                                      <p:by x="105000" y="105000"/>
                                    </p:animScale>
                                  </p:childTnLst>
                                </p:cTn>
                              </p:par>
                              <p:par>
                                <p:cTn id="107" presetID="26" presetClass="emph" presetSubtype="0" fill="hold" grpId="3" nodeType="withEffect">
                                  <p:stCondLst>
                                    <p:cond delay="0"/>
                                  </p:stCondLst>
                                  <p:childTnLst>
                                    <p:animEffect transition="out" filter="fade">
                                      <p:cBhvr>
                                        <p:cTn id="108" dur="500" tmFilter="0, 0; .2, .5; .8, .5; 1, 0"/>
                                        <p:tgtEl>
                                          <p:spTgt spid="7"/>
                                        </p:tgtEl>
                                      </p:cBhvr>
                                    </p:animEffect>
                                    <p:animScale>
                                      <p:cBhvr>
                                        <p:cTn id="109" dur="250" autoRev="1" fill="hold"/>
                                        <p:tgtEl>
                                          <p:spTgt spid="7"/>
                                        </p:tgtEl>
                                      </p:cBhvr>
                                      <p:by x="105000" y="105000"/>
                                    </p:animScale>
                                  </p:childTnLst>
                                </p:cTn>
                              </p:par>
                              <p:par>
                                <p:cTn id="110" presetID="26" presetClass="emph" presetSubtype="0" fill="hold" grpId="3" nodeType="withEffect">
                                  <p:stCondLst>
                                    <p:cond delay="0"/>
                                  </p:stCondLst>
                                  <p:childTnLst>
                                    <p:animEffect transition="out" filter="fade">
                                      <p:cBhvr>
                                        <p:cTn id="111" dur="500" tmFilter="0, 0; .2, .5; .8, .5; 1, 0"/>
                                        <p:tgtEl>
                                          <p:spTgt spid="8"/>
                                        </p:tgtEl>
                                      </p:cBhvr>
                                    </p:animEffect>
                                    <p:animScale>
                                      <p:cBhvr>
                                        <p:cTn id="112" dur="250" autoRev="1" fill="hold"/>
                                        <p:tgtEl>
                                          <p:spTgt spid="8"/>
                                        </p:tgtEl>
                                      </p:cBhvr>
                                      <p:by x="105000" y="105000"/>
                                    </p:animScale>
                                  </p:childTnLst>
                                </p:cTn>
                              </p:par>
                            </p:childTnLst>
                          </p:cTn>
                        </p:par>
                        <p:par>
                          <p:cTn id="113" fill="hold">
                            <p:stCondLst>
                              <p:cond delay="500"/>
                            </p:stCondLst>
                            <p:childTnLst>
                              <p:par>
                                <p:cTn id="114" presetID="1" presetClass="emph" presetSubtype="2" fill="hold" nodeType="afterEffect">
                                  <p:stCondLst>
                                    <p:cond delay="0"/>
                                  </p:stCondLst>
                                  <p:childTnLst>
                                    <p:animClr clrSpc="rgb" dir="cw">
                                      <p:cBhvr>
                                        <p:cTn id="115" dur="2000" fill="hold"/>
                                        <p:tgtEl>
                                          <p:spTgt spid="5"/>
                                        </p:tgtEl>
                                        <p:attrNameLst>
                                          <p:attrName>fillcolor</p:attrName>
                                        </p:attrNameLst>
                                      </p:cBhvr>
                                      <p:to>
                                        <a:srgbClr val="00FFFF"/>
                                      </p:to>
                                    </p:animClr>
                                    <p:set>
                                      <p:cBhvr>
                                        <p:cTn id="116" dur="2000" fill="hold"/>
                                        <p:tgtEl>
                                          <p:spTgt spid="5"/>
                                        </p:tgtEl>
                                        <p:attrNameLst>
                                          <p:attrName>fill.type</p:attrName>
                                        </p:attrNameLst>
                                      </p:cBhvr>
                                      <p:to>
                                        <p:strVal val="solid"/>
                                      </p:to>
                                    </p:set>
                                    <p:set>
                                      <p:cBhvr>
                                        <p:cTn id="117" dur="2000" fill="hold"/>
                                        <p:tgtEl>
                                          <p:spTgt spid="5"/>
                                        </p:tgtEl>
                                        <p:attrNameLst>
                                          <p:attrName>fill.on</p:attrName>
                                        </p:attrNameLst>
                                      </p:cBhvr>
                                      <p:to>
                                        <p:strVal val="true"/>
                                      </p:to>
                                    </p:set>
                                  </p:childTnLst>
                                </p:cTn>
                              </p:par>
                              <p:par>
                                <p:cTn id="118" presetID="1" presetClass="emph" presetSubtype="2" fill="hold" nodeType="withEffect">
                                  <p:stCondLst>
                                    <p:cond delay="0"/>
                                  </p:stCondLst>
                                  <p:childTnLst>
                                    <p:animClr clrSpc="rgb" dir="cw">
                                      <p:cBhvr>
                                        <p:cTn id="119" dur="2000" fill="hold"/>
                                        <p:tgtEl>
                                          <p:spTgt spid="8"/>
                                        </p:tgtEl>
                                        <p:attrNameLst>
                                          <p:attrName>fillcolor</p:attrName>
                                        </p:attrNameLst>
                                      </p:cBhvr>
                                      <p:to>
                                        <a:srgbClr val="FF0000"/>
                                      </p:to>
                                    </p:animClr>
                                    <p:set>
                                      <p:cBhvr>
                                        <p:cTn id="120" dur="2000" fill="hold"/>
                                        <p:tgtEl>
                                          <p:spTgt spid="8"/>
                                        </p:tgtEl>
                                        <p:attrNameLst>
                                          <p:attrName>fill.type</p:attrName>
                                        </p:attrNameLst>
                                      </p:cBhvr>
                                      <p:to>
                                        <p:strVal val="solid"/>
                                      </p:to>
                                    </p:set>
                                    <p:set>
                                      <p:cBhvr>
                                        <p:cTn id="12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5" grpId="1" animBg="1"/>
      <p:bldP spid="5" grpId="2" animBg="1"/>
      <p:bldP spid="5" grpId="3" animBg="1"/>
      <p:bldP spid="5" grpId="4" animBg="1"/>
      <p:bldP spid="6" grpId="0" animBg="1"/>
      <p:bldP spid="6" grpId="1" animBg="1"/>
      <p:bldP spid="6" grpId="2" animBg="1"/>
      <p:bldP spid="6" grpId="3" animBg="1"/>
      <p:bldP spid="6" grpId="4" animBg="1"/>
      <p:bldP spid="7" grpId="0" animBg="1"/>
      <p:bldP spid="7" grpId="1" animBg="1"/>
      <p:bldP spid="7" grpId="2" animBg="1"/>
      <p:bldP spid="7" grpId="3" animBg="1"/>
      <p:bldP spid="7" grpId="4" animBg="1"/>
      <p:bldP spid="8" grpId="0" animBg="1"/>
      <p:bldP spid="8" grpId="1" animBg="1"/>
      <p:bldP spid="8" grpId="2" animBg="1"/>
      <p:bldP spid="8" grpId="3" animBg="1"/>
      <p:bldP spid="8" grpId="4"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9"/>
          <p:cNvPicPr preferRelativeResize="0"/>
          <p:nvPr/>
        </p:nvPicPr>
        <p:blipFill rotWithShape="1">
          <a:blip r:embed="rId3">
            <a:alphaModFix/>
          </a:blip>
          <a:srcRect/>
          <a:stretch/>
        </p:blipFill>
        <p:spPr>
          <a:xfrm>
            <a:off x="0" y="1673"/>
            <a:ext cx="12192000" cy="6854653"/>
          </a:xfrm>
          <a:prstGeom prst="rect">
            <a:avLst/>
          </a:prstGeom>
          <a:noFill/>
          <a:ln>
            <a:noFill/>
          </a:ln>
        </p:spPr>
      </p:pic>
      <p:pic>
        <p:nvPicPr>
          <p:cNvPr id="196" name="Google Shape;196;p9"/>
          <p:cNvPicPr preferRelativeResize="0"/>
          <p:nvPr/>
        </p:nvPicPr>
        <p:blipFill rotWithShape="1">
          <a:blip r:embed="rId4">
            <a:alphaModFix/>
          </a:blip>
          <a:srcRect/>
          <a:stretch/>
        </p:blipFill>
        <p:spPr>
          <a:xfrm>
            <a:off x="5042421" y="3414942"/>
            <a:ext cx="7339185" cy="3773640"/>
          </a:xfrm>
          <a:prstGeom prst="rect">
            <a:avLst/>
          </a:prstGeom>
          <a:noFill/>
          <a:ln>
            <a:noFill/>
          </a:ln>
        </p:spPr>
      </p:pic>
      <p:sp>
        <p:nvSpPr>
          <p:cNvPr id="197" name="Google Shape;197;p9"/>
          <p:cNvSpPr/>
          <p:nvPr/>
        </p:nvSpPr>
        <p:spPr>
          <a:xfrm>
            <a:off x="1912003" y="2137992"/>
            <a:ext cx="8782521" cy="2553899"/>
          </a:xfrm>
          <a:prstGeom prst="rect">
            <a:avLst/>
          </a:prstGeom>
          <a:noFill/>
          <a:ln>
            <a:noFill/>
          </a:ln>
        </p:spPr>
        <p:txBody>
          <a:bodyPr spcFirstLastPara="1" wrap="square" lIns="90825" tIns="45400" rIns="90825" bIns="45400" anchor="t" anchorCtr="0">
            <a:spAutoFit/>
          </a:bodyPr>
          <a:lstStyle/>
          <a:p>
            <a:pPr marL="0" marR="0" lvl="0" indent="0" algn="ctr" rtl="0">
              <a:spcBef>
                <a:spcPts val="0"/>
              </a:spcBef>
              <a:spcAft>
                <a:spcPts val="0"/>
              </a:spcAft>
              <a:buNone/>
            </a:pPr>
            <a:r>
              <a:rPr lang="en-US" sz="8000" b="1" dirty="0" err="1">
                <a:solidFill>
                  <a:srgbClr val="FF7300"/>
                </a:solidFill>
                <a:latin typeface="UTM Avo" panose="02040603050506020204" pitchFamily="18" charset="0"/>
                <a:sym typeface="Arial"/>
              </a:rPr>
              <a:t>Sáng</a:t>
            </a:r>
            <a:r>
              <a:rPr lang="en-US" sz="8000" b="1" dirty="0">
                <a:solidFill>
                  <a:srgbClr val="FF7300"/>
                </a:solidFill>
                <a:latin typeface="UTM Avo" panose="02040603050506020204" pitchFamily="18" charset="0"/>
                <a:sym typeface="Arial"/>
              </a:rPr>
              <a:t> </a:t>
            </a:r>
            <a:r>
              <a:rPr lang="en-US" sz="8000" b="1" dirty="0" err="1">
                <a:solidFill>
                  <a:srgbClr val="FF7300"/>
                </a:solidFill>
                <a:latin typeface="UTM Avo" panose="02040603050506020204" pitchFamily="18" charset="0"/>
                <a:sym typeface="Arial"/>
              </a:rPr>
              <a:t>kiến</a:t>
            </a:r>
            <a:r>
              <a:rPr lang="en-US" sz="8000" b="1" dirty="0">
                <a:solidFill>
                  <a:srgbClr val="FF7300"/>
                </a:solidFill>
                <a:latin typeface="UTM Avo" panose="02040603050506020204" pitchFamily="18" charset="0"/>
                <a:sym typeface="Arial"/>
              </a:rPr>
              <a:t> </a:t>
            </a:r>
            <a:r>
              <a:rPr lang="en-US" sz="8000" b="1" dirty="0" err="1">
                <a:solidFill>
                  <a:srgbClr val="FF7300"/>
                </a:solidFill>
                <a:latin typeface="UTM Avo" panose="02040603050506020204" pitchFamily="18" charset="0"/>
                <a:sym typeface="Arial"/>
              </a:rPr>
              <a:t>của</a:t>
            </a:r>
            <a:r>
              <a:rPr lang="en-US" sz="8000" b="1" dirty="0">
                <a:solidFill>
                  <a:srgbClr val="FF7300"/>
                </a:solidFill>
                <a:latin typeface="UTM Avo" panose="02040603050506020204" pitchFamily="18" charset="0"/>
                <a:sym typeface="Arial"/>
              </a:rPr>
              <a:t> </a:t>
            </a:r>
            <a:r>
              <a:rPr lang="en-US" sz="8000" b="1" dirty="0" err="1">
                <a:solidFill>
                  <a:srgbClr val="FF7300"/>
                </a:solidFill>
                <a:latin typeface="UTM Avo" panose="02040603050506020204" pitchFamily="18" charset="0"/>
                <a:sym typeface="Arial"/>
              </a:rPr>
              <a:t>bé</a:t>
            </a:r>
            <a:r>
              <a:rPr lang="en-US" sz="8000" b="1" dirty="0">
                <a:solidFill>
                  <a:srgbClr val="FF7300"/>
                </a:solidFill>
                <a:latin typeface="UTM Avo" panose="02040603050506020204" pitchFamily="18" charset="0"/>
                <a:sym typeface="Arial"/>
              </a:rPr>
              <a:t> </a:t>
            </a:r>
            <a:r>
              <a:rPr lang="en-US" sz="8000" b="1" dirty="0" err="1">
                <a:solidFill>
                  <a:srgbClr val="FF7300"/>
                </a:solidFill>
                <a:latin typeface="UTM Avo" panose="02040603050506020204" pitchFamily="18" charset="0"/>
                <a:sym typeface="Arial"/>
              </a:rPr>
              <a:t>Hà</a:t>
            </a:r>
            <a:endParaRPr sz="8000" b="1" dirty="0">
              <a:solidFill>
                <a:srgbClr val="FF7300"/>
              </a:solidFill>
              <a:latin typeface="UTM Avo" panose="02040603050506020204" pitchFamily="18" charset="0"/>
              <a:sym typeface="Arial"/>
            </a:endParaRPr>
          </a:p>
        </p:txBody>
      </p:sp>
      <p:pic>
        <p:nvPicPr>
          <p:cNvPr id="5" name="Picture 4" descr="A picture containing text, clipart&#10;&#10;Description automatically generated">
            <a:extLst>
              <a:ext uri="{FF2B5EF4-FFF2-40B4-BE49-F238E27FC236}">
                <a16:creationId xmlns:a16="http://schemas.microsoft.com/office/drawing/2014/main" id="{4E64C6B3-4EEC-49D9-B3CD-3A432C4BDDE0}"/>
              </a:ext>
            </a:extLst>
          </p:cNvPr>
          <p:cNvPicPr>
            <a:picLocks noChangeAspect="1"/>
          </p:cNvPicPr>
          <p:nvPr/>
        </p:nvPicPr>
        <p:blipFill>
          <a:blip r:embed="rId5"/>
          <a:stretch>
            <a:fillRect/>
          </a:stretch>
        </p:blipFill>
        <p:spPr>
          <a:xfrm>
            <a:off x="104521" y="79762"/>
            <a:ext cx="1509106" cy="670714"/>
          </a:xfrm>
          <a:prstGeom prst="rect">
            <a:avLst/>
          </a:prstGeom>
        </p:spPr>
      </p:pic>
    </p:spTree>
  </p:cSld>
  <p:clrMapOvr>
    <a:masterClrMapping/>
  </p:clrMapOvr>
</p:sld>
</file>

<file path=ppt/theme/theme1.xml><?xml version="1.0" encoding="utf-8"?>
<a:theme xmlns:a="http://schemas.openxmlformats.org/drawingml/2006/main" name="HOC10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HOC10 TEMPLATE</Template>
  <TotalTime>72</TotalTime>
  <Words>2179</Words>
  <Application>Microsoft Office PowerPoint</Application>
  <PresentationFormat>Widescreen</PresentationFormat>
  <Paragraphs>174</Paragraphs>
  <Slides>30</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Times New Roman</vt:lpstr>
      <vt:lpstr>UTM Avo</vt:lpstr>
      <vt:lpstr>HOC10 TEMPLATE</vt:lpstr>
      <vt:lpstr>Office Theme</vt:lpstr>
      <vt:lpstr>TUẦN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12- TIẾT 5-6</dc:title>
  <dc:creator>Administrator</dc:creator>
  <cp:lastModifiedBy>Administrator</cp:lastModifiedBy>
  <cp:revision>10</cp:revision>
  <dcterms:created xsi:type="dcterms:W3CDTF">2021-11-01T08:16:43Z</dcterms:created>
  <dcterms:modified xsi:type="dcterms:W3CDTF">2022-01-21T09:03:00Z</dcterms:modified>
</cp:coreProperties>
</file>