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ngesInfos/changesInfo1.xml" ContentType="application/vnd.ms-powerpoint.changesinfo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427" r:id="rId5"/>
    <p:sldId id="430" r:id="rId6"/>
    <p:sldId id="447" r:id="rId7"/>
    <p:sldId id="448" r:id="rId8"/>
    <p:sldId id="441" r:id="rId9"/>
    <p:sldId id="442" r:id="rId10"/>
    <p:sldId id="445" r:id="rId11"/>
    <p:sldId id="444" r:id="rId12"/>
    <p:sldId id="449" r:id="rId13"/>
    <p:sldId id="446" r:id="rId14"/>
    <p:sldId id="438" r:id="rId15"/>
    <p:sldId id="431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E181"/>
    <a:srgbClr val="FFCB25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22297-C464-4F88-9BA2-F32224D1E07A}" v="22" dt="2022-08-27T04:57:26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9290" autoAdjust="0"/>
  </p:normalViewPr>
  <p:slideViewPr>
    <p:cSldViewPr>
      <p:cViewPr varScale="1">
        <p:scale>
          <a:sx n="54" d="100"/>
          <a:sy n="54" d="100"/>
        </p:scale>
        <p:origin x="-564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2B022297-C464-4F88-9BA2-F32224D1E07A}"/>
    <pc:docChg chg="custSel modSld">
      <pc:chgData name="T H" userId="270efafb50020bd6" providerId="LiveId" clId="{2B022297-C464-4F88-9BA2-F32224D1E07A}" dt="2022-08-27T04:57:43.705" v="46" actId="207"/>
      <pc:docMkLst>
        <pc:docMk/>
      </pc:docMkLst>
      <pc:sldChg chg="delSp mod modAnim">
        <pc:chgData name="T H" userId="270efafb50020bd6" providerId="LiveId" clId="{2B022297-C464-4F88-9BA2-F32224D1E07A}" dt="2022-08-27T04:04:44.927" v="1" actId="478"/>
        <pc:sldMkLst>
          <pc:docMk/>
          <pc:sldMk cId="2305291919" sldId="430"/>
        </pc:sldMkLst>
        <pc:spChg chg="del">
          <ac:chgData name="T H" userId="270efafb50020bd6" providerId="LiveId" clId="{2B022297-C464-4F88-9BA2-F32224D1E07A}" dt="2022-08-27T04:04:41.518" v="0" actId="478"/>
          <ac:spMkLst>
            <pc:docMk/>
            <pc:sldMk cId="2305291919" sldId="430"/>
            <ac:spMk id="6" creationId="{00000000-0000-0000-0000-000000000000}"/>
          </ac:spMkLst>
        </pc:spChg>
        <pc:grpChg chg="del">
          <ac:chgData name="T H" userId="270efafb50020bd6" providerId="LiveId" clId="{2B022297-C464-4F88-9BA2-F32224D1E07A}" dt="2022-08-27T04:04:44.927" v="1" actId="478"/>
          <ac:grpSpMkLst>
            <pc:docMk/>
            <pc:sldMk cId="2305291919" sldId="430"/>
            <ac:grpSpMk id="2" creationId="{00000000-0000-0000-0000-000000000000}"/>
          </ac:grpSpMkLst>
        </pc:grpChg>
      </pc:sldChg>
      <pc:sldChg chg="modSp">
        <pc:chgData name="T H" userId="270efafb50020bd6" providerId="LiveId" clId="{2B022297-C464-4F88-9BA2-F32224D1E07A}" dt="2022-08-27T04:09:22.451" v="15" actId="207"/>
        <pc:sldMkLst>
          <pc:docMk/>
          <pc:sldMk cId="3638933607" sldId="441"/>
        </pc:sldMkLst>
        <pc:spChg chg="mod">
          <ac:chgData name="T H" userId="270efafb50020bd6" providerId="LiveId" clId="{2B022297-C464-4F88-9BA2-F32224D1E07A}" dt="2022-08-27T04:09:22.451" v="15" actId="207"/>
          <ac:spMkLst>
            <pc:docMk/>
            <pc:sldMk cId="3638933607" sldId="441"/>
            <ac:spMk id="5" creationId="{00000000-0000-0000-0000-000000000000}"/>
          </ac:spMkLst>
        </pc:spChg>
      </pc:sldChg>
      <pc:sldChg chg="modSp mod">
        <pc:chgData name="T H" userId="270efafb50020bd6" providerId="LiveId" clId="{2B022297-C464-4F88-9BA2-F32224D1E07A}" dt="2022-08-27T04:09:49.174" v="22" actId="14100"/>
        <pc:sldMkLst>
          <pc:docMk/>
          <pc:sldMk cId="2662513508" sldId="442"/>
        </pc:sldMkLst>
        <pc:spChg chg="mod">
          <ac:chgData name="T H" userId="270efafb50020bd6" providerId="LiveId" clId="{2B022297-C464-4F88-9BA2-F32224D1E07A}" dt="2022-08-27T04:09:49.174" v="22" actId="14100"/>
          <ac:spMkLst>
            <pc:docMk/>
            <pc:sldMk cId="2662513508" sldId="442"/>
            <ac:spMk id="2" creationId="{00000000-0000-0000-0000-000000000000}"/>
          </ac:spMkLst>
        </pc:spChg>
        <pc:spChg chg="mod">
          <ac:chgData name="T H" userId="270efafb50020bd6" providerId="LiveId" clId="{2B022297-C464-4F88-9BA2-F32224D1E07A}" dt="2022-08-27T04:09:41.765" v="20" actId="255"/>
          <ac:spMkLst>
            <pc:docMk/>
            <pc:sldMk cId="2662513508" sldId="442"/>
            <ac:spMk id="3" creationId="{00000000-0000-0000-0000-000000000000}"/>
          </ac:spMkLst>
        </pc:spChg>
      </pc:sldChg>
      <pc:sldChg chg="modSp mod">
        <pc:chgData name="T H" userId="270efafb50020bd6" providerId="LiveId" clId="{2B022297-C464-4F88-9BA2-F32224D1E07A}" dt="2022-08-27T04:10:21.726" v="28" actId="1076"/>
        <pc:sldMkLst>
          <pc:docMk/>
          <pc:sldMk cId="3523590457" sldId="445"/>
        </pc:sldMkLst>
        <pc:spChg chg="mod">
          <ac:chgData name="T H" userId="270efafb50020bd6" providerId="LiveId" clId="{2B022297-C464-4F88-9BA2-F32224D1E07A}" dt="2022-08-27T04:10:21.726" v="28" actId="1076"/>
          <ac:spMkLst>
            <pc:docMk/>
            <pc:sldMk cId="3523590457" sldId="445"/>
            <ac:spMk id="66" creationId="{00000000-0000-0000-0000-000000000000}"/>
          </ac:spMkLst>
        </pc:spChg>
        <pc:spChg chg="mod">
          <ac:chgData name="T H" userId="270efafb50020bd6" providerId="LiveId" clId="{2B022297-C464-4F88-9BA2-F32224D1E07A}" dt="2022-08-27T04:10:21.726" v="28" actId="1076"/>
          <ac:spMkLst>
            <pc:docMk/>
            <pc:sldMk cId="3523590457" sldId="445"/>
            <ac:spMk id="68" creationId="{00000000-0000-0000-0000-000000000000}"/>
          </ac:spMkLst>
        </pc:spChg>
        <pc:grpChg chg="mod">
          <ac:chgData name="T H" userId="270efafb50020bd6" providerId="LiveId" clId="{2B022297-C464-4F88-9BA2-F32224D1E07A}" dt="2022-08-27T04:10:21.726" v="28" actId="1076"/>
          <ac:grpSpMkLst>
            <pc:docMk/>
            <pc:sldMk cId="3523590457" sldId="445"/>
            <ac:grpSpMk id="65" creationId="{00000000-0000-0000-0000-000000000000}"/>
          </ac:grpSpMkLst>
        </pc:grpChg>
        <pc:picChg chg="mod">
          <ac:chgData name="T H" userId="270efafb50020bd6" providerId="LiveId" clId="{2B022297-C464-4F88-9BA2-F32224D1E07A}" dt="2022-08-27T04:10:21.726" v="28" actId="1076"/>
          <ac:picMkLst>
            <pc:docMk/>
            <pc:sldMk cId="3523590457" sldId="445"/>
            <ac:picMk id="69" creationId="{00000000-0000-0000-0000-000000000000}"/>
          </ac:picMkLst>
        </pc:picChg>
      </pc:sldChg>
      <pc:sldChg chg="modSp mod modAnim">
        <pc:chgData name="T H" userId="270efafb50020bd6" providerId="LiveId" clId="{2B022297-C464-4F88-9BA2-F32224D1E07A}" dt="2022-08-27T04:54:41.135" v="35" actId="1076"/>
        <pc:sldMkLst>
          <pc:docMk/>
          <pc:sldMk cId="1950917467" sldId="446"/>
        </pc:sldMkLst>
        <pc:spChg chg="mod">
          <ac:chgData name="T H" userId="270efafb50020bd6" providerId="LiveId" clId="{2B022297-C464-4F88-9BA2-F32224D1E07A}" dt="2022-08-27T04:54:41.135" v="35" actId="1076"/>
          <ac:spMkLst>
            <pc:docMk/>
            <pc:sldMk cId="1950917467" sldId="446"/>
            <ac:spMk id="22" creationId="{00000000-0000-0000-0000-000000000000}"/>
          </ac:spMkLst>
        </pc:spChg>
        <pc:spChg chg="mod">
          <ac:chgData name="T H" userId="270efafb50020bd6" providerId="LiveId" clId="{2B022297-C464-4F88-9BA2-F32224D1E07A}" dt="2022-08-27T04:54:12.184" v="33" actId="207"/>
          <ac:spMkLst>
            <pc:docMk/>
            <pc:sldMk cId="1950917467" sldId="446"/>
            <ac:spMk id="25" creationId="{00000000-0000-0000-0000-000000000000}"/>
          </ac:spMkLst>
        </pc:spChg>
        <pc:grpChg chg="mod">
          <ac:chgData name="T H" userId="270efafb50020bd6" providerId="LiveId" clId="{2B022297-C464-4F88-9BA2-F32224D1E07A}" dt="2022-08-27T04:54:41.135" v="35" actId="1076"/>
          <ac:grpSpMkLst>
            <pc:docMk/>
            <pc:sldMk cId="1950917467" sldId="446"/>
            <ac:grpSpMk id="20" creationId="{00000000-0000-0000-0000-000000000000}"/>
          </ac:grpSpMkLst>
        </pc:grpChg>
        <pc:picChg chg="mod">
          <ac:chgData name="T H" userId="270efafb50020bd6" providerId="LiveId" clId="{2B022297-C464-4F88-9BA2-F32224D1E07A}" dt="2022-08-27T04:54:41.135" v="35" actId="1076"/>
          <ac:picMkLst>
            <pc:docMk/>
            <pc:sldMk cId="1950917467" sldId="446"/>
            <ac:picMk id="21" creationId="{00000000-0000-0000-0000-000000000000}"/>
          </ac:picMkLst>
        </pc:picChg>
      </pc:sldChg>
      <pc:sldChg chg="modSp mod modAnim">
        <pc:chgData name="T H" userId="270efafb50020bd6" providerId="LiveId" clId="{2B022297-C464-4F88-9BA2-F32224D1E07A}" dt="2022-08-27T04:11:08.487" v="30" actId="207"/>
        <pc:sldMkLst>
          <pc:docMk/>
          <pc:sldMk cId="1184851339" sldId="448"/>
        </pc:sldMkLst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9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11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12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0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1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2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6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7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8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49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0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1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2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3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4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5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6" creationId="{00000000-0000-0000-0000-000000000000}"/>
          </ac:spMkLst>
        </pc:spChg>
        <pc:spChg chg="mod">
          <ac:chgData name="T H" userId="270efafb50020bd6" providerId="LiveId" clId="{2B022297-C464-4F88-9BA2-F32224D1E07A}" dt="2022-08-27T04:08:33.344" v="13" actId="207"/>
          <ac:spMkLst>
            <pc:docMk/>
            <pc:sldMk cId="1184851339" sldId="448"/>
            <ac:spMk id="57" creationId="{00000000-0000-0000-0000-000000000000}"/>
          </ac:spMkLst>
        </pc:spChg>
        <pc:graphicFrameChg chg="modGraphic">
          <ac:chgData name="T H" userId="270efafb50020bd6" providerId="LiveId" clId="{2B022297-C464-4F88-9BA2-F32224D1E07A}" dt="2022-08-27T04:11:08.487" v="30" actId="207"/>
          <ac:graphicFrameMkLst>
            <pc:docMk/>
            <pc:sldMk cId="1184851339" sldId="448"/>
            <ac:graphicFrameMk id="5" creationId="{00000000-0000-0000-0000-000000000000}"/>
          </ac:graphicFrameMkLst>
        </pc:graphicFrameChg>
      </pc:sldChg>
      <pc:sldChg chg="modSp mod">
        <pc:chgData name="T H" userId="270efafb50020bd6" providerId="LiveId" clId="{2B022297-C464-4F88-9BA2-F32224D1E07A}" dt="2022-08-27T04:57:43.705" v="46" actId="207"/>
        <pc:sldMkLst>
          <pc:docMk/>
          <pc:sldMk cId="2859205063" sldId="449"/>
        </pc:sldMkLst>
        <pc:spChg chg="mod">
          <ac:chgData name="T H" userId="270efafb50020bd6" providerId="LiveId" clId="{2B022297-C464-4F88-9BA2-F32224D1E07A}" dt="2022-08-27T04:56:55.341" v="38" actId="207"/>
          <ac:spMkLst>
            <pc:docMk/>
            <pc:sldMk cId="2859205063" sldId="449"/>
            <ac:spMk id="11" creationId="{00000000-0000-0000-0000-000000000000}"/>
          </ac:spMkLst>
        </pc:spChg>
        <pc:spChg chg="mod">
          <ac:chgData name="T H" userId="270efafb50020bd6" providerId="LiveId" clId="{2B022297-C464-4F88-9BA2-F32224D1E07A}" dt="2022-08-27T04:57:10.896" v="41" actId="207"/>
          <ac:spMkLst>
            <pc:docMk/>
            <pc:sldMk cId="2859205063" sldId="449"/>
            <ac:spMk id="12" creationId="{00000000-0000-0000-0000-000000000000}"/>
          </ac:spMkLst>
        </pc:spChg>
        <pc:spChg chg="mod">
          <ac:chgData name="T H" userId="270efafb50020bd6" providerId="LiveId" clId="{2B022297-C464-4F88-9BA2-F32224D1E07A}" dt="2022-08-27T04:56:58.080" v="39" actId="207"/>
          <ac:spMkLst>
            <pc:docMk/>
            <pc:sldMk cId="2859205063" sldId="449"/>
            <ac:spMk id="41" creationId="{00000000-0000-0000-0000-000000000000}"/>
          </ac:spMkLst>
        </pc:spChg>
        <pc:spChg chg="mod">
          <ac:chgData name="T H" userId="270efafb50020bd6" providerId="LiveId" clId="{2B022297-C464-4F88-9BA2-F32224D1E07A}" dt="2022-08-27T04:57:15.141" v="42" actId="207"/>
          <ac:spMkLst>
            <pc:docMk/>
            <pc:sldMk cId="2859205063" sldId="449"/>
            <ac:spMk id="42" creationId="{00000000-0000-0000-0000-000000000000}"/>
          </ac:spMkLst>
        </pc:spChg>
        <pc:spChg chg="mod">
          <ac:chgData name="T H" userId="270efafb50020bd6" providerId="LiveId" clId="{2B022297-C464-4F88-9BA2-F32224D1E07A}" dt="2022-08-27T04:57:07.540" v="40" actId="207"/>
          <ac:spMkLst>
            <pc:docMk/>
            <pc:sldMk cId="2859205063" sldId="449"/>
            <ac:spMk id="47" creationId="{00000000-0000-0000-0000-000000000000}"/>
          </ac:spMkLst>
        </pc:spChg>
        <pc:spChg chg="mod">
          <ac:chgData name="T H" userId="270efafb50020bd6" providerId="LiveId" clId="{2B022297-C464-4F88-9BA2-F32224D1E07A}" dt="2022-08-27T04:57:26.123" v="45" actId="207"/>
          <ac:spMkLst>
            <pc:docMk/>
            <pc:sldMk cId="2859205063" sldId="449"/>
            <ac:spMk id="48" creationId="{00000000-0000-0000-0000-000000000000}"/>
          </ac:spMkLst>
        </pc:spChg>
        <pc:graphicFrameChg chg="modGraphic">
          <ac:chgData name="T H" userId="270efafb50020bd6" providerId="LiveId" clId="{2B022297-C464-4F88-9BA2-F32224D1E07A}" dt="2022-08-27T04:57:43.705" v="46" actId="207"/>
          <ac:graphicFrameMkLst>
            <pc:docMk/>
            <pc:sldMk cId="2859205063" sldId="449"/>
            <ac:graphicFrameMk id="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399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13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9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35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43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361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36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98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417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528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124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791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58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789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979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641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785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5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289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381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385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61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523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009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010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373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525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99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1756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996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265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894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176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37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68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92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33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5" Type="http://schemas.openxmlformats.org/officeDocument/2006/relationships/image" Target="../media/image27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22.jpeg"/><Relationship Id="rId1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10: HOẠT ĐỘNG SẢN XUẤT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 NGHIỆP VÀ THỦ CÔNG (T1)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6532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50722" y="2683982"/>
            <a:ext cx="13572940" cy="1200329"/>
            <a:chOff x="1804379" y="2133600"/>
            <a:chExt cx="13572940" cy="120032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hoạt động sản xuất thủ 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80319" y="4139179"/>
            <a:ext cx="14182998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số hoạt động sản xuất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 và ích lợi của các hoạt động đó mà em 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 đan nón, làm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thúng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mây tre đan, sơn mài, vẽ tranh Đông Hồ, đúc trống đồng,...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 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Cung cấp sản phẩm may mặc, vải vóc, đồ dùng để trang trí, phục vụ và nâng cao đời sống của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27" name="Group 26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509174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26" name="Group 25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42894" y="2133600"/>
            <a:ext cx="13734425" cy="1200329"/>
            <a:chOff x="1642894" y="2362200"/>
            <a:chExt cx="13734425" cy="1200329"/>
          </a:xfrm>
        </p:grpSpPr>
        <p:sp>
          <p:nvSpPr>
            <p:cNvPr id="14" name="Rectangle 13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1573149" y="16002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19" y="3352800"/>
            <a:ext cx="4876800" cy="287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919" y="3352799"/>
            <a:ext cx="4876800" cy="287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1519" y="3352800"/>
            <a:ext cx="4876800" cy="28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19" y="6248401"/>
            <a:ext cx="4876800" cy="28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920" y="6248400"/>
            <a:ext cx="4876799" cy="287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1519" y="6248401"/>
            <a:ext cx="4876800" cy="28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90577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73149" y="15240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7032517"/>
              </p:ext>
            </p:extLst>
          </p:nvPr>
        </p:nvGraphicFramePr>
        <p:xfrm>
          <a:off x="975519" y="3769800"/>
          <a:ext cx="14554200" cy="45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6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01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4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75519" y="4403682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8519" y="4403682"/>
            <a:ext cx="3880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8869" y="4403682"/>
            <a:ext cx="9530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77947" y="5062470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20947" y="5062470"/>
            <a:ext cx="3880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01297" y="5062470"/>
            <a:ext cx="9530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75519" y="5745188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18519" y="5745188"/>
            <a:ext cx="3880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98869" y="5745188"/>
            <a:ext cx="9530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75519" y="6360600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18519" y="6360600"/>
            <a:ext cx="3880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98869" y="6360600"/>
            <a:ext cx="9530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75519" y="703449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8519" y="7034494"/>
            <a:ext cx="3880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98869" y="7034494"/>
            <a:ext cx="9530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75519" y="765004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18519" y="7650047"/>
            <a:ext cx="38803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98869" y="7650047"/>
            <a:ext cx="953085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642894" y="2228671"/>
            <a:ext cx="13734425" cy="1200329"/>
            <a:chOff x="1642894" y="2362200"/>
            <a:chExt cx="13734425" cy="1200329"/>
          </a:xfrm>
        </p:grpSpPr>
        <p:sp>
          <p:nvSpPr>
            <p:cNvPr id="63" name="Rectangle 62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66" name="Group 65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7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848513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73149" y="15240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4119" y="3497124"/>
            <a:ext cx="14182998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số hoạt động sản xuất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nghiệp khác và ích lợi của các hoạt động đó mà em 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K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thác than, khai thác dầu mỏ,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S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 xuất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 trời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S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 xuất ấm đun siêu tốc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C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 biến 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51521" y="2152471"/>
            <a:ext cx="13572940" cy="1200329"/>
            <a:chOff x="1804379" y="2133600"/>
            <a:chExt cx="13572940" cy="1200329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32" name="Group 31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73149" y="18288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1478" y="2993250"/>
            <a:ext cx="13631041" cy="4931550"/>
            <a:chOff x="1602638" y="2863971"/>
            <a:chExt cx="13631041" cy="4931550"/>
          </a:xfrm>
        </p:grpSpPr>
        <p:sp>
          <p:nvSpPr>
            <p:cNvPr id="2" name="Rounded Rectangle 1"/>
            <p:cNvSpPr/>
            <p:nvPr/>
          </p:nvSpPr>
          <p:spPr>
            <a:xfrm>
              <a:off x="1889919" y="2863971"/>
              <a:ext cx="13343760" cy="4931550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2834" h="3977495">
                  <a:moveTo>
                    <a:pt x="293298" y="697435"/>
                  </a:moveTo>
                  <a:cubicBezTo>
                    <a:pt x="379562" y="314057"/>
                    <a:pt x="400320" y="138023"/>
                    <a:pt x="662929" y="0"/>
                  </a:cubicBezTo>
                  <a:lnTo>
                    <a:pt x="11867377" y="0"/>
                  </a:lnTo>
                  <a:cubicBezTo>
                    <a:pt x="12095480" y="69011"/>
                    <a:pt x="12409536" y="314056"/>
                    <a:pt x="12478548" y="680182"/>
                  </a:cubicBezTo>
                  <a:lnTo>
                    <a:pt x="12702834" y="3314566"/>
                  </a:lnTo>
                  <a:cubicBezTo>
                    <a:pt x="12702834" y="3680692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529555"/>
                    <a:pt x="293298" y="697435"/>
                  </a:cubicBezTo>
                  <a:close/>
                </a:path>
              </a:pathLst>
            </a:custGeom>
            <a:solidFill>
              <a:srgbClr val="FFE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13029" y="3209167"/>
              <a:ext cx="12420600" cy="4247317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chế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móc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thác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khoáng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…</a:t>
              </a:r>
            </a:p>
            <a:p>
              <a:pPr algn="just"/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…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khẩu</a:t>
              </a:r>
              <a:r>
                <a:rPr lang="en-US" sz="45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500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>
                          <a14:foregroundMark x1="19718" y1="27778" x2="36620" y2="26068"/>
                          <a14:foregroundMark x1="36620" y1="26068" x2="41784" y2="30769"/>
                          <a14:foregroundMark x1="41784" y1="30769" x2="47887" y2="16239"/>
                          <a14:foregroundMark x1="47887" y1="16239" x2="14085" y2="30342"/>
                          <a14:foregroundMark x1="14085" y1="30342" x2="23005" y2="34615"/>
                          <a14:foregroundMark x1="14085" y1="29487" x2="17371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12" t="13111" r="3828" b="17223"/>
            <a:stretch/>
          </p:blipFill>
          <p:spPr bwMode="auto">
            <a:xfrm>
              <a:off x="1602638" y="2863971"/>
              <a:ext cx="1201555" cy="102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30" name="Group 29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hoạt động sản xuất thủ 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0" y="2319622"/>
            <a:ext cx="16992601" cy="6949469"/>
            <a:chOff x="738925" y="4248834"/>
            <a:chExt cx="16992601" cy="3544838"/>
          </a:xfrm>
        </p:grpSpPr>
        <p:sp>
          <p:nvSpPr>
            <p:cNvPr id="66" name="Rounded Rectangle 1"/>
            <p:cNvSpPr/>
            <p:nvPr/>
          </p:nvSpPr>
          <p:spPr>
            <a:xfrm>
              <a:off x="2012187" y="4792995"/>
              <a:ext cx="14112167" cy="1787960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Parallelogram 67"/>
            <p:cNvSpPr/>
            <p:nvPr/>
          </p:nvSpPr>
          <p:spPr>
            <a:xfrm>
              <a:off x="738925" y="4600338"/>
              <a:ext cx="16992601" cy="3193334"/>
            </a:xfrm>
            <a:prstGeom prst="parallelogram">
              <a:avLst>
                <a:gd name="adj" fmla="val 32531"/>
              </a:avLst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yếu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4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71" name="Group 70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23590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24" name="Group 23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19" y="3876675"/>
            <a:ext cx="48387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357" y="3876675"/>
            <a:ext cx="48482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7719" y="3876675"/>
            <a:ext cx="48482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642894" y="2533471"/>
            <a:ext cx="13734425" cy="1200329"/>
            <a:chOff x="1642894" y="2362200"/>
            <a:chExt cx="13734425" cy="1200329"/>
          </a:xfrm>
        </p:grpSpPr>
        <p:sp>
          <p:nvSpPr>
            <p:cNvPr id="35" name="Rectangle 34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Rectangle 36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hoạt động sản xuất thủ 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6613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6793950"/>
              </p:ext>
            </p:extLst>
          </p:nvPr>
        </p:nvGraphicFramePr>
        <p:xfrm>
          <a:off x="1108869" y="4146330"/>
          <a:ext cx="145542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0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147344" y="5073694"/>
            <a:ext cx="1143000" cy="9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0919" y="5073693"/>
            <a:ext cx="3080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119" y="5073692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49772" y="5961082"/>
            <a:ext cx="1143000" cy="9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73347" y="5961081"/>
            <a:ext cx="3080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97547" y="5961080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147344" y="6872400"/>
            <a:ext cx="1143000" cy="9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70919" y="6872399"/>
            <a:ext cx="3080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95119" y="6872398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251869" y="103853"/>
            <a:ext cx="11772900" cy="1569405"/>
            <a:chOff x="2251869" y="103853"/>
            <a:chExt cx="11772900" cy="1569405"/>
          </a:xfrm>
        </p:grpSpPr>
        <p:grpSp>
          <p:nvGrpSpPr>
            <p:cNvPr id="66" name="Group 65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7" name="Text Box 14"/>
            <p:cNvSpPr txBox="1">
              <a:spLocks noChangeArrowheads="1"/>
            </p:cNvSpPr>
            <p:nvPr/>
          </p:nvSpPr>
          <p:spPr bwMode="auto">
            <a:xfrm>
              <a:off x="2251869" y="1097280"/>
              <a:ext cx="117729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HOẠT ĐỘNG SẢN XUẤT CÔNG NGHIỆP VÀ THỦ CÔNG (T1)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42894" y="2533471"/>
            <a:ext cx="13734425" cy="1200329"/>
            <a:chOff x="1642894" y="2362200"/>
            <a:chExt cx="13734425" cy="1200329"/>
          </a:xfrm>
        </p:grpSpPr>
        <p:sp>
          <p:nvSpPr>
            <p:cNvPr id="33" name="Rectangle 32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hoạt động sản xuất thủ công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592050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6" grpId="0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10150</TotalTime>
  <Words>825</Words>
  <Application>Microsoft Office PowerPoint</Application>
  <PresentationFormat>Custom</PresentationFormat>
  <Paragraphs>97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Default Design</vt:lpstr>
      <vt:lpstr>1_Default Design</vt:lpstr>
      <vt:lpstr>2_Default Design</vt:lpstr>
      <vt:lpstr>3_Default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REDSTAR</cp:lastModifiedBy>
  <cp:revision>1170</cp:revision>
  <dcterms:created xsi:type="dcterms:W3CDTF">2008-09-09T22:52:10Z</dcterms:created>
  <dcterms:modified xsi:type="dcterms:W3CDTF">2024-11-28T07:54:16Z</dcterms:modified>
</cp:coreProperties>
</file>