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3" r:id="rId2"/>
  </p:sldMasterIdLst>
  <p:notesMasterIdLst>
    <p:notesMasterId r:id="rId18"/>
  </p:notesMasterIdLst>
  <p:sldIdLst>
    <p:sldId id="256" r:id="rId3"/>
    <p:sldId id="257" r:id="rId4"/>
    <p:sldId id="263" r:id="rId5"/>
    <p:sldId id="262" r:id="rId6"/>
    <p:sldId id="371" r:id="rId7"/>
    <p:sldId id="348" r:id="rId8"/>
    <p:sldId id="418" r:id="rId9"/>
    <p:sldId id="260" r:id="rId10"/>
    <p:sldId id="259" r:id="rId11"/>
    <p:sldId id="261" r:id="rId12"/>
    <p:sldId id="375" r:id="rId13"/>
    <p:sldId id="376" r:id="rId14"/>
    <p:sldId id="382" r:id="rId15"/>
    <p:sldId id="417" r:id="rId16"/>
    <p:sldId id="385" r:id="rId17"/>
  </p:sldIdLst>
  <p:sldSz cx="12192000" cy="6858000"/>
  <p:notesSz cx="6858000" cy="9144000"/>
  <p:custDataLst>
    <p:tags r:id="rId1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0" roundtripDataSignature="AMtx7miAYYJ+CqvYrdf855CZJbdxdgcPU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FF"/>
    <a:srgbClr val="006600"/>
    <a:srgbClr val="51B416"/>
    <a:srgbClr val="00FF00"/>
    <a:srgbClr val="F8CBAD"/>
    <a:srgbClr val="E6B9B8"/>
    <a:srgbClr val="92D050"/>
    <a:srgbClr val="00CC00"/>
    <a:srgbClr val="68CB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71" d="100"/>
          <a:sy n="71" d="100"/>
        </p:scale>
        <p:origin x="67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ags" Target="tags/tag1.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30"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704540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4246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a:t>
            </a:fld>
            <a:endParaRPr sz="1200" b="0" i="0" u="none" strike="noStrike" cap="none">
              <a:solidFill>
                <a:schemeClr val="dk1"/>
              </a:solidFill>
              <a:latin typeface="Arial"/>
              <a:ea typeface="Arial"/>
              <a:cs typeface="Arial"/>
              <a:sym typeface="Arial"/>
            </a:endParaRPr>
          </a:p>
        </p:txBody>
      </p:sp>
      <p:sp>
        <p:nvSpPr>
          <p:cNvPr id="185" name="Google Shape;18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6" name="Google Shape;18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extLst>
      <p:ext uri="{BB962C8B-B14F-4D97-AF65-F5344CB8AC3E}">
        <p14:creationId xmlns:p14="http://schemas.microsoft.com/office/powerpoint/2010/main" val="181002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2921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6078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2634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2010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1"/>
        <p:cNvGrpSpPr/>
        <p:nvPr/>
      </p:nvGrpSpPr>
      <p:grpSpPr>
        <a:xfrm>
          <a:off x="0" y="0"/>
          <a:ext cx="0" cy="0"/>
          <a:chOff x="0" y="0"/>
          <a:chExt cx="0" cy="0"/>
        </a:xfrm>
      </p:grpSpPr>
      <p:sp>
        <p:nvSpPr>
          <p:cNvPr id="112" name="Google Shape;112;p28"/>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5335"/>
              <a:buFont typeface="Calibri"/>
              <a:buNone/>
              <a:defRPr sz="5335"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28"/>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533"/>
              </a:spcBef>
              <a:spcAft>
                <a:spcPts val="0"/>
              </a:spcAft>
              <a:buClr>
                <a:srgbClr val="888888"/>
              </a:buClr>
              <a:buSzPts val="2665"/>
              <a:buNone/>
              <a:defRPr sz="2665">
                <a:solidFill>
                  <a:srgbClr val="888888"/>
                </a:solidFill>
              </a:defRPr>
            </a:lvl1pPr>
            <a:lvl2pPr marL="914400" lvl="1" indent="-228600" algn="l">
              <a:spcBef>
                <a:spcPts val="480"/>
              </a:spcBef>
              <a:spcAft>
                <a:spcPts val="0"/>
              </a:spcAft>
              <a:buClr>
                <a:srgbClr val="888888"/>
              </a:buClr>
              <a:buSzPts val="2400"/>
              <a:buNone/>
              <a:defRPr sz="2400">
                <a:solidFill>
                  <a:srgbClr val="888888"/>
                </a:solidFill>
              </a:defRPr>
            </a:lvl2pPr>
            <a:lvl3pPr marL="1371600" lvl="2" indent="-228600" algn="l">
              <a:spcBef>
                <a:spcPts val="427"/>
              </a:spcBef>
              <a:spcAft>
                <a:spcPts val="0"/>
              </a:spcAft>
              <a:buClr>
                <a:srgbClr val="888888"/>
              </a:buClr>
              <a:buSzPts val="2135"/>
              <a:buNone/>
              <a:defRPr sz="2135">
                <a:solidFill>
                  <a:srgbClr val="888888"/>
                </a:solidFill>
              </a:defRPr>
            </a:lvl3pPr>
            <a:lvl4pPr marL="1828800" lvl="3" indent="-228600" algn="l">
              <a:spcBef>
                <a:spcPts val="373"/>
              </a:spcBef>
              <a:spcAft>
                <a:spcPts val="0"/>
              </a:spcAft>
              <a:buClr>
                <a:srgbClr val="888888"/>
              </a:buClr>
              <a:buSzPts val="1865"/>
              <a:buNone/>
              <a:defRPr sz="1865">
                <a:solidFill>
                  <a:srgbClr val="888888"/>
                </a:solidFill>
              </a:defRPr>
            </a:lvl4pPr>
            <a:lvl5pPr marL="2286000" lvl="4" indent="-228600" algn="l">
              <a:spcBef>
                <a:spcPts val="373"/>
              </a:spcBef>
              <a:spcAft>
                <a:spcPts val="0"/>
              </a:spcAft>
              <a:buClr>
                <a:srgbClr val="888888"/>
              </a:buClr>
              <a:buSzPts val="1865"/>
              <a:buNone/>
              <a:defRPr sz="1865">
                <a:solidFill>
                  <a:srgbClr val="888888"/>
                </a:solidFill>
              </a:defRPr>
            </a:lvl5pPr>
            <a:lvl6pPr marL="2743200" lvl="5" indent="-228600" algn="l">
              <a:spcBef>
                <a:spcPts val="373"/>
              </a:spcBef>
              <a:spcAft>
                <a:spcPts val="0"/>
              </a:spcAft>
              <a:buClr>
                <a:srgbClr val="888888"/>
              </a:buClr>
              <a:buSzPts val="1865"/>
              <a:buNone/>
              <a:defRPr sz="1865">
                <a:solidFill>
                  <a:srgbClr val="888888"/>
                </a:solidFill>
              </a:defRPr>
            </a:lvl6pPr>
            <a:lvl7pPr marL="3200400" lvl="6" indent="-228600" algn="l">
              <a:spcBef>
                <a:spcPts val="373"/>
              </a:spcBef>
              <a:spcAft>
                <a:spcPts val="0"/>
              </a:spcAft>
              <a:buClr>
                <a:srgbClr val="888888"/>
              </a:buClr>
              <a:buSzPts val="1865"/>
              <a:buNone/>
              <a:defRPr sz="1865">
                <a:solidFill>
                  <a:srgbClr val="888888"/>
                </a:solidFill>
              </a:defRPr>
            </a:lvl7pPr>
            <a:lvl8pPr marL="3657600" lvl="7" indent="-228600" algn="l">
              <a:spcBef>
                <a:spcPts val="373"/>
              </a:spcBef>
              <a:spcAft>
                <a:spcPts val="0"/>
              </a:spcAft>
              <a:buClr>
                <a:srgbClr val="888888"/>
              </a:buClr>
              <a:buSzPts val="1865"/>
              <a:buNone/>
              <a:defRPr sz="1865">
                <a:solidFill>
                  <a:srgbClr val="888888"/>
                </a:solidFill>
              </a:defRPr>
            </a:lvl8pPr>
            <a:lvl9pPr marL="4114800" lvl="8" indent="-228600" algn="l">
              <a:spcBef>
                <a:spcPts val="373"/>
              </a:spcBef>
              <a:spcAft>
                <a:spcPts val="0"/>
              </a:spcAft>
              <a:buClr>
                <a:srgbClr val="888888"/>
              </a:buClr>
              <a:buSzPts val="1865"/>
              <a:buNone/>
              <a:defRPr sz="1865">
                <a:solidFill>
                  <a:srgbClr val="888888"/>
                </a:solidFill>
              </a:defRPr>
            </a:lvl9pPr>
          </a:lstStyle>
          <a:p>
            <a:endParaRPr/>
          </a:p>
        </p:txBody>
      </p:sp>
      <p:sp>
        <p:nvSpPr>
          <p:cNvPr id="114" name="Google Shape;114;p2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2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2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7"/>
        <p:cNvGrpSpPr/>
        <p:nvPr/>
      </p:nvGrpSpPr>
      <p:grpSpPr>
        <a:xfrm>
          <a:off x="0" y="0"/>
          <a:ext cx="0" cy="0"/>
          <a:chOff x="0" y="0"/>
          <a:chExt cx="0" cy="0"/>
        </a:xfrm>
      </p:grpSpPr>
      <p:sp>
        <p:nvSpPr>
          <p:cNvPr id="118" name="Google Shape;118;p29"/>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29"/>
          <p:cNvSpPr txBox="1">
            <a:spLocks noGrp="1"/>
          </p:cNvSpPr>
          <p:nvPr>
            <p:ph type="body" idx="1"/>
          </p:nvPr>
        </p:nvSpPr>
        <p:spPr>
          <a:xfrm>
            <a:off x="609600" y="1200151"/>
            <a:ext cx="5384800" cy="3394075"/>
          </a:xfrm>
          <a:prstGeom prst="rect">
            <a:avLst/>
          </a:prstGeom>
          <a:noFill/>
          <a:ln>
            <a:noFill/>
          </a:ln>
        </p:spPr>
        <p:txBody>
          <a:bodyPr spcFirstLastPara="1" wrap="square" lIns="91425" tIns="45700" rIns="91425" bIns="45700" anchor="t" anchorCtr="0">
            <a:normAutofit/>
          </a:bodyPr>
          <a:lstStyle>
            <a:lvl1pPr marL="457200" lvl="0" indent="-465772" algn="l">
              <a:spcBef>
                <a:spcPts val="747"/>
              </a:spcBef>
              <a:spcAft>
                <a:spcPts val="0"/>
              </a:spcAft>
              <a:buClr>
                <a:schemeClr val="dk1"/>
              </a:buClr>
              <a:buSzPts val="3735"/>
              <a:buChar char="•"/>
              <a:defRPr sz="3734"/>
            </a:lvl1pPr>
            <a:lvl2pPr marL="914400" lvl="1" indent="-431800" algn="l">
              <a:spcBef>
                <a:spcPts val="640"/>
              </a:spcBef>
              <a:spcAft>
                <a:spcPts val="0"/>
              </a:spcAft>
              <a:buClr>
                <a:schemeClr val="dk1"/>
              </a:buClr>
              <a:buSzPts val="3200"/>
              <a:buChar char="–"/>
              <a:defRPr sz="3200"/>
            </a:lvl2pPr>
            <a:lvl3pPr marL="1371600" lvl="2" indent="-397827" algn="l">
              <a:spcBef>
                <a:spcPts val="533"/>
              </a:spcBef>
              <a:spcAft>
                <a:spcPts val="0"/>
              </a:spcAft>
              <a:buClr>
                <a:schemeClr val="dk1"/>
              </a:buClr>
              <a:buSzPts val="2665"/>
              <a:buChar char="•"/>
              <a:defRPr sz="2665"/>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120" name="Google Shape;120;p29"/>
          <p:cNvSpPr txBox="1">
            <a:spLocks noGrp="1"/>
          </p:cNvSpPr>
          <p:nvPr>
            <p:ph type="body" idx="2"/>
          </p:nvPr>
        </p:nvSpPr>
        <p:spPr>
          <a:xfrm>
            <a:off x="6197600" y="1200151"/>
            <a:ext cx="5384800" cy="3394075"/>
          </a:xfrm>
          <a:prstGeom prst="rect">
            <a:avLst/>
          </a:prstGeom>
          <a:noFill/>
          <a:ln>
            <a:noFill/>
          </a:ln>
        </p:spPr>
        <p:txBody>
          <a:bodyPr spcFirstLastPara="1" wrap="square" lIns="91425" tIns="45700" rIns="91425" bIns="45700" anchor="t" anchorCtr="0">
            <a:normAutofit/>
          </a:bodyPr>
          <a:lstStyle>
            <a:lvl1pPr marL="457200" lvl="0" indent="-465772" algn="l">
              <a:spcBef>
                <a:spcPts val="747"/>
              </a:spcBef>
              <a:spcAft>
                <a:spcPts val="0"/>
              </a:spcAft>
              <a:buClr>
                <a:schemeClr val="dk1"/>
              </a:buClr>
              <a:buSzPts val="3735"/>
              <a:buChar char="•"/>
              <a:defRPr sz="3734"/>
            </a:lvl1pPr>
            <a:lvl2pPr marL="914400" lvl="1" indent="-431800" algn="l">
              <a:spcBef>
                <a:spcPts val="640"/>
              </a:spcBef>
              <a:spcAft>
                <a:spcPts val="0"/>
              </a:spcAft>
              <a:buClr>
                <a:schemeClr val="dk1"/>
              </a:buClr>
              <a:buSzPts val="3200"/>
              <a:buChar char="–"/>
              <a:defRPr sz="3200"/>
            </a:lvl2pPr>
            <a:lvl3pPr marL="1371600" lvl="2" indent="-397827" algn="l">
              <a:spcBef>
                <a:spcPts val="533"/>
              </a:spcBef>
              <a:spcAft>
                <a:spcPts val="0"/>
              </a:spcAft>
              <a:buClr>
                <a:schemeClr val="dk1"/>
              </a:buClr>
              <a:buSzPts val="2665"/>
              <a:buChar char="•"/>
              <a:defRPr sz="2665"/>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121" name="Google Shape;121;p2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4"/>
        <p:cNvGrpSpPr/>
        <p:nvPr/>
      </p:nvGrpSpPr>
      <p:grpSpPr>
        <a:xfrm>
          <a:off x="0" y="0"/>
          <a:ext cx="0" cy="0"/>
          <a:chOff x="0" y="0"/>
          <a:chExt cx="0" cy="0"/>
        </a:xfrm>
      </p:grpSpPr>
      <p:sp>
        <p:nvSpPr>
          <p:cNvPr id="125" name="Google Shape;125;p3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5865"/>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30"/>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5"/>
              <a:buNone/>
              <a:defRPr sz="2665"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5"/>
              <a:buNone/>
              <a:defRPr sz="2135" b="1"/>
            </a:lvl4pPr>
            <a:lvl5pPr marL="2286000" lvl="4" indent="-228600" algn="l">
              <a:spcBef>
                <a:spcPts val="427"/>
              </a:spcBef>
              <a:spcAft>
                <a:spcPts val="0"/>
              </a:spcAft>
              <a:buClr>
                <a:schemeClr val="dk1"/>
              </a:buClr>
              <a:buSzPts val="2135"/>
              <a:buNone/>
              <a:defRPr sz="2135" b="1"/>
            </a:lvl5pPr>
            <a:lvl6pPr marL="2743200" lvl="5" indent="-228600" algn="l">
              <a:spcBef>
                <a:spcPts val="427"/>
              </a:spcBef>
              <a:spcAft>
                <a:spcPts val="0"/>
              </a:spcAft>
              <a:buClr>
                <a:schemeClr val="dk1"/>
              </a:buClr>
              <a:buSzPts val="2135"/>
              <a:buNone/>
              <a:defRPr sz="2135" b="1"/>
            </a:lvl6pPr>
            <a:lvl7pPr marL="3200400" lvl="6" indent="-228600" algn="l">
              <a:spcBef>
                <a:spcPts val="427"/>
              </a:spcBef>
              <a:spcAft>
                <a:spcPts val="0"/>
              </a:spcAft>
              <a:buClr>
                <a:schemeClr val="dk1"/>
              </a:buClr>
              <a:buSzPts val="2135"/>
              <a:buNone/>
              <a:defRPr sz="2135" b="1"/>
            </a:lvl7pPr>
            <a:lvl8pPr marL="3657600" lvl="7" indent="-228600" algn="l">
              <a:spcBef>
                <a:spcPts val="427"/>
              </a:spcBef>
              <a:spcAft>
                <a:spcPts val="0"/>
              </a:spcAft>
              <a:buClr>
                <a:schemeClr val="dk1"/>
              </a:buClr>
              <a:buSzPts val="2135"/>
              <a:buNone/>
              <a:defRPr sz="2135" b="1"/>
            </a:lvl8pPr>
            <a:lvl9pPr marL="4114800" lvl="8" indent="-228600" algn="l">
              <a:spcBef>
                <a:spcPts val="427"/>
              </a:spcBef>
              <a:spcAft>
                <a:spcPts val="0"/>
              </a:spcAft>
              <a:buClr>
                <a:schemeClr val="dk1"/>
              </a:buClr>
              <a:buSzPts val="2135"/>
              <a:buNone/>
              <a:defRPr sz="2135" b="1"/>
            </a:lvl9pPr>
          </a:lstStyle>
          <a:p>
            <a:endParaRPr/>
          </a:p>
        </p:txBody>
      </p:sp>
      <p:sp>
        <p:nvSpPr>
          <p:cNvPr id="127" name="Google Shape;127;p30"/>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827" algn="l">
              <a:spcBef>
                <a:spcPts val="533"/>
              </a:spcBef>
              <a:spcAft>
                <a:spcPts val="0"/>
              </a:spcAft>
              <a:buClr>
                <a:schemeClr val="dk1"/>
              </a:buClr>
              <a:buSzPts val="2665"/>
              <a:buChar char="–"/>
              <a:defRPr sz="2665"/>
            </a:lvl2pPr>
            <a:lvl3pPr marL="1371600" lvl="2" indent="-381000" algn="l">
              <a:spcBef>
                <a:spcPts val="480"/>
              </a:spcBef>
              <a:spcAft>
                <a:spcPts val="0"/>
              </a:spcAft>
              <a:buClr>
                <a:schemeClr val="dk1"/>
              </a:buClr>
              <a:buSzPts val="2400"/>
              <a:buChar char="•"/>
              <a:defRPr sz="2400"/>
            </a:lvl3pPr>
            <a:lvl4pPr marL="1828800" lvl="3" indent="-364172" algn="l">
              <a:spcBef>
                <a:spcPts val="427"/>
              </a:spcBef>
              <a:spcAft>
                <a:spcPts val="0"/>
              </a:spcAft>
              <a:buClr>
                <a:schemeClr val="dk1"/>
              </a:buClr>
              <a:buSzPts val="2135"/>
              <a:buChar char="–"/>
              <a:defRPr sz="2135"/>
            </a:lvl4pPr>
            <a:lvl5pPr marL="2286000" lvl="4" indent="-364172" algn="l">
              <a:spcBef>
                <a:spcPts val="427"/>
              </a:spcBef>
              <a:spcAft>
                <a:spcPts val="0"/>
              </a:spcAft>
              <a:buClr>
                <a:schemeClr val="dk1"/>
              </a:buClr>
              <a:buSzPts val="2135"/>
              <a:buChar char="»"/>
              <a:defRPr sz="2135"/>
            </a:lvl5pPr>
            <a:lvl6pPr marL="2743200" lvl="5" indent="-364172" algn="l">
              <a:spcBef>
                <a:spcPts val="427"/>
              </a:spcBef>
              <a:spcAft>
                <a:spcPts val="0"/>
              </a:spcAft>
              <a:buClr>
                <a:schemeClr val="dk1"/>
              </a:buClr>
              <a:buSzPts val="2135"/>
              <a:buChar char="•"/>
              <a:defRPr sz="2135"/>
            </a:lvl6pPr>
            <a:lvl7pPr marL="3200400" lvl="6" indent="-364172" algn="l">
              <a:spcBef>
                <a:spcPts val="427"/>
              </a:spcBef>
              <a:spcAft>
                <a:spcPts val="0"/>
              </a:spcAft>
              <a:buClr>
                <a:schemeClr val="dk1"/>
              </a:buClr>
              <a:buSzPts val="2135"/>
              <a:buChar char="•"/>
              <a:defRPr sz="2135"/>
            </a:lvl7pPr>
            <a:lvl8pPr marL="3657600" lvl="7" indent="-364172" algn="l">
              <a:spcBef>
                <a:spcPts val="427"/>
              </a:spcBef>
              <a:spcAft>
                <a:spcPts val="0"/>
              </a:spcAft>
              <a:buClr>
                <a:schemeClr val="dk1"/>
              </a:buClr>
              <a:buSzPts val="2135"/>
              <a:buChar char="•"/>
              <a:defRPr sz="2135"/>
            </a:lvl8pPr>
            <a:lvl9pPr marL="4114800" lvl="8" indent="-364172" algn="l">
              <a:spcBef>
                <a:spcPts val="427"/>
              </a:spcBef>
              <a:spcAft>
                <a:spcPts val="0"/>
              </a:spcAft>
              <a:buClr>
                <a:schemeClr val="dk1"/>
              </a:buClr>
              <a:buSzPts val="2135"/>
              <a:buChar char="•"/>
              <a:defRPr sz="2135"/>
            </a:lvl9pPr>
          </a:lstStyle>
          <a:p>
            <a:endParaRPr/>
          </a:p>
        </p:txBody>
      </p:sp>
      <p:sp>
        <p:nvSpPr>
          <p:cNvPr id="128" name="Google Shape;128;p30"/>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5"/>
              <a:buNone/>
              <a:defRPr sz="2665"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5"/>
              <a:buNone/>
              <a:defRPr sz="2135" b="1"/>
            </a:lvl4pPr>
            <a:lvl5pPr marL="2286000" lvl="4" indent="-228600" algn="l">
              <a:spcBef>
                <a:spcPts val="427"/>
              </a:spcBef>
              <a:spcAft>
                <a:spcPts val="0"/>
              </a:spcAft>
              <a:buClr>
                <a:schemeClr val="dk1"/>
              </a:buClr>
              <a:buSzPts val="2135"/>
              <a:buNone/>
              <a:defRPr sz="2135" b="1"/>
            </a:lvl5pPr>
            <a:lvl6pPr marL="2743200" lvl="5" indent="-228600" algn="l">
              <a:spcBef>
                <a:spcPts val="427"/>
              </a:spcBef>
              <a:spcAft>
                <a:spcPts val="0"/>
              </a:spcAft>
              <a:buClr>
                <a:schemeClr val="dk1"/>
              </a:buClr>
              <a:buSzPts val="2135"/>
              <a:buNone/>
              <a:defRPr sz="2135" b="1"/>
            </a:lvl6pPr>
            <a:lvl7pPr marL="3200400" lvl="6" indent="-228600" algn="l">
              <a:spcBef>
                <a:spcPts val="427"/>
              </a:spcBef>
              <a:spcAft>
                <a:spcPts val="0"/>
              </a:spcAft>
              <a:buClr>
                <a:schemeClr val="dk1"/>
              </a:buClr>
              <a:buSzPts val="2135"/>
              <a:buNone/>
              <a:defRPr sz="2135" b="1"/>
            </a:lvl7pPr>
            <a:lvl8pPr marL="3657600" lvl="7" indent="-228600" algn="l">
              <a:spcBef>
                <a:spcPts val="427"/>
              </a:spcBef>
              <a:spcAft>
                <a:spcPts val="0"/>
              </a:spcAft>
              <a:buClr>
                <a:schemeClr val="dk1"/>
              </a:buClr>
              <a:buSzPts val="2135"/>
              <a:buNone/>
              <a:defRPr sz="2135" b="1"/>
            </a:lvl8pPr>
            <a:lvl9pPr marL="4114800" lvl="8" indent="-228600" algn="l">
              <a:spcBef>
                <a:spcPts val="427"/>
              </a:spcBef>
              <a:spcAft>
                <a:spcPts val="0"/>
              </a:spcAft>
              <a:buClr>
                <a:schemeClr val="dk1"/>
              </a:buClr>
              <a:buSzPts val="2135"/>
              <a:buNone/>
              <a:defRPr sz="2135" b="1"/>
            </a:lvl9pPr>
          </a:lstStyle>
          <a:p>
            <a:endParaRPr/>
          </a:p>
        </p:txBody>
      </p:sp>
      <p:sp>
        <p:nvSpPr>
          <p:cNvPr id="129" name="Google Shape;129;p30"/>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827" algn="l">
              <a:spcBef>
                <a:spcPts val="533"/>
              </a:spcBef>
              <a:spcAft>
                <a:spcPts val="0"/>
              </a:spcAft>
              <a:buClr>
                <a:schemeClr val="dk1"/>
              </a:buClr>
              <a:buSzPts val="2665"/>
              <a:buChar char="–"/>
              <a:defRPr sz="2665"/>
            </a:lvl2pPr>
            <a:lvl3pPr marL="1371600" lvl="2" indent="-381000" algn="l">
              <a:spcBef>
                <a:spcPts val="480"/>
              </a:spcBef>
              <a:spcAft>
                <a:spcPts val="0"/>
              </a:spcAft>
              <a:buClr>
                <a:schemeClr val="dk1"/>
              </a:buClr>
              <a:buSzPts val="2400"/>
              <a:buChar char="•"/>
              <a:defRPr sz="2400"/>
            </a:lvl3pPr>
            <a:lvl4pPr marL="1828800" lvl="3" indent="-364172" algn="l">
              <a:spcBef>
                <a:spcPts val="427"/>
              </a:spcBef>
              <a:spcAft>
                <a:spcPts val="0"/>
              </a:spcAft>
              <a:buClr>
                <a:schemeClr val="dk1"/>
              </a:buClr>
              <a:buSzPts val="2135"/>
              <a:buChar char="–"/>
              <a:defRPr sz="2135"/>
            </a:lvl4pPr>
            <a:lvl5pPr marL="2286000" lvl="4" indent="-364172" algn="l">
              <a:spcBef>
                <a:spcPts val="427"/>
              </a:spcBef>
              <a:spcAft>
                <a:spcPts val="0"/>
              </a:spcAft>
              <a:buClr>
                <a:schemeClr val="dk1"/>
              </a:buClr>
              <a:buSzPts val="2135"/>
              <a:buChar char="»"/>
              <a:defRPr sz="2135"/>
            </a:lvl5pPr>
            <a:lvl6pPr marL="2743200" lvl="5" indent="-364172" algn="l">
              <a:spcBef>
                <a:spcPts val="427"/>
              </a:spcBef>
              <a:spcAft>
                <a:spcPts val="0"/>
              </a:spcAft>
              <a:buClr>
                <a:schemeClr val="dk1"/>
              </a:buClr>
              <a:buSzPts val="2135"/>
              <a:buChar char="•"/>
              <a:defRPr sz="2135"/>
            </a:lvl6pPr>
            <a:lvl7pPr marL="3200400" lvl="6" indent="-364172" algn="l">
              <a:spcBef>
                <a:spcPts val="427"/>
              </a:spcBef>
              <a:spcAft>
                <a:spcPts val="0"/>
              </a:spcAft>
              <a:buClr>
                <a:schemeClr val="dk1"/>
              </a:buClr>
              <a:buSzPts val="2135"/>
              <a:buChar char="•"/>
              <a:defRPr sz="2135"/>
            </a:lvl7pPr>
            <a:lvl8pPr marL="3657600" lvl="7" indent="-364172" algn="l">
              <a:spcBef>
                <a:spcPts val="427"/>
              </a:spcBef>
              <a:spcAft>
                <a:spcPts val="0"/>
              </a:spcAft>
              <a:buClr>
                <a:schemeClr val="dk1"/>
              </a:buClr>
              <a:buSzPts val="2135"/>
              <a:buChar char="•"/>
              <a:defRPr sz="2135"/>
            </a:lvl8pPr>
            <a:lvl9pPr marL="4114800" lvl="8" indent="-364172" algn="l">
              <a:spcBef>
                <a:spcPts val="427"/>
              </a:spcBef>
              <a:spcAft>
                <a:spcPts val="0"/>
              </a:spcAft>
              <a:buClr>
                <a:schemeClr val="dk1"/>
              </a:buClr>
              <a:buSzPts val="2135"/>
              <a:buChar char="•"/>
              <a:defRPr sz="2135"/>
            </a:lvl9pPr>
          </a:lstStyle>
          <a:p>
            <a:endParaRPr/>
          </a:p>
        </p:txBody>
      </p:sp>
      <p:sp>
        <p:nvSpPr>
          <p:cNvPr id="130" name="Google Shape;130;p3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3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3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3"/>
        <p:cNvGrpSpPr/>
        <p:nvPr/>
      </p:nvGrpSpPr>
      <p:grpSpPr>
        <a:xfrm>
          <a:off x="0" y="0"/>
          <a:ext cx="0" cy="0"/>
          <a:chOff x="0" y="0"/>
          <a:chExt cx="0" cy="0"/>
        </a:xfrm>
      </p:grpSpPr>
      <p:sp>
        <p:nvSpPr>
          <p:cNvPr id="134" name="Google Shape;134;p3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3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3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3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8"/>
        <p:cNvGrpSpPr/>
        <p:nvPr/>
      </p:nvGrpSpPr>
      <p:grpSpPr>
        <a:xfrm>
          <a:off x="0" y="0"/>
          <a:ext cx="0" cy="0"/>
          <a:chOff x="0" y="0"/>
          <a:chExt cx="0" cy="0"/>
        </a:xfrm>
      </p:grpSpPr>
      <p:sp>
        <p:nvSpPr>
          <p:cNvPr id="139" name="Google Shape;139;p32"/>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5"/>
              <a:buFont typeface="Calibri"/>
              <a:buNone/>
              <a:defRPr sz="2665"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32"/>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rmAutofit/>
          </a:bodyPr>
          <a:lstStyle>
            <a:lvl1pPr marL="457200" lvl="0" indent="-499427" algn="l">
              <a:spcBef>
                <a:spcPts val="853"/>
              </a:spcBef>
              <a:spcAft>
                <a:spcPts val="0"/>
              </a:spcAft>
              <a:buClr>
                <a:schemeClr val="dk1"/>
              </a:buClr>
              <a:buSzPts val="4265"/>
              <a:buChar char="•"/>
              <a:defRPr sz="4265"/>
            </a:lvl1pPr>
            <a:lvl2pPr marL="914400" lvl="1" indent="-465772" algn="l">
              <a:spcBef>
                <a:spcPts val="747"/>
              </a:spcBef>
              <a:spcAft>
                <a:spcPts val="0"/>
              </a:spcAft>
              <a:buClr>
                <a:schemeClr val="dk1"/>
              </a:buClr>
              <a:buSzPts val="3735"/>
              <a:buChar char="–"/>
              <a:defRPr sz="3734"/>
            </a:lvl2pPr>
            <a:lvl3pPr marL="1371600" lvl="2" indent="-431800" algn="l">
              <a:spcBef>
                <a:spcPts val="640"/>
              </a:spcBef>
              <a:spcAft>
                <a:spcPts val="0"/>
              </a:spcAft>
              <a:buClr>
                <a:schemeClr val="dk1"/>
              </a:buClr>
              <a:buSzPts val="3200"/>
              <a:buChar char="•"/>
              <a:defRPr sz="3200"/>
            </a:lvl3pPr>
            <a:lvl4pPr marL="1828800" lvl="3" indent="-397827" algn="l">
              <a:spcBef>
                <a:spcPts val="533"/>
              </a:spcBef>
              <a:spcAft>
                <a:spcPts val="0"/>
              </a:spcAft>
              <a:buClr>
                <a:schemeClr val="dk1"/>
              </a:buClr>
              <a:buSzPts val="2665"/>
              <a:buChar char="–"/>
              <a:defRPr sz="2665"/>
            </a:lvl4pPr>
            <a:lvl5pPr marL="2286000" lvl="4" indent="-397827" algn="l">
              <a:spcBef>
                <a:spcPts val="533"/>
              </a:spcBef>
              <a:spcAft>
                <a:spcPts val="0"/>
              </a:spcAft>
              <a:buClr>
                <a:schemeClr val="dk1"/>
              </a:buClr>
              <a:buSzPts val="2665"/>
              <a:buChar char="»"/>
              <a:defRPr sz="2665"/>
            </a:lvl5pPr>
            <a:lvl6pPr marL="2743200" lvl="5" indent="-397827" algn="l">
              <a:spcBef>
                <a:spcPts val="533"/>
              </a:spcBef>
              <a:spcAft>
                <a:spcPts val="0"/>
              </a:spcAft>
              <a:buClr>
                <a:schemeClr val="dk1"/>
              </a:buClr>
              <a:buSzPts val="2665"/>
              <a:buChar char="•"/>
              <a:defRPr sz="2665"/>
            </a:lvl6pPr>
            <a:lvl7pPr marL="3200400" lvl="6" indent="-397827" algn="l">
              <a:spcBef>
                <a:spcPts val="533"/>
              </a:spcBef>
              <a:spcAft>
                <a:spcPts val="0"/>
              </a:spcAft>
              <a:buClr>
                <a:schemeClr val="dk1"/>
              </a:buClr>
              <a:buSzPts val="2665"/>
              <a:buChar char="•"/>
              <a:defRPr sz="2665"/>
            </a:lvl7pPr>
            <a:lvl8pPr marL="3657600" lvl="7" indent="-397827" algn="l">
              <a:spcBef>
                <a:spcPts val="533"/>
              </a:spcBef>
              <a:spcAft>
                <a:spcPts val="0"/>
              </a:spcAft>
              <a:buClr>
                <a:schemeClr val="dk1"/>
              </a:buClr>
              <a:buSzPts val="2665"/>
              <a:buChar char="•"/>
              <a:defRPr sz="2665"/>
            </a:lvl8pPr>
            <a:lvl9pPr marL="4114800" lvl="8" indent="-397827" algn="l">
              <a:spcBef>
                <a:spcPts val="533"/>
              </a:spcBef>
              <a:spcAft>
                <a:spcPts val="0"/>
              </a:spcAft>
              <a:buClr>
                <a:schemeClr val="dk1"/>
              </a:buClr>
              <a:buSzPts val="2665"/>
              <a:buChar char="•"/>
              <a:defRPr sz="2665"/>
            </a:lvl9pPr>
          </a:lstStyle>
          <a:p>
            <a:endParaRPr/>
          </a:p>
        </p:txBody>
      </p:sp>
      <p:sp>
        <p:nvSpPr>
          <p:cNvPr id="141" name="Google Shape;141;p32"/>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5"/>
              <a:buNone/>
              <a:defRPr sz="1865"/>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5"/>
              <a:buNone/>
              <a:defRPr sz="1335"/>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142" name="Google Shape;142;p3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3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3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5"/>
        <p:cNvGrpSpPr/>
        <p:nvPr/>
      </p:nvGrpSpPr>
      <p:grpSpPr>
        <a:xfrm>
          <a:off x="0" y="0"/>
          <a:ext cx="0" cy="0"/>
          <a:chOff x="0" y="0"/>
          <a:chExt cx="0" cy="0"/>
        </a:xfrm>
      </p:grpSpPr>
      <p:sp>
        <p:nvSpPr>
          <p:cNvPr id="146" name="Google Shape;146;p33"/>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5"/>
              <a:buFont typeface="Calibri"/>
              <a:buNone/>
              <a:defRPr sz="2665"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33"/>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rmAutofit/>
          </a:bodyPr>
          <a:lstStyle>
            <a:lvl1pPr marR="0" lvl="0" algn="l" rtl="0">
              <a:spcBef>
                <a:spcPts val="853"/>
              </a:spcBef>
              <a:spcAft>
                <a:spcPts val="0"/>
              </a:spcAft>
              <a:buClr>
                <a:schemeClr val="dk1"/>
              </a:buClr>
              <a:buSzPts val="4265"/>
              <a:buFont typeface="Arial"/>
              <a:buNone/>
              <a:defRPr sz="4265" b="0" i="0" u="none" strike="noStrike" cap="none">
                <a:solidFill>
                  <a:schemeClr val="dk1"/>
                </a:solidFill>
                <a:latin typeface="Calibri"/>
                <a:ea typeface="Calibri"/>
                <a:cs typeface="Calibri"/>
                <a:sym typeface="Calibri"/>
              </a:defRPr>
            </a:lvl1pPr>
            <a:lvl2pPr marR="0" lvl="1" algn="l" rtl="0">
              <a:spcBef>
                <a:spcPts val="747"/>
              </a:spcBef>
              <a:spcAft>
                <a:spcPts val="0"/>
              </a:spcAft>
              <a:buClr>
                <a:schemeClr val="dk1"/>
              </a:buClr>
              <a:buSzPts val="3735"/>
              <a:buFont typeface="Arial"/>
              <a:buNone/>
              <a:defRPr sz="3734"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9pPr>
          </a:lstStyle>
          <a:p>
            <a:endParaRPr/>
          </a:p>
        </p:txBody>
      </p:sp>
      <p:sp>
        <p:nvSpPr>
          <p:cNvPr id="148" name="Google Shape;148;p33"/>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5"/>
              <a:buNone/>
              <a:defRPr sz="1865"/>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5"/>
              <a:buNone/>
              <a:defRPr sz="1335"/>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149" name="Google Shape;149;p3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3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3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2"/>
        <p:cNvGrpSpPr/>
        <p:nvPr/>
      </p:nvGrpSpPr>
      <p:grpSpPr>
        <a:xfrm>
          <a:off x="0" y="0"/>
          <a:ext cx="0" cy="0"/>
          <a:chOff x="0" y="0"/>
          <a:chExt cx="0" cy="0"/>
        </a:xfrm>
      </p:grpSpPr>
      <p:sp>
        <p:nvSpPr>
          <p:cNvPr id="153" name="Google Shape;153;p34"/>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34"/>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5" name="Google Shape;155;p3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3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3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8"/>
        <p:cNvGrpSpPr/>
        <p:nvPr/>
      </p:nvGrpSpPr>
      <p:grpSpPr>
        <a:xfrm>
          <a:off x="0" y="0"/>
          <a:ext cx="0" cy="0"/>
          <a:chOff x="0" y="0"/>
          <a:chExt cx="0" cy="0"/>
        </a:xfrm>
      </p:grpSpPr>
      <p:sp>
        <p:nvSpPr>
          <p:cNvPr id="159" name="Google Shape;159;p35"/>
          <p:cNvSpPr txBox="1">
            <a:spLocks noGrp="1"/>
          </p:cNvSpPr>
          <p:nvPr>
            <p:ph type="title"/>
          </p:nvPr>
        </p:nvSpPr>
        <p:spPr>
          <a:xfrm rot="5400000">
            <a:off x="8016874" y="1028701"/>
            <a:ext cx="4387851"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35"/>
          <p:cNvSpPr txBox="1">
            <a:spLocks noGrp="1"/>
          </p:cNvSpPr>
          <p:nvPr>
            <p:ph type="body" idx="1"/>
          </p:nvPr>
        </p:nvSpPr>
        <p:spPr>
          <a:xfrm rot="5400000">
            <a:off x="2428874" y="-1612900"/>
            <a:ext cx="4387851"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1" name="Google Shape;161;p3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3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3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5"/>
              <a:buFont typeface="Calibri"/>
              <a:buNone/>
              <a:defRPr sz="5865"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2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427" algn="l" rtl="0">
              <a:spcBef>
                <a:spcPts val="853"/>
              </a:spcBef>
              <a:spcAft>
                <a:spcPts val="0"/>
              </a:spcAft>
              <a:buClr>
                <a:schemeClr val="dk1"/>
              </a:buClr>
              <a:buSzPts val="4265"/>
              <a:buFont typeface="Arial"/>
              <a:buChar char="•"/>
              <a:defRPr sz="4265" b="0" i="0" u="none" strike="noStrike" cap="none">
                <a:solidFill>
                  <a:schemeClr val="dk1"/>
                </a:solidFill>
                <a:latin typeface="Calibri"/>
                <a:ea typeface="Calibri"/>
                <a:cs typeface="Calibri"/>
                <a:sym typeface="Calibri"/>
              </a:defRPr>
            </a:lvl1pPr>
            <a:lvl2pPr marL="914400" marR="0" lvl="1" indent="-465772" algn="l" rtl="0">
              <a:spcBef>
                <a:spcPts val="747"/>
              </a:spcBef>
              <a:spcAft>
                <a:spcPts val="0"/>
              </a:spcAft>
              <a:buClr>
                <a:schemeClr val="dk1"/>
              </a:buClr>
              <a:buSzPts val="3735"/>
              <a:buFont typeface="Arial"/>
              <a:buChar char="–"/>
              <a:defRPr sz="3734"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4pPr>
            <a:lvl5pPr marL="2286000" marR="0" lvl="4"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5pPr>
            <a:lvl6pPr marL="2743200" marR="0" lvl="5"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6pPr>
            <a:lvl7pPr marL="3200400" marR="0" lvl="6"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7pPr>
            <a:lvl8pPr marL="3657600" marR="0" lvl="7"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8pPr>
            <a:lvl9pPr marL="4114800" marR="0" lvl="8"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9pPr>
          </a:lstStyle>
          <a:p>
            <a:endParaRPr/>
          </a:p>
        </p:txBody>
      </p:sp>
      <p:sp>
        <p:nvSpPr>
          <p:cNvPr id="92" name="Google Shape;92;p2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2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2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5"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slide" Target="slide9.xml"/><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10.gif"/><Relationship Id="rId4" Type="http://schemas.openxmlformats.org/officeDocument/2006/relationships/image" Target="../media/image9.pn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slide" Target="slide9.xml"/><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10.gif"/><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slide" Target="slide9.xml"/><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10.gif"/><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42.svg"/><Relationship Id="rId5" Type="http://schemas.openxmlformats.org/officeDocument/2006/relationships/image" Target="../media/image33.png"/><Relationship Id="rId4" Type="http://schemas.openxmlformats.org/officeDocument/2006/relationships/image" Target="../media/image40.sv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3" Type="http://schemas.openxmlformats.org/officeDocument/2006/relationships/image" Target="../media/image10.gif"/><Relationship Id="rId7" Type="http://schemas.microsoft.com/office/2007/relationships/hdphoto" Target="../media/hdphoto2.wdp"/><Relationship Id="rId12"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2.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18.png"/><Relationship Id="rId10" Type="http://schemas.openxmlformats.org/officeDocument/2006/relationships/image" Target="../media/image14.png"/><Relationship Id="rId4" Type="http://schemas.openxmlformats.org/officeDocument/2006/relationships/image" Target="../media/image11.png"/><Relationship Id="rId9" Type="http://schemas.microsoft.com/office/2007/relationships/hdphoto" Target="../media/hdphoto3.wdp"/><Relationship Id="rId1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0.png"/><Relationship Id="rId18" Type="http://schemas.openxmlformats.org/officeDocument/2006/relationships/slide" Target="slide12.xml"/><Relationship Id="rId3" Type="http://schemas.openxmlformats.org/officeDocument/2006/relationships/image" Target="../media/image9.png"/><Relationship Id="rId21" Type="http://schemas.openxmlformats.org/officeDocument/2006/relationships/image" Target="../media/image24.png"/><Relationship Id="rId7" Type="http://schemas.openxmlformats.org/officeDocument/2006/relationships/image" Target="../media/image15.png"/><Relationship Id="rId12" Type="http://schemas.openxmlformats.org/officeDocument/2006/relationships/slide" Target="slide15.xml"/><Relationship Id="rId17" Type="http://schemas.openxmlformats.org/officeDocument/2006/relationships/image" Target="../media/image22.png"/><Relationship Id="rId25" Type="http://schemas.openxmlformats.org/officeDocument/2006/relationships/image" Target="../media/image27.png"/><Relationship Id="rId2" Type="http://schemas.openxmlformats.org/officeDocument/2006/relationships/audio" Target="../media/audio1.wav"/><Relationship Id="rId16" Type="http://schemas.openxmlformats.org/officeDocument/2006/relationships/slide" Target="slide11.xml"/><Relationship Id="rId20" Type="http://schemas.openxmlformats.org/officeDocument/2006/relationships/slide" Target="slide14.xml"/><Relationship Id="rId1" Type="http://schemas.openxmlformats.org/officeDocument/2006/relationships/slideLayout" Target="../slideLayouts/slideLayout12.xml"/><Relationship Id="rId6" Type="http://schemas.microsoft.com/office/2007/relationships/hdphoto" Target="../media/hdphoto4.wdp"/><Relationship Id="rId11" Type="http://schemas.openxmlformats.org/officeDocument/2006/relationships/image" Target="../media/image18.png"/><Relationship Id="rId24" Type="http://schemas.microsoft.com/office/2007/relationships/hdphoto" Target="../media/hdphoto5.wdp"/><Relationship Id="rId5" Type="http://schemas.openxmlformats.org/officeDocument/2006/relationships/image" Target="../media/image14.png"/><Relationship Id="rId15" Type="http://schemas.openxmlformats.org/officeDocument/2006/relationships/image" Target="../media/image21.png"/><Relationship Id="rId23" Type="http://schemas.openxmlformats.org/officeDocument/2006/relationships/image" Target="../media/image26.png"/><Relationship Id="rId10" Type="http://schemas.openxmlformats.org/officeDocument/2006/relationships/image" Target="../media/image17.png"/><Relationship Id="rId19" Type="http://schemas.openxmlformats.org/officeDocument/2006/relationships/image" Target="../media/image23.png"/><Relationship Id="rId4" Type="http://schemas.openxmlformats.org/officeDocument/2006/relationships/image" Target="../media/image10.gif"/><Relationship Id="rId9" Type="http://schemas.openxmlformats.org/officeDocument/2006/relationships/image" Target="../media/image16.png"/><Relationship Id="rId14" Type="http://schemas.openxmlformats.org/officeDocument/2006/relationships/slide" Target="slide10.xml"/><Relationship Id="rId22"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80"/>
        <p:cNvGrpSpPr/>
        <p:nvPr/>
      </p:nvGrpSpPr>
      <p:grpSpPr>
        <a:xfrm>
          <a:off x="0" y="0"/>
          <a:ext cx="0" cy="0"/>
          <a:chOff x="0" y="0"/>
          <a:chExt cx="0" cy="0"/>
        </a:xfrm>
      </p:grpSpPr>
      <p:sp>
        <p:nvSpPr>
          <p:cNvPr id="4" name="Google Shape;290;p7">
            <a:extLst>
              <a:ext uri="{FF2B5EF4-FFF2-40B4-BE49-F238E27FC236}">
                <a16:creationId xmlns="" xmlns:a16="http://schemas.microsoft.com/office/drawing/2014/main" id="{1839EAA3-CD7D-4B67-A3A4-B54CEC9276F6}"/>
              </a:ext>
            </a:extLst>
          </p:cNvPr>
          <p:cNvSpPr txBox="1"/>
          <p:nvPr/>
        </p:nvSpPr>
        <p:spPr>
          <a:xfrm>
            <a:off x="556591" y="1893682"/>
            <a:ext cx="11078817" cy="21543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1200"/>
              </a:spcAft>
              <a:buClr>
                <a:srgbClr val="FF0000"/>
              </a:buClr>
              <a:buSzPts val="4400"/>
              <a:buFont typeface="Times New Roman"/>
              <a:buNone/>
            </a:pPr>
            <a:r>
              <a:rPr lang="en-US" sz="5400" b="1" i="0" u="none" strike="noStrike" dirty="0" err="1">
                <a:ln w="22225">
                  <a:noFill/>
                  <a:prstDash val="solid"/>
                </a:ln>
                <a:solidFill>
                  <a:srgbClr val="FF0000"/>
                </a:solidFill>
                <a:latin typeface="UTM Avo" panose="02040603050506020204" pitchFamily="18" charset="0"/>
                <a:ea typeface="Times New Roman"/>
                <a:cs typeface="Times New Roman"/>
                <a:sym typeface="Times New Roman"/>
              </a:rPr>
              <a:t>Tuần</a:t>
            </a:r>
            <a:r>
              <a:rPr lang="en-US" sz="5400" b="1" i="0" u="none" strike="noStrike" dirty="0">
                <a:ln w="22225">
                  <a:noFill/>
                  <a:prstDash val="solid"/>
                </a:ln>
                <a:solidFill>
                  <a:srgbClr val="FF0000"/>
                </a:solidFill>
                <a:latin typeface="UTM Avo" panose="02040603050506020204" pitchFamily="18" charset="0"/>
                <a:ea typeface="Times New Roman"/>
                <a:cs typeface="Times New Roman"/>
                <a:sym typeface="Times New Roman"/>
              </a:rPr>
              <a:t> </a:t>
            </a:r>
            <a:r>
              <a:rPr lang="en-US" sz="5400" b="1" i="0" u="none" strike="noStrike" dirty="0" smtClean="0">
                <a:ln w="22225">
                  <a:noFill/>
                  <a:prstDash val="solid"/>
                </a:ln>
                <a:solidFill>
                  <a:srgbClr val="FF0000"/>
                </a:solidFill>
                <a:latin typeface="UTM Avo" panose="02040603050506020204" pitchFamily="18" charset="0"/>
                <a:ea typeface="Times New Roman"/>
                <a:cs typeface="Times New Roman"/>
                <a:sym typeface="Times New Roman"/>
              </a:rPr>
              <a:t>12</a:t>
            </a:r>
            <a:endParaRPr lang="en-US" sz="5400" b="1" i="0" u="none" strike="noStrike" dirty="0">
              <a:ln w="22225">
                <a:noFill/>
                <a:prstDash val="solid"/>
              </a:ln>
              <a:solidFill>
                <a:srgbClr val="FF0000"/>
              </a:solidFill>
              <a:latin typeface="UTM Avo" panose="02040603050506020204" pitchFamily="18" charset="0"/>
              <a:ea typeface="Times New Roman"/>
              <a:cs typeface="Times New Roman"/>
              <a:sym typeface="Times New Roman"/>
            </a:endParaRPr>
          </a:p>
          <a:p>
            <a:pPr marL="0" marR="0" lvl="0" indent="0" algn="ctr" rtl="0">
              <a:lnSpc>
                <a:spcPct val="100000"/>
              </a:lnSpc>
              <a:spcBef>
                <a:spcPts val="0"/>
              </a:spcBef>
              <a:spcAft>
                <a:spcPts val="1200"/>
              </a:spcAft>
              <a:buClr>
                <a:srgbClr val="FF0000"/>
              </a:buClr>
              <a:buSzPts val="4400"/>
              <a:buFont typeface="Times New Roman"/>
              <a:buNone/>
            </a:pPr>
            <a:r>
              <a:rPr lang="en-US" sz="6000" b="1" i="0" u="none" strike="noStrike" dirty="0" err="1">
                <a:ln w="22225">
                  <a:noFill/>
                  <a:prstDash val="solid"/>
                </a:ln>
                <a:solidFill>
                  <a:srgbClr val="0000FF"/>
                </a:solidFill>
                <a:latin typeface="UTM Avo" panose="02040603050506020204" pitchFamily="18" charset="0"/>
                <a:ea typeface="Times New Roman"/>
                <a:cs typeface="Times New Roman"/>
                <a:sym typeface="Times New Roman"/>
              </a:rPr>
              <a:t>Bài</a:t>
            </a:r>
            <a:r>
              <a:rPr lang="en-US" sz="6000" b="1" i="0" u="none" strike="noStrike" dirty="0">
                <a:ln w="22225">
                  <a:noFill/>
                  <a:prstDash val="solid"/>
                </a:ln>
                <a:solidFill>
                  <a:srgbClr val="0000FF"/>
                </a:solidFill>
                <a:latin typeface="UTM Avo" panose="02040603050506020204" pitchFamily="18" charset="0"/>
                <a:ea typeface="Times New Roman"/>
                <a:cs typeface="Times New Roman"/>
                <a:sym typeface="Times New Roman"/>
              </a:rPr>
              <a:t> </a:t>
            </a:r>
            <a:r>
              <a:rPr lang="en-US" sz="6000" b="1" dirty="0" smtClean="0">
                <a:ln w="22225">
                  <a:noFill/>
                  <a:prstDash val="solid"/>
                </a:ln>
                <a:solidFill>
                  <a:srgbClr val="0000FF"/>
                </a:solidFill>
                <a:latin typeface="UTM Avo" panose="02040603050506020204" pitchFamily="18" charset="0"/>
                <a:ea typeface="Times New Roman"/>
                <a:cs typeface="Times New Roman"/>
                <a:sym typeface="Times New Roman"/>
              </a:rPr>
              <a:t>33</a:t>
            </a:r>
            <a:r>
              <a:rPr lang="en-US" sz="6000" b="1" i="0" u="none" strike="noStrike" dirty="0" smtClean="0">
                <a:ln w="22225">
                  <a:noFill/>
                  <a:prstDash val="solid"/>
                </a:ln>
                <a:solidFill>
                  <a:srgbClr val="0000FF"/>
                </a:solidFill>
                <a:latin typeface="UTM Avo" panose="02040603050506020204" pitchFamily="18" charset="0"/>
                <a:ea typeface="Times New Roman"/>
                <a:cs typeface="Times New Roman"/>
                <a:sym typeface="Times New Roman"/>
              </a:rPr>
              <a:t>: </a:t>
            </a:r>
            <a:r>
              <a:rPr lang="en-US" sz="6000" b="1" i="0" u="none" strike="noStrike" dirty="0" err="1">
                <a:solidFill>
                  <a:srgbClr val="0000FF"/>
                </a:solidFill>
                <a:latin typeface="UTM Avo" panose="02040603050506020204" pitchFamily="18" charset="0"/>
                <a:ea typeface="Times New Roman"/>
                <a:cs typeface="Times New Roman"/>
                <a:sym typeface="Times New Roman"/>
              </a:rPr>
              <a:t>Luyện</a:t>
            </a:r>
            <a:r>
              <a:rPr lang="en-US" sz="6000" b="1" i="0" u="none" strike="noStrike" dirty="0">
                <a:solidFill>
                  <a:srgbClr val="0000FF"/>
                </a:solidFill>
                <a:latin typeface="UTM Avo" panose="02040603050506020204" pitchFamily="18" charset="0"/>
                <a:ea typeface="Times New Roman"/>
                <a:cs typeface="Times New Roman"/>
                <a:sym typeface="Times New Roman"/>
              </a:rPr>
              <a:t> </a:t>
            </a:r>
            <a:r>
              <a:rPr lang="en-US" sz="6000" b="1" i="0" u="none" strike="noStrike" dirty="0" err="1">
                <a:solidFill>
                  <a:srgbClr val="0000FF"/>
                </a:solidFill>
                <a:latin typeface="UTM Avo" panose="02040603050506020204" pitchFamily="18" charset="0"/>
                <a:ea typeface="Times New Roman"/>
                <a:cs typeface="Times New Roman"/>
                <a:sym typeface="Times New Roman"/>
              </a:rPr>
              <a:t>tập</a:t>
            </a:r>
            <a:r>
              <a:rPr lang="en-US" sz="6000" b="1" i="0" u="none" strike="noStrike" dirty="0">
                <a:solidFill>
                  <a:srgbClr val="0000FF"/>
                </a:solidFill>
                <a:latin typeface="UTM Avo" panose="02040603050506020204" pitchFamily="18" charset="0"/>
                <a:ea typeface="Times New Roman"/>
                <a:cs typeface="Times New Roman"/>
                <a:sym typeface="Times New Roman"/>
              </a:rPr>
              <a:t> </a:t>
            </a:r>
            <a:endParaRPr lang="en-US" sz="6000" b="1" spc="100" dirty="0">
              <a:ln w="22225">
                <a:noFill/>
                <a:prstDash val="solid"/>
              </a:ln>
              <a:solidFill>
                <a:srgbClr val="0000FF"/>
              </a:solidFill>
              <a:latin typeface="UTM Avo" panose="0204060305050602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5BC2A42-D52A-46D7-AA66-4AE654020F58}"/>
              </a:ext>
            </a:extLst>
          </p:cNvPr>
          <p:cNvPicPr>
            <a:picLocks noChangeAspect="1"/>
          </p:cNvPicPr>
          <p:nvPr/>
        </p:nvPicPr>
        <p:blipFill rotWithShape="1">
          <a:blip r:embed="rId5">
            <a:extLst>
              <a:ext uri="{28A0092B-C50C-407E-A947-70E740481C1C}">
                <a14:useLocalDpi xmlns:a14="http://schemas.microsoft.com/office/drawing/2010/main" val="0"/>
              </a:ext>
            </a:extLst>
          </a:blip>
          <a:srcRect r="29866"/>
          <a:stretch/>
        </p:blipFill>
        <p:spPr>
          <a:xfrm>
            <a:off x="13624" y="418289"/>
            <a:ext cx="12192000" cy="6439710"/>
          </a:xfrm>
          <a:prstGeom prst="rect">
            <a:avLst/>
          </a:prstGeom>
        </p:spPr>
      </p:pic>
      <p:sp>
        <p:nvSpPr>
          <p:cNvPr id="37" name="A">
            <a:extLst>
              <a:ext uri="{FF2B5EF4-FFF2-40B4-BE49-F238E27FC236}">
                <a16:creationId xmlns="" xmlns:a16="http://schemas.microsoft.com/office/drawing/2014/main" id="{54A3F140-5338-48B3-AA67-C1A060B3B1B4}"/>
              </a:ext>
            </a:extLst>
          </p:cNvPr>
          <p:cNvSpPr/>
          <p:nvPr/>
        </p:nvSpPr>
        <p:spPr>
          <a:xfrm>
            <a:off x="6044966" y="3812233"/>
            <a:ext cx="3418182" cy="868222"/>
          </a:xfrm>
          <a:prstGeom prst="roundRect">
            <a:avLst>
              <a:gd name="adj" fmla="val 50000"/>
            </a:avLst>
          </a:prstGeom>
          <a:solidFill>
            <a:srgbClr val="FFC0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rPr>
              <a:t>D. </a:t>
            </a:r>
            <a:r>
              <a:rPr kumimoji="0" lang="en-US" sz="3600" i="0" u="none" strike="noStrike" kern="1200" cap="none" spc="0" normalizeH="0" baseline="0" noProof="0" dirty="0" smtClean="0">
                <a:ln>
                  <a:noFill/>
                </a:ln>
                <a:solidFill>
                  <a:srgbClr val="002060"/>
                </a:solidFill>
                <a:effectLst/>
                <a:uLnTx/>
                <a:uFillTx/>
                <a:latin typeface="Showcard Gothic" panose="04020904020102020604" pitchFamily="82" charset="0"/>
                <a:cs typeface="Times New Roman" panose="02020603050405020304" pitchFamily="18" charset="0"/>
              </a:rPr>
              <a:t>18000</a:t>
            </a:r>
            <a:endPar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endParaRPr>
          </a:p>
        </p:txBody>
      </p:sp>
      <p:sp>
        <p:nvSpPr>
          <p:cNvPr id="38" name="C">
            <a:extLst>
              <a:ext uri="{FF2B5EF4-FFF2-40B4-BE49-F238E27FC236}">
                <a16:creationId xmlns="" xmlns:a16="http://schemas.microsoft.com/office/drawing/2014/main" id="{A17A3B3A-C6E9-4F8E-BE6A-0AABCF73CCCF}"/>
              </a:ext>
            </a:extLst>
          </p:cNvPr>
          <p:cNvSpPr/>
          <p:nvPr/>
        </p:nvSpPr>
        <p:spPr>
          <a:xfrm>
            <a:off x="6057130" y="2737505"/>
            <a:ext cx="3545485" cy="868222"/>
          </a:xfrm>
          <a:prstGeom prst="roundRect">
            <a:avLst>
              <a:gd name="adj" fmla="val 50000"/>
            </a:avLst>
          </a:prstGeom>
          <a:solidFill>
            <a:srgbClr val="FFC0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rPr>
              <a:t>C. </a:t>
            </a:r>
            <a:r>
              <a:rPr kumimoji="0" lang="en-US" sz="3600" i="0" u="none" strike="noStrike" kern="1200" cap="none" spc="0" normalizeH="0" baseline="0" noProof="0" dirty="0" smtClean="0">
                <a:ln>
                  <a:noFill/>
                </a:ln>
                <a:solidFill>
                  <a:srgbClr val="002060"/>
                </a:solidFill>
                <a:effectLst/>
                <a:uLnTx/>
                <a:uFillTx/>
                <a:latin typeface="Showcard Gothic" panose="04020904020102020604" pitchFamily="82" charset="0"/>
                <a:cs typeface="Times New Roman" panose="02020603050405020304" pitchFamily="18" charset="0"/>
              </a:rPr>
              <a:t>180</a:t>
            </a:r>
            <a:endPar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endParaRPr>
          </a:p>
        </p:txBody>
      </p:sp>
      <p:sp>
        <p:nvSpPr>
          <p:cNvPr id="39" name="B">
            <a:extLst>
              <a:ext uri="{FF2B5EF4-FFF2-40B4-BE49-F238E27FC236}">
                <a16:creationId xmlns="" xmlns:a16="http://schemas.microsoft.com/office/drawing/2014/main" id="{CA47CF76-8E03-4161-AB85-6598F358EAFF}"/>
              </a:ext>
            </a:extLst>
          </p:cNvPr>
          <p:cNvSpPr/>
          <p:nvPr/>
        </p:nvSpPr>
        <p:spPr>
          <a:xfrm>
            <a:off x="1533224" y="3735091"/>
            <a:ext cx="3405109" cy="835100"/>
          </a:xfrm>
          <a:prstGeom prst="roundRect">
            <a:avLst>
              <a:gd name="adj" fmla="val 50000"/>
            </a:avLst>
          </a:prstGeom>
          <a:solidFill>
            <a:srgbClr val="FFC0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rPr>
              <a:t>B. </a:t>
            </a:r>
            <a:r>
              <a:rPr kumimoji="0" lang="en-US" sz="3600" i="0" u="none" strike="noStrike" kern="1200" cap="none" spc="0" normalizeH="0" baseline="0" noProof="0" dirty="0" smtClean="0">
                <a:ln>
                  <a:noFill/>
                </a:ln>
                <a:solidFill>
                  <a:srgbClr val="002060"/>
                </a:solidFill>
                <a:effectLst/>
                <a:uLnTx/>
                <a:uFillTx/>
                <a:latin typeface="Showcard Gothic" panose="04020904020102020604" pitchFamily="82" charset="0"/>
                <a:cs typeface="Times New Roman" panose="02020603050405020304" pitchFamily="18" charset="0"/>
              </a:rPr>
              <a:t>180000</a:t>
            </a:r>
            <a:endPar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endParaRPr>
          </a:p>
        </p:txBody>
      </p:sp>
      <p:sp>
        <p:nvSpPr>
          <p:cNvPr id="40" name="D">
            <a:extLst>
              <a:ext uri="{FF2B5EF4-FFF2-40B4-BE49-F238E27FC236}">
                <a16:creationId xmlns="" xmlns:a16="http://schemas.microsoft.com/office/drawing/2014/main" id="{CE33A6D3-BDCF-4AA9-AA71-D2D2EA9F3026}"/>
              </a:ext>
            </a:extLst>
          </p:cNvPr>
          <p:cNvSpPr/>
          <p:nvPr/>
        </p:nvSpPr>
        <p:spPr>
          <a:xfrm>
            <a:off x="1533224" y="2656443"/>
            <a:ext cx="3492929" cy="837265"/>
          </a:xfrm>
          <a:prstGeom prst="roundRect">
            <a:avLst>
              <a:gd name="adj" fmla="val 50000"/>
            </a:avLst>
          </a:prstGeom>
          <a:solidFill>
            <a:srgbClr val="FFC0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rPr>
              <a:t>A. </a:t>
            </a:r>
            <a:r>
              <a:rPr kumimoji="0" lang="en-US" sz="3600" i="0" u="none" strike="noStrike" kern="1200" cap="none" spc="0" normalizeH="0" baseline="0" noProof="0" dirty="0" smtClean="0">
                <a:ln>
                  <a:noFill/>
                </a:ln>
                <a:solidFill>
                  <a:srgbClr val="002060"/>
                </a:solidFill>
                <a:effectLst/>
                <a:uLnTx/>
                <a:uFillTx/>
                <a:latin typeface="Showcard Gothic" panose="04020904020102020604" pitchFamily="82" charset="0"/>
                <a:cs typeface="Times New Roman" panose="02020603050405020304" pitchFamily="18" charset="0"/>
              </a:rPr>
              <a:t>1800</a:t>
            </a:r>
            <a:endPar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endParaRPr>
          </a:p>
        </p:txBody>
      </p:sp>
      <p:grpSp>
        <p:nvGrpSpPr>
          <p:cNvPr id="10" name="Group 9">
            <a:extLst>
              <a:ext uri="{FF2B5EF4-FFF2-40B4-BE49-F238E27FC236}">
                <a16:creationId xmlns="" xmlns:a16="http://schemas.microsoft.com/office/drawing/2014/main" id="{B988BDD2-E976-49E5-8782-C9B319573341}"/>
              </a:ext>
            </a:extLst>
          </p:cNvPr>
          <p:cNvGrpSpPr/>
          <p:nvPr/>
        </p:nvGrpSpPr>
        <p:grpSpPr>
          <a:xfrm>
            <a:off x="3480936" y="219051"/>
            <a:ext cx="6049688" cy="2200199"/>
            <a:chOff x="1510321" y="-450236"/>
            <a:chExt cx="6049688" cy="2200199"/>
          </a:xfrm>
        </p:grpSpPr>
        <p:pic>
          <p:nvPicPr>
            <p:cNvPr id="34" name="Picture 33">
              <a:extLst>
                <a:ext uri="{FF2B5EF4-FFF2-40B4-BE49-F238E27FC236}">
                  <a16:creationId xmlns="" xmlns:a16="http://schemas.microsoft.com/office/drawing/2014/main" id="{B40C2B56-FBF3-4A0E-BF09-17F061FDBF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1301" y="-450236"/>
              <a:ext cx="2438708" cy="1477660"/>
            </a:xfrm>
            <a:prstGeom prst="rect">
              <a:avLst/>
            </a:prstGeom>
          </p:spPr>
        </p:pic>
        <p:sp>
          <p:nvSpPr>
            <p:cNvPr id="43" name="Round Same Side Corner Rectangle 10">
              <a:extLst>
                <a:ext uri="{FF2B5EF4-FFF2-40B4-BE49-F238E27FC236}">
                  <a16:creationId xmlns="" xmlns:a16="http://schemas.microsoft.com/office/drawing/2014/main" id="{5D7BFB8F-08EC-4A73-A658-8E89C9C3460A}"/>
                </a:ext>
              </a:extLst>
            </p:cNvPr>
            <p:cNvSpPr/>
            <p:nvPr/>
          </p:nvSpPr>
          <p:spPr>
            <a:xfrm>
              <a:off x="1510321" y="364751"/>
              <a:ext cx="4806636" cy="1385212"/>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smtClean="0">
                  <a:ln w="0"/>
                  <a:solidFill>
                    <a:srgbClr val="002060"/>
                  </a:solidFill>
                  <a:effectLst/>
                  <a:uLnTx/>
                  <a:uFillTx/>
                  <a:latin typeface="Showcard Gothic" panose="04020904020102020604" pitchFamily="82" charset="0"/>
                  <a:ea typeface="+mn-ea"/>
                  <a:cs typeface="Times New Roman" panose="02020603050405020304" pitchFamily="18" charset="0"/>
                </a:rPr>
                <a:t>200x 90= </a:t>
              </a:r>
              <a:r>
                <a:rPr kumimoji="0" lang="en-US" sz="3600" b="1" i="0" u="none" strike="noStrike" kern="1200" cap="none" spc="0" normalizeH="0" baseline="0" noProof="0" dirty="0">
                  <a:ln w="0"/>
                  <a:solidFill>
                    <a:srgbClr val="002060"/>
                  </a:solidFill>
                  <a:effectLst/>
                  <a:uLnTx/>
                  <a:uFillTx/>
                  <a:latin typeface="Showcard Gothic" panose="04020904020102020604" pitchFamily="82" charset="0"/>
                  <a:ea typeface="+mn-ea"/>
                  <a:cs typeface="Times New Roman" panose="02020603050405020304" pitchFamily="18" charset="0"/>
                </a:rPr>
                <a:t>?</a:t>
              </a:r>
            </a:p>
          </p:txBody>
        </p:sp>
      </p:grpSp>
      <p:pic>
        <p:nvPicPr>
          <p:cNvPr id="4" name="Picture 3">
            <a:hlinkClick r:id="rId7" action="ppaction://hlinksldjump"/>
            <a:extLst>
              <a:ext uri="{FF2B5EF4-FFF2-40B4-BE49-F238E27FC236}">
                <a16:creationId xmlns="" xmlns:a16="http://schemas.microsoft.com/office/drawing/2014/main" id="{68B000E2-AAD3-4276-BC59-3B3368EEA2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43572" y="6003056"/>
            <a:ext cx="758568" cy="741009"/>
          </a:xfrm>
          <a:prstGeom prst="rect">
            <a:avLst/>
          </a:prstGeom>
        </p:spPr>
      </p:pic>
      <p:pic>
        <p:nvPicPr>
          <p:cNvPr id="20" name="Picture 19">
            <a:extLst>
              <a:ext uri="{FF2B5EF4-FFF2-40B4-BE49-F238E27FC236}">
                <a16:creationId xmlns="" xmlns:a16="http://schemas.microsoft.com/office/drawing/2014/main" id="{047D2AD5-DFF6-4EAE-B51E-8E87897F8C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6472" y="4995518"/>
            <a:ext cx="2507347" cy="1919397"/>
          </a:xfrm>
          <a:prstGeom prst="rect">
            <a:avLst/>
          </a:prstGeom>
        </p:spPr>
      </p:pic>
      <p:pic>
        <p:nvPicPr>
          <p:cNvPr id="21" name="Picture 20">
            <a:extLst>
              <a:ext uri="{FF2B5EF4-FFF2-40B4-BE49-F238E27FC236}">
                <a16:creationId xmlns="" xmlns:a16="http://schemas.microsoft.com/office/drawing/2014/main" id="{16EEDB16-5911-458A-BEA5-BEC94D710EC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01688" y="5713267"/>
            <a:ext cx="2507347" cy="1163912"/>
          </a:xfrm>
          <a:prstGeom prst="rect">
            <a:avLst/>
          </a:prstGeom>
        </p:spPr>
      </p:pic>
    </p:spTree>
    <p:extLst>
      <p:ext uri="{BB962C8B-B14F-4D97-AF65-F5344CB8AC3E}">
        <p14:creationId xmlns:p14="http://schemas.microsoft.com/office/powerpoint/2010/main" val="47624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ppt_y</p:attrName>
                                        </p:attrNameLst>
                                      </p:cBhvr>
                                      <p:tavLst>
                                        <p:tav tm="0">
                                          <p:val>
                                            <p:strVal val="#ppt_y+#ppt_h*1.125000"/>
                                          </p:val>
                                        </p:tav>
                                        <p:tav tm="100000">
                                          <p:val>
                                            <p:strVal val="#ppt_y"/>
                                          </p:val>
                                        </p:tav>
                                      </p:tavLst>
                                    </p:anim>
                                    <p:animEffect transition="in" filter="wipe(up)">
                                      <p:cBhvr>
                                        <p:cTn id="12" dur="500"/>
                                        <p:tgtEl>
                                          <p:spTgt spid="38"/>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p:tgtEl>
                                          <p:spTgt spid="39"/>
                                        </p:tgtEl>
                                        <p:attrNameLst>
                                          <p:attrName>ppt_y</p:attrName>
                                        </p:attrNameLst>
                                      </p:cBhvr>
                                      <p:tavLst>
                                        <p:tav tm="0">
                                          <p:val>
                                            <p:strVal val="#ppt_y+#ppt_h*1.125000"/>
                                          </p:val>
                                        </p:tav>
                                        <p:tav tm="100000">
                                          <p:val>
                                            <p:strVal val="#ppt_y"/>
                                          </p:val>
                                        </p:tav>
                                      </p:tavLst>
                                    </p:anim>
                                    <p:animEffect transition="in" filter="wipe(up)">
                                      <p:cBhvr>
                                        <p:cTn id="16" dur="500"/>
                                        <p:tgtEl>
                                          <p:spTgt spid="39"/>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p:tgtEl>
                                          <p:spTgt spid="40"/>
                                        </p:tgtEl>
                                        <p:attrNameLst>
                                          <p:attrName>ppt_y</p:attrName>
                                        </p:attrNameLst>
                                      </p:cBhvr>
                                      <p:tavLst>
                                        <p:tav tm="0">
                                          <p:val>
                                            <p:strVal val="#ppt_y+#ppt_h*1.125000"/>
                                          </p:val>
                                        </p:tav>
                                        <p:tav tm="100000">
                                          <p:val>
                                            <p:strVal val="#ppt_y"/>
                                          </p:val>
                                        </p:tav>
                                      </p:tavLst>
                                    </p:anim>
                                    <p:animEffect transition="in" filter="wipe(up)">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7"/>
                    </p:tgtEl>
                  </p:cond>
                </p:stCondLst>
                <p:endSync evt="end" delay="0">
                  <p:rtn val="all"/>
                </p:endSync>
                <p:childTnLst>
                  <p:par>
                    <p:cTn id="22" fill="hold">
                      <p:stCondLst>
                        <p:cond delay="0"/>
                      </p:stCondLst>
                      <p:childTnLst>
                        <p:par>
                          <p:cTn id="23" fill="hold">
                            <p:stCondLst>
                              <p:cond delay="0"/>
                            </p:stCondLst>
                            <p:childTnLst>
                              <p:par>
                                <p:cTn id="24" presetID="21" presetClass="emph" presetSubtype="0" fill="hold" grpId="1" nodeType="clickEffect">
                                  <p:stCondLst>
                                    <p:cond delay="0"/>
                                  </p:stCondLst>
                                  <p:childTnLst>
                                    <p:animClr clrSpc="hsl" dir="cw">
                                      <p:cBhvr override="childStyle">
                                        <p:cTn id="25" dur="500" fill="hold"/>
                                        <p:tgtEl>
                                          <p:spTgt spid="37"/>
                                        </p:tgtEl>
                                        <p:attrNameLst>
                                          <p:attrName>style.color</p:attrName>
                                        </p:attrNameLst>
                                      </p:cBhvr>
                                      <p:by>
                                        <p:hsl h="7200000" s="0" l="0"/>
                                      </p:by>
                                    </p:animClr>
                                    <p:animClr clrSpc="hsl" dir="cw">
                                      <p:cBhvr>
                                        <p:cTn id="26" dur="500" fill="hold"/>
                                        <p:tgtEl>
                                          <p:spTgt spid="37"/>
                                        </p:tgtEl>
                                        <p:attrNameLst>
                                          <p:attrName>fillcolor</p:attrName>
                                        </p:attrNameLst>
                                      </p:cBhvr>
                                      <p:by>
                                        <p:hsl h="7200000" s="0" l="0"/>
                                      </p:by>
                                    </p:animClr>
                                    <p:animClr clrSpc="hsl" dir="cw">
                                      <p:cBhvr>
                                        <p:cTn id="27" dur="500" fill="hold"/>
                                        <p:tgtEl>
                                          <p:spTgt spid="37"/>
                                        </p:tgtEl>
                                        <p:attrNameLst>
                                          <p:attrName>stroke.color</p:attrName>
                                        </p:attrNameLst>
                                      </p:cBhvr>
                                      <p:by>
                                        <p:hsl h="7200000" s="0" l="0"/>
                                      </p:by>
                                    </p:animClr>
                                    <p:set>
                                      <p:cBhvr>
                                        <p:cTn id="28" dur="500" fill="hold"/>
                                        <p:tgtEl>
                                          <p:spTgt spid="37"/>
                                        </p:tgtEl>
                                        <p:attrNameLst>
                                          <p:attrName>fill.type</p:attrName>
                                        </p:attrNameLst>
                                      </p:cBhvr>
                                      <p:to>
                                        <p:strVal val="solid"/>
                                      </p:to>
                                    </p:set>
                                  </p:childTnLst>
                                  <p:subTnLst>
                                    <p:audio>
                                      <p:cMediaNode>
                                        <p:cTn display="0" masterRel="sameClick">
                                          <p:stCondLst>
                                            <p:cond evt="begin" delay="0">
                                              <p:tn val="24"/>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37"/>
                  </p:tgtEl>
                </p:cond>
              </p:nextCondLst>
            </p:seq>
            <p:seq concurrent="1" nextAc="seek">
              <p:cTn id="29" restart="whenNotActive" fill="hold" evtFilter="cancelBubble" nodeType="interactiveSeq">
                <p:stCondLst>
                  <p:cond evt="onClick" delay="0">
                    <p:tgtEl>
                      <p:spTgt spid="38"/>
                    </p:tgtEl>
                  </p:cond>
                </p:stCondLst>
                <p:endSync evt="end" delay="0">
                  <p:rtn val="all"/>
                </p:endSync>
                <p:childTnLst>
                  <p:par>
                    <p:cTn id="30" fill="hold">
                      <p:stCondLst>
                        <p:cond delay="0"/>
                      </p:stCondLst>
                      <p:childTnLst>
                        <p:par>
                          <p:cTn id="31" fill="hold">
                            <p:stCondLst>
                              <p:cond delay="0"/>
                            </p:stCondLst>
                            <p:childTnLst>
                              <p:par>
                                <p:cTn id="32" presetID="23" presetClass="exit" presetSubtype="32" fill="hold" grpId="1" nodeType="clickEffect">
                                  <p:stCondLst>
                                    <p:cond delay="0"/>
                                  </p:stCondLst>
                                  <p:childTnLst>
                                    <p:anim calcmode="lin" valueType="num">
                                      <p:cBhvr>
                                        <p:cTn id="33" dur="500"/>
                                        <p:tgtEl>
                                          <p:spTgt spid="38"/>
                                        </p:tgtEl>
                                        <p:attrNameLst>
                                          <p:attrName>ppt_w</p:attrName>
                                        </p:attrNameLst>
                                      </p:cBhvr>
                                      <p:tavLst>
                                        <p:tav tm="0">
                                          <p:val>
                                            <p:strVal val="ppt_w"/>
                                          </p:val>
                                        </p:tav>
                                        <p:tav tm="100000">
                                          <p:val>
                                            <p:fltVal val="0"/>
                                          </p:val>
                                        </p:tav>
                                      </p:tavLst>
                                    </p:anim>
                                    <p:anim calcmode="lin" valueType="num">
                                      <p:cBhvr>
                                        <p:cTn id="34" dur="500"/>
                                        <p:tgtEl>
                                          <p:spTgt spid="38"/>
                                        </p:tgtEl>
                                        <p:attrNameLst>
                                          <p:attrName>ppt_h</p:attrName>
                                        </p:attrNameLst>
                                      </p:cBhvr>
                                      <p:tavLst>
                                        <p:tav tm="0">
                                          <p:val>
                                            <p:strVal val="ppt_h"/>
                                          </p:val>
                                        </p:tav>
                                        <p:tav tm="100000">
                                          <p:val>
                                            <p:fltVal val="0"/>
                                          </p:val>
                                        </p:tav>
                                      </p:tavLst>
                                    </p:anim>
                                    <p:set>
                                      <p:cBhvr>
                                        <p:cTn id="3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38"/>
                  </p:tgtEl>
                </p:cond>
              </p:nextCondLst>
            </p:seq>
            <p:seq concurrent="1" nextAc="seek">
              <p:cTn id="36" restart="whenNotActive" fill="hold" evtFilter="cancelBubble" nodeType="interactiveSeq">
                <p:stCondLst>
                  <p:cond evt="onClick" delay="0">
                    <p:tgtEl>
                      <p:spTgt spid="40"/>
                    </p:tgtEl>
                  </p:cond>
                </p:stCondLst>
                <p:endSync evt="end" delay="0">
                  <p:rtn val="all"/>
                </p:endSync>
                <p:childTnLst>
                  <p:par>
                    <p:cTn id="37" fill="hold">
                      <p:stCondLst>
                        <p:cond delay="0"/>
                      </p:stCondLst>
                      <p:childTnLst>
                        <p:par>
                          <p:cTn id="38" fill="hold">
                            <p:stCondLst>
                              <p:cond delay="0"/>
                            </p:stCondLst>
                            <p:childTnLst>
                              <p:par>
                                <p:cTn id="39" presetID="23" presetClass="exit" presetSubtype="32" fill="hold" grpId="1" nodeType="withEffect">
                                  <p:stCondLst>
                                    <p:cond delay="0"/>
                                  </p:stCondLst>
                                  <p:childTnLst>
                                    <p:anim calcmode="lin" valueType="num">
                                      <p:cBhvr>
                                        <p:cTn id="40" dur="500"/>
                                        <p:tgtEl>
                                          <p:spTgt spid="40"/>
                                        </p:tgtEl>
                                        <p:attrNameLst>
                                          <p:attrName>ppt_w</p:attrName>
                                        </p:attrNameLst>
                                      </p:cBhvr>
                                      <p:tavLst>
                                        <p:tav tm="0">
                                          <p:val>
                                            <p:strVal val="ppt_w"/>
                                          </p:val>
                                        </p:tav>
                                        <p:tav tm="100000">
                                          <p:val>
                                            <p:fltVal val="0"/>
                                          </p:val>
                                        </p:tav>
                                      </p:tavLst>
                                    </p:anim>
                                    <p:anim calcmode="lin" valueType="num">
                                      <p:cBhvr>
                                        <p:cTn id="41" dur="500"/>
                                        <p:tgtEl>
                                          <p:spTgt spid="40"/>
                                        </p:tgtEl>
                                        <p:attrNameLst>
                                          <p:attrName>ppt_h</p:attrName>
                                        </p:attrNameLst>
                                      </p:cBhvr>
                                      <p:tavLst>
                                        <p:tav tm="0">
                                          <p:val>
                                            <p:strVal val="ppt_h"/>
                                          </p:val>
                                        </p:tav>
                                        <p:tav tm="100000">
                                          <p:val>
                                            <p:fltVal val="0"/>
                                          </p:val>
                                        </p:tav>
                                      </p:tavLst>
                                    </p:anim>
                                    <p:set>
                                      <p:cBhvr>
                                        <p:cTn id="42" dur="1" fill="hold">
                                          <p:stCondLst>
                                            <p:cond delay="499"/>
                                          </p:stCondLst>
                                        </p:cTn>
                                        <p:tgtEl>
                                          <p:spTgt spid="40"/>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40"/>
                  </p:tgtEl>
                </p:cond>
              </p:nextCondLst>
            </p:seq>
            <p:seq concurrent="1" nextAc="seek">
              <p:cTn id="43" restart="whenNotActive" fill="hold" evtFilter="cancelBubble" nodeType="interactiveSeq">
                <p:stCondLst>
                  <p:cond evt="onClick" delay="0">
                    <p:tgtEl>
                      <p:spTgt spid="39"/>
                    </p:tgtEl>
                  </p:cond>
                </p:stCondLst>
                <p:endSync evt="end" delay="0">
                  <p:rtn val="all"/>
                </p:endSync>
                <p:childTnLst>
                  <p:par>
                    <p:cTn id="44" fill="hold">
                      <p:stCondLst>
                        <p:cond delay="0"/>
                      </p:stCondLst>
                      <p:childTnLst>
                        <p:par>
                          <p:cTn id="45" fill="hold">
                            <p:stCondLst>
                              <p:cond delay="0"/>
                            </p:stCondLst>
                            <p:childTnLst>
                              <p:par>
                                <p:cTn id="46" presetID="23" presetClass="exit" presetSubtype="32" fill="hold" grpId="1" nodeType="clickEffect">
                                  <p:stCondLst>
                                    <p:cond delay="0"/>
                                  </p:stCondLst>
                                  <p:childTnLst>
                                    <p:anim calcmode="lin" valueType="num">
                                      <p:cBhvr>
                                        <p:cTn id="47" dur="500"/>
                                        <p:tgtEl>
                                          <p:spTgt spid="39"/>
                                        </p:tgtEl>
                                        <p:attrNameLst>
                                          <p:attrName>ppt_w</p:attrName>
                                        </p:attrNameLst>
                                      </p:cBhvr>
                                      <p:tavLst>
                                        <p:tav tm="0">
                                          <p:val>
                                            <p:strVal val="ppt_w"/>
                                          </p:val>
                                        </p:tav>
                                        <p:tav tm="100000">
                                          <p:val>
                                            <p:fltVal val="0"/>
                                          </p:val>
                                        </p:tav>
                                      </p:tavLst>
                                    </p:anim>
                                    <p:anim calcmode="lin" valueType="num">
                                      <p:cBhvr>
                                        <p:cTn id="48" dur="500"/>
                                        <p:tgtEl>
                                          <p:spTgt spid="39"/>
                                        </p:tgtEl>
                                        <p:attrNameLst>
                                          <p:attrName>ppt_h</p:attrName>
                                        </p:attrNameLst>
                                      </p:cBhvr>
                                      <p:tavLst>
                                        <p:tav tm="0">
                                          <p:val>
                                            <p:strVal val="ppt_h"/>
                                          </p:val>
                                        </p:tav>
                                        <p:tav tm="100000">
                                          <p:val>
                                            <p:fltVal val="0"/>
                                          </p:val>
                                        </p:tav>
                                      </p:tavLst>
                                    </p:anim>
                                    <p:set>
                                      <p:cBhvr>
                                        <p:cTn id="49" dur="1" fill="hold">
                                          <p:stCondLst>
                                            <p:cond delay="499"/>
                                          </p:stCondLst>
                                        </p:cTn>
                                        <p:tgtEl>
                                          <p:spTgt spid="3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39"/>
                  </p:tgtEl>
                </p:cond>
              </p:nextCondLst>
            </p:seq>
          </p:childTnLst>
        </p:cTn>
      </p:par>
    </p:tnLst>
    <p:bldLst>
      <p:bldP spid="37" grpId="0" animBg="1"/>
      <p:bldP spid="37" grpId="1" animBg="1"/>
      <p:bldP spid="38" grpId="0" animBg="1"/>
      <p:bldP spid="38" grpId="1" animBg="1"/>
      <p:bldP spid="39" grpId="0" animBg="1"/>
      <p:bldP spid="39" grpId="1" animBg="1"/>
      <p:bldP spid="40" grpId="0" animBg="1"/>
      <p:bldP spid="4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5BC2A42-D52A-46D7-AA66-4AE654020F58}"/>
              </a:ext>
            </a:extLst>
          </p:cNvPr>
          <p:cNvPicPr>
            <a:picLocks noChangeAspect="1"/>
          </p:cNvPicPr>
          <p:nvPr/>
        </p:nvPicPr>
        <p:blipFill rotWithShape="1">
          <a:blip r:embed="rId5">
            <a:extLst>
              <a:ext uri="{28A0092B-C50C-407E-A947-70E740481C1C}">
                <a14:useLocalDpi xmlns:a14="http://schemas.microsoft.com/office/drawing/2010/main" val="0"/>
              </a:ext>
            </a:extLst>
          </a:blip>
          <a:srcRect r="29866"/>
          <a:stretch/>
        </p:blipFill>
        <p:spPr>
          <a:xfrm>
            <a:off x="-32058" y="428017"/>
            <a:ext cx="12192000" cy="6429982"/>
          </a:xfrm>
          <a:prstGeom prst="rect">
            <a:avLst/>
          </a:prstGeom>
        </p:spPr>
      </p:pic>
      <p:sp>
        <p:nvSpPr>
          <p:cNvPr id="37" name="A">
            <a:extLst>
              <a:ext uri="{FF2B5EF4-FFF2-40B4-BE49-F238E27FC236}">
                <a16:creationId xmlns="" xmlns:a16="http://schemas.microsoft.com/office/drawing/2014/main" id="{54A3F140-5338-48B3-AA67-C1A060B3B1B4}"/>
              </a:ext>
            </a:extLst>
          </p:cNvPr>
          <p:cNvSpPr/>
          <p:nvPr/>
        </p:nvSpPr>
        <p:spPr>
          <a:xfrm>
            <a:off x="1625107" y="2902449"/>
            <a:ext cx="3418182" cy="868222"/>
          </a:xfrm>
          <a:prstGeom prst="roundRect">
            <a:avLst>
              <a:gd name="adj" fmla="val 50000"/>
            </a:avLst>
          </a:prstGeom>
          <a:solidFill>
            <a:srgbClr val="FFC0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rPr>
              <a:t>A. </a:t>
            </a:r>
            <a:r>
              <a:rPr kumimoji="0" lang="en-US" sz="3600" i="0" u="none" strike="noStrike" kern="1200" cap="none" spc="0" normalizeH="0" baseline="0" noProof="0" dirty="0" smtClean="0">
                <a:ln>
                  <a:noFill/>
                </a:ln>
                <a:solidFill>
                  <a:srgbClr val="002060"/>
                </a:solidFill>
                <a:effectLst/>
                <a:uLnTx/>
                <a:uFillTx/>
                <a:latin typeface="Showcard Gothic" panose="04020904020102020604" pitchFamily="82" charset="0"/>
                <a:cs typeface="Times New Roman" panose="02020603050405020304" pitchFamily="18" charset="0"/>
              </a:rPr>
              <a:t>1225</a:t>
            </a:r>
            <a:endPar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endParaRPr>
          </a:p>
        </p:txBody>
      </p:sp>
      <p:sp>
        <p:nvSpPr>
          <p:cNvPr id="38" name="C">
            <a:extLst>
              <a:ext uri="{FF2B5EF4-FFF2-40B4-BE49-F238E27FC236}">
                <a16:creationId xmlns="" xmlns:a16="http://schemas.microsoft.com/office/drawing/2014/main" id="{A17A3B3A-C6E9-4F8E-BE6A-0AABCF73CCCF}"/>
              </a:ext>
            </a:extLst>
          </p:cNvPr>
          <p:cNvSpPr/>
          <p:nvPr/>
        </p:nvSpPr>
        <p:spPr>
          <a:xfrm>
            <a:off x="6108164" y="2902449"/>
            <a:ext cx="3545485" cy="868222"/>
          </a:xfrm>
          <a:prstGeom prst="roundRect">
            <a:avLst>
              <a:gd name="adj" fmla="val 50000"/>
            </a:avLst>
          </a:prstGeom>
          <a:solidFill>
            <a:srgbClr val="FFC0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rPr>
              <a:t>C. </a:t>
            </a:r>
            <a:r>
              <a:rPr kumimoji="0" lang="en-US" sz="3600" i="0" u="none" strike="noStrike" kern="1200" cap="none" spc="0" normalizeH="0" baseline="0" noProof="0" dirty="0" smtClean="0">
                <a:ln>
                  <a:noFill/>
                </a:ln>
                <a:solidFill>
                  <a:srgbClr val="002060"/>
                </a:solidFill>
                <a:effectLst/>
                <a:uLnTx/>
                <a:uFillTx/>
                <a:latin typeface="Showcard Gothic" panose="04020904020102020604" pitchFamily="82" charset="0"/>
                <a:cs typeface="Times New Roman" panose="02020603050405020304" pitchFamily="18" charset="0"/>
              </a:rPr>
              <a:t>1215</a:t>
            </a:r>
            <a:endPar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endParaRPr>
          </a:p>
        </p:txBody>
      </p:sp>
      <p:sp>
        <p:nvSpPr>
          <p:cNvPr id="39" name="B">
            <a:extLst>
              <a:ext uri="{FF2B5EF4-FFF2-40B4-BE49-F238E27FC236}">
                <a16:creationId xmlns="" xmlns:a16="http://schemas.microsoft.com/office/drawing/2014/main" id="{CA47CF76-8E03-4161-AB85-6598F358EAFF}"/>
              </a:ext>
            </a:extLst>
          </p:cNvPr>
          <p:cNvSpPr/>
          <p:nvPr/>
        </p:nvSpPr>
        <p:spPr>
          <a:xfrm>
            <a:off x="1625107" y="4267624"/>
            <a:ext cx="3405109" cy="835100"/>
          </a:xfrm>
          <a:prstGeom prst="roundRect">
            <a:avLst>
              <a:gd name="adj" fmla="val 50000"/>
            </a:avLst>
          </a:prstGeom>
          <a:solidFill>
            <a:srgbClr val="FFC0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rPr>
              <a:t>B. </a:t>
            </a:r>
            <a:r>
              <a:rPr kumimoji="0" lang="en-US" sz="3600" i="0" u="none" strike="noStrike" kern="1200" cap="none" spc="0" normalizeH="0" baseline="0" noProof="0" dirty="0" smtClean="0">
                <a:ln>
                  <a:noFill/>
                </a:ln>
                <a:solidFill>
                  <a:srgbClr val="002060"/>
                </a:solidFill>
                <a:effectLst/>
                <a:uLnTx/>
                <a:uFillTx/>
                <a:latin typeface="Showcard Gothic" panose="04020904020102020604" pitchFamily="82" charset="0"/>
                <a:cs typeface="Times New Roman" panose="02020603050405020304" pitchFamily="18" charset="0"/>
              </a:rPr>
              <a:t>1235</a:t>
            </a:r>
            <a:endPar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endParaRPr>
          </a:p>
        </p:txBody>
      </p:sp>
      <p:sp>
        <p:nvSpPr>
          <p:cNvPr id="40" name="D">
            <a:extLst>
              <a:ext uri="{FF2B5EF4-FFF2-40B4-BE49-F238E27FC236}">
                <a16:creationId xmlns="" xmlns:a16="http://schemas.microsoft.com/office/drawing/2014/main" id="{CE33A6D3-BDCF-4AA9-AA71-D2D2EA9F3026}"/>
              </a:ext>
            </a:extLst>
          </p:cNvPr>
          <p:cNvSpPr/>
          <p:nvPr/>
        </p:nvSpPr>
        <p:spPr>
          <a:xfrm>
            <a:off x="6063942" y="4265459"/>
            <a:ext cx="3492929" cy="837265"/>
          </a:xfrm>
          <a:prstGeom prst="roundRect">
            <a:avLst>
              <a:gd name="adj" fmla="val 50000"/>
            </a:avLst>
          </a:prstGeom>
          <a:solidFill>
            <a:srgbClr val="FFC0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rPr>
              <a:t>D. </a:t>
            </a:r>
            <a:r>
              <a:rPr kumimoji="0" lang="en-US" sz="3600" i="0" u="none" strike="noStrike" kern="1200" cap="none" spc="0" normalizeH="0" baseline="0" noProof="0" dirty="0" smtClean="0">
                <a:ln>
                  <a:noFill/>
                </a:ln>
                <a:solidFill>
                  <a:srgbClr val="002060"/>
                </a:solidFill>
                <a:effectLst/>
                <a:uLnTx/>
                <a:uFillTx/>
                <a:latin typeface="Showcard Gothic" panose="04020904020102020604" pitchFamily="82" charset="0"/>
                <a:cs typeface="Times New Roman" panose="02020603050405020304" pitchFamily="18" charset="0"/>
              </a:rPr>
              <a:t>1205</a:t>
            </a:r>
            <a:endPar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endParaRPr>
          </a:p>
        </p:txBody>
      </p:sp>
      <p:grpSp>
        <p:nvGrpSpPr>
          <p:cNvPr id="10" name="Group 9">
            <a:extLst>
              <a:ext uri="{FF2B5EF4-FFF2-40B4-BE49-F238E27FC236}">
                <a16:creationId xmlns="" xmlns:a16="http://schemas.microsoft.com/office/drawing/2014/main" id="{B988BDD2-E976-49E5-8782-C9B319573341}"/>
              </a:ext>
            </a:extLst>
          </p:cNvPr>
          <p:cNvGrpSpPr/>
          <p:nvPr/>
        </p:nvGrpSpPr>
        <p:grpSpPr>
          <a:xfrm>
            <a:off x="2809463" y="-79793"/>
            <a:ext cx="5953121" cy="2589977"/>
            <a:chOff x="1247169" y="-737997"/>
            <a:chExt cx="5953121" cy="2589977"/>
          </a:xfrm>
        </p:grpSpPr>
        <p:grpSp>
          <p:nvGrpSpPr>
            <p:cNvPr id="41" name="Group 40">
              <a:extLst>
                <a:ext uri="{FF2B5EF4-FFF2-40B4-BE49-F238E27FC236}">
                  <a16:creationId xmlns="" xmlns:a16="http://schemas.microsoft.com/office/drawing/2014/main" id="{2EFEA3AD-4409-4719-AC79-FBDEC90C2655}"/>
                </a:ext>
              </a:extLst>
            </p:cNvPr>
            <p:cNvGrpSpPr/>
            <p:nvPr/>
          </p:nvGrpSpPr>
          <p:grpSpPr>
            <a:xfrm>
              <a:off x="1247169" y="466768"/>
              <a:ext cx="5332940" cy="1385212"/>
              <a:chOff x="-252021" y="349667"/>
              <a:chExt cx="5332940" cy="1385212"/>
            </a:xfrm>
          </p:grpSpPr>
          <p:sp>
            <p:nvSpPr>
              <p:cNvPr id="43" name="Round Same Side Corner Rectangle 10">
                <a:extLst>
                  <a:ext uri="{FF2B5EF4-FFF2-40B4-BE49-F238E27FC236}">
                    <a16:creationId xmlns="" xmlns:a16="http://schemas.microsoft.com/office/drawing/2014/main" id="{5D7BFB8F-08EC-4A73-A658-8E89C9C3460A}"/>
                  </a:ext>
                </a:extLst>
              </p:cNvPr>
              <p:cNvSpPr/>
              <p:nvPr/>
            </p:nvSpPr>
            <p:spPr>
              <a:xfrm>
                <a:off x="0" y="349667"/>
                <a:ext cx="4806636" cy="1385212"/>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 xmlns:a16="http://schemas.microsoft.com/office/drawing/2014/main" id="{47B7DA4E-9FD5-4228-9AC9-6AD22757C80E}"/>
                  </a:ext>
                </a:extLst>
              </p:cNvPr>
              <p:cNvSpPr/>
              <p:nvPr/>
            </p:nvSpPr>
            <p:spPr>
              <a:xfrm>
                <a:off x="-252021" y="625570"/>
                <a:ext cx="5332940" cy="7683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smtClean="0">
                    <a:ln w="0"/>
                    <a:solidFill>
                      <a:srgbClr val="002060"/>
                    </a:solidFill>
                    <a:effectLst/>
                    <a:uLnTx/>
                    <a:uFillTx/>
                    <a:latin typeface="Showcard Gothic" panose="04020904020102020604" pitchFamily="82" charset="0"/>
                    <a:ea typeface="+mn-ea"/>
                    <a:cs typeface="Times New Roman" panose="02020603050405020304" pitchFamily="18" charset="0"/>
                  </a:rPr>
                  <a:t>35 x35= </a:t>
                </a:r>
                <a:r>
                  <a:rPr kumimoji="0" lang="en-US" sz="4400" b="1" i="0" u="none" strike="noStrike" kern="1200" cap="none" spc="0" normalizeH="0" baseline="0" noProof="0" dirty="0">
                    <a:ln w="0"/>
                    <a:solidFill>
                      <a:srgbClr val="002060"/>
                    </a:solidFill>
                    <a:effectLst/>
                    <a:uLnTx/>
                    <a:uFillTx/>
                    <a:latin typeface="Showcard Gothic" panose="04020904020102020604" pitchFamily="82" charset="0"/>
                    <a:ea typeface="+mn-ea"/>
                    <a:cs typeface="Times New Roman" panose="02020603050405020304" pitchFamily="18" charset="0"/>
                  </a:rPr>
                  <a:t>?</a:t>
                </a:r>
              </a:p>
            </p:txBody>
          </p:sp>
        </p:grpSp>
        <p:pic>
          <p:nvPicPr>
            <p:cNvPr id="34" name="Picture 33">
              <a:extLst>
                <a:ext uri="{FF2B5EF4-FFF2-40B4-BE49-F238E27FC236}">
                  <a16:creationId xmlns="" xmlns:a16="http://schemas.microsoft.com/office/drawing/2014/main" id="{B40C2B56-FBF3-4A0E-BF09-17F061FDBFB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481842" y="-737997"/>
              <a:ext cx="1718448" cy="1914635"/>
            </a:xfrm>
            <a:prstGeom prst="rect">
              <a:avLst/>
            </a:prstGeom>
          </p:spPr>
        </p:pic>
      </p:grpSp>
      <p:pic>
        <p:nvPicPr>
          <p:cNvPr id="20" name="Picture 19">
            <a:hlinkClick r:id="rId7" action="ppaction://hlinksldjump"/>
            <a:extLst>
              <a:ext uri="{FF2B5EF4-FFF2-40B4-BE49-F238E27FC236}">
                <a16:creationId xmlns="" xmlns:a16="http://schemas.microsoft.com/office/drawing/2014/main" id="{CB0F7E5A-21C8-413F-957A-C8C1415B83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43572" y="6003056"/>
            <a:ext cx="758568" cy="741009"/>
          </a:xfrm>
          <a:prstGeom prst="rect">
            <a:avLst/>
          </a:prstGeom>
        </p:spPr>
      </p:pic>
    </p:spTree>
    <p:extLst>
      <p:ext uri="{BB962C8B-B14F-4D97-AF65-F5344CB8AC3E}">
        <p14:creationId xmlns:p14="http://schemas.microsoft.com/office/powerpoint/2010/main" val="209820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ppt_y</p:attrName>
                                        </p:attrNameLst>
                                      </p:cBhvr>
                                      <p:tavLst>
                                        <p:tav tm="0">
                                          <p:val>
                                            <p:strVal val="#ppt_y+#ppt_h*1.125000"/>
                                          </p:val>
                                        </p:tav>
                                        <p:tav tm="100000">
                                          <p:val>
                                            <p:strVal val="#ppt_y"/>
                                          </p:val>
                                        </p:tav>
                                      </p:tavLst>
                                    </p:anim>
                                    <p:animEffect transition="in" filter="wipe(up)">
                                      <p:cBhvr>
                                        <p:cTn id="12" dur="500"/>
                                        <p:tgtEl>
                                          <p:spTgt spid="38"/>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p:tgtEl>
                                          <p:spTgt spid="39"/>
                                        </p:tgtEl>
                                        <p:attrNameLst>
                                          <p:attrName>ppt_y</p:attrName>
                                        </p:attrNameLst>
                                      </p:cBhvr>
                                      <p:tavLst>
                                        <p:tav tm="0">
                                          <p:val>
                                            <p:strVal val="#ppt_y+#ppt_h*1.125000"/>
                                          </p:val>
                                        </p:tav>
                                        <p:tav tm="100000">
                                          <p:val>
                                            <p:strVal val="#ppt_y"/>
                                          </p:val>
                                        </p:tav>
                                      </p:tavLst>
                                    </p:anim>
                                    <p:animEffect transition="in" filter="wipe(up)">
                                      <p:cBhvr>
                                        <p:cTn id="16" dur="500"/>
                                        <p:tgtEl>
                                          <p:spTgt spid="39"/>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p:tgtEl>
                                          <p:spTgt spid="40"/>
                                        </p:tgtEl>
                                        <p:attrNameLst>
                                          <p:attrName>ppt_y</p:attrName>
                                        </p:attrNameLst>
                                      </p:cBhvr>
                                      <p:tavLst>
                                        <p:tav tm="0">
                                          <p:val>
                                            <p:strVal val="#ppt_y+#ppt_h*1.125000"/>
                                          </p:val>
                                        </p:tav>
                                        <p:tav tm="100000">
                                          <p:val>
                                            <p:strVal val="#ppt_y"/>
                                          </p:val>
                                        </p:tav>
                                      </p:tavLst>
                                    </p:anim>
                                    <p:animEffect transition="in" filter="wipe(up)">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7"/>
                    </p:tgtEl>
                  </p:cond>
                </p:stCondLst>
                <p:endSync evt="end" delay="0">
                  <p:rtn val="all"/>
                </p:endSync>
                <p:childTnLst>
                  <p:par>
                    <p:cTn id="22" fill="hold">
                      <p:stCondLst>
                        <p:cond delay="0"/>
                      </p:stCondLst>
                      <p:childTnLst>
                        <p:par>
                          <p:cTn id="23" fill="hold">
                            <p:stCondLst>
                              <p:cond delay="0"/>
                            </p:stCondLst>
                            <p:childTnLst>
                              <p:par>
                                <p:cTn id="24" presetID="21" presetClass="emph" presetSubtype="0" fill="hold" grpId="1" nodeType="clickEffect">
                                  <p:stCondLst>
                                    <p:cond delay="0"/>
                                  </p:stCondLst>
                                  <p:childTnLst>
                                    <p:animClr clrSpc="hsl" dir="cw">
                                      <p:cBhvr override="childStyle">
                                        <p:cTn id="25" dur="500" fill="hold"/>
                                        <p:tgtEl>
                                          <p:spTgt spid="37"/>
                                        </p:tgtEl>
                                        <p:attrNameLst>
                                          <p:attrName>style.color</p:attrName>
                                        </p:attrNameLst>
                                      </p:cBhvr>
                                      <p:by>
                                        <p:hsl h="7200000" s="0" l="0"/>
                                      </p:by>
                                    </p:animClr>
                                    <p:animClr clrSpc="hsl" dir="cw">
                                      <p:cBhvr>
                                        <p:cTn id="26" dur="500" fill="hold"/>
                                        <p:tgtEl>
                                          <p:spTgt spid="37"/>
                                        </p:tgtEl>
                                        <p:attrNameLst>
                                          <p:attrName>fillcolor</p:attrName>
                                        </p:attrNameLst>
                                      </p:cBhvr>
                                      <p:by>
                                        <p:hsl h="7200000" s="0" l="0"/>
                                      </p:by>
                                    </p:animClr>
                                    <p:animClr clrSpc="hsl" dir="cw">
                                      <p:cBhvr>
                                        <p:cTn id="27" dur="500" fill="hold"/>
                                        <p:tgtEl>
                                          <p:spTgt spid="37"/>
                                        </p:tgtEl>
                                        <p:attrNameLst>
                                          <p:attrName>stroke.color</p:attrName>
                                        </p:attrNameLst>
                                      </p:cBhvr>
                                      <p:by>
                                        <p:hsl h="7200000" s="0" l="0"/>
                                      </p:by>
                                    </p:animClr>
                                    <p:set>
                                      <p:cBhvr>
                                        <p:cTn id="28" dur="500" fill="hold"/>
                                        <p:tgtEl>
                                          <p:spTgt spid="37"/>
                                        </p:tgtEl>
                                        <p:attrNameLst>
                                          <p:attrName>fill.type</p:attrName>
                                        </p:attrNameLst>
                                      </p:cBhvr>
                                      <p:to>
                                        <p:strVal val="solid"/>
                                      </p:to>
                                    </p:set>
                                  </p:childTnLst>
                                  <p:subTnLst>
                                    <p:audio>
                                      <p:cMediaNode>
                                        <p:cTn display="0" masterRel="sameClick">
                                          <p:stCondLst>
                                            <p:cond evt="begin" delay="0">
                                              <p:tn val="24"/>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37"/>
                  </p:tgtEl>
                </p:cond>
              </p:nextCondLst>
            </p:seq>
            <p:seq concurrent="1" nextAc="seek">
              <p:cTn id="29" restart="whenNotActive" fill="hold" evtFilter="cancelBubble" nodeType="interactiveSeq">
                <p:stCondLst>
                  <p:cond evt="onClick" delay="0">
                    <p:tgtEl>
                      <p:spTgt spid="38"/>
                    </p:tgtEl>
                  </p:cond>
                </p:stCondLst>
                <p:endSync evt="end" delay="0">
                  <p:rtn val="all"/>
                </p:endSync>
                <p:childTnLst>
                  <p:par>
                    <p:cTn id="30" fill="hold">
                      <p:stCondLst>
                        <p:cond delay="0"/>
                      </p:stCondLst>
                      <p:childTnLst>
                        <p:par>
                          <p:cTn id="31" fill="hold">
                            <p:stCondLst>
                              <p:cond delay="0"/>
                            </p:stCondLst>
                            <p:childTnLst>
                              <p:par>
                                <p:cTn id="32" presetID="23" presetClass="exit" presetSubtype="32" fill="hold" grpId="1" nodeType="clickEffect">
                                  <p:stCondLst>
                                    <p:cond delay="0"/>
                                  </p:stCondLst>
                                  <p:childTnLst>
                                    <p:anim calcmode="lin" valueType="num">
                                      <p:cBhvr>
                                        <p:cTn id="33" dur="500"/>
                                        <p:tgtEl>
                                          <p:spTgt spid="38"/>
                                        </p:tgtEl>
                                        <p:attrNameLst>
                                          <p:attrName>ppt_w</p:attrName>
                                        </p:attrNameLst>
                                      </p:cBhvr>
                                      <p:tavLst>
                                        <p:tav tm="0">
                                          <p:val>
                                            <p:strVal val="ppt_w"/>
                                          </p:val>
                                        </p:tav>
                                        <p:tav tm="100000">
                                          <p:val>
                                            <p:fltVal val="0"/>
                                          </p:val>
                                        </p:tav>
                                      </p:tavLst>
                                    </p:anim>
                                    <p:anim calcmode="lin" valueType="num">
                                      <p:cBhvr>
                                        <p:cTn id="34" dur="500"/>
                                        <p:tgtEl>
                                          <p:spTgt spid="38"/>
                                        </p:tgtEl>
                                        <p:attrNameLst>
                                          <p:attrName>ppt_h</p:attrName>
                                        </p:attrNameLst>
                                      </p:cBhvr>
                                      <p:tavLst>
                                        <p:tav tm="0">
                                          <p:val>
                                            <p:strVal val="ppt_h"/>
                                          </p:val>
                                        </p:tav>
                                        <p:tav tm="100000">
                                          <p:val>
                                            <p:fltVal val="0"/>
                                          </p:val>
                                        </p:tav>
                                      </p:tavLst>
                                    </p:anim>
                                    <p:set>
                                      <p:cBhvr>
                                        <p:cTn id="3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38"/>
                  </p:tgtEl>
                </p:cond>
              </p:nextCondLst>
            </p:seq>
            <p:seq concurrent="1" nextAc="seek">
              <p:cTn id="36" restart="whenNotActive" fill="hold" evtFilter="cancelBubble" nodeType="interactiveSeq">
                <p:stCondLst>
                  <p:cond evt="onClick" delay="0">
                    <p:tgtEl>
                      <p:spTgt spid="40"/>
                    </p:tgtEl>
                  </p:cond>
                </p:stCondLst>
                <p:endSync evt="end" delay="0">
                  <p:rtn val="all"/>
                </p:endSync>
                <p:childTnLst>
                  <p:par>
                    <p:cTn id="37" fill="hold">
                      <p:stCondLst>
                        <p:cond delay="0"/>
                      </p:stCondLst>
                      <p:childTnLst>
                        <p:par>
                          <p:cTn id="38" fill="hold">
                            <p:stCondLst>
                              <p:cond delay="0"/>
                            </p:stCondLst>
                            <p:childTnLst>
                              <p:par>
                                <p:cTn id="39" presetID="23" presetClass="exit" presetSubtype="32" fill="hold" grpId="1" nodeType="withEffect">
                                  <p:stCondLst>
                                    <p:cond delay="0"/>
                                  </p:stCondLst>
                                  <p:childTnLst>
                                    <p:anim calcmode="lin" valueType="num">
                                      <p:cBhvr>
                                        <p:cTn id="40" dur="500"/>
                                        <p:tgtEl>
                                          <p:spTgt spid="40"/>
                                        </p:tgtEl>
                                        <p:attrNameLst>
                                          <p:attrName>ppt_w</p:attrName>
                                        </p:attrNameLst>
                                      </p:cBhvr>
                                      <p:tavLst>
                                        <p:tav tm="0">
                                          <p:val>
                                            <p:strVal val="ppt_w"/>
                                          </p:val>
                                        </p:tav>
                                        <p:tav tm="100000">
                                          <p:val>
                                            <p:fltVal val="0"/>
                                          </p:val>
                                        </p:tav>
                                      </p:tavLst>
                                    </p:anim>
                                    <p:anim calcmode="lin" valueType="num">
                                      <p:cBhvr>
                                        <p:cTn id="41" dur="500"/>
                                        <p:tgtEl>
                                          <p:spTgt spid="40"/>
                                        </p:tgtEl>
                                        <p:attrNameLst>
                                          <p:attrName>ppt_h</p:attrName>
                                        </p:attrNameLst>
                                      </p:cBhvr>
                                      <p:tavLst>
                                        <p:tav tm="0">
                                          <p:val>
                                            <p:strVal val="ppt_h"/>
                                          </p:val>
                                        </p:tav>
                                        <p:tav tm="100000">
                                          <p:val>
                                            <p:fltVal val="0"/>
                                          </p:val>
                                        </p:tav>
                                      </p:tavLst>
                                    </p:anim>
                                    <p:set>
                                      <p:cBhvr>
                                        <p:cTn id="42" dur="1" fill="hold">
                                          <p:stCondLst>
                                            <p:cond delay="499"/>
                                          </p:stCondLst>
                                        </p:cTn>
                                        <p:tgtEl>
                                          <p:spTgt spid="40"/>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40"/>
                  </p:tgtEl>
                </p:cond>
              </p:nextCondLst>
            </p:seq>
            <p:seq concurrent="1" nextAc="seek">
              <p:cTn id="43" restart="whenNotActive" fill="hold" evtFilter="cancelBubble" nodeType="interactiveSeq">
                <p:stCondLst>
                  <p:cond evt="onClick" delay="0">
                    <p:tgtEl>
                      <p:spTgt spid="39"/>
                    </p:tgtEl>
                  </p:cond>
                </p:stCondLst>
                <p:endSync evt="end" delay="0">
                  <p:rtn val="all"/>
                </p:endSync>
                <p:childTnLst>
                  <p:par>
                    <p:cTn id="44" fill="hold">
                      <p:stCondLst>
                        <p:cond delay="0"/>
                      </p:stCondLst>
                      <p:childTnLst>
                        <p:par>
                          <p:cTn id="45" fill="hold">
                            <p:stCondLst>
                              <p:cond delay="0"/>
                            </p:stCondLst>
                            <p:childTnLst>
                              <p:par>
                                <p:cTn id="46" presetID="23" presetClass="exit" presetSubtype="32" fill="hold" grpId="1" nodeType="clickEffect">
                                  <p:stCondLst>
                                    <p:cond delay="0"/>
                                  </p:stCondLst>
                                  <p:childTnLst>
                                    <p:anim calcmode="lin" valueType="num">
                                      <p:cBhvr>
                                        <p:cTn id="47" dur="500"/>
                                        <p:tgtEl>
                                          <p:spTgt spid="39"/>
                                        </p:tgtEl>
                                        <p:attrNameLst>
                                          <p:attrName>ppt_w</p:attrName>
                                        </p:attrNameLst>
                                      </p:cBhvr>
                                      <p:tavLst>
                                        <p:tav tm="0">
                                          <p:val>
                                            <p:strVal val="ppt_w"/>
                                          </p:val>
                                        </p:tav>
                                        <p:tav tm="100000">
                                          <p:val>
                                            <p:fltVal val="0"/>
                                          </p:val>
                                        </p:tav>
                                      </p:tavLst>
                                    </p:anim>
                                    <p:anim calcmode="lin" valueType="num">
                                      <p:cBhvr>
                                        <p:cTn id="48" dur="500"/>
                                        <p:tgtEl>
                                          <p:spTgt spid="39"/>
                                        </p:tgtEl>
                                        <p:attrNameLst>
                                          <p:attrName>ppt_h</p:attrName>
                                        </p:attrNameLst>
                                      </p:cBhvr>
                                      <p:tavLst>
                                        <p:tav tm="0">
                                          <p:val>
                                            <p:strVal val="ppt_h"/>
                                          </p:val>
                                        </p:tav>
                                        <p:tav tm="100000">
                                          <p:val>
                                            <p:fltVal val="0"/>
                                          </p:val>
                                        </p:tav>
                                      </p:tavLst>
                                    </p:anim>
                                    <p:set>
                                      <p:cBhvr>
                                        <p:cTn id="49" dur="1" fill="hold">
                                          <p:stCondLst>
                                            <p:cond delay="499"/>
                                          </p:stCondLst>
                                        </p:cTn>
                                        <p:tgtEl>
                                          <p:spTgt spid="3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39"/>
                  </p:tgtEl>
                </p:cond>
              </p:nextCondLst>
            </p:seq>
          </p:childTnLst>
        </p:cTn>
      </p:par>
    </p:tnLst>
    <p:bldLst>
      <p:bldP spid="37" grpId="0" animBg="1"/>
      <p:bldP spid="37" grpId="1" animBg="1"/>
      <p:bldP spid="38" grpId="0" animBg="1"/>
      <p:bldP spid="38" grpId="1" animBg="1"/>
      <p:bldP spid="39" grpId="0" animBg="1"/>
      <p:bldP spid="39" grpId="1" animBg="1"/>
      <p:bldP spid="40" grpId="0" animBg="1"/>
      <p:bldP spid="4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5BC2A42-D52A-46D7-AA66-4AE654020F58}"/>
              </a:ext>
            </a:extLst>
          </p:cNvPr>
          <p:cNvPicPr>
            <a:picLocks noChangeAspect="1"/>
          </p:cNvPicPr>
          <p:nvPr/>
        </p:nvPicPr>
        <p:blipFill rotWithShape="1">
          <a:blip r:embed="rId5">
            <a:extLst>
              <a:ext uri="{28A0092B-C50C-407E-A947-70E740481C1C}">
                <a14:useLocalDpi xmlns:a14="http://schemas.microsoft.com/office/drawing/2010/main" val="0"/>
              </a:ext>
            </a:extLst>
          </a:blip>
          <a:srcRect r="29866"/>
          <a:stretch/>
        </p:blipFill>
        <p:spPr>
          <a:xfrm>
            <a:off x="1" y="428017"/>
            <a:ext cx="12192000" cy="6429982"/>
          </a:xfrm>
          <a:prstGeom prst="rect">
            <a:avLst/>
          </a:prstGeom>
        </p:spPr>
      </p:pic>
      <p:sp>
        <p:nvSpPr>
          <p:cNvPr id="37" name="A">
            <a:extLst>
              <a:ext uri="{FF2B5EF4-FFF2-40B4-BE49-F238E27FC236}">
                <a16:creationId xmlns="" xmlns:a16="http://schemas.microsoft.com/office/drawing/2014/main" id="{54A3F140-5338-48B3-AA67-C1A060B3B1B4}"/>
              </a:ext>
            </a:extLst>
          </p:cNvPr>
          <p:cNvSpPr/>
          <p:nvPr/>
        </p:nvSpPr>
        <p:spPr>
          <a:xfrm>
            <a:off x="1648043" y="4582119"/>
            <a:ext cx="3418182" cy="868222"/>
          </a:xfrm>
          <a:prstGeom prst="roundRect">
            <a:avLst>
              <a:gd name="adj" fmla="val 50000"/>
            </a:avLst>
          </a:prstGeom>
          <a:solidFill>
            <a:srgbClr val="FFC0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rPr>
              <a:t>B. </a:t>
            </a:r>
            <a:r>
              <a:rPr kumimoji="0" lang="en-US" sz="3600" i="0" u="none" strike="noStrike" kern="1200" cap="none" spc="0" normalizeH="0" baseline="0" noProof="0" dirty="0" smtClean="0">
                <a:ln>
                  <a:noFill/>
                </a:ln>
                <a:solidFill>
                  <a:srgbClr val="002060"/>
                </a:solidFill>
                <a:effectLst/>
                <a:uLnTx/>
                <a:uFillTx/>
                <a:latin typeface="Showcard Gothic" panose="04020904020102020604" pitchFamily="82" charset="0"/>
                <a:cs typeface="Times New Roman" panose="02020603050405020304" pitchFamily="18" charset="0"/>
              </a:rPr>
              <a:t>3000</a:t>
            </a:r>
            <a:endPar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endParaRPr>
          </a:p>
        </p:txBody>
      </p:sp>
      <p:sp>
        <p:nvSpPr>
          <p:cNvPr id="38" name="C">
            <a:extLst>
              <a:ext uri="{FF2B5EF4-FFF2-40B4-BE49-F238E27FC236}">
                <a16:creationId xmlns="" xmlns:a16="http://schemas.microsoft.com/office/drawing/2014/main" id="{A17A3B3A-C6E9-4F8E-BE6A-0AABCF73CCCF}"/>
              </a:ext>
            </a:extLst>
          </p:cNvPr>
          <p:cNvSpPr/>
          <p:nvPr/>
        </p:nvSpPr>
        <p:spPr>
          <a:xfrm>
            <a:off x="5948388" y="3318527"/>
            <a:ext cx="3545485" cy="868222"/>
          </a:xfrm>
          <a:prstGeom prst="roundRect">
            <a:avLst>
              <a:gd name="adj" fmla="val 50000"/>
            </a:avLst>
          </a:prstGeom>
          <a:solidFill>
            <a:srgbClr val="FFC0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rPr>
              <a:t>C. </a:t>
            </a:r>
            <a:r>
              <a:rPr kumimoji="0" lang="en-US" sz="3600" i="0" u="none" strike="noStrike" kern="1200" cap="none" spc="0" normalizeH="0" baseline="0" noProof="0" dirty="0" smtClean="0">
                <a:ln>
                  <a:noFill/>
                </a:ln>
                <a:solidFill>
                  <a:srgbClr val="002060"/>
                </a:solidFill>
                <a:effectLst/>
                <a:uLnTx/>
                <a:uFillTx/>
                <a:latin typeface="Showcard Gothic" panose="04020904020102020604" pitchFamily="82" charset="0"/>
                <a:cs typeface="Times New Roman" panose="02020603050405020304" pitchFamily="18" charset="0"/>
              </a:rPr>
              <a:t>3010</a:t>
            </a:r>
            <a:endPar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endParaRPr>
          </a:p>
        </p:txBody>
      </p:sp>
      <p:sp>
        <p:nvSpPr>
          <p:cNvPr id="39" name="B">
            <a:extLst>
              <a:ext uri="{FF2B5EF4-FFF2-40B4-BE49-F238E27FC236}">
                <a16:creationId xmlns="" xmlns:a16="http://schemas.microsoft.com/office/drawing/2014/main" id="{CA47CF76-8E03-4161-AB85-6598F358EAFF}"/>
              </a:ext>
            </a:extLst>
          </p:cNvPr>
          <p:cNvSpPr/>
          <p:nvPr/>
        </p:nvSpPr>
        <p:spPr>
          <a:xfrm>
            <a:off x="6088764" y="4521758"/>
            <a:ext cx="3405109" cy="835100"/>
          </a:xfrm>
          <a:prstGeom prst="roundRect">
            <a:avLst>
              <a:gd name="adj" fmla="val 50000"/>
            </a:avLst>
          </a:prstGeom>
          <a:solidFill>
            <a:srgbClr val="FFC0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rPr>
              <a:t>D. </a:t>
            </a:r>
            <a:r>
              <a:rPr kumimoji="0" lang="en-US" sz="3600" i="0" u="none" strike="noStrike" kern="1200" cap="none" spc="0" normalizeH="0" baseline="0" noProof="0" dirty="0" smtClean="0">
                <a:ln>
                  <a:noFill/>
                </a:ln>
                <a:solidFill>
                  <a:srgbClr val="002060"/>
                </a:solidFill>
                <a:effectLst/>
                <a:uLnTx/>
                <a:uFillTx/>
                <a:latin typeface="Showcard Gothic" panose="04020904020102020604" pitchFamily="82" charset="0"/>
                <a:cs typeface="Times New Roman" panose="02020603050405020304" pitchFamily="18" charset="0"/>
              </a:rPr>
              <a:t>2000</a:t>
            </a:r>
            <a:endPar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endParaRPr>
          </a:p>
        </p:txBody>
      </p:sp>
      <p:sp>
        <p:nvSpPr>
          <p:cNvPr id="40" name="D">
            <a:extLst>
              <a:ext uri="{FF2B5EF4-FFF2-40B4-BE49-F238E27FC236}">
                <a16:creationId xmlns="" xmlns:a16="http://schemas.microsoft.com/office/drawing/2014/main" id="{CE33A6D3-BDCF-4AA9-AA71-D2D2EA9F3026}"/>
              </a:ext>
            </a:extLst>
          </p:cNvPr>
          <p:cNvSpPr/>
          <p:nvPr/>
        </p:nvSpPr>
        <p:spPr>
          <a:xfrm>
            <a:off x="1648043" y="3289522"/>
            <a:ext cx="3492929" cy="837265"/>
          </a:xfrm>
          <a:prstGeom prst="roundRect">
            <a:avLst>
              <a:gd name="adj" fmla="val 50000"/>
            </a:avLst>
          </a:prstGeom>
          <a:solidFill>
            <a:srgbClr val="FFC0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rPr>
              <a:t>A. </a:t>
            </a:r>
            <a:r>
              <a:rPr kumimoji="0" lang="en-US" sz="3600" i="0" u="none" strike="noStrike" kern="1200" cap="none" spc="0" normalizeH="0" baseline="0" noProof="0" dirty="0" smtClean="0">
                <a:ln>
                  <a:noFill/>
                </a:ln>
                <a:solidFill>
                  <a:srgbClr val="002060"/>
                </a:solidFill>
                <a:effectLst/>
                <a:uLnTx/>
                <a:uFillTx/>
                <a:latin typeface="Showcard Gothic" panose="04020904020102020604" pitchFamily="82" charset="0"/>
                <a:cs typeface="Times New Roman" panose="02020603050405020304" pitchFamily="18" charset="0"/>
              </a:rPr>
              <a:t>300</a:t>
            </a:r>
            <a:endParaRPr kumimoji="0" lang="en-US" sz="3600" i="0" u="none" strike="noStrike" kern="1200" cap="none" spc="0" normalizeH="0" baseline="0" noProof="0" dirty="0">
              <a:ln>
                <a:noFill/>
              </a:ln>
              <a:solidFill>
                <a:srgbClr val="002060"/>
              </a:solidFill>
              <a:effectLst/>
              <a:uLnTx/>
              <a:uFillTx/>
              <a:latin typeface="Showcard Gothic" panose="04020904020102020604" pitchFamily="82" charset="0"/>
              <a:cs typeface="Times New Roman" panose="02020603050405020304" pitchFamily="18" charset="0"/>
            </a:endParaRPr>
          </a:p>
        </p:txBody>
      </p:sp>
      <p:grpSp>
        <p:nvGrpSpPr>
          <p:cNvPr id="10" name="Group 9">
            <a:extLst>
              <a:ext uri="{FF2B5EF4-FFF2-40B4-BE49-F238E27FC236}">
                <a16:creationId xmlns="" xmlns:a16="http://schemas.microsoft.com/office/drawing/2014/main" id="{B988BDD2-E976-49E5-8782-C9B319573341}"/>
              </a:ext>
            </a:extLst>
          </p:cNvPr>
          <p:cNvGrpSpPr/>
          <p:nvPr/>
        </p:nvGrpSpPr>
        <p:grpSpPr>
          <a:xfrm>
            <a:off x="2732662" y="223020"/>
            <a:ext cx="6303881" cy="2569851"/>
            <a:chOff x="1247169" y="-717871"/>
            <a:chExt cx="6303881" cy="2569851"/>
          </a:xfrm>
        </p:grpSpPr>
        <p:grpSp>
          <p:nvGrpSpPr>
            <p:cNvPr id="41" name="Group 40">
              <a:extLst>
                <a:ext uri="{FF2B5EF4-FFF2-40B4-BE49-F238E27FC236}">
                  <a16:creationId xmlns="" xmlns:a16="http://schemas.microsoft.com/office/drawing/2014/main" id="{2EFEA3AD-4409-4719-AC79-FBDEC90C2655}"/>
                </a:ext>
              </a:extLst>
            </p:cNvPr>
            <p:cNvGrpSpPr/>
            <p:nvPr/>
          </p:nvGrpSpPr>
          <p:grpSpPr>
            <a:xfrm>
              <a:off x="1247169" y="466768"/>
              <a:ext cx="5332940" cy="1385212"/>
              <a:chOff x="-252021" y="349667"/>
              <a:chExt cx="5332940" cy="1385212"/>
            </a:xfrm>
          </p:grpSpPr>
          <p:sp>
            <p:nvSpPr>
              <p:cNvPr id="43" name="Round Same Side Corner Rectangle 10">
                <a:extLst>
                  <a:ext uri="{FF2B5EF4-FFF2-40B4-BE49-F238E27FC236}">
                    <a16:creationId xmlns="" xmlns:a16="http://schemas.microsoft.com/office/drawing/2014/main" id="{5D7BFB8F-08EC-4A73-A658-8E89C9C3460A}"/>
                  </a:ext>
                </a:extLst>
              </p:cNvPr>
              <p:cNvSpPr/>
              <p:nvPr/>
            </p:nvSpPr>
            <p:spPr>
              <a:xfrm>
                <a:off x="0" y="349667"/>
                <a:ext cx="4806636" cy="1385212"/>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 xmlns:a16="http://schemas.microsoft.com/office/drawing/2014/main" id="{47B7DA4E-9FD5-4228-9AC9-6AD22757C80E}"/>
                  </a:ext>
                </a:extLst>
              </p:cNvPr>
              <p:cNvSpPr/>
              <p:nvPr/>
            </p:nvSpPr>
            <p:spPr>
              <a:xfrm>
                <a:off x="-252021" y="625570"/>
                <a:ext cx="5332940" cy="7683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smtClean="0">
                    <a:ln w="0"/>
                    <a:solidFill>
                      <a:srgbClr val="002060"/>
                    </a:solidFill>
                    <a:effectLst/>
                    <a:uLnTx/>
                    <a:uFillTx/>
                    <a:latin typeface="Showcard Gothic" panose="04020904020102020604" pitchFamily="82" charset="0"/>
                    <a:ea typeface="+mn-ea"/>
                    <a:cs typeface="Times New Roman" panose="02020603050405020304" pitchFamily="18" charset="0"/>
                  </a:rPr>
                  <a:t>120 x 25 </a:t>
                </a:r>
                <a:r>
                  <a:rPr kumimoji="0" lang="en-US" sz="4400" b="1" i="0" u="none" strike="noStrike" kern="1200" cap="none" spc="0" normalizeH="0" baseline="0" noProof="0" dirty="0">
                    <a:ln w="0"/>
                    <a:solidFill>
                      <a:srgbClr val="002060"/>
                    </a:solidFill>
                    <a:effectLst/>
                    <a:uLnTx/>
                    <a:uFillTx/>
                    <a:latin typeface="Showcard Gothic" panose="04020904020102020604" pitchFamily="82" charset="0"/>
                    <a:ea typeface="+mn-ea"/>
                    <a:cs typeface="Times New Roman" panose="02020603050405020304" pitchFamily="18" charset="0"/>
                  </a:rPr>
                  <a:t>= ?</a:t>
                </a:r>
              </a:p>
            </p:txBody>
          </p:sp>
        </p:grpSp>
        <p:pic>
          <p:nvPicPr>
            <p:cNvPr id="34" name="Picture 33">
              <a:extLst>
                <a:ext uri="{FF2B5EF4-FFF2-40B4-BE49-F238E27FC236}">
                  <a16:creationId xmlns="" xmlns:a16="http://schemas.microsoft.com/office/drawing/2014/main" id="{B40C2B56-FBF3-4A0E-BF09-17F061FDBFB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36415" y="-717871"/>
              <a:ext cx="1914635" cy="1914635"/>
            </a:xfrm>
            <a:prstGeom prst="rect">
              <a:avLst/>
            </a:prstGeom>
          </p:spPr>
        </p:pic>
      </p:grpSp>
      <p:pic>
        <p:nvPicPr>
          <p:cNvPr id="18" name="Picture 17">
            <a:hlinkClick r:id="rId7" action="ppaction://hlinksldjump"/>
            <a:extLst>
              <a:ext uri="{FF2B5EF4-FFF2-40B4-BE49-F238E27FC236}">
                <a16:creationId xmlns="" xmlns:a16="http://schemas.microsoft.com/office/drawing/2014/main" id="{79E672D4-7CE4-40C5-9316-E3BF6FC1EF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43572" y="6003056"/>
            <a:ext cx="758568" cy="741009"/>
          </a:xfrm>
          <a:prstGeom prst="rect">
            <a:avLst/>
          </a:prstGeom>
        </p:spPr>
      </p:pic>
    </p:spTree>
    <p:extLst>
      <p:ext uri="{BB962C8B-B14F-4D97-AF65-F5344CB8AC3E}">
        <p14:creationId xmlns:p14="http://schemas.microsoft.com/office/powerpoint/2010/main" val="27825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ppt_y</p:attrName>
                                        </p:attrNameLst>
                                      </p:cBhvr>
                                      <p:tavLst>
                                        <p:tav tm="0">
                                          <p:val>
                                            <p:strVal val="#ppt_y+#ppt_h*1.125000"/>
                                          </p:val>
                                        </p:tav>
                                        <p:tav tm="100000">
                                          <p:val>
                                            <p:strVal val="#ppt_y"/>
                                          </p:val>
                                        </p:tav>
                                      </p:tavLst>
                                    </p:anim>
                                    <p:animEffect transition="in" filter="wipe(up)">
                                      <p:cBhvr>
                                        <p:cTn id="12" dur="500"/>
                                        <p:tgtEl>
                                          <p:spTgt spid="38"/>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p:tgtEl>
                                          <p:spTgt spid="39"/>
                                        </p:tgtEl>
                                        <p:attrNameLst>
                                          <p:attrName>ppt_y</p:attrName>
                                        </p:attrNameLst>
                                      </p:cBhvr>
                                      <p:tavLst>
                                        <p:tav tm="0">
                                          <p:val>
                                            <p:strVal val="#ppt_y+#ppt_h*1.125000"/>
                                          </p:val>
                                        </p:tav>
                                        <p:tav tm="100000">
                                          <p:val>
                                            <p:strVal val="#ppt_y"/>
                                          </p:val>
                                        </p:tav>
                                      </p:tavLst>
                                    </p:anim>
                                    <p:animEffect transition="in" filter="wipe(up)">
                                      <p:cBhvr>
                                        <p:cTn id="16" dur="500"/>
                                        <p:tgtEl>
                                          <p:spTgt spid="39"/>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p:tgtEl>
                                          <p:spTgt spid="40"/>
                                        </p:tgtEl>
                                        <p:attrNameLst>
                                          <p:attrName>ppt_y</p:attrName>
                                        </p:attrNameLst>
                                      </p:cBhvr>
                                      <p:tavLst>
                                        <p:tav tm="0">
                                          <p:val>
                                            <p:strVal val="#ppt_y+#ppt_h*1.125000"/>
                                          </p:val>
                                        </p:tav>
                                        <p:tav tm="100000">
                                          <p:val>
                                            <p:strVal val="#ppt_y"/>
                                          </p:val>
                                        </p:tav>
                                      </p:tavLst>
                                    </p:anim>
                                    <p:animEffect transition="in" filter="wipe(up)">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7"/>
                    </p:tgtEl>
                  </p:cond>
                </p:stCondLst>
                <p:endSync evt="end" delay="0">
                  <p:rtn val="all"/>
                </p:endSync>
                <p:childTnLst>
                  <p:par>
                    <p:cTn id="22" fill="hold">
                      <p:stCondLst>
                        <p:cond delay="0"/>
                      </p:stCondLst>
                      <p:childTnLst>
                        <p:par>
                          <p:cTn id="23" fill="hold">
                            <p:stCondLst>
                              <p:cond delay="0"/>
                            </p:stCondLst>
                            <p:childTnLst>
                              <p:par>
                                <p:cTn id="24" presetID="21" presetClass="emph" presetSubtype="0" fill="hold" grpId="1" nodeType="clickEffect">
                                  <p:stCondLst>
                                    <p:cond delay="0"/>
                                  </p:stCondLst>
                                  <p:childTnLst>
                                    <p:animClr clrSpc="hsl" dir="cw">
                                      <p:cBhvr override="childStyle">
                                        <p:cTn id="25" dur="500" fill="hold"/>
                                        <p:tgtEl>
                                          <p:spTgt spid="37"/>
                                        </p:tgtEl>
                                        <p:attrNameLst>
                                          <p:attrName>style.color</p:attrName>
                                        </p:attrNameLst>
                                      </p:cBhvr>
                                      <p:by>
                                        <p:hsl h="7200000" s="0" l="0"/>
                                      </p:by>
                                    </p:animClr>
                                    <p:animClr clrSpc="hsl" dir="cw">
                                      <p:cBhvr>
                                        <p:cTn id="26" dur="500" fill="hold"/>
                                        <p:tgtEl>
                                          <p:spTgt spid="37"/>
                                        </p:tgtEl>
                                        <p:attrNameLst>
                                          <p:attrName>fillcolor</p:attrName>
                                        </p:attrNameLst>
                                      </p:cBhvr>
                                      <p:by>
                                        <p:hsl h="7200000" s="0" l="0"/>
                                      </p:by>
                                    </p:animClr>
                                    <p:animClr clrSpc="hsl" dir="cw">
                                      <p:cBhvr>
                                        <p:cTn id="27" dur="500" fill="hold"/>
                                        <p:tgtEl>
                                          <p:spTgt spid="37"/>
                                        </p:tgtEl>
                                        <p:attrNameLst>
                                          <p:attrName>stroke.color</p:attrName>
                                        </p:attrNameLst>
                                      </p:cBhvr>
                                      <p:by>
                                        <p:hsl h="7200000" s="0" l="0"/>
                                      </p:by>
                                    </p:animClr>
                                    <p:set>
                                      <p:cBhvr>
                                        <p:cTn id="28" dur="500" fill="hold"/>
                                        <p:tgtEl>
                                          <p:spTgt spid="37"/>
                                        </p:tgtEl>
                                        <p:attrNameLst>
                                          <p:attrName>fill.type</p:attrName>
                                        </p:attrNameLst>
                                      </p:cBhvr>
                                      <p:to>
                                        <p:strVal val="solid"/>
                                      </p:to>
                                    </p:set>
                                  </p:childTnLst>
                                  <p:subTnLst>
                                    <p:audio>
                                      <p:cMediaNode>
                                        <p:cTn display="0" masterRel="sameClick">
                                          <p:stCondLst>
                                            <p:cond evt="begin" delay="0">
                                              <p:tn val="24"/>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37"/>
                  </p:tgtEl>
                </p:cond>
              </p:nextCondLst>
            </p:seq>
            <p:seq concurrent="1" nextAc="seek">
              <p:cTn id="29" restart="whenNotActive" fill="hold" evtFilter="cancelBubble" nodeType="interactiveSeq">
                <p:stCondLst>
                  <p:cond evt="onClick" delay="0">
                    <p:tgtEl>
                      <p:spTgt spid="38"/>
                    </p:tgtEl>
                  </p:cond>
                </p:stCondLst>
                <p:endSync evt="end" delay="0">
                  <p:rtn val="all"/>
                </p:endSync>
                <p:childTnLst>
                  <p:par>
                    <p:cTn id="30" fill="hold">
                      <p:stCondLst>
                        <p:cond delay="0"/>
                      </p:stCondLst>
                      <p:childTnLst>
                        <p:par>
                          <p:cTn id="31" fill="hold">
                            <p:stCondLst>
                              <p:cond delay="0"/>
                            </p:stCondLst>
                            <p:childTnLst>
                              <p:par>
                                <p:cTn id="32" presetID="23" presetClass="exit" presetSubtype="32" fill="hold" grpId="1" nodeType="clickEffect">
                                  <p:stCondLst>
                                    <p:cond delay="0"/>
                                  </p:stCondLst>
                                  <p:childTnLst>
                                    <p:anim calcmode="lin" valueType="num">
                                      <p:cBhvr>
                                        <p:cTn id="33" dur="500"/>
                                        <p:tgtEl>
                                          <p:spTgt spid="38"/>
                                        </p:tgtEl>
                                        <p:attrNameLst>
                                          <p:attrName>ppt_w</p:attrName>
                                        </p:attrNameLst>
                                      </p:cBhvr>
                                      <p:tavLst>
                                        <p:tav tm="0">
                                          <p:val>
                                            <p:strVal val="ppt_w"/>
                                          </p:val>
                                        </p:tav>
                                        <p:tav tm="100000">
                                          <p:val>
                                            <p:fltVal val="0"/>
                                          </p:val>
                                        </p:tav>
                                      </p:tavLst>
                                    </p:anim>
                                    <p:anim calcmode="lin" valueType="num">
                                      <p:cBhvr>
                                        <p:cTn id="34" dur="500"/>
                                        <p:tgtEl>
                                          <p:spTgt spid="38"/>
                                        </p:tgtEl>
                                        <p:attrNameLst>
                                          <p:attrName>ppt_h</p:attrName>
                                        </p:attrNameLst>
                                      </p:cBhvr>
                                      <p:tavLst>
                                        <p:tav tm="0">
                                          <p:val>
                                            <p:strVal val="ppt_h"/>
                                          </p:val>
                                        </p:tav>
                                        <p:tav tm="100000">
                                          <p:val>
                                            <p:fltVal val="0"/>
                                          </p:val>
                                        </p:tav>
                                      </p:tavLst>
                                    </p:anim>
                                    <p:set>
                                      <p:cBhvr>
                                        <p:cTn id="3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38"/>
                  </p:tgtEl>
                </p:cond>
              </p:nextCondLst>
            </p:seq>
            <p:seq concurrent="1" nextAc="seek">
              <p:cTn id="36" restart="whenNotActive" fill="hold" evtFilter="cancelBubble" nodeType="interactiveSeq">
                <p:stCondLst>
                  <p:cond evt="onClick" delay="0">
                    <p:tgtEl>
                      <p:spTgt spid="40"/>
                    </p:tgtEl>
                  </p:cond>
                </p:stCondLst>
                <p:endSync evt="end" delay="0">
                  <p:rtn val="all"/>
                </p:endSync>
                <p:childTnLst>
                  <p:par>
                    <p:cTn id="37" fill="hold">
                      <p:stCondLst>
                        <p:cond delay="0"/>
                      </p:stCondLst>
                      <p:childTnLst>
                        <p:par>
                          <p:cTn id="38" fill="hold">
                            <p:stCondLst>
                              <p:cond delay="0"/>
                            </p:stCondLst>
                            <p:childTnLst>
                              <p:par>
                                <p:cTn id="39" presetID="23" presetClass="exit" presetSubtype="32" fill="hold" grpId="1" nodeType="withEffect">
                                  <p:stCondLst>
                                    <p:cond delay="0"/>
                                  </p:stCondLst>
                                  <p:childTnLst>
                                    <p:anim calcmode="lin" valueType="num">
                                      <p:cBhvr>
                                        <p:cTn id="40" dur="500"/>
                                        <p:tgtEl>
                                          <p:spTgt spid="40"/>
                                        </p:tgtEl>
                                        <p:attrNameLst>
                                          <p:attrName>ppt_w</p:attrName>
                                        </p:attrNameLst>
                                      </p:cBhvr>
                                      <p:tavLst>
                                        <p:tav tm="0">
                                          <p:val>
                                            <p:strVal val="ppt_w"/>
                                          </p:val>
                                        </p:tav>
                                        <p:tav tm="100000">
                                          <p:val>
                                            <p:fltVal val="0"/>
                                          </p:val>
                                        </p:tav>
                                      </p:tavLst>
                                    </p:anim>
                                    <p:anim calcmode="lin" valueType="num">
                                      <p:cBhvr>
                                        <p:cTn id="41" dur="500"/>
                                        <p:tgtEl>
                                          <p:spTgt spid="40"/>
                                        </p:tgtEl>
                                        <p:attrNameLst>
                                          <p:attrName>ppt_h</p:attrName>
                                        </p:attrNameLst>
                                      </p:cBhvr>
                                      <p:tavLst>
                                        <p:tav tm="0">
                                          <p:val>
                                            <p:strVal val="ppt_h"/>
                                          </p:val>
                                        </p:tav>
                                        <p:tav tm="100000">
                                          <p:val>
                                            <p:fltVal val="0"/>
                                          </p:val>
                                        </p:tav>
                                      </p:tavLst>
                                    </p:anim>
                                    <p:set>
                                      <p:cBhvr>
                                        <p:cTn id="42" dur="1" fill="hold">
                                          <p:stCondLst>
                                            <p:cond delay="499"/>
                                          </p:stCondLst>
                                        </p:cTn>
                                        <p:tgtEl>
                                          <p:spTgt spid="40"/>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40"/>
                  </p:tgtEl>
                </p:cond>
              </p:nextCondLst>
            </p:seq>
            <p:seq concurrent="1" nextAc="seek">
              <p:cTn id="43" restart="whenNotActive" fill="hold" evtFilter="cancelBubble" nodeType="interactiveSeq">
                <p:stCondLst>
                  <p:cond evt="onClick" delay="0">
                    <p:tgtEl>
                      <p:spTgt spid="39"/>
                    </p:tgtEl>
                  </p:cond>
                </p:stCondLst>
                <p:endSync evt="end" delay="0">
                  <p:rtn val="all"/>
                </p:endSync>
                <p:childTnLst>
                  <p:par>
                    <p:cTn id="44" fill="hold">
                      <p:stCondLst>
                        <p:cond delay="0"/>
                      </p:stCondLst>
                      <p:childTnLst>
                        <p:par>
                          <p:cTn id="45" fill="hold">
                            <p:stCondLst>
                              <p:cond delay="0"/>
                            </p:stCondLst>
                            <p:childTnLst>
                              <p:par>
                                <p:cTn id="46" presetID="23" presetClass="exit" presetSubtype="32" fill="hold" grpId="1" nodeType="clickEffect">
                                  <p:stCondLst>
                                    <p:cond delay="0"/>
                                  </p:stCondLst>
                                  <p:childTnLst>
                                    <p:anim calcmode="lin" valueType="num">
                                      <p:cBhvr>
                                        <p:cTn id="47" dur="500"/>
                                        <p:tgtEl>
                                          <p:spTgt spid="39"/>
                                        </p:tgtEl>
                                        <p:attrNameLst>
                                          <p:attrName>ppt_w</p:attrName>
                                        </p:attrNameLst>
                                      </p:cBhvr>
                                      <p:tavLst>
                                        <p:tav tm="0">
                                          <p:val>
                                            <p:strVal val="ppt_w"/>
                                          </p:val>
                                        </p:tav>
                                        <p:tav tm="100000">
                                          <p:val>
                                            <p:fltVal val="0"/>
                                          </p:val>
                                        </p:tav>
                                      </p:tavLst>
                                    </p:anim>
                                    <p:anim calcmode="lin" valueType="num">
                                      <p:cBhvr>
                                        <p:cTn id="48" dur="500"/>
                                        <p:tgtEl>
                                          <p:spTgt spid="39"/>
                                        </p:tgtEl>
                                        <p:attrNameLst>
                                          <p:attrName>ppt_h</p:attrName>
                                        </p:attrNameLst>
                                      </p:cBhvr>
                                      <p:tavLst>
                                        <p:tav tm="0">
                                          <p:val>
                                            <p:strVal val="ppt_h"/>
                                          </p:val>
                                        </p:tav>
                                        <p:tav tm="100000">
                                          <p:val>
                                            <p:fltVal val="0"/>
                                          </p:val>
                                        </p:tav>
                                      </p:tavLst>
                                    </p:anim>
                                    <p:set>
                                      <p:cBhvr>
                                        <p:cTn id="49" dur="1" fill="hold">
                                          <p:stCondLst>
                                            <p:cond delay="499"/>
                                          </p:stCondLst>
                                        </p:cTn>
                                        <p:tgtEl>
                                          <p:spTgt spid="3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39"/>
                  </p:tgtEl>
                </p:cond>
              </p:nextCondLst>
            </p:seq>
          </p:childTnLst>
        </p:cTn>
      </p:par>
    </p:tnLst>
    <p:bldLst>
      <p:bldP spid="37" grpId="0" animBg="1"/>
      <p:bldP spid="37" grpId="1" animBg="1"/>
      <p:bldP spid="38" grpId="0" animBg="1"/>
      <p:bldP spid="38" grpId="1" animBg="1"/>
      <p:bldP spid="39" grpId="0" animBg="1"/>
      <p:bldP spid="39" grpId="1" animBg="1"/>
      <p:bldP spid="40" grpId="0" animBg="1"/>
      <p:bldP spid="4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6844412-F83F-4451-B59E-B7A15DF55608}"/>
              </a:ext>
            </a:extLst>
          </p:cNvPr>
          <p:cNvPicPr>
            <a:picLocks noChangeAspect="1"/>
          </p:cNvPicPr>
          <p:nvPr/>
        </p:nvPicPr>
        <p:blipFill>
          <a:blip r:embed="rId3"/>
          <a:stretch>
            <a:fillRect/>
          </a:stretch>
        </p:blipFill>
        <p:spPr>
          <a:xfrm>
            <a:off x="0" y="199879"/>
            <a:ext cx="11907297" cy="6616440"/>
          </a:xfrm>
          <a:prstGeom prst="rect">
            <a:avLst/>
          </a:prstGeom>
        </p:spPr>
      </p:pic>
      <p:sp>
        <p:nvSpPr>
          <p:cNvPr id="7" name="TextBox 6">
            <a:extLst>
              <a:ext uri="{FF2B5EF4-FFF2-40B4-BE49-F238E27FC236}">
                <a16:creationId xmlns="" xmlns:a16="http://schemas.microsoft.com/office/drawing/2014/main" id="{E855675A-F6C5-40BB-82C3-6CF58F0D9D3A}"/>
              </a:ext>
            </a:extLst>
          </p:cNvPr>
          <p:cNvSpPr txBox="1"/>
          <p:nvPr/>
        </p:nvSpPr>
        <p:spPr>
          <a:xfrm>
            <a:off x="1889736" y="3238259"/>
            <a:ext cx="8412528" cy="1184940"/>
          </a:xfrm>
          <a:prstGeom prst="rect">
            <a:avLst/>
          </a:prstGeom>
          <a:noFill/>
        </p:spPr>
        <p:txBody>
          <a:bodyPr wrap="square" rtlCol="0">
            <a:spAutoFit/>
          </a:bodyPr>
          <a:lstStyle/>
          <a:p>
            <a:pPr algn="ctr">
              <a:spcAft>
                <a:spcPts val="1800"/>
              </a:spcAft>
            </a:pPr>
            <a:r>
              <a:rPr lang="en-US" sz="2800" b="1" dirty="0" err="1">
                <a:solidFill>
                  <a:srgbClr val="FFFF00"/>
                </a:solidFill>
              </a:rPr>
              <a:t>Em</a:t>
            </a:r>
            <a:r>
              <a:rPr lang="en-US" sz="2800" b="1" dirty="0">
                <a:solidFill>
                  <a:srgbClr val="FFFF00"/>
                </a:solidFill>
              </a:rPr>
              <a:t> </a:t>
            </a:r>
            <a:r>
              <a:rPr lang="en-US" sz="2800" b="1" dirty="0" err="1">
                <a:solidFill>
                  <a:srgbClr val="FFFF00"/>
                </a:solidFill>
              </a:rPr>
              <a:t>hãy</a:t>
            </a:r>
            <a:r>
              <a:rPr lang="en-US" sz="2800" b="1" dirty="0">
                <a:solidFill>
                  <a:srgbClr val="FFFF00"/>
                </a:solidFill>
              </a:rPr>
              <a:t> chia </a:t>
            </a:r>
            <a:r>
              <a:rPr lang="en-US" sz="2800" b="1" dirty="0" err="1">
                <a:solidFill>
                  <a:srgbClr val="FFFF00"/>
                </a:solidFill>
              </a:rPr>
              <a:t>sẻ</a:t>
            </a:r>
            <a:r>
              <a:rPr lang="en-US" sz="2800" b="1" dirty="0">
                <a:solidFill>
                  <a:srgbClr val="FFFF00"/>
                </a:solidFill>
              </a:rPr>
              <a:t> </a:t>
            </a:r>
            <a:r>
              <a:rPr lang="en-US" sz="2800" b="1" dirty="0" err="1">
                <a:solidFill>
                  <a:srgbClr val="FFFF00"/>
                </a:solidFill>
              </a:rPr>
              <a:t>những</a:t>
            </a:r>
            <a:r>
              <a:rPr lang="en-US" sz="2800" b="1" dirty="0">
                <a:solidFill>
                  <a:srgbClr val="FFFF00"/>
                </a:solidFill>
              </a:rPr>
              <a:t> </a:t>
            </a:r>
            <a:r>
              <a:rPr lang="en-US" sz="2800" b="1" dirty="0" err="1">
                <a:solidFill>
                  <a:srgbClr val="FFFF00"/>
                </a:solidFill>
              </a:rPr>
              <a:t>việc</a:t>
            </a:r>
            <a:r>
              <a:rPr lang="en-US" sz="2800" b="1" dirty="0">
                <a:solidFill>
                  <a:srgbClr val="FFFF00"/>
                </a:solidFill>
              </a:rPr>
              <a:t> </a:t>
            </a:r>
          </a:p>
          <a:p>
            <a:pPr algn="ctr">
              <a:spcAft>
                <a:spcPts val="1800"/>
              </a:spcAft>
            </a:pPr>
            <a:r>
              <a:rPr lang="en-US" sz="2800" b="1" dirty="0" err="1">
                <a:solidFill>
                  <a:srgbClr val="FFFF00"/>
                </a:solidFill>
              </a:rPr>
              <a:t>đã</a:t>
            </a:r>
            <a:r>
              <a:rPr lang="en-US" sz="2800" b="1" dirty="0">
                <a:solidFill>
                  <a:srgbClr val="FFFF00"/>
                </a:solidFill>
              </a:rPr>
              <a:t> </a:t>
            </a:r>
            <a:r>
              <a:rPr lang="en-US" sz="2800" b="1" dirty="0" err="1">
                <a:solidFill>
                  <a:srgbClr val="FFFF00"/>
                </a:solidFill>
              </a:rPr>
              <a:t>thực</a:t>
            </a:r>
            <a:r>
              <a:rPr lang="en-US" sz="2800" b="1" dirty="0">
                <a:solidFill>
                  <a:srgbClr val="FFFF00"/>
                </a:solidFill>
              </a:rPr>
              <a:t> </a:t>
            </a:r>
            <a:r>
              <a:rPr lang="en-US" sz="2800" b="1" dirty="0" err="1">
                <a:solidFill>
                  <a:srgbClr val="FFFF00"/>
                </a:solidFill>
              </a:rPr>
              <a:t>hiện</a:t>
            </a:r>
            <a:r>
              <a:rPr lang="en-US" sz="2800" b="1" dirty="0">
                <a:solidFill>
                  <a:srgbClr val="FFFF00"/>
                </a:solidFill>
              </a:rPr>
              <a:t> </a:t>
            </a:r>
            <a:r>
              <a:rPr lang="en-US" sz="2800" b="1" dirty="0" err="1">
                <a:solidFill>
                  <a:srgbClr val="FFFF00"/>
                </a:solidFill>
              </a:rPr>
              <a:t>được</a:t>
            </a:r>
            <a:r>
              <a:rPr lang="en-US" sz="2800" b="1" dirty="0">
                <a:solidFill>
                  <a:srgbClr val="FFFF00"/>
                </a:solidFill>
              </a:rPr>
              <a:t> </a:t>
            </a:r>
            <a:r>
              <a:rPr lang="en-US" sz="2800" b="1" dirty="0" err="1">
                <a:solidFill>
                  <a:srgbClr val="FFFF00"/>
                </a:solidFill>
              </a:rPr>
              <a:t>trong</a:t>
            </a:r>
            <a:r>
              <a:rPr lang="en-US" sz="2800" b="1" dirty="0">
                <a:solidFill>
                  <a:srgbClr val="FFFF00"/>
                </a:solidFill>
              </a:rPr>
              <a:t> </a:t>
            </a:r>
            <a:r>
              <a:rPr lang="en-US" sz="2800" b="1" dirty="0" err="1">
                <a:solidFill>
                  <a:srgbClr val="FFFF00"/>
                </a:solidFill>
              </a:rPr>
              <a:t>bài</a:t>
            </a:r>
            <a:r>
              <a:rPr lang="en-US" sz="2800" b="1" dirty="0">
                <a:solidFill>
                  <a:srgbClr val="FFFF00"/>
                </a:solidFill>
              </a:rPr>
              <a:t> </a:t>
            </a:r>
            <a:r>
              <a:rPr lang="en-US" sz="2800" b="1" dirty="0" err="1">
                <a:solidFill>
                  <a:srgbClr val="FFFF00"/>
                </a:solidFill>
              </a:rPr>
              <a:t>học</a:t>
            </a:r>
            <a:r>
              <a:rPr lang="en-US" sz="2800" b="1" dirty="0">
                <a:solidFill>
                  <a:srgbClr val="FFFF00"/>
                </a:solidFill>
              </a:rPr>
              <a:t> </a:t>
            </a:r>
            <a:r>
              <a:rPr lang="en-US" sz="2800" b="1" dirty="0" err="1">
                <a:solidFill>
                  <a:srgbClr val="FFFF00"/>
                </a:solidFill>
              </a:rPr>
              <a:t>hôm</a:t>
            </a:r>
            <a:r>
              <a:rPr lang="en-US" sz="2800" b="1" dirty="0">
                <a:solidFill>
                  <a:srgbClr val="FFFF00"/>
                </a:solidFill>
              </a:rPr>
              <a:t> nay.</a:t>
            </a:r>
          </a:p>
        </p:txBody>
      </p:sp>
    </p:spTree>
    <p:extLst>
      <p:ext uri="{BB962C8B-B14F-4D97-AF65-F5344CB8AC3E}">
        <p14:creationId xmlns:p14="http://schemas.microsoft.com/office/powerpoint/2010/main" val="3746593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81858E5-1479-4D39-B9DC-FE8756AF24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93442" y="581096"/>
            <a:ext cx="9368472" cy="5804463"/>
          </a:xfrm>
          <a:prstGeom prst="rect">
            <a:avLst/>
          </a:prstGeom>
        </p:spPr>
      </p:pic>
      <p:sp>
        <p:nvSpPr>
          <p:cNvPr id="2" name="Google Shape;290;p7">
            <a:extLst>
              <a:ext uri="{FF2B5EF4-FFF2-40B4-BE49-F238E27FC236}">
                <a16:creationId xmlns="" xmlns:a16="http://schemas.microsoft.com/office/drawing/2014/main" id="{271B6753-F31C-4A20-8DE2-32985CD964D7}"/>
              </a:ext>
            </a:extLst>
          </p:cNvPr>
          <p:cNvSpPr txBox="1"/>
          <p:nvPr/>
        </p:nvSpPr>
        <p:spPr>
          <a:xfrm>
            <a:off x="3681171" y="1991923"/>
            <a:ext cx="5455657"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4400"/>
              <a:buFont typeface="Times New Roman"/>
              <a:buNone/>
            </a:pPr>
            <a:r>
              <a:rPr lang="en-US" sz="6000" b="1" dirty="0">
                <a:ln w="22225">
                  <a:solidFill>
                    <a:schemeClr val="accent2"/>
                  </a:solidFill>
                  <a:prstDash val="solid"/>
                </a:ln>
                <a:solidFill>
                  <a:schemeClr val="accent2">
                    <a:lumMod val="40000"/>
                    <a:lumOff val="60000"/>
                  </a:schemeClr>
                </a:solidFill>
                <a:latin typeface="Times New Roman"/>
                <a:ea typeface="Times New Roman"/>
                <a:cs typeface="Times New Roman"/>
                <a:sym typeface="Times New Roman"/>
              </a:rPr>
              <a:t>DẶN DÒ</a:t>
            </a:r>
            <a:endParaRPr lang="en-US" sz="5400" b="1" dirty="0">
              <a:ln w="22225">
                <a:solidFill>
                  <a:schemeClr val="accent2"/>
                </a:solidFill>
                <a:prstDash val="solid"/>
              </a:ln>
              <a:solidFill>
                <a:schemeClr val="accent2">
                  <a:lumMod val="40000"/>
                  <a:lumOff val="60000"/>
                </a:schemeClr>
              </a:solidFill>
              <a:latin typeface="Times New Roman"/>
              <a:ea typeface="Times New Roman"/>
              <a:cs typeface="Times New Roman"/>
              <a:sym typeface="Times New Roman"/>
            </a:endParaRPr>
          </a:p>
        </p:txBody>
      </p:sp>
      <p:pic>
        <p:nvPicPr>
          <p:cNvPr id="4" name="Picture 4">
            <a:extLst>
              <a:ext uri="{FF2B5EF4-FFF2-40B4-BE49-F238E27FC236}">
                <a16:creationId xmlns="" xmlns:a16="http://schemas.microsoft.com/office/drawing/2014/main" id="{FF5F2D25-62A7-45FE-9A0A-045C359690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65439">
            <a:off x="833474" y="4683561"/>
            <a:ext cx="3151436" cy="1518419"/>
          </a:xfrm>
          <a:prstGeom prst="rect">
            <a:avLst/>
          </a:prstGeom>
        </p:spPr>
      </p:pic>
    </p:spTree>
    <p:extLst>
      <p:ext uri="{BB962C8B-B14F-4D97-AF65-F5344CB8AC3E}">
        <p14:creationId xmlns:p14="http://schemas.microsoft.com/office/powerpoint/2010/main" val="700687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971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87"/>
        <p:cNvGrpSpPr/>
        <p:nvPr/>
      </p:nvGrpSpPr>
      <p:grpSpPr>
        <a:xfrm>
          <a:off x="0" y="0"/>
          <a:ext cx="0" cy="0"/>
          <a:chOff x="0" y="0"/>
          <a:chExt cx="0" cy="0"/>
        </a:xfrm>
      </p:grpSpPr>
      <p:sp>
        <p:nvSpPr>
          <p:cNvPr id="189" name="Google Shape;189;p2"/>
          <p:cNvSpPr txBox="1"/>
          <p:nvPr/>
        </p:nvSpPr>
        <p:spPr>
          <a:xfrm>
            <a:off x="4171578" y="2699447"/>
            <a:ext cx="3563071"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i="0" u="none" strike="noStrike" cap="none" dirty="0">
                <a:solidFill>
                  <a:schemeClr val="dk1"/>
                </a:solidFill>
                <a:latin typeface="Arial"/>
                <a:ea typeface="Arial"/>
                <a:cs typeface="Arial"/>
                <a:sym typeface="Arial"/>
              </a:rPr>
              <a:t>KHỞI ĐỘNG</a:t>
            </a:r>
            <a:endParaRPr sz="4400" b="1" i="0" u="none" strike="noStrike" cap="none" dirty="0">
              <a:solidFill>
                <a:schemeClr val="dk1"/>
              </a:solidFill>
              <a:latin typeface="Arial"/>
              <a:ea typeface="Arial"/>
              <a:cs typeface="Arial"/>
              <a:sym typeface="Arial"/>
            </a:endParaRPr>
          </a:p>
        </p:txBody>
      </p:sp>
      <p:sp>
        <p:nvSpPr>
          <p:cNvPr id="2" name="Rectangle 1">
            <a:extLst>
              <a:ext uri="{FF2B5EF4-FFF2-40B4-BE49-F238E27FC236}">
                <a16:creationId xmlns="" xmlns:a16="http://schemas.microsoft.com/office/drawing/2014/main" id="{103E6A09-81DB-4DEF-8A47-72A8365B738D}"/>
              </a:ext>
            </a:extLst>
          </p:cNvPr>
          <p:cNvSpPr/>
          <p:nvPr/>
        </p:nvSpPr>
        <p:spPr>
          <a:xfrm>
            <a:off x="3134878" y="3614565"/>
            <a:ext cx="5636479" cy="769441"/>
          </a:xfrm>
          <a:prstGeom prst="rect">
            <a:avLst/>
          </a:prstGeom>
          <a:noFill/>
        </p:spPr>
        <p:txBody>
          <a:bodyPr wrap="none" lIns="91440" tIns="45720" rIns="91440" bIns="45720">
            <a:spAutoFit/>
          </a:bodyPr>
          <a:lstStyle/>
          <a:p>
            <a:pPr algn="ctr"/>
            <a:r>
              <a:rPr lang="en-US" sz="4400" b="1" cap="none" spc="0"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Vượt</a:t>
            </a:r>
            <a:r>
              <a:rPr lang="en-US" sz="4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qua </a:t>
            </a:r>
            <a:r>
              <a:rPr lang="en-US" sz="4400" b="1" cap="none" spc="0"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thử</a:t>
            </a:r>
            <a:r>
              <a:rPr lang="en-US" sz="4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4400" b="1" cap="none" spc="0"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thách</a:t>
            </a:r>
            <a:r>
              <a:rPr lang="en-US" sz="4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endPar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fade">
                                      <p:cBhvr>
                                        <p:cTn id="7" dur="8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779929" y="1435031"/>
            <a:ext cx="10434918" cy="2923877"/>
          </a:xfrm>
          <a:prstGeom prst="rect">
            <a:avLst/>
          </a:prstGeom>
        </p:spPr>
        <p:txBody>
          <a:bodyPr wrap="square">
            <a:spAutoFit/>
          </a:bodyPr>
          <a:lstStyle/>
          <a:p>
            <a:pPr algn="just">
              <a:lnSpc>
                <a:spcPct val="115000"/>
              </a:lnSpc>
            </a:pPr>
            <a:r>
              <a:rPr lang="nl-NL" sz="3200" dirty="0">
                <a:latin typeface="Times New Roman" panose="02020603050405020304" pitchFamily="18" charset="0"/>
                <a:ea typeface="Times New Roman" panose="02020603050405020304" pitchFamily="18" charset="0"/>
              </a:rPr>
              <a:t>Đại diện các nhóm nêu tình huống bất kì liên quan đến phép nhân trong pham vi 100 000. Sau đó yêu cầu các nhóm giơ bảng, nhóm nào giờ nhanh được quyền trả lời câu hỏi nhóm bạn đặt ra. Nhóm nào có nhiều tình huống hay, phép tính đúng thì thắng cuộc.</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26742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83"/>
        <p:cNvGrpSpPr/>
        <p:nvPr/>
      </p:nvGrpSpPr>
      <p:grpSpPr>
        <a:xfrm>
          <a:off x="0" y="0"/>
          <a:ext cx="0" cy="0"/>
          <a:chOff x="0" y="0"/>
          <a:chExt cx="0" cy="0"/>
        </a:xfrm>
      </p:grpSpPr>
      <p:sp>
        <p:nvSpPr>
          <p:cNvPr id="11" name="Google Shape;290;p7"/>
          <p:cNvSpPr txBox="1"/>
          <p:nvPr/>
        </p:nvSpPr>
        <p:spPr>
          <a:xfrm>
            <a:off x="2978338" y="2343824"/>
            <a:ext cx="8855721"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4400"/>
              <a:buFont typeface="Times New Roman"/>
              <a:buNone/>
            </a:pPr>
            <a:r>
              <a:rPr lang="en-US" sz="4400" b="1" dirty="0">
                <a:ln w="22225">
                  <a:noFill/>
                  <a:prstDash val="solid"/>
                </a:ln>
                <a:solidFill>
                  <a:srgbClr val="FFFF00"/>
                </a:solidFill>
                <a:latin typeface="Times New Roman"/>
                <a:ea typeface="Times New Roman"/>
                <a:cs typeface="Times New Roman"/>
                <a:sym typeface="Times New Roman"/>
              </a:rPr>
              <a:t>LUYỆN TẬP THỰC HÀNH</a:t>
            </a:r>
            <a:endParaRPr lang="en-US" sz="4000" b="1" dirty="0">
              <a:ln w="22225">
                <a:noFill/>
                <a:prstDash val="solid"/>
              </a:ln>
              <a:solidFill>
                <a:srgbClr val="FFFF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 xmlns:a16="http://schemas.microsoft.com/office/drawing/2014/main" id="{73853290-4122-47AE-B2FD-562EA6673429}"/>
              </a:ext>
            </a:extLst>
          </p:cNvPr>
          <p:cNvGrpSpPr/>
          <p:nvPr/>
        </p:nvGrpSpPr>
        <p:grpSpPr>
          <a:xfrm>
            <a:off x="1634975" y="371775"/>
            <a:ext cx="3173242" cy="799110"/>
            <a:chOff x="1208564" y="356727"/>
            <a:chExt cx="1544490" cy="722212"/>
          </a:xfrm>
        </p:grpSpPr>
        <p:sp>
          <p:nvSpPr>
            <p:cNvPr id="30" name="Flowchart: Alternate Process 29">
              <a:extLst>
                <a:ext uri="{FF2B5EF4-FFF2-40B4-BE49-F238E27FC236}">
                  <a16:creationId xmlns="" xmlns:a16="http://schemas.microsoft.com/office/drawing/2014/main" id="{C5DBA62F-CE60-4260-A8B4-5B8A7E64087A}"/>
                </a:ext>
              </a:extLst>
            </p:cNvPr>
            <p:cNvSpPr/>
            <p:nvPr/>
          </p:nvSpPr>
          <p:spPr>
            <a:xfrm>
              <a:off x="1469616" y="439173"/>
              <a:ext cx="1283438" cy="590566"/>
            </a:xfrm>
            <a:prstGeom prst="flowChartAlternateProcess">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Tính</a:t>
              </a:r>
              <a:r>
                <a:rPr lang="en-US" sz="2600" b="1" dirty="0">
                  <a:latin typeface="Arial" panose="020B0604020202020204" pitchFamily="34" charset="0"/>
                  <a:cs typeface="Arial" panose="020B0604020202020204" pitchFamily="34" charset="0"/>
                </a:rPr>
                <a:t> </a:t>
              </a:r>
              <a:r>
                <a:rPr lang="en-US" sz="2600" b="1" dirty="0" smtClean="0">
                  <a:latin typeface="Arial" panose="020B0604020202020204" pitchFamily="34" charset="0"/>
                  <a:cs typeface="Arial" panose="020B0604020202020204" pitchFamily="34" charset="0"/>
                </a:rPr>
                <a:t>: </a:t>
              </a:r>
              <a:endParaRPr lang="en-US" sz="2600" b="1" dirty="0">
                <a:latin typeface="Arial" panose="020B0604020202020204" pitchFamily="34" charset="0"/>
                <a:cs typeface="Arial" panose="020B0604020202020204" pitchFamily="34" charset="0"/>
              </a:endParaRPr>
            </a:p>
          </p:txBody>
        </p:sp>
        <p:sp>
          <p:nvSpPr>
            <p:cNvPr id="39" name="Oval 38">
              <a:extLst>
                <a:ext uri="{FF2B5EF4-FFF2-40B4-BE49-F238E27FC236}">
                  <a16:creationId xmlns="" xmlns:a16="http://schemas.microsoft.com/office/drawing/2014/main" id="{13DA4886-3934-4262-980C-ED07B4FFEFA6}"/>
                </a:ext>
              </a:extLst>
            </p:cNvPr>
            <p:cNvSpPr/>
            <p:nvPr/>
          </p:nvSpPr>
          <p:spPr>
            <a:xfrm>
              <a:off x="1208564" y="356727"/>
              <a:ext cx="409186" cy="722212"/>
            </a:xfrm>
            <a:prstGeom prst="ellipse">
              <a:avLst/>
            </a:prstGeom>
            <a:ln/>
            <a:scene3d>
              <a:camera prst="perspectiveFront"/>
              <a:lightRig rig="threePt" dir="t"/>
            </a:scene3d>
            <a:sp3d>
              <a:bevelT w="139700" h="139700" prst="divo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1</a:t>
              </a:r>
            </a:p>
          </p:txBody>
        </p:sp>
      </p:grpSp>
      <p:grpSp>
        <p:nvGrpSpPr>
          <p:cNvPr id="42" name="Group 41">
            <a:extLst>
              <a:ext uri="{FF2B5EF4-FFF2-40B4-BE49-F238E27FC236}">
                <a16:creationId xmlns="" xmlns:a16="http://schemas.microsoft.com/office/drawing/2014/main" id="{B4D4C585-0E62-41AC-9F1F-7E92E95DB035}"/>
              </a:ext>
            </a:extLst>
          </p:cNvPr>
          <p:cNvGrpSpPr/>
          <p:nvPr/>
        </p:nvGrpSpPr>
        <p:grpSpPr>
          <a:xfrm>
            <a:off x="603778" y="1087627"/>
            <a:ext cx="3395144" cy="2190337"/>
            <a:chOff x="851825" y="1218247"/>
            <a:chExt cx="3036398" cy="2190337"/>
          </a:xfrm>
        </p:grpSpPr>
        <p:sp>
          <p:nvSpPr>
            <p:cNvPr id="44" name="Rounded Rectangle 36">
              <a:extLst>
                <a:ext uri="{FF2B5EF4-FFF2-40B4-BE49-F238E27FC236}">
                  <a16:creationId xmlns="" xmlns:a16="http://schemas.microsoft.com/office/drawing/2014/main" id="{5612BC15-0B31-40B9-98B9-7AF299A33BED}"/>
                </a:ext>
              </a:extLst>
            </p:cNvPr>
            <p:cNvSpPr/>
            <p:nvPr/>
          </p:nvSpPr>
          <p:spPr>
            <a:xfrm>
              <a:off x="1306041" y="1547700"/>
              <a:ext cx="2582182" cy="1860884"/>
            </a:xfrm>
            <a:prstGeom prst="roundRect">
              <a:avLst/>
            </a:prstGeom>
            <a:pattFill prst="pct40">
              <a:fgClr>
                <a:srgbClr val="00FF00"/>
              </a:fgClr>
              <a:bgClr>
                <a:schemeClr val="bg1"/>
              </a:bgClr>
            </a:patt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45" name="Picture 44">
              <a:extLst>
                <a:ext uri="{FF2B5EF4-FFF2-40B4-BE49-F238E27FC236}">
                  <a16:creationId xmlns="" xmlns:a16="http://schemas.microsoft.com/office/drawing/2014/main" id="{D92C7AC4-0C66-4BFF-A6FA-56F72494CC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51825" y="1218247"/>
              <a:ext cx="908427" cy="961542"/>
            </a:xfrm>
            <a:prstGeom prst="rect">
              <a:avLst/>
            </a:prstGeom>
          </p:spPr>
        </p:pic>
      </p:grpSp>
      <p:grpSp>
        <p:nvGrpSpPr>
          <p:cNvPr id="47" name="Group 46">
            <a:extLst>
              <a:ext uri="{FF2B5EF4-FFF2-40B4-BE49-F238E27FC236}">
                <a16:creationId xmlns="" xmlns:a16="http://schemas.microsoft.com/office/drawing/2014/main" id="{50BD2EFD-C55F-4C08-887E-1764FF65D8B1}"/>
              </a:ext>
            </a:extLst>
          </p:cNvPr>
          <p:cNvGrpSpPr/>
          <p:nvPr/>
        </p:nvGrpSpPr>
        <p:grpSpPr>
          <a:xfrm>
            <a:off x="5889254" y="1027951"/>
            <a:ext cx="3267891" cy="2443467"/>
            <a:chOff x="4559499" y="736014"/>
            <a:chExt cx="3267891" cy="2443467"/>
          </a:xfrm>
        </p:grpSpPr>
        <p:sp>
          <p:nvSpPr>
            <p:cNvPr id="49" name="Rounded Rectangle 33">
              <a:extLst>
                <a:ext uri="{FF2B5EF4-FFF2-40B4-BE49-F238E27FC236}">
                  <a16:creationId xmlns="" xmlns:a16="http://schemas.microsoft.com/office/drawing/2014/main" id="{ED92BB9B-8621-4222-8E59-97A67C65C687}"/>
                </a:ext>
              </a:extLst>
            </p:cNvPr>
            <p:cNvSpPr/>
            <p:nvPr/>
          </p:nvSpPr>
          <p:spPr>
            <a:xfrm>
              <a:off x="5114326" y="1318597"/>
              <a:ext cx="2713064" cy="1860884"/>
            </a:xfrm>
            <a:prstGeom prst="roundRect">
              <a:avLst/>
            </a:prstGeom>
            <a:pattFill prst="pct40">
              <a:fgClr>
                <a:schemeClr val="accent6">
                  <a:lumMod val="60000"/>
                  <a:lumOff val="40000"/>
                </a:schemeClr>
              </a:fgClr>
              <a:bgClr>
                <a:schemeClr val="bg1"/>
              </a:bgClr>
            </a:patt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50" name="Picture 49">
              <a:extLst>
                <a:ext uri="{FF2B5EF4-FFF2-40B4-BE49-F238E27FC236}">
                  <a16:creationId xmlns="" xmlns:a16="http://schemas.microsoft.com/office/drawing/2014/main" id="{54DD545E-4E82-4A6E-ABDB-05A0C21936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9499" y="736014"/>
              <a:ext cx="1085039" cy="1127112"/>
            </a:xfrm>
            <a:prstGeom prst="rect">
              <a:avLst/>
            </a:prstGeom>
          </p:spPr>
        </p:pic>
      </p:grpSp>
      <p:grpSp>
        <p:nvGrpSpPr>
          <p:cNvPr id="52" name="Group 51">
            <a:extLst>
              <a:ext uri="{FF2B5EF4-FFF2-40B4-BE49-F238E27FC236}">
                <a16:creationId xmlns="" xmlns:a16="http://schemas.microsoft.com/office/drawing/2014/main" id="{B3B30306-C7EE-488B-9D12-E916622CDEFD}"/>
              </a:ext>
            </a:extLst>
          </p:cNvPr>
          <p:cNvGrpSpPr/>
          <p:nvPr/>
        </p:nvGrpSpPr>
        <p:grpSpPr>
          <a:xfrm>
            <a:off x="8321339" y="3619331"/>
            <a:ext cx="3205805" cy="2324768"/>
            <a:chOff x="8388403" y="931473"/>
            <a:chExt cx="3205805" cy="2324768"/>
          </a:xfrm>
        </p:grpSpPr>
        <p:sp>
          <p:nvSpPr>
            <p:cNvPr id="54" name="Rounded Rectangle 30">
              <a:extLst>
                <a:ext uri="{FF2B5EF4-FFF2-40B4-BE49-F238E27FC236}">
                  <a16:creationId xmlns="" xmlns:a16="http://schemas.microsoft.com/office/drawing/2014/main" id="{3B36830E-5116-4A75-A041-7D11C6034159}"/>
                </a:ext>
              </a:extLst>
            </p:cNvPr>
            <p:cNvSpPr/>
            <p:nvPr/>
          </p:nvSpPr>
          <p:spPr>
            <a:xfrm>
              <a:off x="8592420" y="1395357"/>
              <a:ext cx="3001788" cy="186088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55" name="Picture 54">
              <a:extLst>
                <a:ext uri="{FF2B5EF4-FFF2-40B4-BE49-F238E27FC236}">
                  <a16:creationId xmlns="" xmlns:a16="http://schemas.microsoft.com/office/drawing/2014/main" id="{EF11E4E0-7C41-4BED-B78F-5712641FF4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388403" y="931473"/>
              <a:ext cx="835806" cy="1174298"/>
            </a:xfrm>
            <a:prstGeom prst="rect">
              <a:avLst/>
            </a:prstGeom>
          </p:spPr>
        </p:pic>
      </p:grpSp>
      <p:grpSp>
        <p:nvGrpSpPr>
          <p:cNvPr id="26" name="Group 25"/>
          <p:cNvGrpSpPr/>
          <p:nvPr/>
        </p:nvGrpSpPr>
        <p:grpSpPr>
          <a:xfrm>
            <a:off x="1836842" y="1607215"/>
            <a:ext cx="1282876" cy="1505581"/>
            <a:chOff x="1851862" y="4743334"/>
            <a:chExt cx="960118" cy="1505581"/>
          </a:xfrm>
        </p:grpSpPr>
        <p:sp>
          <p:nvSpPr>
            <p:cNvPr id="27" name="TextBox 26"/>
            <p:cNvSpPr txBox="1"/>
            <p:nvPr/>
          </p:nvSpPr>
          <p:spPr>
            <a:xfrm>
              <a:off x="2179148" y="5173999"/>
              <a:ext cx="611065" cy="553357"/>
            </a:xfrm>
            <a:prstGeom prst="rect">
              <a:avLst/>
            </a:prstGeom>
            <a:noFill/>
          </p:spPr>
          <p:txBody>
            <a:bodyPr wrap="none" rtlCol="0">
              <a:spAutoFit/>
            </a:bodyPr>
            <a:lstStyle/>
            <a:p>
              <a:r>
                <a:rPr lang="en-US" sz="2996" b="1" dirty="0" smtClean="0"/>
                <a:t>26</a:t>
              </a:r>
              <a:endParaRPr lang="en-US" sz="2996" b="1" dirty="0"/>
            </a:p>
          </p:txBody>
        </p:sp>
        <p:sp>
          <p:nvSpPr>
            <p:cNvPr id="29" name="TextBox 28"/>
            <p:cNvSpPr txBox="1"/>
            <p:nvPr/>
          </p:nvSpPr>
          <p:spPr>
            <a:xfrm>
              <a:off x="1851862" y="5051306"/>
              <a:ext cx="397866" cy="553357"/>
            </a:xfrm>
            <a:prstGeom prst="rect">
              <a:avLst/>
            </a:prstGeom>
            <a:noFill/>
          </p:spPr>
          <p:txBody>
            <a:bodyPr wrap="none" rtlCol="0">
              <a:spAutoFit/>
            </a:bodyPr>
            <a:lstStyle/>
            <a:p>
              <a:r>
                <a:rPr lang="en-US" sz="2996" b="1" dirty="0"/>
                <a:t>x</a:t>
              </a:r>
            </a:p>
          </p:txBody>
        </p:sp>
        <p:cxnSp>
          <p:nvCxnSpPr>
            <p:cNvPr id="31" name="Straight Connector 30"/>
            <p:cNvCxnSpPr/>
            <p:nvPr/>
          </p:nvCxnSpPr>
          <p:spPr>
            <a:xfrm>
              <a:off x="2190024" y="5705007"/>
              <a:ext cx="456115" cy="0"/>
            </a:xfrm>
            <a:prstGeom prst="line">
              <a:avLst/>
            </a:prstGeom>
            <a:ln w="57150">
              <a:solidFill>
                <a:schemeClr val="tx1"/>
              </a:solidFill>
            </a:ln>
          </p:spPr>
          <p:style>
            <a:lnRef idx="2">
              <a:schemeClr val="dk1"/>
            </a:lnRef>
            <a:fillRef idx="0">
              <a:schemeClr val="dk1"/>
            </a:fillRef>
            <a:effectRef idx="1">
              <a:schemeClr val="dk1"/>
            </a:effectRef>
            <a:fontRef idx="minor">
              <a:schemeClr val="tx1"/>
            </a:fontRef>
          </p:style>
        </p:cxnSp>
        <p:sp>
          <p:nvSpPr>
            <p:cNvPr id="32" name="TextBox 31"/>
            <p:cNvSpPr txBox="1"/>
            <p:nvPr/>
          </p:nvSpPr>
          <p:spPr>
            <a:xfrm>
              <a:off x="2200915" y="4743334"/>
              <a:ext cx="611065" cy="553357"/>
            </a:xfrm>
            <a:prstGeom prst="rect">
              <a:avLst/>
            </a:prstGeom>
            <a:noFill/>
          </p:spPr>
          <p:txBody>
            <a:bodyPr wrap="none" rtlCol="0">
              <a:spAutoFit/>
            </a:bodyPr>
            <a:lstStyle/>
            <a:p>
              <a:r>
                <a:rPr lang="en-US" sz="2996" b="1" dirty="0" smtClean="0"/>
                <a:t>37</a:t>
              </a:r>
              <a:endParaRPr lang="en-US" sz="2996" b="1" dirty="0"/>
            </a:p>
          </p:txBody>
        </p:sp>
        <p:sp>
          <p:nvSpPr>
            <p:cNvPr id="33" name="TextBox 32"/>
            <p:cNvSpPr txBox="1"/>
            <p:nvPr/>
          </p:nvSpPr>
          <p:spPr>
            <a:xfrm>
              <a:off x="2014052" y="5695558"/>
              <a:ext cx="797928" cy="553357"/>
            </a:xfrm>
            <a:prstGeom prst="rect">
              <a:avLst/>
            </a:prstGeom>
            <a:noFill/>
          </p:spPr>
          <p:txBody>
            <a:bodyPr wrap="square" rtlCol="0">
              <a:spAutoFit/>
            </a:bodyPr>
            <a:lstStyle/>
            <a:p>
              <a:r>
                <a:rPr lang="en-US" sz="2996" b="1" dirty="0">
                  <a:solidFill>
                    <a:srgbClr val="FF0000"/>
                  </a:solidFill>
                </a:rPr>
                <a:t> </a:t>
              </a:r>
              <a:r>
                <a:rPr lang="en-US" sz="2996" b="1" dirty="0" smtClean="0">
                  <a:solidFill>
                    <a:srgbClr val="FF0000"/>
                  </a:solidFill>
                </a:rPr>
                <a:t>962</a:t>
              </a:r>
              <a:endParaRPr lang="en-US" sz="2996" b="1" dirty="0">
                <a:solidFill>
                  <a:srgbClr val="FF0000"/>
                </a:solidFill>
              </a:endParaRPr>
            </a:p>
          </p:txBody>
        </p:sp>
      </p:grpSp>
      <p:grpSp>
        <p:nvGrpSpPr>
          <p:cNvPr id="35" name="Group 34">
            <a:extLst>
              <a:ext uri="{FF2B5EF4-FFF2-40B4-BE49-F238E27FC236}">
                <a16:creationId xmlns="" xmlns:a16="http://schemas.microsoft.com/office/drawing/2014/main" id="{B3B30306-C7EE-488B-9D12-E916622CDEFD}"/>
              </a:ext>
            </a:extLst>
          </p:cNvPr>
          <p:cNvGrpSpPr/>
          <p:nvPr/>
        </p:nvGrpSpPr>
        <p:grpSpPr>
          <a:xfrm>
            <a:off x="2055323" y="3607417"/>
            <a:ext cx="3205805" cy="2324768"/>
            <a:chOff x="8388403" y="931473"/>
            <a:chExt cx="3205805" cy="2324768"/>
          </a:xfrm>
        </p:grpSpPr>
        <p:sp>
          <p:nvSpPr>
            <p:cNvPr id="37" name="Rounded Rectangle 30">
              <a:extLst>
                <a:ext uri="{FF2B5EF4-FFF2-40B4-BE49-F238E27FC236}">
                  <a16:creationId xmlns="" xmlns:a16="http://schemas.microsoft.com/office/drawing/2014/main" id="{3B36830E-5116-4A75-A041-7D11C6034159}"/>
                </a:ext>
              </a:extLst>
            </p:cNvPr>
            <p:cNvSpPr/>
            <p:nvPr/>
          </p:nvSpPr>
          <p:spPr>
            <a:xfrm>
              <a:off x="8592420" y="1395357"/>
              <a:ext cx="3001788" cy="186088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38" name="Picture 37">
              <a:extLst>
                <a:ext uri="{FF2B5EF4-FFF2-40B4-BE49-F238E27FC236}">
                  <a16:creationId xmlns="" xmlns:a16="http://schemas.microsoft.com/office/drawing/2014/main" id="{EF11E4E0-7C41-4BED-B78F-5712641FF4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388403" y="931473"/>
              <a:ext cx="835806" cy="1174298"/>
            </a:xfrm>
            <a:prstGeom prst="rect">
              <a:avLst/>
            </a:prstGeom>
          </p:spPr>
        </p:pic>
      </p:grpSp>
      <p:grpSp>
        <p:nvGrpSpPr>
          <p:cNvPr id="40" name="Group 39"/>
          <p:cNvGrpSpPr/>
          <p:nvPr/>
        </p:nvGrpSpPr>
        <p:grpSpPr>
          <a:xfrm>
            <a:off x="7167847" y="1715753"/>
            <a:ext cx="1282876" cy="1505581"/>
            <a:chOff x="1851862" y="4743334"/>
            <a:chExt cx="960118" cy="1505581"/>
          </a:xfrm>
        </p:grpSpPr>
        <p:sp>
          <p:nvSpPr>
            <p:cNvPr id="56" name="TextBox 55"/>
            <p:cNvSpPr txBox="1"/>
            <p:nvPr/>
          </p:nvSpPr>
          <p:spPr>
            <a:xfrm>
              <a:off x="2179148" y="5173999"/>
              <a:ext cx="457328" cy="553357"/>
            </a:xfrm>
            <a:prstGeom prst="rect">
              <a:avLst/>
            </a:prstGeom>
            <a:noFill/>
          </p:spPr>
          <p:txBody>
            <a:bodyPr wrap="none" rtlCol="0">
              <a:spAutoFit/>
            </a:bodyPr>
            <a:lstStyle/>
            <a:p>
              <a:r>
                <a:rPr lang="en-US" sz="2996" b="1" dirty="0" smtClean="0"/>
                <a:t>49</a:t>
              </a:r>
              <a:endParaRPr lang="en-US" sz="2996" b="1" dirty="0"/>
            </a:p>
          </p:txBody>
        </p:sp>
        <p:sp>
          <p:nvSpPr>
            <p:cNvPr id="57" name="TextBox 56"/>
            <p:cNvSpPr txBox="1"/>
            <p:nvPr/>
          </p:nvSpPr>
          <p:spPr>
            <a:xfrm>
              <a:off x="1851862" y="5051306"/>
              <a:ext cx="397866" cy="553357"/>
            </a:xfrm>
            <a:prstGeom prst="rect">
              <a:avLst/>
            </a:prstGeom>
            <a:noFill/>
          </p:spPr>
          <p:txBody>
            <a:bodyPr wrap="none" rtlCol="0">
              <a:spAutoFit/>
            </a:bodyPr>
            <a:lstStyle/>
            <a:p>
              <a:r>
                <a:rPr lang="en-US" sz="2996" b="1" dirty="0"/>
                <a:t>x</a:t>
              </a:r>
            </a:p>
          </p:txBody>
        </p:sp>
        <p:cxnSp>
          <p:nvCxnSpPr>
            <p:cNvPr id="64" name="Straight Connector 63"/>
            <p:cNvCxnSpPr/>
            <p:nvPr/>
          </p:nvCxnSpPr>
          <p:spPr>
            <a:xfrm>
              <a:off x="2190024" y="5705007"/>
              <a:ext cx="456115" cy="0"/>
            </a:xfrm>
            <a:prstGeom prst="line">
              <a:avLst/>
            </a:prstGeom>
            <a:ln w="57150">
              <a:solidFill>
                <a:schemeClr val="tx1"/>
              </a:solidFill>
            </a:ln>
          </p:spPr>
          <p:style>
            <a:lnRef idx="2">
              <a:schemeClr val="dk1"/>
            </a:lnRef>
            <a:fillRef idx="0">
              <a:schemeClr val="dk1"/>
            </a:fillRef>
            <a:effectRef idx="1">
              <a:schemeClr val="dk1"/>
            </a:effectRef>
            <a:fontRef idx="minor">
              <a:schemeClr val="tx1"/>
            </a:fontRef>
          </p:style>
        </p:cxnSp>
        <p:sp>
          <p:nvSpPr>
            <p:cNvPr id="65" name="TextBox 64"/>
            <p:cNvSpPr txBox="1"/>
            <p:nvPr/>
          </p:nvSpPr>
          <p:spPr>
            <a:xfrm>
              <a:off x="2200915" y="4743334"/>
              <a:ext cx="457328" cy="553357"/>
            </a:xfrm>
            <a:prstGeom prst="rect">
              <a:avLst/>
            </a:prstGeom>
            <a:noFill/>
          </p:spPr>
          <p:txBody>
            <a:bodyPr wrap="none" rtlCol="0">
              <a:spAutoFit/>
            </a:bodyPr>
            <a:lstStyle/>
            <a:p>
              <a:r>
                <a:rPr lang="en-US" sz="2996" b="1" dirty="0" smtClean="0"/>
                <a:t>82</a:t>
              </a:r>
              <a:endParaRPr lang="en-US" sz="2996" b="1" dirty="0"/>
            </a:p>
          </p:txBody>
        </p:sp>
        <p:sp>
          <p:nvSpPr>
            <p:cNvPr id="66" name="TextBox 65"/>
            <p:cNvSpPr txBox="1"/>
            <p:nvPr/>
          </p:nvSpPr>
          <p:spPr>
            <a:xfrm>
              <a:off x="2014052" y="5695558"/>
              <a:ext cx="797928" cy="553357"/>
            </a:xfrm>
            <a:prstGeom prst="rect">
              <a:avLst/>
            </a:prstGeom>
            <a:noFill/>
          </p:spPr>
          <p:txBody>
            <a:bodyPr wrap="square" rtlCol="0">
              <a:spAutoFit/>
            </a:bodyPr>
            <a:lstStyle/>
            <a:p>
              <a:r>
                <a:rPr lang="en-US" sz="2996" b="1" dirty="0" smtClean="0">
                  <a:solidFill>
                    <a:srgbClr val="FF0000"/>
                  </a:solidFill>
                </a:rPr>
                <a:t>4018</a:t>
              </a:r>
              <a:endParaRPr lang="en-US" sz="2996" b="1" dirty="0">
                <a:solidFill>
                  <a:srgbClr val="FF0000"/>
                </a:solidFill>
              </a:endParaRPr>
            </a:p>
          </p:txBody>
        </p:sp>
      </p:grpSp>
      <p:grpSp>
        <p:nvGrpSpPr>
          <p:cNvPr id="67" name="Group 66"/>
          <p:cNvGrpSpPr/>
          <p:nvPr/>
        </p:nvGrpSpPr>
        <p:grpSpPr>
          <a:xfrm>
            <a:off x="2711476" y="4194566"/>
            <a:ext cx="1815353" cy="1570598"/>
            <a:chOff x="1691296" y="4743334"/>
            <a:chExt cx="1267538" cy="1570598"/>
          </a:xfrm>
        </p:grpSpPr>
        <p:sp>
          <p:nvSpPr>
            <p:cNvPr id="68" name="TextBox 67"/>
            <p:cNvSpPr txBox="1"/>
            <p:nvPr/>
          </p:nvSpPr>
          <p:spPr>
            <a:xfrm>
              <a:off x="2179148" y="5173999"/>
              <a:ext cx="611065" cy="553357"/>
            </a:xfrm>
            <a:prstGeom prst="rect">
              <a:avLst/>
            </a:prstGeom>
            <a:noFill/>
          </p:spPr>
          <p:txBody>
            <a:bodyPr wrap="none" rtlCol="0">
              <a:spAutoFit/>
            </a:bodyPr>
            <a:lstStyle/>
            <a:p>
              <a:r>
                <a:rPr lang="en-US" sz="2996" b="1" dirty="0" smtClean="0"/>
                <a:t>26</a:t>
              </a:r>
              <a:endParaRPr lang="en-US" sz="2996" b="1" dirty="0"/>
            </a:p>
          </p:txBody>
        </p:sp>
        <p:sp>
          <p:nvSpPr>
            <p:cNvPr id="69" name="TextBox 68"/>
            <p:cNvSpPr txBox="1"/>
            <p:nvPr/>
          </p:nvSpPr>
          <p:spPr>
            <a:xfrm>
              <a:off x="1851862" y="5051306"/>
              <a:ext cx="397866" cy="553357"/>
            </a:xfrm>
            <a:prstGeom prst="rect">
              <a:avLst/>
            </a:prstGeom>
            <a:noFill/>
          </p:spPr>
          <p:txBody>
            <a:bodyPr wrap="none" rtlCol="0">
              <a:spAutoFit/>
            </a:bodyPr>
            <a:lstStyle/>
            <a:p>
              <a:r>
                <a:rPr lang="en-US" sz="2996" b="1" dirty="0"/>
                <a:t>x</a:t>
              </a:r>
            </a:p>
          </p:txBody>
        </p:sp>
        <p:cxnSp>
          <p:nvCxnSpPr>
            <p:cNvPr id="70" name="Straight Connector 69"/>
            <p:cNvCxnSpPr/>
            <p:nvPr/>
          </p:nvCxnSpPr>
          <p:spPr>
            <a:xfrm>
              <a:off x="1816735" y="5681908"/>
              <a:ext cx="995246" cy="21680"/>
            </a:xfrm>
            <a:prstGeom prst="line">
              <a:avLst/>
            </a:prstGeom>
            <a:ln w="57150">
              <a:solidFill>
                <a:schemeClr val="tx1"/>
              </a:solidFill>
            </a:ln>
          </p:spPr>
          <p:style>
            <a:lnRef idx="2">
              <a:schemeClr val="dk1"/>
            </a:lnRef>
            <a:fillRef idx="0">
              <a:schemeClr val="dk1"/>
            </a:fillRef>
            <a:effectRef idx="1">
              <a:schemeClr val="dk1"/>
            </a:effectRef>
            <a:fontRef idx="minor">
              <a:schemeClr val="tx1"/>
            </a:fontRef>
          </p:style>
        </p:cxnSp>
        <p:sp>
          <p:nvSpPr>
            <p:cNvPr id="71" name="TextBox 70"/>
            <p:cNvSpPr txBox="1"/>
            <p:nvPr/>
          </p:nvSpPr>
          <p:spPr>
            <a:xfrm>
              <a:off x="2200915" y="4743334"/>
              <a:ext cx="611065" cy="553357"/>
            </a:xfrm>
            <a:prstGeom prst="rect">
              <a:avLst/>
            </a:prstGeom>
            <a:noFill/>
          </p:spPr>
          <p:txBody>
            <a:bodyPr wrap="none" rtlCol="0">
              <a:spAutoFit/>
            </a:bodyPr>
            <a:lstStyle/>
            <a:p>
              <a:r>
                <a:rPr lang="en-US" sz="2996" b="1" dirty="0" smtClean="0"/>
                <a:t>37</a:t>
              </a:r>
              <a:endParaRPr lang="en-US" sz="2996" b="1" dirty="0"/>
            </a:p>
          </p:txBody>
        </p:sp>
        <p:sp>
          <p:nvSpPr>
            <p:cNvPr id="72" name="TextBox 71"/>
            <p:cNvSpPr txBox="1"/>
            <p:nvPr/>
          </p:nvSpPr>
          <p:spPr>
            <a:xfrm>
              <a:off x="1691296" y="5760575"/>
              <a:ext cx="1267538" cy="553357"/>
            </a:xfrm>
            <a:prstGeom prst="rect">
              <a:avLst/>
            </a:prstGeom>
            <a:noFill/>
          </p:spPr>
          <p:txBody>
            <a:bodyPr wrap="square" rtlCol="0">
              <a:spAutoFit/>
            </a:bodyPr>
            <a:lstStyle/>
            <a:p>
              <a:pPr algn="ctr"/>
              <a:r>
                <a:rPr lang="en-US" sz="2996" b="1" dirty="0" smtClean="0">
                  <a:solidFill>
                    <a:srgbClr val="FF0000"/>
                  </a:solidFill>
                </a:rPr>
                <a:t>208046</a:t>
              </a:r>
              <a:endParaRPr lang="en-US" sz="2996" b="1" dirty="0">
                <a:solidFill>
                  <a:srgbClr val="FF0000"/>
                </a:solidFill>
              </a:endParaRPr>
            </a:p>
          </p:txBody>
        </p:sp>
      </p:grpSp>
      <p:grpSp>
        <p:nvGrpSpPr>
          <p:cNvPr id="73" name="Group 72"/>
          <p:cNvGrpSpPr/>
          <p:nvPr/>
        </p:nvGrpSpPr>
        <p:grpSpPr>
          <a:xfrm>
            <a:off x="9157145" y="4149118"/>
            <a:ext cx="1950126" cy="1641266"/>
            <a:chOff x="1851862" y="4743334"/>
            <a:chExt cx="1459495" cy="1641266"/>
          </a:xfrm>
        </p:grpSpPr>
        <p:sp>
          <p:nvSpPr>
            <p:cNvPr id="74" name="TextBox 73"/>
            <p:cNvSpPr txBox="1"/>
            <p:nvPr/>
          </p:nvSpPr>
          <p:spPr>
            <a:xfrm>
              <a:off x="2570164" y="5219446"/>
              <a:ext cx="457327" cy="553357"/>
            </a:xfrm>
            <a:prstGeom prst="rect">
              <a:avLst/>
            </a:prstGeom>
            <a:noFill/>
          </p:spPr>
          <p:txBody>
            <a:bodyPr wrap="none" rtlCol="0">
              <a:spAutoFit/>
            </a:bodyPr>
            <a:lstStyle/>
            <a:p>
              <a:r>
                <a:rPr lang="en-US" sz="2996" b="1" dirty="0" smtClean="0"/>
                <a:t>62</a:t>
              </a:r>
              <a:endParaRPr lang="en-US" sz="2996" b="1" dirty="0"/>
            </a:p>
          </p:txBody>
        </p:sp>
        <p:sp>
          <p:nvSpPr>
            <p:cNvPr id="75" name="TextBox 74"/>
            <p:cNvSpPr txBox="1"/>
            <p:nvPr/>
          </p:nvSpPr>
          <p:spPr>
            <a:xfrm>
              <a:off x="1851862" y="5051306"/>
              <a:ext cx="397866" cy="553357"/>
            </a:xfrm>
            <a:prstGeom prst="rect">
              <a:avLst/>
            </a:prstGeom>
            <a:noFill/>
          </p:spPr>
          <p:txBody>
            <a:bodyPr wrap="none" rtlCol="0">
              <a:spAutoFit/>
            </a:bodyPr>
            <a:lstStyle/>
            <a:p>
              <a:r>
                <a:rPr lang="en-US" sz="2996" b="1" dirty="0"/>
                <a:t>x</a:t>
              </a:r>
            </a:p>
          </p:txBody>
        </p:sp>
        <p:cxnSp>
          <p:nvCxnSpPr>
            <p:cNvPr id="76" name="Straight Connector 75"/>
            <p:cNvCxnSpPr/>
            <p:nvPr/>
          </p:nvCxnSpPr>
          <p:spPr>
            <a:xfrm>
              <a:off x="2200915" y="5718057"/>
              <a:ext cx="1110442" cy="9299"/>
            </a:xfrm>
            <a:prstGeom prst="line">
              <a:avLst/>
            </a:prstGeom>
            <a:ln w="57150">
              <a:solidFill>
                <a:schemeClr val="tx1"/>
              </a:solidFill>
            </a:ln>
          </p:spPr>
          <p:style>
            <a:lnRef idx="2">
              <a:schemeClr val="dk1"/>
            </a:lnRef>
            <a:fillRef idx="0">
              <a:schemeClr val="dk1"/>
            </a:fillRef>
            <a:effectRef idx="1">
              <a:schemeClr val="dk1"/>
            </a:effectRef>
            <a:fontRef idx="minor">
              <a:schemeClr val="tx1"/>
            </a:fontRef>
          </p:style>
        </p:cxnSp>
        <p:sp>
          <p:nvSpPr>
            <p:cNvPr id="77" name="TextBox 76"/>
            <p:cNvSpPr txBox="1"/>
            <p:nvPr/>
          </p:nvSpPr>
          <p:spPr>
            <a:xfrm>
              <a:off x="2200915" y="4743334"/>
              <a:ext cx="936009" cy="553357"/>
            </a:xfrm>
            <a:prstGeom prst="rect">
              <a:avLst/>
            </a:prstGeom>
            <a:noFill/>
          </p:spPr>
          <p:txBody>
            <a:bodyPr wrap="none" rtlCol="0">
              <a:spAutoFit/>
            </a:bodyPr>
            <a:lstStyle/>
            <a:p>
              <a:r>
                <a:rPr lang="en-US" sz="2996" b="1" dirty="0" smtClean="0"/>
                <a:t>11081</a:t>
              </a:r>
              <a:endParaRPr lang="en-US" sz="2996" b="1" dirty="0"/>
            </a:p>
          </p:txBody>
        </p:sp>
        <p:sp>
          <p:nvSpPr>
            <p:cNvPr id="78" name="TextBox 77"/>
            <p:cNvSpPr txBox="1"/>
            <p:nvPr/>
          </p:nvSpPr>
          <p:spPr>
            <a:xfrm>
              <a:off x="2063430" y="5831243"/>
              <a:ext cx="1247927" cy="553357"/>
            </a:xfrm>
            <a:prstGeom prst="rect">
              <a:avLst/>
            </a:prstGeom>
            <a:noFill/>
          </p:spPr>
          <p:txBody>
            <a:bodyPr wrap="square" rtlCol="0">
              <a:spAutoFit/>
            </a:bodyPr>
            <a:lstStyle/>
            <a:p>
              <a:pPr algn="ctr"/>
              <a:r>
                <a:rPr lang="en-US" sz="2996" b="1" dirty="0" smtClean="0">
                  <a:solidFill>
                    <a:srgbClr val="FF0000"/>
                  </a:solidFill>
                </a:rPr>
                <a:t>687022</a:t>
              </a:r>
              <a:endParaRPr lang="en-US" sz="2996" b="1" dirty="0">
                <a:solidFill>
                  <a:srgbClr val="FF0000"/>
                </a:solidFill>
              </a:endParaRPr>
            </a:p>
          </p:txBody>
        </p:sp>
      </p:grpSp>
    </p:spTree>
    <p:extLst>
      <p:ext uri="{BB962C8B-B14F-4D97-AF65-F5344CB8AC3E}">
        <p14:creationId xmlns:p14="http://schemas.microsoft.com/office/powerpoint/2010/main" val="1445766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 xmlns:a16="http://schemas.microsoft.com/office/drawing/2014/main" id="{73853290-4122-47AE-B2FD-562EA6673429}"/>
              </a:ext>
            </a:extLst>
          </p:cNvPr>
          <p:cNvGrpSpPr/>
          <p:nvPr/>
        </p:nvGrpSpPr>
        <p:grpSpPr>
          <a:xfrm>
            <a:off x="585968" y="406398"/>
            <a:ext cx="5566854" cy="799110"/>
            <a:chOff x="1208564" y="356727"/>
            <a:chExt cx="1181110" cy="722212"/>
          </a:xfrm>
        </p:grpSpPr>
        <p:sp>
          <p:nvSpPr>
            <p:cNvPr id="30" name="Flowchart: Alternate Process 29">
              <a:extLst>
                <a:ext uri="{FF2B5EF4-FFF2-40B4-BE49-F238E27FC236}">
                  <a16:creationId xmlns="" xmlns:a16="http://schemas.microsoft.com/office/drawing/2014/main" id="{C5DBA62F-CE60-4260-A8B4-5B8A7E64087A}"/>
                </a:ext>
              </a:extLst>
            </p:cNvPr>
            <p:cNvSpPr/>
            <p:nvPr/>
          </p:nvSpPr>
          <p:spPr>
            <a:xfrm>
              <a:off x="1469616" y="439173"/>
              <a:ext cx="920058" cy="612126"/>
            </a:xfrm>
            <a:prstGeom prst="flowChartAlternateProcess">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Đặt</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tính</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rồi</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tính</a:t>
              </a:r>
              <a:r>
                <a:rPr lang="en-US" sz="2600" b="1" dirty="0" smtClean="0">
                  <a:latin typeface="Arial" panose="020B0604020202020204" pitchFamily="34" charset="0"/>
                  <a:cs typeface="Arial" panose="020B0604020202020204" pitchFamily="34" charset="0"/>
                </a:rPr>
                <a:t>  </a:t>
              </a:r>
              <a:r>
                <a:rPr lang="en-US" sz="2600" b="1" dirty="0">
                  <a:latin typeface="Arial" panose="020B0604020202020204" pitchFamily="34" charset="0"/>
                  <a:cs typeface="Arial" panose="020B0604020202020204" pitchFamily="34" charset="0"/>
                </a:rPr>
                <a:t>: </a:t>
              </a:r>
            </a:p>
          </p:txBody>
        </p:sp>
        <p:sp>
          <p:nvSpPr>
            <p:cNvPr id="39" name="Oval 38">
              <a:extLst>
                <a:ext uri="{FF2B5EF4-FFF2-40B4-BE49-F238E27FC236}">
                  <a16:creationId xmlns="" xmlns:a16="http://schemas.microsoft.com/office/drawing/2014/main" id="{13DA4886-3934-4262-980C-ED07B4FFEFA6}"/>
                </a:ext>
              </a:extLst>
            </p:cNvPr>
            <p:cNvSpPr/>
            <p:nvPr/>
          </p:nvSpPr>
          <p:spPr>
            <a:xfrm>
              <a:off x="1208564" y="356727"/>
              <a:ext cx="409186" cy="722212"/>
            </a:xfrm>
            <a:prstGeom prst="ellipse">
              <a:avLst/>
            </a:prstGeom>
            <a:ln/>
            <a:scene3d>
              <a:camera prst="perspectiveFront"/>
              <a:lightRig rig="threePt" dir="t"/>
            </a:scene3d>
            <a:sp3d>
              <a:bevelT w="139700" h="139700" prst="divo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2</a:t>
              </a:r>
            </a:p>
          </p:txBody>
        </p:sp>
      </p:grpSp>
      <p:grpSp>
        <p:nvGrpSpPr>
          <p:cNvPr id="64" name="Group 63">
            <a:extLst>
              <a:ext uri="{FF2B5EF4-FFF2-40B4-BE49-F238E27FC236}">
                <a16:creationId xmlns="" xmlns:a16="http://schemas.microsoft.com/office/drawing/2014/main" id="{C4961496-2E47-4E56-B7BD-B760CBF9B486}"/>
              </a:ext>
            </a:extLst>
          </p:cNvPr>
          <p:cNvGrpSpPr/>
          <p:nvPr/>
        </p:nvGrpSpPr>
        <p:grpSpPr>
          <a:xfrm>
            <a:off x="1190666" y="1249850"/>
            <a:ext cx="3933105" cy="2417450"/>
            <a:chOff x="3539175" y="3702568"/>
            <a:chExt cx="3595581" cy="2417450"/>
          </a:xfrm>
          <a:pattFill prst="pct5">
            <a:fgClr>
              <a:schemeClr val="accent2">
                <a:lumMod val="40000"/>
                <a:lumOff val="60000"/>
              </a:schemeClr>
            </a:fgClr>
            <a:bgClr>
              <a:schemeClr val="accent4">
                <a:lumMod val="60000"/>
                <a:lumOff val="40000"/>
              </a:schemeClr>
            </a:bgClr>
          </a:pattFill>
        </p:grpSpPr>
        <p:grpSp>
          <p:nvGrpSpPr>
            <p:cNvPr id="65" name="Group 64">
              <a:extLst>
                <a:ext uri="{FF2B5EF4-FFF2-40B4-BE49-F238E27FC236}">
                  <a16:creationId xmlns="" xmlns:a16="http://schemas.microsoft.com/office/drawing/2014/main" id="{607CBA37-BB79-41DD-98DE-8010CF90903A}"/>
                </a:ext>
              </a:extLst>
            </p:cNvPr>
            <p:cNvGrpSpPr/>
            <p:nvPr/>
          </p:nvGrpSpPr>
          <p:grpSpPr>
            <a:xfrm>
              <a:off x="3539175" y="3702568"/>
              <a:ext cx="3595581" cy="2417450"/>
              <a:chOff x="8269313" y="838791"/>
              <a:chExt cx="3595581" cy="2417450"/>
            </a:xfrm>
            <a:grpFill/>
          </p:grpSpPr>
          <p:sp>
            <p:nvSpPr>
              <p:cNvPr id="67" name="Rounded Rectangle 30">
                <a:extLst>
                  <a:ext uri="{FF2B5EF4-FFF2-40B4-BE49-F238E27FC236}">
                    <a16:creationId xmlns="" xmlns:a16="http://schemas.microsoft.com/office/drawing/2014/main" id="{D463AA7F-F3A7-40A6-BBA4-3A912E64C861}"/>
                  </a:ext>
                </a:extLst>
              </p:cNvPr>
              <p:cNvSpPr/>
              <p:nvPr/>
            </p:nvSpPr>
            <p:spPr>
              <a:xfrm>
                <a:off x="8592419" y="1395357"/>
                <a:ext cx="3272475" cy="186088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68" name="Picture 67">
                <a:extLst>
                  <a:ext uri="{FF2B5EF4-FFF2-40B4-BE49-F238E27FC236}">
                    <a16:creationId xmlns="" xmlns:a16="http://schemas.microsoft.com/office/drawing/2014/main" id="{A9A02903-BECF-4AA3-87AD-9596C5895C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69313" y="838791"/>
                <a:ext cx="835806" cy="1174298"/>
              </a:xfrm>
              <a:prstGeom prst="rect">
                <a:avLst/>
              </a:prstGeom>
              <a:noFill/>
            </p:spPr>
          </p:pic>
        </p:grpSp>
        <p:sp>
          <p:nvSpPr>
            <p:cNvPr id="66" name="Text Box 7">
              <a:extLst>
                <a:ext uri="{FF2B5EF4-FFF2-40B4-BE49-F238E27FC236}">
                  <a16:creationId xmlns="" xmlns:a16="http://schemas.microsoft.com/office/drawing/2014/main" id="{415A6F17-F203-4AE8-AE2D-D1AA64B04F74}"/>
                </a:ext>
              </a:extLst>
            </p:cNvPr>
            <p:cNvSpPr txBox="1"/>
            <p:nvPr/>
          </p:nvSpPr>
          <p:spPr>
            <a:xfrm>
              <a:off x="4312552" y="4554960"/>
              <a:ext cx="2298618" cy="123110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spcAft>
                  <a:spcPts val="1200"/>
                </a:spcAft>
              </a:pPr>
              <a:r>
                <a:rPr lang="en-US" sz="3200" b="1" dirty="0" smtClean="0">
                  <a:latin typeface="Times New Roman" panose="02020603050405020304" pitchFamily="18" charset="0"/>
                  <a:cs typeface="Times New Roman" panose="02020603050405020304" pitchFamily="18" charset="0"/>
                </a:rPr>
                <a:t>2129 x 43</a:t>
              </a:r>
              <a:endParaRPr lang="en-US" sz="3200" b="1" dirty="0">
                <a:latin typeface="Times New Roman" panose="02020603050405020304" pitchFamily="18" charset="0"/>
                <a:cs typeface="Times New Roman" panose="02020603050405020304" pitchFamily="18" charset="0"/>
              </a:endParaRPr>
            </a:p>
            <a:p>
              <a:pPr>
                <a:spcAft>
                  <a:spcPts val="1200"/>
                </a:spcAft>
              </a:pPr>
              <a:r>
                <a:rPr lang="en-US" sz="3200" b="1" dirty="0" smtClean="0">
                  <a:latin typeface="Times New Roman" panose="02020603050405020304" pitchFamily="18" charset="0"/>
                  <a:cs typeface="Times New Roman" panose="02020603050405020304" pitchFamily="18" charset="0"/>
                </a:rPr>
                <a:t>2331 x 32</a:t>
              </a:r>
              <a:endParaRPr lang="en-US" sz="3200" b="1" dirty="0">
                <a:solidFill>
                  <a:srgbClr val="FF0000"/>
                </a:solidFill>
                <a:latin typeface="Times New Roman" panose="02020603050405020304" pitchFamily="18" charset="0"/>
                <a:cs typeface="Times New Roman" panose="02020603050405020304" pitchFamily="18" charset="0"/>
              </a:endParaRPr>
            </a:p>
          </p:txBody>
        </p:sp>
      </p:grpSp>
      <p:grpSp>
        <p:nvGrpSpPr>
          <p:cNvPr id="69" name="Group 68">
            <a:extLst>
              <a:ext uri="{FF2B5EF4-FFF2-40B4-BE49-F238E27FC236}">
                <a16:creationId xmlns="" xmlns:a16="http://schemas.microsoft.com/office/drawing/2014/main" id="{83B5D2C7-A405-4B3F-9E28-D5CA6F4E5A7B}"/>
              </a:ext>
            </a:extLst>
          </p:cNvPr>
          <p:cNvGrpSpPr/>
          <p:nvPr/>
        </p:nvGrpSpPr>
        <p:grpSpPr>
          <a:xfrm>
            <a:off x="7472622" y="1474876"/>
            <a:ext cx="3661544" cy="2192424"/>
            <a:chOff x="1046304" y="1341579"/>
            <a:chExt cx="4043126" cy="2192424"/>
          </a:xfrm>
        </p:grpSpPr>
        <p:grpSp>
          <p:nvGrpSpPr>
            <p:cNvPr id="71" name="Group 70">
              <a:extLst>
                <a:ext uri="{FF2B5EF4-FFF2-40B4-BE49-F238E27FC236}">
                  <a16:creationId xmlns="" xmlns:a16="http://schemas.microsoft.com/office/drawing/2014/main" id="{5AF4DE36-F534-4EF3-A4E4-2686B2BB0CB0}"/>
                </a:ext>
              </a:extLst>
            </p:cNvPr>
            <p:cNvGrpSpPr/>
            <p:nvPr/>
          </p:nvGrpSpPr>
          <p:grpSpPr>
            <a:xfrm>
              <a:off x="1046304" y="1341579"/>
              <a:ext cx="4043126" cy="2192424"/>
              <a:chOff x="851824" y="1213243"/>
              <a:chExt cx="3600428" cy="2192424"/>
            </a:xfrm>
          </p:grpSpPr>
          <p:sp>
            <p:nvSpPr>
              <p:cNvPr id="75" name="Rounded Rectangle 36">
                <a:extLst>
                  <a:ext uri="{FF2B5EF4-FFF2-40B4-BE49-F238E27FC236}">
                    <a16:creationId xmlns="" xmlns:a16="http://schemas.microsoft.com/office/drawing/2014/main" id="{EBA1E20D-3DBE-4CFE-949E-2D708BAD5205}"/>
                  </a:ext>
                </a:extLst>
              </p:cNvPr>
              <p:cNvSpPr/>
              <p:nvPr/>
            </p:nvSpPr>
            <p:spPr>
              <a:xfrm>
                <a:off x="1264536" y="1544783"/>
                <a:ext cx="3187716" cy="186088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pic>
            <p:nvPicPr>
              <p:cNvPr id="76" name="Picture 75">
                <a:extLst>
                  <a:ext uri="{FF2B5EF4-FFF2-40B4-BE49-F238E27FC236}">
                    <a16:creationId xmlns="" xmlns:a16="http://schemas.microsoft.com/office/drawing/2014/main" id="{6BEE7048-9160-4C7D-A486-F75B7CA29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51824" y="1213243"/>
                <a:ext cx="908427" cy="961542"/>
              </a:xfrm>
              <a:prstGeom prst="rect">
                <a:avLst/>
              </a:prstGeom>
            </p:spPr>
          </p:pic>
        </p:grpSp>
        <p:sp>
          <p:nvSpPr>
            <p:cNvPr id="74" name="Text Box 7">
              <a:extLst>
                <a:ext uri="{FF2B5EF4-FFF2-40B4-BE49-F238E27FC236}">
                  <a16:creationId xmlns="" xmlns:a16="http://schemas.microsoft.com/office/drawing/2014/main" id="{29D03DD8-BB36-462A-9D7C-DAFCF5EF60B5}"/>
                </a:ext>
              </a:extLst>
            </p:cNvPr>
            <p:cNvSpPr txBox="1"/>
            <p:nvPr/>
          </p:nvSpPr>
          <p:spPr>
            <a:xfrm>
              <a:off x="1512341" y="1971580"/>
              <a:ext cx="3147724" cy="1231106"/>
            </a:xfrm>
            <a:prstGeom prst="rect">
              <a:avLst/>
            </a:prstGeom>
            <a:noFill/>
          </p:spPr>
          <p:txBody>
            <a:bodyPr wrap="square" rtlCol="0">
              <a:spAutoFit/>
            </a:bodyPr>
            <a:lstStyle/>
            <a:p>
              <a:pPr>
                <a:spcAft>
                  <a:spcPts val="1200"/>
                </a:spcAft>
              </a:pP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1408 x 64</a:t>
              </a:r>
              <a:endParaRPr lang="en-US" sz="3200" b="1" dirty="0">
                <a:latin typeface="Times New Roman" panose="02020603050405020304" pitchFamily="18" charset="0"/>
                <a:cs typeface="Times New Roman" panose="02020603050405020304" pitchFamily="18" charset="0"/>
              </a:endParaRPr>
            </a:p>
            <a:p>
              <a:pPr>
                <a:spcAft>
                  <a:spcPts val="1200"/>
                </a:spcAft>
              </a:pP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10617 x 91</a:t>
              </a:r>
              <a:endParaRPr lang="en-US" sz="3200" b="1" dirty="0">
                <a:solidFill>
                  <a:srgbClr val="FF0000"/>
                </a:solidFill>
                <a:latin typeface="Times New Roman" panose="02020603050405020304" pitchFamily="18" charset="0"/>
                <a:cs typeface="Times New Roman" panose="02020603050405020304" pitchFamily="18" charset="0"/>
              </a:endParaRPr>
            </a:p>
          </p:txBody>
        </p:sp>
      </p:grpSp>
      <p:grpSp>
        <p:nvGrpSpPr>
          <p:cNvPr id="19" name="Group 18">
            <a:extLst>
              <a:ext uri="{FF2B5EF4-FFF2-40B4-BE49-F238E27FC236}">
                <a16:creationId xmlns="" xmlns:a16="http://schemas.microsoft.com/office/drawing/2014/main" id="{83B5D2C7-A405-4B3F-9E28-D5CA6F4E5A7B}"/>
              </a:ext>
            </a:extLst>
          </p:cNvPr>
          <p:cNvGrpSpPr/>
          <p:nvPr/>
        </p:nvGrpSpPr>
        <p:grpSpPr>
          <a:xfrm>
            <a:off x="4734926" y="3764055"/>
            <a:ext cx="3661543" cy="2187420"/>
            <a:chOff x="1046305" y="1346583"/>
            <a:chExt cx="4043125" cy="2187420"/>
          </a:xfrm>
        </p:grpSpPr>
        <p:grpSp>
          <p:nvGrpSpPr>
            <p:cNvPr id="20" name="Group 19">
              <a:extLst>
                <a:ext uri="{FF2B5EF4-FFF2-40B4-BE49-F238E27FC236}">
                  <a16:creationId xmlns="" xmlns:a16="http://schemas.microsoft.com/office/drawing/2014/main" id="{5AF4DE36-F534-4EF3-A4E4-2686B2BB0CB0}"/>
                </a:ext>
              </a:extLst>
            </p:cNvPr>
            <p:cNvGrpSpPr/>
            <p:nvPr/>
          </p:nvGrpSpPr>
          <p:grpSpPr>
            <a:xfrm>
              <a:off x="1046305" y="1346583"/>
              <a:ext cx="4043125" cy="2187420"/>
              <a:chOff x="851825" y="1218247"/>
              <a:chExt cx="3600427" cy="2187420"/>
            </a:xfrm>
          </p:grpSpPr>
          <p:sp>
            <p:nvSpPr>
              <p:cNvPr id="22" name="Rounded Rectangle 36">
                <a:extLst>
                  <a:ext uri="{FF2B5EF4-FFF2-40B4-BE49-F238E27FC236}">
                    <a16:creationId xmlns="" xmlns:a16="http://schemas.microsoft.com/office/drawing/2014/main" id="{EBA1E20D-3DBE-4CFE-949E-2D708BAD5205}"/>
                  </a:ext>
                </a:extLst>
              </p:cNvPr>
              <p:cNvSpPr/>
              <p:nvPr/>
            </p:nvSpPr>
            <p:spPr>
              <a:xfrm>
                <a:off x="1264536" y="1544783"/>
                <a:ext cx="3187716" cy="186088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pic>
            <p:nvPicPr>
              <p:cNvPr id="23" name="Picture 22">
                <a:extLst>
                  <a:ext uri="{FF2B5EF4-FFF2-40B4-BE49-F238E27FC236}">
                    <a16:creationId xmlns="" xmlns:a16="http://schemas.microsoft.com/office/drawing/2014/main" id="{6BEE7048-9160-4C7D-A486-F75B7CA29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51825" y="1218247"/>
                <a:ext cx="908427" cy="961542"/>
              </a:xfrm>
              <a:prstGeom prst="rect">
                <a:avLst/>
              </a:prstGeom>
            </p:spPr>
          </p:pic>
        </p:grpSp>
        <p:sp>
          <p:nvSpPr>
            <p:cNvPr id="21" name="Text Box 7">
              <a:extLst>
                <a:ext uri="{FF2B5EF4-FFF2-40B4-BE49-F238E27FC236}">
                  <a16:creationId xmlns="" xmlns:a16="http://schemas.microsoft.com/office/drawing/2014/main" id="{29D03DD8-BB36-462A-9D7C-DAFCF5EF60B5}"/>
                </a:ext>
              </a:extLst>
            </p:cNvPr>
            <p:cNvSpPr txBox="1"/>
            <p:nvPr/>
          </p:nvSpPr>
          <p:spPr>
            <a:xfrm>
              <a:off x="1512341" y="1971580"/>
              <a:ext cx="3147724" cy="1231106"/>
            </a:xfrm>
            <a:prstGeom prst="rect">
              <a:avLst/>
            </a:prstGeom>
            <a:noFill/>
          </p:spPr>
          <p:txBody>
            <a:bodyPr wrap="square" rtlCol="0">
              <a:spAutoFit/>
            </a:bodyPr>
            <a:lstStyle/>
            <a:p>
              <a:pPr>
                <a:spcAft>
                  <a:spcPts val="1200"/>
                </a:spcAft>
              </a:pP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1408 x 64</a:t>
              </a:r>
              <a:endParaRPr lang="en-US" sz="3200" b="1" dirty="0">
                <a:latin typeface="Times New Roman" panose="02020603050405020304" pitchFamily="18" charset="0"/>
                <a:cs typeface="Times New Roman" panose="02020603050405020304" pitchFamily="18" charset="0"/>
              </a:endParaRPr>
            </a:p>
            <a:p>
              <a:pPr>
                <a:spcAft>
                  <a:spcPts val="1200"/>
                </a:spcAft>
              </a:pP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10617 x 91</a:t>
              </a:r>
              <a:endParaRPr lang="en-US" sz="3200" b="1"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968025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 xmlns:a16="http://schemas.microsoft.com/office/drawing/2014/main" id="{73853290-4122-47AE-B2FD-562EA6673429}"/>
              </a:ext>
            </a:extLst>
          </p:cNvPr>
          <p:cNvGrpSpPr/>
          <p:nvPr/>
        </p:nvGrpSpPr>
        <p:grpSpPr>
          <a:xfrm>
            <a:off x="-52230" y="-18377"/>
            <a:ext cx="3911536" cy="799110"/>
            <a:chOff x="1208564" y="356727"/>
            <a:chExt cx="1544490" cy="722212"/>
          </a:xfrm>
        </p:grpSpPr>
        <p:sp>
          <p:nvSpPr>
            <p:cNvPr id="30" name="Flowchart: Alternate Process 29">
              <a:extLst>
                <a:ext uri="{FF2B5EF4-FFF2-40B4-BE49-F238E27FC236}">
                  <a16:creationId xmlns="" xmlns:a16="http://schemas.microsoft.com/office/drawing/2014/main" id="{C5DBA62F-CE60-4260-A8B4-5B8A7E64087A}"/>
                </a:ext>
              </a:extLst>
            </p:cNvPr>
            <p:cNvSpPr/>
            <p:nvPr/>
          </p:nvSpPr>
          <p:spPr>
            <a:xfrm>
              <a:off x="1469616" y="439173"/>
              <a:ext cx="1283438" cy="590566"/>
            </a:xfrm>
            <a:prstGeom prst="flowChartAlternateProcess">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Đặt</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tính</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rồi</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tính</a:t>
              </a:r>
              <a:r>
                <a:rPr lang="en-US" sz="2600" b="1" dirty="0" smtClean="0">
                  <a:latin typeface="Arial" panose="020B0604020202020204" pitchFamily="34" charset="0"/>
                  <a:cs typeface="Arial" panose="020B0604020202020204" pitchFamily="34" charset="0"/>
                </a:rPr>
                <a:t> : </a:t>
              </a:r>
              <a:endParaRPr lang="en-US" sz="2600" b="1" dirty="0">
                <a:latin typeface="Arial" panose="020B0604020202020204" pitchFamily="34" charset="0"/>
                <a:cs typeface="Arial" panose="020B0604020202020204" pitchFamily="34" charset="0"/>
              </a:endParaRPr>
            </a:p>
          </p:txBody>
        </p:sp>
        <p:sp>
          <p:nvSpPr>
            <p:cNvPr id="39" name="Oval 38">
              <a:extLst>
                <a:ext uri="{FF2B5EF4-FFF2-40B4-BE49-F238E27FC236}">
                  <a16:creationId xmlns="" xmlns:a16="http://schemas.microsoft.com/office/drawing/2014/main" id="{13DA4886-3934-4262-980C-ED07B4FFEFA6}"/>
                </a:ext>
              </a:extLst>
            </p:cNvPr>
            <p:cNvSpPr/>
            <p:nvPr/>
          </p:nvSpPr>
          <p:spPr>
            <a:xfrm>
              <a:off x="1208564" y="356727"/>
              <a:ext cx="409186" cy="722212"/>
            </a:xfrm>
            <a:prstGeom prst="ellipse">
              <a:avLst/>
            </a:prstGeom>
            <a:ln/>
            <a:scene3d>
              <a:camera prst="perspectiveFront"/>
              <a:lightRig rig="threePt" dir="t"/>
            </a:scene3d>
            <a:sp3d>
              <a:bevelT w="139700" h="139700" prst="divo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1</a:t>
              </a:r>
            </a:p>
          </p:txBody>
        </p:sp>
      </p:grpSp>
      <p:grpSp>
        <p:nvGrpSpPr>
          <p:cNvPr id="42" name="Group 41">
            <a:extLst>
              <a:ext uri="{FF2B5EF4-FFF2-40B4-BE49-F238E27FC236}">
                <a16:creationId xmlns="" xmlns:a16="http://schemas.microsoft.com/office/drawing/2014/main" id="{B4D4C585-0E62-41AC-9F1F-7E92E95DB035}"/>
              </a:ext>
            </a:extLst>
          </p:cNvPr>
          <p:cNvGrpSpPr/>
          <p:nvPr/>
        </p:nvGrpSpPr>
        <p:grpSpPr>
          <a:xfrm>
            <a:off x="-52230" y="979782"/>
            <a:ext cx="3102624" cy="2190337"/>
            <a:chOff x="851825" y="1218247"/>
            <a:chExt cx="3036398" cy="2190337"/>
          </a:xfrm>
        </p:grpSpPr>
        <p:sp>
          <p:nvSpPr>
            <p:cNvPr id="44" name="Rounded Rectangle 36">
              <a:extLst>
                <a:ext uri="{FF2B5EF4-FFF2-40B4-BE49-F238E27FC236}">
                  <a16:creationId xmlns="" xmlns:a16="http://schemas.microsoft.com/office/drawing/2014/main" id="{5612BC15-0B31-40B9-98B9-7AF299A33BED}"/>
                </a:ext>
              </a:extLst>
            </p:cNvPr>
            <p:cNvSpPr/>
            <p:nvPr/>
          </p:nvSpPr>
          <p:spPr>
            <a:xfrm>
              <a:off x="1306041" y="1547700"/>
              <a:ext cx="2582182" cy="1860884"/>
            </a:xfrm>
            <a:prstGeom prst="roundRect">
              <a:avLst/>
            </a:prstGeom>
            <a:pattFill prst="pct40">
              <a:fgClr>
                <a:srgbClr val="00FF00"/>
              </a:fgClr>
              <a:bgClr>
                <a:schemeClr val="bg1"/>
              </a:bgClr>
            </a:patt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45" name="Picture 44">
              <a:extLst>
                <a:ext uri="{FF2B5EF4-FFF2-40B4-BE49-F238E27FC236}">
                  <a16:creationId xmlns="" xmlns:a16="http://schemas.microsoft.com/office/drawing/2014/main" id="{D92C7AC4-0C66-4BFF-A6FA-56F72494CC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51825" y="1218247"/>
              <a:ext cx="908427" cy="961542"/>
            </a:xfrm>
            <a:prstGeom prst="rect">
              <a:avLst/>
            </a:prstGeom>
          </p:spPr>
        </p:pic>
      </p:grpSp>
      <p:grpSp>
        <p:nvGrpSpPr>
          <p:cNvPr id="47" name="Group 46">
            <a:extLst>
              <a:ext uri="{FF2B5EF4-FFF2-40B4-BE49-F238E27FC236}">
                <a16:creationId xmlns="" xmlns:a16="http://schemas.microsoft.com/office/drawing/2014/main" id="{50BD2EFD-C55F-4C08-887E-1764FF65D8B1}"/>
              </a:ext>
            </a:extLst>
          </p:cNvPr>
          <p:cNvGrpSpPr/>
          <p:nvPr/>
        </p:nvGrpSpPr>
        <p:grpSpPr>
          <a:xfrm>
            <a:off x="3744380" y="769541"/>
            <a:ext cx="3267891" cy="2443467"/>
            <a:chOff x="4559499" y="736014"/>
            <a:chExt cx="3267891" cy="2443467"/>
          </a:xfrm>
        </p:grpSpPr>
        <p:sp>
          <p:nvSpPr>
            <p:cNvPr id="49" name="Rounded Rectangle 33">
              <a:extLst>
                <a:ext uri="{FF2B5EF4-FFF2-40B4-BE49-F238E27FC236}">
                  <a16:creationId xmlns="" xmlns:a16="http://schemas.microsoft.com/office/drawing/2014/main" id="{ED92BB9B-8621-4222-8E59-97A67C65C687}"/>
                </a:ext>
              </a:extLst>
            </p:cNvPr>
            <p:cNvSpPr/>
            <p:nvPr/>
          </p:nvSpPr>
          <p:spPr>
            <a:xfrm>
              <a:off x="5114326" y="1318597"/>
              <a:ext cx="2713064" cy="1860884"/>
            </a:xfrm>
            <a:prstGeom prst="roundRect">
              <a:avLst/>
            </a:prstGeom>
            <a:pattFill prst="pct40">
              <a:fgClr>
                <a:schemeClr val="accent6">
                  <a:lumMod val="60000"/>
                  <a:lumOff val="40000"/>
                </a:schemeClr>
              </a:fgClr>
              <a:bgClr>
                <a:schemeClr val="bg1"/>
              </a:bgClr>
            </a:patt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50" name="Picture 49">
              <a:extLst>
                <a:ext uri="{FF2B5EF4-FFF2-40B4-BE49-F238E27FC236}">
                  <a16:creationId xmlns="" xmlns:a16="http://schemas.microsoft.com/office/drawing/2014/main" id="{54DD545E-4E82-4A6E-ABDB-05A0C21936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9499" y="736014"/>
              <a:ext cx="1085039" cy="1127112"/>
            </a:xfrm>
            <a:prstGeom prst="rect">
              <a:avLst/>
            </a:prstGeom>
          </p:spPr>
        </p:pic>
      </p:grpSp>
      <p:grpSp>
        <p:nvGrpSpPr>
          <p:cNvPr id="52" name="Group 51">
            <a:extLst>
              <a:ext uri="{FF2B5EF4-FFF2-40B4-BE49-F238E27FC236}">
                <a16:creationId xmlns="" xmlns:a16="http://schemas.microsoft.com/office/drawing/2014/main" id="{B3B30306-C7EE-488B-9D12-E916622CDEFD}"/>
              </a:ext>
            </a:extLst>
          </p:cNvPr>
          <p:cNvGrpSpPr/>
          <p:nvPr/>
        </p:nvGrpSpPr>
        <p:grpSpPr>
          <a:xfrm>
            <a:off x="8298803" y="3540091"/>
            <a:ext cx="3205805" cy="2324768"/>
            <a:chOff x="8388403" y="931473"/>
            <a:chExt cx="3205805" cy="2324768"/>
          </a:xfrm>
        </p:grpSpPr>
        <p:sp>
          <p:nvSpPr>
            <p:cNvPr id="54" name="Rounded Rectangle 30">
              <a:extLst>
                <a:ext uri="{FF2B5EF4-FFF2-40B4-BE49-F238E27FC236}">
                  <a16:creationId xmlns="" xmlns:a16="http://schemas.microsoft.com/office/drawing/2014/main" id="{3B36830E-5116-4A75-A041-7D11C6034159}"/>
                </a:ext>
              </a:extLst>
            </p:cNvPr>
            <p:cNvSpPr/>
            <p:nvPr/>
          </p:nvSpPr>
          <p:spPr>
            <a:xfrm>
              <a:off x="8592420" y="1395357"/>
              <a:ext cx="3001788" cy="186088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55" name="Picture 54">
              <a:extLst>
                <a:ext uri="{FF2B5EF4-FFF2-40B4-BE49-F238E27FC236}">
                  <a16:creationId xmlns="" xmlns:a16="http://schemas.microsoft.com/office/drawing/2014/main" id="{EF11E4E0-7C41-4BED-B78F-5712641FF4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388403" y="931473"/>
              <a:ext cx="835806" cy="1174298"/>
            </a:xfrm>
            <a:prstGeom prst="rect">
              <a:avLst/>
            </a:prstGeom>
          </p:spPr>
        </p:pic>
      </p:grpSp>
      <p:grpSp>
        <p:nvGrpSpPr>
          <p:cNvPr id="26" name="Group 25"/>
          <p:cNvGrpSpPr/>
          <p:nvPr/>
        </p:nvGrpSpPr>
        <p:grpSpPr>
          <a:xfrm>
            <a:off x="879702" y="1543433"/>
            <a:ext cx="1880617" cy="1505581"/>
            <a:chOff x="1851862" y="4743334"/>
            <a:chExt cx="1407474" cy="1505581"/>
          </a:xfrm>
        </p:grpSpPr>
        <p:sp>
          <p:nvSpPr>
            <p:cNvPr id="27" name="TextBox 26"/>
            <p:cNvSpPr txBox="1"/>
            <p:nvPr/>
          </p:nvSpPr>
          <p:spPr>
            <a:xfrm>
              <a:off x="2530918" y="5203547"/>
              <a:ext cx="457328" cy="553357"/>
            </a:xfrm>
            <a:prstGeom prst="rect">
              <a:avLst/>
            </a:prstGeom>
            <a:noFill/>
          </p:spPr>
          <p:txBody>
            <a:bodyPr wrap="none" rtlCol="0">
              <a:spAutoFit/>
            </a:bodyPr>
            <a:lstStyle/>
            <a:p>
              <a:r>
                <a:rPr lang="en-US" sz="2996" b="1" dirty="0" smtClean="0"/>
                <a:t>43</a:t>
              </a:r>
              <a:endParaRPr lang="en-US" sz="2996" b="1" dirty="0"/>
            </a:p>
          </p:txBody>
        </p:sp>
        <p:sp>
          <p:nvSpPr>
            <p:cNvPr id="29" name="TextBox 28"/>
            <p:cNvSpPr txBox="1"/>
            <p:nvPr/>
          </p:nvSpPr>
          <p:spPr>
            <a:xfrm>
              <a:off x="1851862" y="5051306"/>
              <a:ext cx="397866" cy="553357"/>
            </a:xfrm>
            <a:prstGeom prst="rect">
              <a:avLst/>
            </a:prstGeom>
            <a:noFill/>
          </p:spPr>
          <p:txBody>
            <a:bodyPr wrap="none" rtlCol="0">
              <a:spAutoFit/>
            </a:bodyPr>
            <a:lstStyle/>
            <a:p>
              <a:r>
                <a:rPr lang="en-US" sz="2996" b="1" dirty="0"/>
                <a:t>x</a:t>
              </a:r>
            </a:p>
          </p:txBody>
        </p:sp>
        <p:cxnSp>
          <p:nvCxnSpPr>
            <p:cNvPr id="31" name="Straight Connector 30"/>
            <p:cNvCxnSpPr/>
            <p:nvPr/>
          </p:nvCxnSpPr>
          <p:spPr>
            <a:xfrm flipV="1">
              <a:off x="2200915" y="5695559"/>
              <a:ext cx="901013" cy="22699"/>
            </a:xfrm>
            <a:prstGeom prst="line">
              <a:avLst/>
            </a:prstGeom>
            <a:ln w="57150">
              <a:solidFill>
                <a:schemeClr val="tx1"/>
              </a:solidFill>
            </a:ln>
          </p:spPr>
          <p:style>
            <a:lnRef idx="2">
              <a:schemeClr val="dk1"/>
            </a:lnRef>
            <a:fillRef idx="0">
              <a:schemeClr val="dk1"/>
            </a:fillRef>
            <a:effectRef idx="1">
              <a:schemeClr val="dk1"/>
            </a:effectRef>
            <a:fontRef idx="minor">
              <a:schemeClr val="tx1"/>
            </a:fontRef>
          </p:style>
        </p:cxnSp>
        <p:sp>
          <p:nvSpPr>
            <p:cNvPr id="32" name="TextBox 31"/>
            <p:cNvSpPr txBox="1"/>
            <p:nvPr/>
          </p:nvSpPr>
          <p:spPr>
            <a:xfrm>
              <a:off x="2200915" y="4743334"/>
              <a:ext cx="776448" cy="553357"/>
            </a:xfrm>
            <a:prstGeom prst="rect">
              <a:avLst/>
            </a:prstGeom>
            <a:noFill/>
          </p:spPr>
          <p:txBody>
            <a:bodyPr wrap="none" rtlCol="0">
              <a:spAutoFit/>
            </a:bodyPr>
            <a:lstStyle/>
            <a:p>
              <a:r>
                <a:rPr lang="en-US" sz="2996" b="1" dirty="0" smtClean="0"/>
                <a:t>2139</a:t>
              </a:r>
              <a:endParaRPr lang="en-US" sz="2996" b="1" dirty="0"/>
            </a:p>
          </p:txBody>
        </p:sp>
        <p:sp>
          <p:nvSpPr>
            <p:cNvPr id="33" name="TextBox 32"/>
            <p:cNvSpPr txBox="1"/>
            <p:nvPr/>
          </p:nvSpPr>
          <p:spPr>
            <a:xfrm>
              <a:off x="2014052" y="5695558"/>
              <a:ext cx="1245284" cy="553357"/>
            </a:xfrm>
            <a:prstGeom prst="rect">
              <a:avLst/>
            </a:prstGeom>
            <a:noFill/>
          </p:spPr>
          <p:txBody>
            <a:bodyPr wrap="square" rtlCol="0">
              <a:spAutoFit/>
            </a:bodyPr>
            <a:lstStyle/>
            <a:p>
              <a:pPr algn="ctr"/>
              <a:r>
                <a:rPr lang="en-US" sz="2996" b="1" dirty="0">
                  <a:solidFill>
                    <a:srgbClr val="FF0000"/>
                  </a:solidFill>
                </a:rPr>
                <a:t> </a:t>
              </a:r>
              <a:r>
                <a:rPr lang="en-US" sz="2996" b="1" dirty="0" smtClean="0">
                  <a:solidFill>
                    <a:srgbClr val="FF0000"/>
                  </a:solidFill>
                </a:rPr>
                <a:t>91977</a:t>
              </a:r>
              <a:endParaRPr lang="en-US" sz="2996" b="1" dirty="0">
                <a:solidFill>
                  <a:srgbClr val="FF0000"/>
                </a:solidFill>
              </a:endParaRPr>
            </a:p>
          </p:txBody>
        </p:sp>
      </p:grpSp>
      <p:grpSp>
        <p:nvGrpSpPr>
          <p:cNvPr id="35" name="Group 34">
            <a:extLst>
              <a:ext uri="{FF2B5EF4-FFF2-40B4-BE49-F238E27FC236}">
                <a16:creationId xmlns="" xmlns:a16="http://schemas.microsoft.com/office/drawing/2014/main" id="{B3B30306-C7EE-488B-9D12-E916622CDEFD}"/>
              </a:ext>
            </a:extLst>
          </p:cNvPr>
          <p:cNvGrpSpPr/>
          <p:nvPr/>
        </p:nvGrpSpPr>
        <p:grpSpPr>
          <a:xfrm>
            <a:off x="102358" y="3406759"/>
            <a:ext cx="3057701" cy="2324768"/>
            <a:chOff x="8388403" y="931473"/>
            <a:chExt cx="3205805" cy="2324768"/>
          </a:xfrm>
        </p:grpSpPr>
        <p:sp>
          <p:nvSpPr>
            <p:cNvPr id="37" name="Rounded Rectangle 30">
              <a:extLst>
                <a:ext uri="{FF2B5EF4-FFF2-40B4-BE49-F238E27FC236}">
                  <a16:creationId xmlns="" xmlns:a16="http://schemas.microsoft.com/office/drawing/2014/main" id="{3B36830E-5116-4A75-A041-7D11C6034159}"/>
                </a:ext>
              </a:extLst>
            </p:cNvPr>
            <p:cNvSpPr/>
            <p:nvPr/>
          </p:nvSpPr>
          <p:spPr>
            <a:xfrm>
              <a:off x="8592420" y="1395357"/>
              <a:ext cx="3001788" cy="186088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38" name="Picture 37">
              <a:extLst>
                <a:ext uri="{FF2B5EF4-FFF2-40B4-BE49-F238E27FC236}">
                  <a16:creationId xmlns="" xmlns:a16="http://schemas.microsoft.com/office/drawing/2014/main" id="{EF11E4E0-7C41-4BED-B78F-5712641FF4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388403" y="931473"/>
              <a:ext cx="835806" cy="1174298"/>
            </a:xfrm>
            <a:prstGeom prst="rect">
              <a:avLst/>
            </a:prstGeom>
          </p:spPr>
        </p:pic>
      </p:grpSp>
      <p:grpSp>
        <p:nvGrpSpPr>
          <p:cNvPr id="40" name="Group 39"/>
          <p:cNvGrpSpPr/>
          <p:nvPr/>
        </p:nvGrpSpPr>
        <p:grpSpPr>
          <a:xfrm>
            <a:off x="5087994" y="1497985"/>
            <a:ext cx="1648983" cy="1505581"/>
            <a:chOff x="1851862" y="4743334"/>
            <a:chExt cx="1234116" cy="1505581"/>
          </a:xfrm>
        </p:grpSpPr>
        <p:sp>
          <p:nvSpPr>
            <p:cNvPr id="56" name="TextBox 55"/>
            <p:cNvSpPr txBox="1"/>
            <p:nvPr/>
          </p:nvSpPr>
          <p:spPr>
            <a:xfrm>
              <a:off x="2484745" y="5120356"/>
              <a:ext cx="457328" cy="553357"/>
            </a:xfrm>
            <a:prstGeom prst="rect">
              <a:avLst/>
            </a:prstGeom>
            <a:noFill/>
          </p:spPr>
          <p:txBody>
            <a:bodyPr wrap="none" rtlCol="0">
              <a:spAutoFit/>
            </a:bodyPr>
            <a:lstStyle/>
            <a:p>
              <a:r>
                <a:rPr lang="en-US" sz="2996" b="1" dirty="0" smtClean="0"/>
                <a:t>32</a:t>
              </a:r>
              <a:endParaRPr lang="en-US" sz="2996" b="1" dirty="0"/>
            </a:p>
          </p:txBody>
        </p:sp>
        <p:sp>
          <p:nvSpPr>
            <p:cNvPr id="57" name="TextBox 56"/>
            <p:cNvSpPr txBox="1"/>
            <p:nvPr/>
          </p:nvSpPr>
          <p:spPr>
            <a:xfrm>
              <a:off x="1851862" y="5051306"/>
              <a:ext cx="397866" cy="553357"/>
            </a:xfrm>
            <a:prstGeom prst="rect">
              <a:avLst/>
            </a:prstGeom>
            <a:noFill/>
          </p:spPr>
          <p:txBody>
            <a:bodyPr wrap="none" rtlCol="0">
              <a:spAutoFit/>
            </a:bodyPr>
            <a:lstStyle/>
            <a:p>
              <a:r>
                <a:rPr lang="en-US" sz="2996" b="1" dirty="0"/>
                <a:t>x</a:t>
              </a:r>
            </a:p>
          </p:txBody>
        </p:sp>
        <p:cxnSp>
          <p:nvCxnSpPr>
            <p:cNvPr id="64" name="Straight Connector 63"/>
            <p:cNvCxnSpPr/>
            <p:nvPr/>
          </p:nvCxnSpPr>
          <p:spPr>
            <a:xfrm flipV="1">
              <a:off x="2190024" y="5695558"/>
              <a:ext cx="895954" cy="9449"/>
            </a:xfrm>
            <a:prstGeom prst="line">
              <a:avLst/>
            </a:prstGeom>
            <a:ln w="57150">
              <a:solidFill>
                <a:schemeClr val="tx1"/>
              </a:solidFill>
            </a:ln>
          </p:spPr>
          <p:style>
            <a:lnRef idx="2">
              <a:schemeClr val="dk1"/>
            </a:lnRef>
            <a:fillRef idx="0">
              <a:schemeClr val="dk1"/>
            </a:fillRef>
            <a:effectRef idx="1">
              <a:schemeClr val="dk1"/>
            </a:effectRef>
            <a:fontRef idx="minor">
              <a:schemeClr val="tx1"/>
            </a:fontRef>
          </p:style>
        </p:cxnSp>
        <p:sp>
          <p:nvSpPr>
            <p:cNvPr id="65" name="TextBox 64"/>
            <p:cNvSpPr txBox="1"/>
            <p:nvPr/>
          </p:nvSpPr>
          <p:spPr>
            <a:xfrm>
              <a:off x="2200915" y="4743334"/>
              <a:ext cx="776448" cy="553357"/>
            </a:xfrm>
            <a:prstGeom prst="rect">
              <a:avLst/>
            </a:prstGeom>
            <a:noFill/>
          </p:spPr>
          <p:txBody>
            <a:bodyPr wrap="none" rtlCol="0">
              <a:spAutoFit/>
            </a:bodyPr>
            <a:lstStyle/>
            <a:p>
              <a:r>
                <a:rPr lang="en-US" sz="2996" b="1" dirty="0" smtClean="0"/>
                <a:t>2331</a:t>
              </a:r>
              <a:endParaRPr lang="en-US" sz="2996" b="1" dirty="0"/>
            </a:p>
          </p:txBody>
        </p:sp>
        <p:sp>
          <p:nvSpPr>
            <p:cNvPr id="66" name="TextBox 65"/>
            <p:cNvSpPr txBox="1"/>
            <p:nvPr/>
          </p:nvSpPr>
          <p:spPr>
            <a:xfrm>
              <a:off x="2014052" y="5695558"/>
              <a:ext cx="1071926" cy="553357"/>
            </a:xfrm>
            <a:prstGeom prst="rect">
              <a:avLst/>
            </a:prstGeom>
            <a:noFill/>
          </p:spPr>
          <p:txBody>
            <a:bodyPr wrap="square" rtlCol="0">
              <a:spAutoFit/>
            </a:bodyPr>
            <a:lstStyle/>
            <a:p>
              <a:pPr algn="ctr"/>
              <a:r>
                <a:rPr lang="en-US" sz="2996" b="1" dirty="0" smtClean="0">
                  <a:solidFill>
                    <a:srgbClr val="FF0000"/>
                  </a:solidFill>
                </a:rPr>
                <a:t>74592</a:t>
              </a:r>
              <a:endParaRPr lang="en-US" sz="2996" b="1" dirty="0">
                <a:solidFill>
                  <a:srgbClr val="FF0000"/>
                </a:solidFill>
              </a:endParaRPr>
            </a:p>
          </p:txBody>
        </p:sp>
      </p:grpSp>
      <p:grpSp>
        <p:nvGrpSpPr>
          <p:cNvPr id="67" name="Group 66"/>
          <p:cNvGrpSpPr/>
          <p:nvPr/>
        </p:nvGrpSpPr>
        <p:grpSpPr>
          <a:xfrm>
            <a:off x="944966" y="4018217"/>
            <a:ext cx="2001828" cy="1570598"/>
            <a:chOff x="1691296" y="4743334"/>
            <a:chExt cx="1397741" cy="1570598"/>
          </a:xfrm>
        </p:grpSpPr>
        <p:sp>
          <p:nvSpPr>
            <p:cNvPr id="68" name="TextBox 67"/>
            <p:cNvSpPr txBox="1"/>
            <p:nvPr/>
          </p:nvSpPr>
          <p:spPr>
            <a:xfrm>
              <a:off x="2542542" y="5196819"/>
              <a:ext cx="426665" cy="553357"/>
            </a:xfrm>
            <a:prstGeom prst="rect">
              <a:avLst/>
            </a:prstGeom>
            <a:noFill/>
          </p:spPr>
          <p:txBody>
            <a:bodyPr wrap="none" rtlCol="0">
              <a:spAutoFit/>
            </a:bodyPr>
            <a:lstStyle/>
            <a:p>
              <a:r>
                <a:rPr lang="en-US" sz="2996" b="1" dirty="0" smtClean="0"/>
                <a:t>91</a:t>
              </a:r>
              <a:endParaRPr lang="en-US" sz="2996" b="1" dirty="0"/>
            </a:p>
          </p:txBody>
        </p:sp>
        <p:sp>
          <p:nvSpPr>
            <p:cNvPr id="69" name="TextBox 68"/>
            <p:cNvSpPr txBox="1"/>
            <p:nvPr/>
          </p:nvSpPr>
          <p:spPr>
            <a:xfrm>
              <a:off x="1851862" y="5051306"/>
              <a:ext cx="397866" cy="553357"/>
            </a:xfrm>
            <a:prstGeom prst="rect">
              <a:avLst/>
            </a:prstGeom>
            <a:noFill/>
          </p:spPr>
          <p:txBody>
            <a:bodyPr wrap="none" rtlCol="0">
              <a:spAutoFit/>
            </a:bodyPr>
            <a:lstStyle/>
            <a:p>
              <a:r>
                <a:rPr lang="en-US" sz="2996" b="1" dirty="0"/>
                <a:t>x</a:t>
              </a:r>
            </a:p>
          </p:txBody>
        </p:sp>
        <p:cxnSp>
          <p:nvCxnSpPr>
            <p:cNvPr id="70" name="Straight Connector 69"/>
            <p:cNvCxnSpPr/>
            <p:nvPr/>
          </p:nvCxnSpPr>
          <p:spPr>
            <a:xfrm>
              <a:off x="2093791" y="5713884"/>
              <a:ext cx="995246" cy="21680"/>
            </a:xfrm>
            <a:prstGeom prst="line">
              <a:avLst/>
            </a:prstGeom>
            <a:ln w="57150">
              <a:solidFill>
                <a:schemeClr val="tx1"/>
              </a:solidFill>
            </a:ln>
          </p:spPr>
          <p:style>
            <a:lnRef idx="2">
              <a:schemeClr val="dk1"/>
            </a:lnRef>
            <a:fillRef idx="0">
              <a:schemeClr val="dk1"/>
            </a:fillRef>
            <a:effectRef idx="1">
              <a:schemeClr val="dk1"/>
            </a:effectRef>
            <a:fontRef idx="minor">
              <a:schemeClr val="tx1"/>
            </a:fontRef>
          </p:style>
        </p:cxnSp>
        <p:sp>
          <p:nvSpPr>
            <p:cNvPr id="71" name="TextBox 70"/>
            <p:cNvSpPr txBox="1"/>
            <p:nvPr/>
          </p:nvSpPr>
          <p:spPr>
            <a:xfrm>
              <a:off x="2200915" y="4743334"/>
              <a:ext cx="873253" cy="553357"/>
            </a:xfrm>
            <a:prstGeom prst="rect">
              <a:avLst/>
            </a:prstGeom>
            <a:noFill/>
          </p:spPr>
          <p:txBody>
            <a:bodyPr wrap="none" rtlCol="0">
              <a:spAutoFit/>
            </a:bodyPr>
            <a:lstStyle/>
            <a:p>
              <a:r>
                <a:rPr lang="en-US" sz="2996" b="1" dirty="0" smtClean="0"/>
                <a:t>10617</a:t>
              </a:r>
              <a:endParaRPr lang="en-US" sz="2996" b="1" dirty="0"/>
            </a:p>
          </p:txBody>
        </p:sp>
        <p:sp>
          <p:nvSpPr>
            <p:cNvPr id="72" name="TextBox 71"/>
            <p:cNvSpPr txBox="1"/>
            <p:nvPr/>
          </p:nvSpPr>
          <p:spPr>
            <a:xfrm>
              <a:off x="1691296" y="5760575"/>
              <a:ext cx="1267538" cy="553357"/>
            </a:xfrm>
            <a:prstGeom prst="rect">
              <a:avLst/>
            </a:prstGeom>
            <a:noFill/>
          </p:spPr>
          <p:txBody>
            <a:bodyPr wrap="square" rtlCol="0">
              <a:spAutoFit/>
            </a:bodyPr>
            <a:lstStyle/>
            <a:p>
              <a:pPr algn="r"/>
              <a:r>
                <a:rPr lang="en-US" sz="2996" b="1" dirty="0" smtClean="0">
                  <a:solidFill>
                    <a:srgbClr val="FF0000"/>
                  </a:solidFill>
                </a:rPr>
                <a:t>8200192</a:t>
              </a:r>
              <a:endParaRPr lang="en-US" sz="2996" b="1" dirty="0">
                <a:solidFill>
                  <a:srgbClr val="FF0000"/>
                </a:solidFill>
              </a:endParaRPr>
            </a:p>
          </p:txBody>
        </p:sp>
      </p:grpSp>
      <p:grpSp>
        <p:nvGrpSpPr>
          <p:cNvPr id="73" name="Group 72"/>
          <p:cNvGrpSpPr/>
          <p:nvPr/>
        </p:nvGrpSpPr>
        <p:grpSpPr>
          <a:xfrm>
            <a:off x="9157145" y="4149118"/>
            <a:ext cx="1950126" cy="1641266"/>
            <a:chOff x="1851862" y="4743334"/>
            <a:chExt cx="1459495" cy="1641266"/>
          </a:xfrm>
        </p:grpSpPr>
        <p:sp>
          <p:nvSpPr>
            <p:cNvPr id="74" name="TextBox 73"/>
            <p:cNvSpPr txBox="1"/>
            <p:nvPr/>
          </p:nvSpPr>
          <p:spPr>
            <a:xfrm>
              <a:off x="2570164" y="5219446"/>
              <a:ext cx="457328" cy="553357"/>
            </a:xfrm>
            <a:prstGeom prst="rect">
              <a:avLst/>
            </a:prstGeom>
            <a:noFill/>
          </p:spPr>
          <p:txBody>
            <a:bodyPr wrap="none" rtlCol="0">
              <a:spAutoFit/>
            </a:bodyPr>
            <a:lstStyle/>
            <a:p>
              <a:r>
                <a:rPr lang="en-US" sz="2996" b="1" dirty="0" smtClean="0"/>
                <a:t>39</a:t>
              </a:r>
              <a:endParaRPr lang="en-US" sz="2996" b="1" dirty="0"/>
            </a:p>
          </p:txBody>
        </p:sp>
        <p:sp>
          <p:nvSpPr>
            <p:cNvPr id="75" name="TextBox 74"/>
            <p:cNvSpPr txBox="1"/>
            <p:nvPr/>
          </p:nvSpPr>
          <p:spPr>
            <a:xfrm>
              <a:off x="1851862" y="5051306"/>
              <a:ext cx="397866" cy="553357"/>
            </a:xfrm>
            <a:prstGeom prst="rect">
              <a:avLst/>
            </a:prstGeom>
            <a:noFill/>
          </p:spPr>
          <p:txBody>
            <a:bodyPr wrap="none" rtlCol="0">
              <a:spAutoFit/>
            </a:bodyPr>
            <a:lstStyle/>
            <a:p>
              <a:r>
                <a:rPr lang="en-US" sz="2996" b="1" dirty="0"/>
                <a:t>x</a:t>
              </a:r>
            </a:p>
          </p:txBody>
        </p:sp>
        <p:cxnSp>
          <p:nvCxnSpPr>
            <p:cNvPr id="76" name="Straight Connector 75"/>
            <p:cNvCxnSpPr/>
            <p:nvPr/>
          </p:nvCxnSpPr>
          <p:spPr>
            <a:xfrm>
              <a:off x="2200915" y="5718057"/>
              <a:ext cx="1110442" cy="9299"/>
            </a:xfrm>
            <a:prstGeom prst="line">
              <a:avLst/>
            </a:prstGeom>
            <a:ln w="57150">
              <a:solidFill>
                <a:schemeClr val="tx1"/>
              </a:solidFill>
            </a:ln>
          </p:spPr>
          <p:style>
            <a:lnRef idx="2">
              <a:schemeClr val="dk1"/>
            </a:lnRef>
            <a:fillRef idx="0">
              <a:schemeClr val="dk1"/>
            </a:fillRef>
            <a:effectRef idx="1">
              <a:schemeClr val="dk1"/>
            </a:effectRef>
            <a:fontRef idx="minor">
              <a:schemeClr val="tx1"/>
            </a:fontRef>
          </p:style>
        </p:cxnSp>
        <p:sp>
          <p:nvSpPr>
            <p:cNvPr id="77" name="TextBox 76"/>
            <p:cNvSpPr txBox="1"/>
            <p:nvPr/>
          </p:nvSpPr>
          <p:spPr>
            <a:xfrm>
              <a:off x="2200915" y="4743334"/>
              <a:ext cx="776448" cy="553357"/>
            </a:xfrm>
            <a:prstGeom prst="rect">
              <a:avLst/>
            </a:prstGeom>
            <a:noFill/>
          </p:spPr>
          <p:txBody>
            <a:bodyPr wrap="none" rtlCol="0">
              <a:spAutoFit/>
            </a:bodyPr>
            <a:lstStyle/>
            <a:p>
              <a:r>
                <a:rPr lang="en-US" sz="2996" b="1" dirty="0" smtClean="0"/>
                <a:t>7500</a:t>
              </a:r>
              <a:endParaRPr lang="en-US" sz="2996" b="1" dirty="0"/>
            </a:p>
          </p:txBody>
        </p:sp>
        <p:sp>
          <p:nvSpPr>
            <p:cNvPr id="78" name="TextBox 77"/>
            <p:cNvSpPr txBox="1"/>
            <p:nvPr/>
          </p:nvSpPr>
          <p:spPr>
            <a:xfrm>
              <a:off x="2063430" y="5831243"/>
              <a:ext cx="1247927" cy="553357"/>
            </a:xfrm>
            <a:prstGeom prst="rect">
              <a:avLst/>
            </a:prstGeom>
            <a:noFill/>
          </p:spPr>
          <p:txBody>
            <a:bodyPr wrap="square" rtlCol="0">
              <a:spAutoFit/>
            </a:bodyPr>
            <a:lstStyle/>
            <a:p>
              <a:pPr algn="ctr"/>
              <a:r>
                <a:rPr lang="en-US" sz="2996" b="1" dirty="0" smtClean="0">
                  <a:solidFill>
                    <a:srgbClr val="FF0000"/>
                  </a:solidFill>
                </a:rPr>
                <a:t>292500</a:t>
              </a:r>
              <a:endParaRPr lang="en-US" sz="2996" b="1" dirty="0">
                <a:solidFill>
                  <a:srgbClr val="FF0000"/>
                </a:solidFill>
              </a:endParaRPr>
            </a:p>
          </p:txBody>
        </p:sp>
      </p:grpSp>
      <p:grpSp>
        <p:nvGrpSpPr>
          <p:cNvPr id="41" name="Group 40">
            <a:extLst>
              <a:ext uri="{FF2B5EF4-FFF2-40B4-BE49-F238E27FC236}">
                <a16:creationId xmlns="" xmlns:a16="http://schemas.microsoft.com/office/drawing/2014/main" id="{50BD2EFD-C55F-4C08-887E-1764FF65D8B1}"/>
              </a:ext>
            </a:extLst>
          </p:cNvPr>
          <p:cNvGrpSpPr/>
          <p:nvPr/>
        </p:nvGrpSpPr>
        <p:grpSpPr>
          <a:xfrm>
            <a:off x="7789006" y="721305"/>
            <a:ext cx="3267891" cy="2443467"/>
            <a:chOff x="4559499" y="736014"/>
            <a:chExt cx="3267891" cy="2443467"/>
          </a:xfrm>
        </p:grpSpPr>
        <p:sp>
          <p:nvSpPr>
            <p:cNvPr id="43" name="Rounded Rectangle 33">
              <a:extLst>
                <a:ext uri="{FF2B5EF4-FFF2-40B4-BE49-F238E27FC236}">
                  <a16:creationId xmlns="" xmlns:a16="http://schemas.microsoft.com/office/drawing/2014/main" id="{ED92BB9B-8621-4222-8E59-97A67C65C687}"/>
                </a:ext>
              </a:extLst>
            </p:cNvPr>
            <p:cNvSpPr/>
            <p:nvPr/>
          </p:nvSpPr>
          <p:spPr>
            <a:xfrm>
              <a:off x="5114326" y="1318597"/>
              <a:ext cx="2713064" cy="186088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pic>
          <p:nvPicPr>
            <p:cNvPr id="46" name="Picture 45">
              <a:extLst>
                <a:ext uri="{FF2B5EF4-FFF2-40B4-BE49-F238E27FC236}">
                  <a16:creationId xmlns="" xmlns:a16="http://schemas.microsoft.com/office/drawing/2014/main" id="{54DD545E-4E82-4A6E-ABDB-05A0C21936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9499" y="736014"/>
              <a:ext cx="1085039" cy="1127112"/>
            </a:xfrm>
            <a:prstGeom prst="rect">
              <a:avLst/>
            </a:prstGeom>
          </p:spPr>
        </p:pic>
      </p:grpSp>
      <p:grpSp>
        <p:nvGrpSpPr>
          <p:cNvPr id="48" name="Group 47"/>
          <p:cNvGrpSpPr/>
          <p:nvPr/>
        </p:nvGrpSpPr>
        <p:grpSpPr>
          <a:xfrm>
            <a:off x="9082528" y="1457404"/>
            <a:ext cx="1645451" cy="1641473"/>
            <a:chOff x="1851862" y="4743334"/>
            <a:chExt cx="1231473" cy="1641473"/>
          </a:xfrm>
        </p:grpSpPr>
        <p:sp>
          <p:nvSpPr>
            <p:cNvPr id="51" name="TextBox 50"/>
            <p:cNvSpPr txBox="1"/>
            <p:nvPr/>
          </p:nvSpPr>
          <p:spPr>
            <a:xfrm>
              <a:off x="2496099" y="5133406"/>
              <a:ext cx="457328" cy="553357"/>
            </a:xfrm>
            <a:prstGeom prst="rect">
              <a:avLst/>
            </a:prstGeom>
            <a:noFill/>
          </p:spPr>
          <p:txBody>
            <a:bodyPr wrap="none" rtlCol="0">
              <a:spAutoFit/>
            </a:bodyPr>
            <a:lstStyle/>
            <a:p>
              <a:r>
                <a:rPr lang="en-US" sz="2996" b="1" dirty="0" smtClean="0"/>
                <a:t>64</a:t>
              </a:r>
              <a:endParaRPr lang="en-US" sz="2996" b="1" dirty="0"/>
            </a:p>
          </p:txBody>
        </p:sp>
        <p:sp>
          <p:nvSpPr>
            <p:cNvPr id="53" name="TextBox 52"/>
            <p:cNvSpPr txBox="1"/>
            <p:nvPr/>
          </p:nvSpPr>
          <p:spPr>
            <a:xfrm>
              <a:off x="1851862" y="5051306"/>
              <a:ext cx="397866" cy="553357"/>
            </a:xfrm>
            <a:prstGeom prst="rect">
              <a:avLst/>
            </a:prstGeom>
            <a:noFill/>
          </p:spPr>
          <p:txBody>
            <a:bodyPr wrap="none" rtlCol="0">
              <a:spAutoFit/>
            </a:bodyPr>
            <a:lstStyle/>
            <a:p>
              <a:r>
                <a:rPr lang="en-US" sz="2996" b="1" dirty="0"/>
                <a:t>x</a:t>
              </a:r>
            </a:p>
          </p:txBody>
        </p:sp>
        <p:cxnSp>
          <p:nvCxnSpPr>
            <p:cNvPr id="58" name="Straight Connector 57"/>
            <p:cNvCxnSpPr/>
            <p:nvPr/>
          </p:nvCxnSpPr>
          <p:spPr>
            <a:xfrm>
              <a:off x="2190024" y="5705007"/>
              <a:ext cx="893311" cy="9287"/>
            </a:xfrm>
            <a:prstGeom prst="line">
              <a:avLst/>
            </a:prstGeom>
            <a:ln w="57150">
              <a:solidFill>
                <a:schemeClr val="tx1"/>
              </a:solidFill>
            </a:ln>
          </p:spPr>
          <p:style>
            <a:lnRef idx="2">
              <a:schemeClr val="dk1"/>
            </a:lnRef>
            <a:fillRef idx="0">
              <a:schemeClr val="dk1"/>
            </a:fillRef>
            <a:effectRef idx="1">
              <a:schemeClr val="dk1"/>
            </a:effectRef>
            <a:fontRef idx="minor">
              <a:schemeClr val="tx1"/>
            </a:fontRef>
          </p:style>
        </p:cxnSp>
        <p:sp>
          <p:nvSpPr>
            <p:cNvPr id="59" name="TextBox 58"/>
            <p:cNvSpPr txBox="1"/>
            <p:nvPr/>
          </p:nvSpPr>
          <p:spPr>
            <a:xfrm>
              <a:off x="2200915" y="4743334"/>
              <a:ext cx="776448" cy="553357"/>
            </a:xfrm>
            <a:prstGeom prst="rect">
              <a:avLst/>
            </a:prstGeom>
            <a:noFill/>
          </p:spPr>
          <p:txBody>
            <a:bodyPr wrap="none" rtlCol="0">
              <a:spAutoFit/>
            </a:bodyPr>
            <a:lstStyle/>
            <a:p>
              <a:r>
                <a:rPr lang="en-US" sz="2996" b="1" dirty="0" smtClean="0"/>
                <a:t>1408</a:t>
              </a:r>
              <a:endParaRPr lang="en-US" sz="2996" b="1" dirty="0"/>
            </a:p>
          </p:txBody>
        </p:sp>
        <p:sp>
          <p:nvSpPr>
            <p:cNvPr id="60" name="TextBox 59"/>
            <p:cNvSpPr txBox="1"/>
            <p:nvPr/>
          </p:nvSpPr>
          <p:spPr>
            <a:xfrm>
              <a:off x="2113562" y="5831450"/>
              <a:ext cx="969773" cy="553357"/>
            </a:xfrm>
            <a:prstGeom prst="rect">
              <a:avLst/>
            </a:prstGeom>
            <a:noFill/>
          </p:spPr>
          <p:txBody>
            <a:bodyPr wrap="square" rtlCol="0">
              <a:spAutoFit/>
            </a:bodyPr>
            <a:lstStyle/>
            <a:p>
              <a:r>
                <a:rPr lang="en-US" sz="2996" b="1" dirty="0" smtClean="0">
                  <a:solidFill>
                    <a:srgbClr val="FF0000"/>
                  </a:solidFill>
                </a:rPr>
                <a:t>90112</a:t>
              </a:r>
              <a:endParaRPr lang="en-US" sz="2996" b="1" dirty="0">
                <a:solidFill>
                  <a:srgbClr val="FF0000"/>
                </a:solidFill>
              </a:endParaRPr>
            </a:p>
          </p:txBody>
        </p:sp>
      </p:grpSp>
      <p:grpSp>
        <p:nvGrpSpPr>
          <p:cNvPr id="61" name="Group 60">
            <a:extLst>
              <a:ext uri="{FF2B5EF4-FFF2-40B4-BE49-F238E27FC236}">
                <a16:creationId xmlns="" xmlns:a16="http://schemas.microsoft.com/office/drawing/2014/main" id="{50BD2EFD-C55F-4C08-887E-1764FF65D8B1}"/>
              </a:ext>
            </a:extLst>
          </p:cNvPr>
          <p:cNvGrpSpPr/>
          <p:nvPr/>
        </p:nvGrpSpPr>
        <p:grpSpPr>
          <a:xfrm>
            <a:off x="3818072" y="3235356"/>
            <a:ext cx="3267891" cy="2443467"/>
            <a:chOff x="4559499" y="736014"/>
            <a:chExt cx="3267891" cy="2443467"/>
          </a:xfrm>
        </p:grpSpPr>
        <p:sp>
          <p:nvSpPr>
            <p:cNvPr id="62" name="Rounded Rectangle 33">
              <a:extLst>
                <a:ext uri="{FF2B5EF4-FFF2-40B4-BE49-F238E27FC236}">
                  <a16:creationId xmlns="" xmlns:a16="http://schemas.microsoft.com/office/drawing/2014/main" id="{ED92BB9B-8621-4222-8E59-97A67C65C687}"/>
                </a:ext>
              </a:extLst>
            </p:cNvPr>
            <p:cNvSpPr/>
            <p:nvPr/>
          </p:nvSpPr>
          <p:spPr>
            <a:xfrm>
              <a:off x="5114326" y="1318597"/>
              <a:ext cx="2713064" cy="186088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pic>
          <p:nvPicPr>
            <p:cNvPr id="63" name="Picture 62">
              <a:extLst>
                <a:ext uri="{FF2B5EF4-FFF2-40B4-BE49-F238E27FC236}">
                  <a16:creationId xmlns="" xmlns:a16="http://schemas.microsoft.com/office/drawing/2014/main" id="{54DD545E-4E82-4A6E-ABDB-05A0C21936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9499" y="736014"/>
              <a:ext cx="1085039" cy="1127112"/>
            </a:xfrm>
            <a:prstGeom prst="rect">
              <a:avLst/>
            </a:prstGeom>
          </p:spPr>
        </p:pic>
      </p:grpSp>
      <p:grpSp>
        <p:nvGrpSpPr>
          <p:cNvPr id="79" name="Group 78"/>
          <p:cNvGrpSpPr/>
          <p:nvPr/>
        </p:nvGrpSpPr>
        <p:grpSpPr>
          <a:xfrm>
            <a:off x="5198688" y="3949684"/>
            <a:ext cx="1538288" cy="1505581"/>
            <a:chOff x="1851862" y="4743334"/>
            <a:chExt cx="1151271" cy="1505581"/>
          </a:xfrm>
        </p:grpSpPr>
        <p:sp>
          <p:nvSpPr>
            <p:cNvPr id="80" name="TextBox 79"/>
            <p:cNvSpPr txBox="1"/>
            <p:nvPr/>
          </p:nvSpPr>
          <p:spPr>
            <a:xfrm>
              <a:off x="2269076" y="5137037"/>
              <a:ext cx="457327" cy="553357"/>
            </a:xfrm>
            <a:prstGeom prst="rect">
              <a:avLst/>
            </a:prstGeom>
            <a:noFill/>
          </p:spPr>
          <p:txBody>
            <a:bodyPr wrap="none" rtlCol="0">
              <a:spAutoFit/>
            </a:bodyPr>
            <a:lstStyle/>
            <a:p>
              <a:r>
                <a:rPr lang="en-US" sz="2996" b="1" dirty="0" smtClean="0"/>
                <a:t>84</a:t>
              </a:r>
              <a:endParaRPr lang="en-US" sz="2996" b="1" dirty="0"/>
            </a:p>
          </p:txBody>
        </p:sp>
        <p:sp>
          <p:nvSpPr>
            <p:cNvPr id="81" name="TextBox 80"/>
            <p:cNvSpPr txBox="1"/>
            <p:nvPr/>
          </p:nvSpPr>
          <p:spPr>
            <a:xfrm>
              <a:off x="1851862" y="5051306"/>
              <a:ext cx="397866" cy="553357"/>
            </a:xfrm>
            <a:prstGeom prst="rect">
              <a:avLst/>
            </a:prstGeom>
            <a:noFill/>
          </p:spPr>
          <p:txBody>
            <a:bodyPr wrap="none" rtlCol="0">
              <a:spAutoFit/>
            </a:bodyPr>
            <a:lstStyle/>
            <a:p>
              <a:r>
                <a:rPr lang="en-US" sz="2996" b="1" dirty="0"/>
                <a:t>x</a:t>
              </a:r>
            </a:p>
          </p:txBody>
        </p:sp>
        <p:cxnSp>
          <p:nvCxnSpPr>
            <p:cNvPr id="82" name="Straight Connector 81"/>
            <p:cNvCxnSpPr/>
            <p:nvPr/>
          </p:nvCxnSpPr>
          <p:spPr>
            <a:xfrm flipV="1">
              <a:off x="2190024" y="5690394"/>
              <a:ext cx="704495" cy="14613"/>
            </a:xfrm>
            <a:prstGeom prst="line">
              <a:avLst/>
            </a:prstGeom>
            <a:ln w="57150">
              <a:solidFill>
                <a:schemeClr val="tx1"/>
              </a:solidFill>
            </a:ln>
          </p:spPr>
          <p:style>
            <a:lnRef idx="2">
              <a:schemeClr val="dk1"/>
            </a:lnRef>
            <a:fillRef idx="0">
              <a:schemeClr val="dk1"/>
            </a:fillRef>
            <a:effectRef idx="1">
              <a:schemeClr val="dk1"/>
            </a:effectRef>
            <a:fontRef idx="minor">
              <a:schemeClr val="tx1"/>
            </a:fontRef>
          </p:style>
        </p:cxnSp>
        <p:sp>
          <p:nvSpPr>
            <p:cNvPr id="83" name="TextBox 82"/>
            <p:cNvSpPr txBox="1"/>
            <p:nvPr/>
          </p:nvSpPr>
          <p:spPr>
            <a:xfrm>
              <a:off x="2200915" y="4743334"/>
              <a:ext cx="616889" cy="553357"/>
            </a:xfrm>
            <a:prstGeom prst="rect">
              <a:avLst/>
            </a:prstGeom>
            <a:noFill/>
          </p:spPr>
          <p:txBody>
            <a:bodyPr wrap="none" rtlCol="0">
              <a:spAutoFit/>
            </a:bodyPr>
            <a:lstStyle/>
            <a:p>
              <a:r>
                <a:rPr lang="en-US" sz="2996" b="1" dirty="0" smtClean="0"/>
                <a:t>960</a:t>
              </a:r>
              <a:endParaRPr lang="en-US" sz="2996" b="1" dirty="0"/>
            </a:p>
          </p:txBody>
        </p:sp>
        <p:sp>
          <p:nvSpPr>
            <p:cNvPr id="84" name="TextBox 83"/>
            <p:cNvSpPr txBox="1"/>
            <p:nvPr/>
          </p:nvSpPr>
          <p:spPr>
            <a:xfrm>
              <a:off x="2014052" y="5695558"/>
              <a:ext cx="989081" cy="553357"/>
            </a:xfrm>
            <a:prstGeom prst="rect">
              <a:avLst/>
            </a:prstGeom>
            <a:noFill/>
          </p:spPr>
          <p:txBody>
            <a:bodyPr wrap="square" rtlCol="0">
              <a:spAutoFit/>
            </a:bodyPr>
            <a:lstStyle/>
            <a:p>
              <a:r>
                <a:rPr lang="en-US" sz="2996" b="1" dirty="0" smtClean="0">
                  <a:solidFill>
                    <a:srgbClr val="FF0000"/>
                  </a:solidFill>
                </a:rPr>
                <a:t>80604</a:t>
              </a:r>
              <a:endParaRPr lang="en-US" sz="2996" b="1" dirty="0">
                <a:solidFill>
                  <a:srgbClr val="FF0000"/>
                </a:solidFill>
              </a:endParaRPr>
            </a:p>
          </p:txBody>
        </p:sp>
      </p:grpSp>
    </p:spTree>
    <p:extLst>
      <p:ext uri="{BB962C8B-B14F-4D97-AF65-F5344CB8AC3E}">
        <p14:creationId xmlns:p14="http://schemas.microsoft.com/office/powerpoint/2010/main" val="1659443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5BC2A42-D52A-46D7-AA66-4AE654020F58}"/>
              </a:ext>
            </a:extLst>
          </p:cNvPr>
          <p:cNvPicPr>
            <a:picLocks noChangeAspect="1"/>
          </p:cNvPicPr>
          <p:nvPr/>
        </p:nvPicPr>
        <p:blipFill rotWithShape="1">
          <a:blip r:embed="rId3">
            <a:extLst>
              <a:ext uri="{28A0092B-C50C-407E-A947-70E740481C1C}">
                <a14:useLocalDpi xmlns:a14="http://schemas.microsoft.com/office/drawing/2010/main" val="0"/>
              </a:ext>
            </a:extLst>
          </a:blip>
          <a:srcRect r="29866"/>
          <a:stretch/>
        </p:blipFill>
        <p:spPr>
          <a:xfrm>
            <a:off x="1" y="418289"/>
            <a:ext cx="12192000" cy="6439710"/>
          </a:xfrm>
          <a:prstGeom prst="rect">
            <a:avLst/>
          </a:prstGeom>
        </p:spPr>
      </p:pic>
      <p:grpSp>
        <p:nvGrpSpPr>
          <p:cNvPr id="56" name="Group 55">
            <a:extLst>
              <a:ext uri="{FF2B5EF4-FFF2-40B4-BE49-F238E27FC236}">
                <a16:creationId xmlns="" xmlns:a16="http://schemas.microsoft.com/office/drawing/2014/main" id="{581CBD69-C324-40B0-8218-0F8E207A9662}"/>
              </a:ext>
            </a:extLst>
          </p:cNvPr>
          <p:cNvGrpSpPr/>
          <p:nvPr/>
        </p:nvGrpSpPr>
        <p:grpSpPr>
          <a:xfrm>
            <a:off x="2535956" y="1645438"/>
            <a:ext cx="6701113" cy="3841862"/>
            <a:chOff x="3017080" y="2209449"/>
            <a:chExt cx="6701113" cy="3276951"/>
          </a:xfrm>
        </p:grpSpPr>
        <p:pic>
          <p:nvPicPr>
            <p:cNvPr id="57" name="Picture 56">
              <a:extLst>
                <a:ext uri="{FF2B5EF4-FFF2-40B4-BE49-F238E27FC236}">
                  <a16:creationId xmlns="" xmlns:a16="http://schemas.microsoft.com/office/drawing/2014/main" id="{FFE0A797-D8B1-4388-A689-167CF73A52B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143" b="91837" l="3833" r="94309">
                          <a14:foregroundMark x1="8595" y1="21224" x2="8595" y2="21224"/>
                          <a14:foregroundMark x1="4413" y1="20000" x2="4413" y2="20000"/>
                          <a14:foregroundMark x1="94541" y1="41837" x2="94541" y2="41837"/>
                          <a14:foregroundMark x1="82927" y1="7143" x2="82927" y2="7143"/>
                          <a14:foregroundMark x1="56562" y1="89388" x2="56562" y2="89388"/>
                          <a14:foregroundMark x1="57259" y1="90000" x2="57259" y2="90000"/>
                          <a14:foregroundMark x1="29733" y1="91837" x2="29733" y2="91837"/>
                          <a14:foregroundMark x1="3833" y1="21429" x2="3833" y2="21429"/>
                        </a14:backgroundRemoval>
                      </a14:imgEffect>
                    </a14:imgLayer>
                  </a14:imgProps>
                </a:ext>
                <a:ext uri="{28A0092B-C50C-407E-A947-70E740481C1C}">
                  <a14:useLocalDpi xmlns:a14="http://schemas.microsoft.com/office/drawing/2010/main" val="0"/>
                </a:ext>
              </a:extLst>
            </a:blip>
            <a:srcRect l="10472" t="42584" r="40755" b="3194"/>
            <a:stretch/>
          </p:blipFill>
          <p:spPr>
            <a:xfrm>
              <a:off x="3017080" y="2209449"/>
              <a:ext cx="6701113" cy="3276951"/>
            </a:xfrm>
            <a:prstGeom prst="rect">
              <a:avLst/>
            </a:prstGeom>
          </p:spPr>
        </p:pic>
        <p:sp>
          <p:nvSpPr>
            <p:cNvPr id="58" name="TextBox 57">
              <a:extLst>
                <a:ext uri="{FF2B5EF4-FFF2-40B4-BE49-F238E27FC236}">
                  <a16:creationId xmlns="" xmlns:a16="http://schemas.microsoft.com/office/drawing/2014/main" id="{1CDE24E1-0825-4D3D-A84F-B20DB3B04E6C}"/>
                </a:ext>
              </a:extLst>
            </p:cNvPr>
            <p:cNvSpPr txBox="1"/>
            <p:nvPr/>
          </p:nvSpPr>
          <p:spPr>
            <a:xfrm>
              <a:off x="3454740" y="3037365"/>
              <a:ext cx="5739775" cy="1938992"/>
            </a:xfrm>
            <a:prstGeom prst="rect">
              <a:avLst/>
            </a:prstGeom>
            <a:noFill/>
          </p:spPr>
          <p:txBody>
            <a:bodyPr wrap="square" rtlCol="0">
              <a:spAutoFit/>
            </a:bodyPr>
            <a:lstStyle/>
            <a:p>
              <a:r>
                <a:rPr lang="en-US" sz="2400" b="1" dirty="0">
                  <a:solidFill>
                    <a:srgbClr val="002060"/>
                  </a:solidFill>
                </a:rPr>
                <a:t>-&gt; </a:t>
              </a:r>
              <a:r>
                <a:rPr lang="en-US" sz="2400" b="1" dirty="0" err="1">
                  <a:solidFill>
                    <a:srgbClr val="002060"/>
                  </a:solidFill>
                </a:rPr>
                <a:t>Một</a:t>
              </a:r>
              <a:r>
                <a:rPr lang="en-US" sz="2400" b="1" dirty="0">
                  <a:solidFill>
                    <a:srgbClr val="002060"/>
                  </a:solidFill>
                </a:rPr>
                <a:t> </a:t>
              </a:r>
              <a:r>
                <a:rPr lang="en-US" sz="2400" b="1" dirty="0" err="1">
                  <a:solidFill>
                    <a:srgbClr val="002060"/>
                  </a:solidFill>
                </a:rPr>
                <a:t>trận</a:t>
              </a:r>
              <a:r>
                <a:rPr lang="en-US" sz="2400" b="1" dirty="0">
                  <a:solidFill>
                    <a:srgbClr val="002060"/>
                  </a:solidFill>
                </a:rPr>
                <a:t> </a:t>
              </a:r>
              <a:r>
                <a:rPr lang="en-US" sz="2400" b="1" dirty="0" err="1">
                  <a:solidFill>
                    <a:srgbClr val="002060"/>
                  </a:solidFill>
                </a:rPr>
                <a:t>lũ</a:t>
              </a:r>
              <a:r>
                <a:rPr lang="en-US" sz="2400" b="1" dirty="0">
                  <a:solidFill>
                    <a:srgbClr val="002060"/>
                  </a:solidFill>
                </a:rPr>
                <a:t> </a:t>
              </a:r>
              <a:r>
                <a:rPr lang="en-US" sz="2400" b="1" dirty="0" err="1">
                  <a:solidFill>
                    <a:srgbClr val="002060"/>
                  </a:solidFill>
                </a:rPr>
                <a:t>lớn</a:t>
              </a:r>
              <a:r>
                <a:rPr lang="en-US" sz="2400" b="1" dirty="0">
                  <a:solidFill>
                    <a:srgbClr val="002060"/>
                  </a:solidFill>
                </a:rPr>
                <a:t> </a:t>
              </a:r>
              <a:r>
                <a:rPr lang="en-US" sz="2400" b="1" dirty="0" err="1">
                  <a:solidFill>
                    <a:srgbClr val="002060"/>
                  </a:solidFill>
                </a:rPr>
                <a:t>đã</a:t>
              </a:r>
              <a:r>
                <a:rPr lang="en-US" sz="2400" b="1" dirty="0">
                  <a:solidFill>
                    <a:srgbClr val="002060"/>
                  </a:solidFill>
                </a:rPr>
                <a:t> </a:t>
              </a:r>
              <a:r>
                <a:rPr lang="en-US" sz="2400" b="1" dirty="0" err="1">
                  <a:solidFill>
                    <a:srgbClr val="002060"/>
                  </a:solidFill>
                </a:rPr>
                <a:t>cuốn</a:t>
              </a:r>
              <a:r>
                <a:rPr lang="en-US" sz="2400" b="1" dirty="0">
                  <a:solidFill>
                    <a:srgbClr val="002060"/>
                  </a:solidFill>
                </a:rPr>
                <a:t> </a:t>
              </a:r>
              <a:r>
                <a:rPr lang="en-US" sz="2400" b="1" dirty="0" err="1">
                  <a:solidFill>
                    <a:srgbClr val="002060"/>
                  </a:solidFill>
                </a:rPr>
                <a:t>mất</a:t>
              </a:r>
              <a:r>
                <a:rPr lang="en-US" sz="2400" b="1" dirty="0">
                  <a:solidFill>
                    <a:srgbClr val="002060"/>
                  </a:solidFill>
                </a:rPr>
                <a:t> </a:t>
              </a:r>
              <a:r>
                <a:rPr lang="en-US" sz="2400" b="1" dirty="0" err="1">
                  <a:solidFill>
                    <a:srgbClr val="002060"/>
                  </a:solidFill>
                </a:rPr>
                <a:t>cây</a:t>
              </a:r>
              <a:r>
                <a:rPr lang="en-US" sz="2400" b="1" dirty="0">
                  <a:solidFill>
                    <a:srgbClr val="002060"/>
                  </a:solidFill>
                </a:rPr>
                <a:t> </a:t>
              </a:r>
              <a:r>
                <a:rPr lang="en-US" sz="2400" b="1" dirty="0" err="1">
                  <a:solidFill>
                    <a:srgbClr val="002060"/>
                  </a:solidFill>
                </a:rPr>
                <a:t>cầu</a:t>
              </a:r>
              <a:r>
                <a:rPr lang="en-US" sz="2400" b="1" dirty="0">
                  <a:solidFill>
                    <a:srgbClr val="002060"/>
                  </a:solidFill>
                </a:rPr>
                <a:t> </a:t>
              </a:r>
              <a:r>
                <a:rPr lang="en-US" sz="2400" b="1" dirty="0" err="1">
                  <a:solidFill>
                    <a:srgbClr val="002060"/>
                  </a:solidFill>
                </a:rPr>
                <a:t>gỗ</a:t>
              </a:r>
              <a:r>
                <a:rPr lang="en-US" sz="2400" b="1" dirty="0">
                  <a:solidFill>
                    <a:srgbClr val="002060"/>
                  </a:solidFill>
                </a:rPr>
                <a:t> </a:t>
              </a:r>
              <a:r>
                <a:rPr lang="en-US" sz="2400" b="1" dirty="0" err="1">
                  <a:solidFill>
                    <a:srgbClr val="002060"/>
                  </a:solidFill>
                </a:rPr>
                <a:t>nên</a:t>
              </a:r>
              <a:r>
                <a:rPr lang="en-US" sz="2400" b="1" dirty="0">
                  <a:solidFill>
                    <a:srgbClr val="002060"/>
                  </a:solidFill>
                </a:rPr>
                <a:t> </a:t>
              </a:r>
              <a:r>
                <a:rPr lang="en-US" sz="2400" b="1" dirty="0" err="1">
                  <a:solidFill>
                    <a:srgbClr val="002060"/>
                  </a:solidFill>
                </a:rPr>
                <a:t>các</a:t>
              </a:r>
              <a:r>
                <a:rPr lang="en-US" sz="2400" b="1" dirty="0">
                  <a:solidFill>
                    <a:srgbClr val="002060"/>
                  </a:solidFill>
                </a:rPr>
                <a:t> </a:t>
              </a:r>
              <a:r>
                <a:rPr lang="en-US" sz="2400" b="1" dirty="0" err="1">
                  <a:solidFill>
                    <a:srgbClr val="002060"/>
                  </a:solidFill>
                </a:rPr>
                <a:t>bạn</a:t>
              </a:r>
              <a:r>
                <a:rPr lang="en-US" sz="2400" b="1" dirty="0">
                  <a:solidFill>
                    <a:srgbClr val="002060"/>
                  </a:solidFill>
                </a:rPr>
                <a:t> </a:t>
              </a:r>
              <a:r>
                <a:rPr lang="en-US" sz="2400" b="1" dirty="0" err="1">
                  <a:solidFill>
                    <a:srgbClr val="002060"/>
                  </a:solidFill>
                </a:rPr>
                <a:t>nhỏ</a:t>
              </a:r>
              <a:r>
                <a:rPr lang="en-US" sz="2400" b="1" dirty="0">
                  <a:solidFill>
                    <a:srgbClr val="002060"/>
                  </a:solidFill>
                </a:rPr>
                <a:t> </a:t>
              </a:r>
              <a:r>
                <a:rPr lang="en-US" sz="2400" b="1" dirty="0" err="1">
                  <a:solidFill>
                    <a:srgbClr val="002060"/>
                  </a:solidFill>
                </a:rPr>
                <a:t>không</a:t>
              </a:r>
              <a:r>
                <a:rPr lang="en-US" sz="2400" b="1" dirty="0">
                  <a:solidFill>
                    <a:srgbClr val="002060"/>
                  </a:solidFill>
                </a:rPr>
                <a:t> </a:t>
              </a:r>
              <a:r>
                <a:rPr lang="en-US" sz="2400" b="1" dirty="0" err="1">
                  <a:solidFill>
                    <a:srgbClr val="002060"/>
                  </a:solidFill>
                </a:rPr>
                <a:t>thể</a:t>
              </a:r>
              <a:r>
                <a:rPr lang="en-US" sz="2400" b="1" dirty="0">
                  <a:solidFill>
                    <a:srgbClr val="002060"/>
                  </a:solidFill>
                </a:rPr>
                <a:t> </a:t>
              </a:r>
              <a:r>
                <a:rPr lang="en-US" sz="2400" b="1" dirty="0" err="1">
                  <a:solidFill>
                    <a:srgbClr val="002060"/>
                  </a:solidFill>
                </a:rPr>
                <a:t>đến</a:t>
              </a:r>
              <a:r>
                <a:rPr lang="en-US" sz="2400" b="1" dirty="0">
                  <a:solidFill>
                    <a:srgbClr val="002060"/>
                  </a:solidFill>
                </a:rPr>
                <a:t> </a:t>
              </a:r>
              <a:r>
                <a:rPr lang="en-US" sz="2400" b="1" dirty="0" err="1">
                  <a:solidFill>
                    <a:srgbClr val="002060"/>
                  </a:solidFill>
                </a:rPr>
                <a:t>trường</a:t>
              </a:r>
              <a:r>
                <a:rPr lang="en-US" sz="2400" b="1" dirty="0">
                  <a:solidFill>
                    <a:srgbClr val="002060"/>
                  </a:solidFill>
                </a:rPr>
                <a:t>.</a:t>
              </a:r>
            </a:p>
            <a:p>
              <a:r>
                <a:rPr lang="en-US" sz="2400" b="1" dirty="0">
                  <a:solidFill>
                    <a:srgbClr val="002060"/>
                  </a:solidFill>
                </a:rPr>
                <a:t>-&gt; </a:t>
              </a:r>
              <a:r>
                <a:rPr lang="en-US" sz="2400" b="1" dirty="0" err="1">
                  <a:solidFill>
                    <a:srgbClr val="002060"/>
                  </a:solidFill>
                </a:rPr>
                <a:t>Các</a:t>
              </a:r>
              <a:r>
                <a:rPr lang="en-US" sz="2400" b="1" dirty="0">
                  <a:solidFill>
                    <a:srgbClr val="002060"/>
                  </a:solidFill>
                </a:rPr>
                <a:t> </a:t>
              </a:r>
              <a:r>
                <a:rPr lang="en-US" sz="2400" b="1" dirty="0" err="1">
                  <a:solidFill>
                    <a:srgbClr val="002060"/>
                  </a:solidFill>
                </a:rPr>
                <a:t>em</a:t>
              </a:r>
              <a:r>
                <a:rPr lang="en-US" sz="2400" b="1" dirty="0">
                  <a:solidFill>
                    <a:srgbClr val="002060"/>
                  </a:solidFill>
                </a:rPr>
                <a:t> </a:t>
              </a:r>
              <a:r>
                <a:rPr lang="en-US" sz="2400" b="1" dirty="0" err="1">
                  <a:solidFill>
                    <a:srgbClr val="002060"/>
                  </a:solidFill>
                </a:rPr>
                <a:t>hãy</a:t>
              </a:r>
              <a:r>
                <a:rPr lang="en-US" sz="2400" b="1" dirty="0">
                  <a:solidFill>
                    <a:srgbClr val="002060"/>
                  </a:solidFill>
                </a:rPr>
                <a:t> </a:t>
              </a:r>
              <a:r>
                <a:rPr lang="en-US" sz="2400" b="1" dirty="0" err="1">
                  <a:solidFill>
                    <a:srgbClr val="002060"/>
                  </a:solidFill>
                </a:rPr>
                <a:t>giúp</a:t>
              </a:r>
              <a:r>
                <a:rPr lang="en-US" sz="2400" b="1" dirty="0">
                  <a:solidFill>
                    <a:srgbClr val="002060"/>
                  </a:solidFill>
                </a:rPr>
                <a:t> </a:t>
              </a:r>
              <a:r>
                <a:rPr lang="en-US" sz="2400" b="1" dirty="0" err="1">
                  <a:solidFill>
                    <a:srgbClr val="002060"/>
                  </a:solidFill>
                </a:rPr>
                <a:t>bác</a:t>
              </a:r>
              <a:r>
                <a:rPr lang="en-US" sz="2400" b="1" dirty="0">
                  <a:solidFill>
                    <a:srgbClr val="002060"/>
                  </a:solidFill>
                </a:rPr>
                <a:t> </a:t>
              </a:r>
              <a:r>
                <a:rPr lang="en-US" sz="2400" b="1" dirty="0" err="1">
                  <a:solidFill>
                    <a:srgbClr val="002060"/>
                  </a:solidFill>
                </a:rPr>
                <a:t>thợ</a:t>
              </a:r>
              <a:r>
                <a:rPr lang="en-US" sz="2400" b="1" dirty="0">
                  <a:solidFill>
                    <a:srgbClr val="002060"/>
                  </a:solidFill>
                </a:rPr>
                <a:t> </a:t>
              </a:r>
              <a:r>
                <a:rPr lang="en-US" sz="2400" b="1" dirty="0" err="1">
                  <a:solidFill>
                    <a:srgbClr val="002060"/>
                  </a:solidFill>
                </a:rPr>
                <a:t>mộc</a:t>
              </a:r>
              <a:r>
                <a:rPr lang="en-US" sz="2400" b="1" dirty="0">
                  <a:solidFill>
                    <a:srgbClr val="002060"/>
                  </a:solidFill>
                </a:rPr>
                <a:t> </a:t>
              </a:r>
              <a:r>
                <a:rPr lang="en-US" sz="2400" b="1" dirty="0" err="1">
                  <a:solidFill>
                    <a:srgbClr val="002060"/>
                  </a:solidFill>
                </a:rPr>
                <a:t>tốt</a:t>
              </a:r>
              <a:r>
                <a:rPr lang="en-US" sz="2400" b="1" dirty="0">
                  <a:solidFill>
                    <a:srgbClr val="002060"/>
                  </a:solidFill>
                </a:rPr>
                <a:t> </a:t>
              </a:r>
              <a:r>
                <a:rPr lang="en-US" sz="2400" b="1" dirty="0" err="1">
                  <a:solidFill>
                    <a:srgbClr val="002060"/>
                  </a:solidFill>
                </a:rPr>
                <a:t>bụng</a:t>
              </a:r>
              <a:r>
                <a:rPr lang="en-US" sz="2400" b="1" dirty="0">
                  <a:solidFill>
                    <a:srgbClr val="002060"/>
                  </a:solidFill>
                </a:rPr>
                <a:t> </a:t>
              </a:r>
              <a:r>
                <a:rPr lang="en-US" sz="2400" b="1" dirty="0" err="1">
                  <a:solidFill>
                    <a:srgbClr val="002060"/>
                  </a:solidFill>
                </a:rPr>
                <a:t>xây</a:t>
              </a:r>
              <a:r>
                <a:rPr lang="en-US" sz="2400" b="1" dirty="0">
                  <a:solidFill>
                    <a:srgbClr val="002060"/>
                  </a:solidFill>
                </a:rPr>
                <a:t> </a:t>
              </a:r>
              <a:r>
                <a:rPr lang="en-US" sz="2400" b="1" dirty="0" err="1">
                  <a:solidFill>
                    <a:srgbClr val="002060"/>
                  </a:solidFill>
                </a:rPr>
                <a:t>một</a:t>
              </a:r>
              <a:r>
                <a:rPr lang="en-US" sz="2400" b="1" dirty="0">
                  <a:solidFill>
                    <a:srgbClr val="002060"/>
                  </a:solidFill>
                </a:rPr>
                <a:t> </a:t>
              </a:r>
              <a:r>
                <a:rPr lang="en-US" sz="2400" b="1" dirty="0" err="1">
                  <a:solidFill>
                    <a:srgbClr val="002060"/>
                  </a:solidFill>
                </a:rPr>
                <a:t>cây</a:t>
              </a:r>
              <a:r>
                <a:rPr lang="en-US" sz="2400" b="1" dirty="0">
                  <a:solidFill>
                    <a:srgbClr val="002060"/>
                  </a:solidFill>
                </a:rPr>
                <a:t> </a:t>
              </a:r>
              <a:r>
                <a:rPr lang="en-US" sz="2400" b="1" dirty="0" err="1">
                  <a:solidFill>
                    <a:srgbClr val="002060"/>
                  </a:solidFill>
                </a:rPr>
                <a:t>cầu</a:t>
              </a:r>
              <a:r>
                <a:rPr lang="en-US" sz="2400" b="1" dirty="0">
                  <a:solidFill>
                    <a:srgbClr val="002060"/>
                  </a:solidFill>
                </a:rPr>
                <a:t> </a:t>
              </a:r>
              <a:r>
                <a:rPr lang="en-US" sz="2400" b="1" dirty="0" err="1">
                  <a:solidFill>
                    <a:srgbClr val="002060"/>
                  </a:solidFill>
                </a:rPr>
                <a:t>mới</a:t>
              </a:r>
              <a:r>
                <a:rPr lang="en-US" sz="2400" b="1" dirty="0">
                  <a:solidFill>
                    <a:srgbClr val="002060"/>
                  </a:solidFill>
                </a:rPr>
                <a:t> </a:t>
              </a:r>
              <a:r>
                <a:rPr lang="en-US" sz="2400" b="1" dirty="0" err="1">
                  <a:solidFill>
                    <a:srgbClr val="002060"/>
                  </a:solidFill>
                </a:rPr>
                <a:t>bằng</a:t>
              </a:r>
              <a:r>
                <a:rPr lang="en-US" sz="2400" b="1" dirty="0">
                  <a:solidFill>
                    <a:srgbClr val="002060"/>
                  </a:solidFill>
                </a:rPr>
                <a:t> </a:t>
              </a:r>
              <a:r>
                <a:rPr lang="en-US" sz="2400" b="1" dirty="0" err="1">
                  <a:solidFill>
                    <a:srgbClr val="002060"/>
                  </a:solidFill>
                </a:rPr>
                <a:t>cách</a:t>
              </a:r>
              <a:r>
                <a:rPr lang="en-US" sz="2400" b="1" dirty="0">
                  <a:solidFill>
                    <a:srgbClr val="002060"/>
                  </a:solidFill>
                </a:rPr>
                <a:t> </a:t>
              </a:r>
              <a:r>
                <a:rPr lang="en-US" sz="2400" b="1" dirty="0" err="1">
                  <a:solidFill>
                    <a:srgbClr val="002060"/>
                  </a:solidFill>
                </a:rPr>
                <a:t>trả</a:t>
              </a:r>
              <a:r>
                <a:rPr lang="en-US" sz="2400" b="1" dirty="0">
                  <a:solidFill>
                    <a:srgbClr val="002060"/>
                  </a:solidFill>
                </a:rPr>
                <a:t> </a:t>
              </a:r>
              <a:r>
                <a:rPr lang="en-US" sz="2400" b="1" dirty="0" err="1">
                  <a:solidFill>
                    <a:srgbClr val="002060"/>
                  </a:solidFill>
                </a:rPr>
                <a:t>lời</a:t>
              </a:r>
              <a:r>
                <a:rPr lang="en-US" sz="2400" b="1" dirty="0">
                  <a:solidFill>
                    <a:srgbClr val="002060"/>
                  </a:solidFill>
                </a:rPr>
                <a:t> </a:t>
              </a:r>
              <a:r>
                <a:rPr lang="en-US" sz="2400" b="1" dirty="0" err="1">
                  <a:solidFill>
                    <a:srgbClr val="002060"/>
                  </a:solidFill>
                </a:rPr>
                <a:t>đúng</a:t>
              </a:r>
              <a:r>
                <a:rPr lang="en-US" sz="2400" b="1" dirty="0">
                  <a:solidFill>
                    <a:srgbClr val="002060"/>
                  </a:solidFill>
                </a:rPr>
                <a:t> </a:t>
              </a:r>
              <a:r>
                <a:rPr lang="en-US" sz="2400" b="1" dirty="0" err="1">
                  <a:solidFill>
                    <a:srgbClr val="002060"/>
                  </a:solidFill>
                </a:rPr>
                <a:t>các</a:t>
              </a:r>
              <a:r>
                <a:rPr lang="en-US" sz="2400" b="1" dirty="0">
                  <a:solidFill>
                    <a:srgbClr val="002060"/>
                  </a:solidFill>
                </a:rPr>
                <a:t> </a:t>
              </a:r>
              <a:r>
                <a:rPr lang="en-US" sz="2400" b="1" dirty="0" err="1">
                  <a:solidFill>
                    <a:srgbClr val="002060"/>
                  </a:solidFill>
                </a:rPr>
                <a:t>câu</a:t>
              </a:r>
              <a:r>
                <a:rPr lang="en-US" sz="2400" b="1" dirty="0">
                  <a:solidFill>
                    <a:srgbClr val="002060"/>
                  </a:solidFill>
                </a:rPr>
                <a:t> </a:t>
              </a:r>
              <a:r>
                <a:rPr lang="en-US" sz="2400" b="1" dirty="0" err="1">
                  <a:solidFill>
                    <a:srgbClr val="002060"/>
                  </a:solidFill>
                </a:rPr>
                <a:t>hỏi</a:t>
              </a:r>
              <a:r>
                <a:rPr lang="en-US" sz="2400" b="1" dirty="0">
                  <a:solidFill>
                    <a:srgbClr val="002060"/>
                  </a:solidFill>
                </a:rPr>
                <a:t> </a:t>
              </a:r>
              <a:r>
                <a:rPr lang="en-US" sz="2400" b="1" dirty="0" err="1">
                  <a:solidFill>
                    <a:srgbClr val="002060"/>
                  </a:solidFill>
                </a:rPr>
                <a:t>nhé</a:t>
              </a:r>
              <a:r>
                <a:rPr lang="en-US" sz="2400" b="1" dirty="0">
                  <a:solidFill>
                    <a:srgbClr val="002060"/>
                  </a:solidFill>
                </a:rPr>
                <a:t>!</a:t>
              </a:r>
            </a:p>
          </p:txBody>
        </p:sp>
      </p:grpSp>
      <p:grpSp>
        <p:nvGrpSpPr>
          <p:cNvPr id="59" name="Group 58">
            <a:extLst>
              <a:ext uri="{FF2B5EF4-FFF2-40B4-BE49-F238E27FC236}">
                <a16:creationId xmlns="" xmlns:a16="http://schemas.microsoft.com/office/drawing/2014/main" id="{38B4DA1B-9732-485B-AC00-0AC2DFC19436}"/>
              </a:ext>
            </a:extLst>
          </p:cNvPr>
          <p:cNvGrpSpPr/>
          <p:nvPr/>
        </p:nvGrpSpPr>
        <p:grpSpPr>
          <a:xfrm>
            <a:off x="2134325" y="-346852"/>
            <a:ext cx="7697086" cy="2479838"/>
            <a:chOff x="2338841" y="569380"/>
            <a:chExt cx="7697086" cy="2479838"/>
          </a:xfrm>
        </p:grpSpPr>
        <p:pic>
          <p:nvPicPr>
            <p:cNvPr id="60" name="Picture 59">
              <a:extLst>
                <a:ext uri="{FF2B5EF4-FFF2-40B4-BE49-F238E27FC236}">
                  <a16:creationId xmlns="" xmlns:a16="http://schemas.microsoft.com/office/drawing/2014/main" id="{98149F6E-C117-4A33-97D0-4C308335F03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0303" b="93939" l="3929" r="95595">
                          <a14:foregroundMark x1="8571" y1="71313" x2="8810" y2="83232"/>
                          <a14:foregroundMark x1="8810" y1="83232" x2="8810" y2="83232"/>
                          <a14:foregroundMark x1="3929" y1="71919" x2="3929" y2="81414"/>
                          <a14:foregroundMark x1="91190" y1="69697" x2="92024" y2="86061"/>
                          <a14:foregroundMark x1="95595" y1="72727" x2="94881" y2="80404"/>
                        </a14:backgroundRemoval>
                      </a14:imgEffect>
                    </a14:imgLayer>
                  </a14:imgProps>
                </a:ext>
                <a:ext uri="{28A0092B-C50C-407E-A947-70E740481C1C}">
                  <a14:useLocalDpi xmlns:a14="http://schemas.microsoft.com/office/drawing/2010/main" val="0"/>
                </a:ext>
              </a:extLst>
            </a:blip>
            <a:srcRect l="-1" t="45603" r="-2907"/>
            <a:stretch/>
          </p:blipFill>
          <p:spPr>
            <a:xfrm flipV="1">
              <a:off x="2338841" y="1110224"/>
              <a:ext cx="7697086" cy="1938994"/>
            </a:xfrm>
            <a:prstGeom prst="rect">
              <a:avLst/>
            </a:prstGeom>
          </p:spPr>
        </p:pic>
        <p:sp>
          <p:nvSpPr>
            <p:cNvPr id="61" name="Rectangle 60">
              <a:extLst>
                <a:ext uri="{FF2B5EF4-FFF2-40B4-BE49-F238E27FC236}">
                  <a16:creationId xmlns="" xmlns:a16="http://schemas.microsoft.com/office/drawing/2014/main" id="{38318A36-C04F-4EAD-A269-4B9050A221CA}"/>
                </a:ext>
              </a:extLst>
            </p:cNvPr>
            <p:cNvSpPr/>
            <p:nvPr/>
          </p:nvSpPr>
          <p:spPr>
            <a:xfrm>
              <a:off x="2944786" y="569380"/>
              <a:ext cx="6412836" cy="1859283"/>
            </a:xfrm>
            <a:prstGeom prst="rect">
              <a:avLst/>
            </a:prstGeom>
            <a:noFill/>
          </p:spPr>
          <p:txBody>
            <a:bodyPr wrap="none" lIns="91440" tIns="45720" rIns="91440" bIns="45720">
              <a:prstTxWarp prst="textArchDown">
                <a:avLst/>
              </a:prstTxWarp>
              <a:spAutoFit/>
            </a:bodyPr>
            <a:lstStyle/>
            <a:p>
              <a:pPr algn="ctr"/>
              <a:r>
                <a:rPr lang="en-US" sz="4400" b="1" cap="none" spc="0" dirty="0">
                  <a:ln w="12700">
                    <a:solidFill>
                      <a:srgbClr val="FFFF00"/>
                    </a:solidFill>
                    <a:prstDash val="solid"/>
                  </a:ln>
                  <a:solidFill>
                    <a:srgbClr val="C00000"/>
                  </a:solidFill>
                  <a:effectLst>
                    <a:outerShdw dist="38100" dir="2640000" algn="bl" rotWithShape="0">
                      <a:schemeClr val="accent1"/>
                    </a:outerShdw>
                  </a:effectLst>
                </a:rPr>
                <a:t>CHẮP CÁNH ƯỚC MƠ</a:t>
              </a:r>
            </a:p>
          </p:txBody>
        </p:sp>
      </p:grpSp>
      <p:pic>
        <p:nvPicPr>
          <p:cNvPr id="4" name="Picture 3">
            <a:extLst>
              <a:ext uri="{FF2B5EF4-FFF2-40B4-BE49-F238E27FC236}">
                <a16:creationId xmlns="" xmlns:a16="http://schemas.microsoft.com/office/drawing/2014/main" id="{6FD7312B-A3CD-4E31-A899-F3290745B49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30278" y1="52222" x2="46111" y2="51667"/>
                        <a14:foregroundMark x1="46111" y1="51667" x2="69444" y2="52500"/>
                        <a14:foregroundMark x1="28889" y1="48056" x2="71667" y2="49167"/>
                        <a14:foregroundMark x1="71667" y1="49167" x2="72500" y2="49444"/>
                        <a14:foregroundMark x1="57222" y1="39444" x2="69722" y2="45278"/>
                        <a14:foregroundMark x1="69722" y1="45278" x2="68889" y2="41667"/>
                        <a14:foregroundMark x1="35000" y1="56944" x2="45000" y2="60278"/>
                        <a14:foregroundMark x1="45000" y1="60278" x2="51667" y2="60278"/>
                      </a14:backgroundRemoval>
                    </a14:imgEffect>
                  </a14:imgLayer>
                </a14:imgProps>
              </a:ext>
              <a:ext uri="{28A0092B-C50C-407E-A947-70E740481C1C}">
                <a14:useLocalDpi xmlns:a14="http://schemas.microsoft.com/office/drawing/2010/main" val="0"/>
              </a:ext>
            </a:extLst>
          </a:blip>
          <a:srcRect l="9224" t="30062" r="7160" b="25221"/>
          <a:stretch/>
        </p:blipFill>
        <p:spPr>
          <a:xfrm>
            <a:off x="4841701" y="5299742"/>
            <a:ext cx="1669313" cy="892753"/>
          </a:xfrm>
          <a:prstGeom prst="rect">
            <a:avLst/>
          </a:prstGeom>
        </p:spPr>
      </p:pic>
      <p:pic>
        <p:nvPicPr>
          <p:cNvPr id="15" name="Picture 14">
            <a:extLst>
              <a:ext uri="{FF2B5EF4-FFF2-40B4-BE49-F238E27FC236}">
                <a16:creationId xmlns="" xmlns:a16="http://schemas.microsoft.com/office/drawing/2014/main" id="{8E2E205E-440C-42D1-A712-DF0D99C2273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5929" b="93676" l="0" r="96730">
                        <a14:foregroundMark x1="9639" y1="52569" x2="9639" y2="52569"/>
                        <a14:foregroundMark x1="5336" y1="62055" x2="5336" y2="62055"/>
                        <a14:foregroundMark x1="344" y1="66403" x2="344" y2="66403"/>
                        <a14:foregroundMark x1="43201" y1="94466" x2="43201" y2="94466"/>
                        <a14:foregroundMark x1="96730" y1="73518" x2="96730" y2="73518"/>
                        <a14:foregroundMark x1="47676" y1="5929" x2="47676" y2="5929"/>
                      </a14:backgroundRemoval>
                    </a14:imgEffect>
                  </a14:imgLayer>
                </a14:imgProps>
              </a:ext>
            </a:extLst>
          </a:blip>
          <a:srcRect l="38162" t="873" r="-2357" b="41156"/>
          <a:stretch/>
        </p:blipFill>
        <p:spPr>
          <a:xfrm>
            <a:off x="-1574" y="4633885"/>
            <a:ext cx="3708408" cy="2250372"/>
          </a:xfrm>
          <a:prstGeom prst="rect">
            <a:avLst/>
          </a:prstGeom>
        </p:spPr>
      </p:pic>
      <p:pic>
        <p:nvPicPr>
          <p:cNvPr id="16" name="Picture 15">
            <a:extLst>
              <a:ext uri="{FF2B5EF4-FFF2-40B4-BE49-F238E27FC236}">
                <a16:creationId xmlns="" xmlns:a16="http://schemas.microsoft.com/office/drawing/2014/main" id="{98D0A26D-F0F5-4A6A-ADEA-422283B1B6DB}"/>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5929" b="93676" l="0" r="96730">
                        <a14:foregroundMark x1="9639" y1="52569" x2="9639" y2="52569"/>
                        <a14:foregroundMark x1="5336" y1="62055" x2="5336" y2="62055"/>
                        <a14:foregroundMark x1="344" y1="66403" x2="344" y2="66403"/>
                        <a14:foregroundMark x1="43201" y1="94466" x2="43201" y2="94466"/>
                        <a14:foregroundMark x1="96730" y1="73518" x2="96730" y2="73518"/>
                        <a14:foregroundMark x1="47676" y1="5929" x2="47676" y2="5929"/>
                      </a14:backgroundRemoval>
                    </a14:imgEffect>
                  </a14:imgLayer>
                </a14:imgProps>
              </a:ext>
            </a:extLst>
          </a:blip>
          <a:srcRect t="2800" r="53847" b="34432"/>
          <a:stretch/>
        </p:blipFill>
        <p:spPr>
          <a:xfrm>
            <a:off x="9349328" y="4368783"/>
            <a:ext cx="2842671" cy="2508396"/>
          </a:xfrm>
          <a:prstGeom prst="rect">
            <a:avLst/>
          </a:prstGeom>
        </p:spPr>
      </p:pic>
      <p:pic>
        <p:nvPicPr>
          <p:cNvPr id="18" name="Picture 17">
            <a:extLst>
              <a:ext uri="{FF2B5EF4-FFF2-40B4-BE49-F238E27FC236}">
                <a16:creationId xmlns="" xmlns:a16="http://schemas.microsoft.com/office/drawing/2014/main" id="{711B80C7-DF49-42F6-87CE-1D593F72F35C}"/>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5929" b="93676" l="0" r="96730">
                        <a14:foregroundMark x1="9639" y1="52569" x2="9639" y2="52569"/>
                        <a14:foregroundMark x1="5336" y1="62055" x2="5336" y2="62055"/>
                        <a14:foregroundMark x1="344" y1="66403" x2="344" y2="66403"/>
                        <a14:foregroundMark x1="43201" y1="94466" x2="43201" y2="94466"/>
                        <a14:foregroundMark x1="96730" y1="73518" x2="96730" y2="73518"/>
                        <a14:foregroundMark x1="47676" y1="5929" x2="47676" y2="5929"/>
                      </a14:backgroundRemoval>
                    </a14:imgEffect>
                  </a14:imgLayer>
                </a14:imgProps>
              </a:ext>
            </a:extLst>
          </a:blip>
          <a:srcRect l="1" r="36707" b="34431"/>
          <a:stretch/>
        </p:blipFill>
        <p:spPr>
          <a:xfrm>
            <a:off x="9062163" y="5276446"/>
            <a:ext cx="3206309" cy="1579911"/>
          </a:xfrm>
          <a:prstGeom prst="rect">
            <a:avLst/>
          </a:prstGeom>
        </p:spPr>
      </p:pic>
      <p:pic>
        <p:nvPicPr>
          <p:cNvPr id="20" name="Picture 19">
            <a:extLst>
              <a:ext uri="{FF2B5EF4-FFF2-40B4-BE49-F238E27FC236}">
                <a16:creationId xmlns="" xmlns:a16="http://schemas.microsoft.com/office/drawing/2014/main" id="{DAE25B0E-AC9D-4D17-9546-3EB5F8D4BA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90772" y="5003209"/>
            <a:ext cx="2507347" cy="1919397"/>
          </a:xfrm>
          <a:prstGeom prst="rect">
            <a:avLst/>
          </a:prstGeom>
        </p:spPr>
      </p:pic>
      <p:pic>
        <p:nvPicPr>
          <p:cNvPr id="21" name="Picture 20">
            <a:extLst>
              <a:ext uri="{FF2B5EF4-FFF2-40B4-BE49-F238E27FC236}">
                <a16:creationId xmlns="" xmlns:a16="http://schemas.microsoft.com/office/drawing/2014/main" id="{1F397419-BEB6-420F-B1C1-ADAEE310F9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66781" y="5760591"/>
            <a:ext cx="2507347" cy="1163912"/>
          </a:xfrm>
          <a:prstGeom prst="rect">
            <a:avLst/>
          </a:prstGeom>
        </p:spPr>
      </p:pic>
      <p:pic>
        <p:nvPicPr>
          <p:cNvPr id="22" name="Picture 21">
            <a:extLst>
              <a:ext uri="{FF2B5EF4-FFF2-40B4-BE49-F238E27FC236}">
                <a16:creationId xmlns="" xmlns:a16="http://schemas.microsoft.com/office/drawing/2014/main" id="{C33B0307-7425-485C-B00F-FE3C107D670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0994958" y="4817846"/>
            <a:ext cx="1521996" cy="1253756"/>
          </a:xfrm>
          <a:prstGeom prst="rect">
            <a:avLst/>
          </a:prstGeom>
        </p:spPr>
      </p:pic>
      <p:pic>
        <p:nvPicPr>
          <p:cNvPr id="23" name="Picture 22">
            <a:extLst>
              <a:ext uri="{FF2B5EF4-FFF2-40B4-BE49-F238E27FC236}">
                <a16:creationId xmlns="" xmlns:a16="http://schemas.microsoft.com/office/drawing/2014/main" id="{799BD2CD-3CC2-4C2E-BC5F-983E2F494AD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367254" y="4624545"/>
            <a:ext cx="1374481" cy="1339168"/>
          </a:xfrm>
          <a:prstGeom prst="rect">
            <a:avLst/>
          </a:prstGeom>
        </p:spPr>
      </p:pic>
      <p:pic>
        <p:nvPicPr>
          <p:cNvPr id="24" name="Picture 23">
            <a:extLst>
              <a:ext uri="{FF2B5EF4-FFF2-40B4-BE49-F238E27FC236}">
                <a16:creationId xmlns="" xmlns:a16="http://schemas.microsoft.com/office/drawing/2014/main" id="{C07CB9E0-EF76-4DCF-B648-E14243C5FC4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387619" y="3606615"/>
            <a:ext cx="1246635" cy="2214016"/>
          </a:xfrm>
          <a:prstGeom prst="rect">
            <a:avLst/>
          </a:prstGeom>
        </p:spPr>
      </p:pic>
    </p:spTree>
    <p:extLst>
      <p:ext uri="{BB962C8B-B14F-4D97-AF65-F5344CB8AC3E}">
        <p14:creationId xmlns:p14="http://schemas.microsoft.com/office/powerpoint/2010/main" val="381143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down)">
                                      <p:cBhvr>
                                        <p:cTn id="7" dur="580">
                                          <p:stCondLst>
                                            <p:cond delay="0"/>
                                          </p:stCondLst>
                                        </p:cTn>
                                        <p:tgtEl>
                                          <p:spTgt spid="59"/>
                                        </p:tgtEl>
                                      </p:cBhvr>
                                    </p:animEffect>
                                    <p:anim calcmode="lin" valueType="num">
                                      <p:cBhvr>
                                        <p:cTn id="8"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13" dur="26">
                                          <p:stCondLst>
                                            <p:cond delay="650"/>
                                          </p:stCondLst>
                                        </p:cTn>
                                        <p:tgtEl>
                                          <p:spTgt spid="59"/>
                                        </p:tgtEl>
                                      </p:cBhvr>
                                      <p:to x="100000" y="60000"/>
                                    </p:animScale>
                                    <p:animScale>
                                      <p:cBhvr>
                                        <p:cTn id="14" dur="166" decel="50000">
                                          <p:stCondLst>
                                            <p:cond delay="676"/>
                                          </p:stCondLst>
                                        </p:cTn>
                                        <p:tgtEl>
                                          <p:spTgt spid="59"/>
                                        </p:tgtEl>
                                      </p:cBhvr>
                                      <p:to x="100000" y="100000"/>
                                    </p:animScale>
                                    <p:animScale>
                                      <p:cBhvr>
                                        <p:cTn id="15" dur="26">
                                          <p:stCondLst>
                                            <p:cond delay="1312"/>
                                          </p:stCondLst>
                                        </p:cTn>
                                        <p:tgtEl>
                                          <p:spTgt spid="59"/>
                                        </p:tgtEl>
                                      </p:cBhvr>
                                      <p:to x="100000" y="80000"/>
                                    </p:animScale>
                                    <p:animScale>
                                      <p:cBhvr>
                                        <p:cTn id="16" dur="166" decel="50000">
                                          <p:stCondLst>
                                            <p:cond delay="1338"/>
                                          </p:stCondLst>
                                        </p:cTn>
                                        <p:tgtEl>
                                          <p:spTgt spid="59"/>
                                        </p:tgtEl>
                                      </p:cBhvr>
                                      <p:to x="100000" y="100000"/>
                                    </p:animScale>
                                    <p:animScale>
                                      <p:cBhvr>
                                        <p:cTn id="17" dur="26">
                                          <p:stCondLst>
                                            <p:cond delay="1642"/>
                                          </p:stCondLst>
                                        </p:cTn>
                                        <p:tgtEl>
                                          <p:spTgt spid="59"/>
                                        </p:tgtEl>
                                      </p:cBhvr>
                                      <p:to x="100000" y="90000"/>
                                    </p:animScale>
                                    <p:animScale>
                                      <p:cBhvr>
                                        <p:cTn id="18" dur="166" decel="50000">
                                          <p:stCondLst>
                                            <p:cond delay="1668"/>
                                          </p:stCondLst>
                                        </p:cTn>
                                        <p:tgtEl>
                                          <p:spTgt spid="59"/>
                                        </p:tgtEl>
                                      </p:cBhvr>
                                      <p:to x="100000" y="100000"/>
                                    </p:animScale>
                                    <p:animScale>
                                      <p:cBhvr>
                                        <p:cTn id="19" dur="26">
                                          <p:stCondLst>
                                            <p:cond delay="1808"/>
                                          </p:stCondLst>
                                        </p:cTn>
                                        <p:tgtEl>
                                          <p:spTgt spid="59"/>
                                        </p:tgtEl>
                                      </p:cBhvr>
                                      <p:to x="100000" y="95000"/>
                                    </p:animScale>
                                    <p:animScale>
                                      <p:cBhvr>
                                        <p:cTn id="20" dur="166" decel="50000">
                                          <p:stCondLst>
                                            <p:cond delay="1834"/>
                                          </p:stCondLst>
                                        </p:cTn>
                                        <p:tgtEl>
                                          <p:spTgt spid="5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nodeType="clickEffect">
                                  <p:stCondLst>
                                    <p:cond delay="0"/>
                                  </p:stCondLst>
                                  <p:childTnLst>
                                    <p:set>
                                      <p:cBhvr>
                                        <p:cTn id="24" dur="1" fill="hold">
                                          <p:stCondLst>
                                            <p:cond delay="0"/>
                                          </p:stCondLst>
                                        </p:cTn>
                                        <p:tgtEl>
                                          <p:spTgt spid="56"/>
                                        </p:tgtEl>
                                        <p:attrNameLst>
                                          <p:attrName>style.visibility</p:attrName>
                                        </p:attrNameLst>
                                      </p:cBhvr>
                                      <p:to>
                                        <p:strVal val="visible"/>
                                      </p:to>
                                    </p:set>
                                    <p:anim calcmode="lin" valueType="num">
                                      <p:cBhvr additive="base">
                                        <p:cTn id="25" dur="500"/>
                                        <p:tgtEl>
                                          <p:spTgt spid="56"/>
                                        </p:tgtEl>
                                        <p:attrNameLst>
                                          <p:attrName>ppt_y</p:attrName>
                                        </p:attrNameLst>
                                      </p:cBhvr>
                                      <p:tavLst>
                                        <p:tav tm="0">
                                          <p:val>
                                            <p:strVal val="#ppt_y-#ppt_h*1.125000"/>
                                          </p:val>
                                        </p:tav>
                                        <p:tav tm="100000">
                                          <p:val>
                                            <p:strVal val="#ppt_y"/>
                                          </p:val>
                                        </p:tav>
                                      </p:tavLst>
                                    </p:anim>
                                    <p:animEffect transition="in" filter="wipe(down)">
                                      <p:cBhvr>
                                        <p:cTn id="2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5BC2A42-D52A-46D7-AA66-4AE654020F58}"/>
              </a:ext>
            </a:extLst>
          </p:cNvPr>
          <p:cNvPicPr>
            <a:picLocks noChangeAspect="1"/>
          </p:cNvPicPr>
          <p:nvPr/>
        </p:nvPicPr>
        <p:blipFill rotWithShape="1">
          <a:blip r:embed="rId4">
            <a:extLst>
              <a:ext uri="{28A0092B-C50C-407E-A947-70E740481C1C}">
                <a14:useLocalDpi xmlns:a14="http://schemas.microsoft.com/office/drawing/2010/main" val="0"/>
              </a:ext>
            </a:extLst>
          </a:blip>
          <a:srcRect r="29866"/>
          <a:stretch/>
        </p:blipFill>
        <p:spPr>
          <a:xfrm>
            <a:off x="1" y="418289"/>
            <a:ext cx="12192000" cy="6439710"/>
          </a:xfrm>
          <a:prstGeom prst="rect">
            <a:avLst/>
          </a:prstGeom>
        </p:spPr>
      </p:pic>
      <p:pic>
        <p:nvPicPr>
          <p:cNvPr id="41" name="Picture 40">
            <a:extLst>
              <a:ext uri="{FF2B5EF4-FFF2-40B4-BE49-F238E27FC236}">
                <a16:creationId xmlns="" xmlns:a16="http://schemas.microsoft.com/office/drawing/2014/main" id="{752C9E93-AB43-4DF1-97D8-A6610542522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929" b="93676" l="0" r="96730">
                        <a14:foregroundMark x1="9639" y1="52569" x2="9639" y2="52569"/>
                        <a14:foregroundMark x1="5336" y1="62055" x2="5336" y2="62055"/>
                        <a14:foregroundMark x1="344" y1="66403" x2="344" y2="66403"/>
                        <a14:foregroundMark x1="43201" y1="94466" x2="43201" y2="94466"/>
                        <a14:foregroundMark x1="96730" y1="73518" x2="96730" y2="73518"/>
                        <a14:foregroundMark x1="47676" y1="5929" x2="47676" y2="5929"/>
                      </a14:backgroundRemoval>
                    </a14:imgEffect>
                  </a14:imgLayer>
                </a14:imgProps>
              </a:ext>
            </a:extLst>
          </a:blip>
          <a:srcRect l="38162" t="873" r="-2357" b="41156"/>
          <a:stretch/>
        </p:blipFill>
        <p:spPr>
          <a:xfrm>
            <a:off x="-1574" y="4633885"/>
            <a:ext cx="3708408" cy="2250372"/>
          </a:xfrm>
          <a:prstGeom prst="rect">
            <a:avLst/>
          </a:prstGeom>
        </p:spPr>
      </p:pic>
      <p:pic>
        <p:nvPicPr>
          <p:cNvPr id="43" name="Picture 42">
            <a:extLst>
              <a:ext uri="{FF2B5EF4-FFF2-40B4-BE49-F238E27FC236}">
                <a16:creationId xmlns="" xmlns:a16="http://schemas.microsoft.com/office/drawing/2014/main" id="{413BC818-1693-4136-BD3B-DBEE47B6236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929" b="93676" l="0" r="96730">
                        <a14:foregroundMark x1="9639" y1="52569" x2="9639" y2="52569"/>
                        <a14:foregroundMark x1="5336" y1="62055" x2="5336" y2="62055"/>
                        <a14:foregroundMark x1="344" y1="66403" x2="344" y2="66403"/>
                        <a14:foregroundMark x1="43201" y1="94466" x2="43201" y2="94466"/>
                        <a14:foregroundMark x1="96730" y1="73518" x2="96730" y2="73518"/>
                        <a14:foregroundMark x1="47676" y1="5929" x2="47676" y2="5929"/>
                      </a14:backgroundRemoval>
                    </a14:imgEffect>
                  </a14:imgLayer>
                </a14:imgProps>
              </a:ext>
            </a:extLst>
          </a:blip>
          <a:srcRect t="2800" r="53847" b="34432"/>
          <a:stretch/>
        </p:blipFill>
        <p:spPr>
          <a:xfrm>
            <a:off x="9349328" y="4368783"/>
            <a:ext cx="2842671" cy="2508396"/>
          </a:xfrm>
          <a:prstGeom prst="rect">
            <a:avLst/>
          </a:prstGeom>
        </p:spPr>
      </p:pic>
      <p:pic>
        <p:nvPicPr>
          <p:cNvPr id="44" name="Picture 43">
            <a:extLst>
              <a:ext uri="{FF2B5EF4-FFF2-40B4-BE49-F238E27FC236}">
                <a16:creationId xmlns="" xmlns:a16="http://schemas.microsoft.com/office/drawing/2014/main" id="{E1EFB5BB-CE2B-4514-9370-C3B49729D4D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929" b="93676" l="0" r="96730">
                        <a14:foregroundMark x1="9639" y1="52569" x2="9639" y2="52569"/>
                        <a14:foregroundMark x1="5336" y1="62055" x2="5336" y2="62055"/>
                        <a14:foregroundMark x1="344" y1="66403" x2="344" y2="66403"/>
                        <a14:foregroundMark x1="43201" y1="94466" x2="43201" y2="94466"/>
                        <a14:foregroundMark x1="96730" y1="73518" x2="96730" y2="73518"/>
                        <a14:foregroundMark x1="47676" y1="5929" x2="47676" y2="5929"/>
                      </a14:backgroundRemoval>
                    </a14:imgEffect>
                  </a14:imgLayer>
                </a14:imgProps>
              </a:ext>
            </a:extLst>
          </a:blip>
          <a:srcRect l="1" r="36707" b="34431"/>
          <a:stretch/>
        </p:blipFill>
        <p:spPr>
          <a:xfrm>
            <a:off x="9062163" y="5276446"/>
            <a:ext cx="3206309" cy="1579911"/>
          </a:xfrm>
          <a:prstGeom prst="rect">
            <a:avLst/>
          </a:prstGeom>
        </p:spPr>
      </p:pic>
      <p:pic>
        <p:nvPicPr>
          <p:cNvPr id="45" name="Picture 44">
            <a:extLst>
              <a:ext uri="{FF2B5EF4-FFF2-40B4-BE49-F238E27FC236}">
                <a16:creationId xmlns="" xmlns:a16="http://schemas.microsoft.com/office/drawing/2014/main" id="{AF6D28AF-D681-469A-91F1-6E6F9C9A5D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4629" y="4968399"/>
            <a:ext cx="2507347" cy="1919397"/>
          </a:xfrm>
          <a:prstGeom prst="rect">
            <a:avLst/>
          </a:prstGeom>
        </p:spPr>
      </p:pic>
      <p:pic>
        <p:nvPicPr>
          <p:cNvPr id="47" name="Picture 46">
            <a:extLst>
              <a:ext uri="{FF2B5EF4-FFF2-40B4-BE49-F238E27FC236}">
                <a16:creationId xmlns="" xmlns:a16="http://schemas.microsoft.com/office/drawing/2014/main" id="{7B50D63E-FBFE-4B51-967E-3E34BE072B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68203" y="5748487"/>
            <a:ext cx="2507347" cy="1163912"/>
          </a:xfrm>
          <a:prstGeom prst="rect">
            <a:avLst/>
          </a:prstGeom>
        </p:spPr>
      </p:pic>
      <p:pic>
        <p:nvPicPr>
          <p:cNvPr id="15" name="Picture 14">
            <a:extLst>
              <a:ext uri="{FF2B5EF4-FFF2-40B4-BE49-F238E27FC236}">
                <a16:creationId xmlns="" xmlns:a16="http://schemas.microsoft.com/office/drawing/2014/main" id="{FE6D5E31-BB49-4D1A-88CC-5752B25ED63D}"/>
              </a:ext>
            </a:extLst>
          </p:cNvPr>
          <p:cNvPicPr>
            <a:picLocks noChangeAspect="1"/>
          </p:cNvPicPr>
          <p:nvPr/>
        </p:nvPicPr>
        <p:blipFill rotWithShape="1">
          <a:blip r:embed="rId8">
            <a:extLst>
              <a:ext uri="{28A0092B-C50C-407E-A947-70E740481C1C}">
                <a14:useLocalDpi xmlns:a14="http://schemas.microsoft.com/office/drawing/2010/main" val="0"/>
              </a:ext>
            </a:extLst>
          </a:blip>
          <a:srcRect t="23127" b="36400"/>
          <a:stretch/>
        </p:blipFill>
        <p:spPr>
          <a:xfrm>
            <a:off x="8247705" y="4857831"/>
            <a:ext cx="1847496" cy="1968796"/>
          </a:xfrm>
          <a:prstGeom prst="rect">
            <a:avLst/>
          </a:prstGeom>
        </p:spPr>
      </p:pic>
      <p:pic>
        <p:nvPicPr>
          <p:cNvPr id="17" name="Picture 16">
            <a:extLst>
              <a:ext uri="{FF2B5EF4-FFF2-40B4-BE49-F238E27FC236}">
                <a16:creationId xmlns="" xmlns:a16="http://schemas.microsoft.com/office/drawing/2014/main" id="{1EAC6E63-CEB5-496E-A90B-2882EC0DE2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845759" y="4812645"/>
            <a:ext cx="1521996" cy="1253756"/>
          </a:xfrm>
          <a:prstGeom prst="rect">
            <a:avLst/>
          </a:prstGeom>
        </p:spPr>
      </p:pic>
      <p:pic>
        <p:nvPicPr>
          <p:cNvPr id="19" name="Picture 18">
            <a:extLst>
              <a:ext uri="{FF2B5EF4-FFF2-40B4-BE49-F238E27FC236}">
                <a16:creationId xmlns="" xmlns:a16="http://schemas.microsoft.com/office/drawing/2014/main" id="{04F25F2C-0848-42CB-9A8A-D0A1F6763F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18155" y="4621425"/>
            <a:ext cx="1374481" cy="1339168"/>
          </a:xfrm>
          <a:prstGeom prst="rect">
            <a:avLst/>
          </a:prstGeom>
        </p:spPr>
      </p:pic>
      <p:pic>
        <p:nvPicPr>
          <p:cNvPr id="20" name="Picture 19">
            <a:extLst>
              <a:ext uri="{FF2B5EF4-FFF2-40B4-BE49-F238E27FC236}">
                <a16:creationId xmlns="" xmlns:a16="http://schemas.microsoft.com/office/drawing/2014/main" id="{F29DCF05-B3A3-440A-9EB0-16E7A483E95F}"/>
              </a:ext>
            </a:extLst>
          </p:cNvPr>
          <p:cNvPicPr>
            <a:picLocks noChangeAspect="1"/>
          </p:cNvPicPr>
          <p:nvPr/>
        </p:nvPicPr>
        <p:blipFill rotWithShape="1">
          <a:blip r:embed="rId8">
            <a:extLst>
              <a:ext uri="{28A0092B-C50C-407E-A947-70E740481C1C}">
                <a14:useLocalDpi xmlns:a14="http://schemas.microsoft.com/office/drawing/2010/main" val="0"/>
              </a:ext>
            </a:extLst>
          </a:blip>
          <a:srcRect t="23127" b="36400"/>
          <a:stretch/>
        </p:blipFill>
        <p:spPr>
          <a:xfrm>
            <a:off x="6745806" y="4866975"/>
            <a:ext cx="1847496" cy="1968796"/>
          </a:xfrm>
          <a:prstGeom prst="rect">
            <a:avLst/>
          </a:prstGeom>
        </p:spPr>
      </p:pic>
      <p:pic>
        <p:nvPicPr>
          <p:cNvPr id="21" name="Picture 20">
            <a:extLst>
              <a:ext uri="{FF2B5EF4-FFF2-40B4-BE49-F238E27FC236}">
                <a16:creationId xmlns="" xmlns:a16="http://schemas.microsoft.com/office/drawing/2014/main" id="{41414475-502D-4AC6-A769-0919D6BABD18}"/>
              </a:ext>
            </a:extLst>
          </p:cNvPr>
          <p:cNvPicPr>
            <a:picLocks noChangeAspect="1"/>
          </p:cNvPicPr>
          <p:nvPr/>
        </p:nvPicPr>
        <p:blipFill rotWithShape="1">
          <a:blip r:embed="rId8">
            <a:extLst>
              <a:ext uri="{28A0092B-C50C-407E-A947-70E740481C1C}">
                <a14:useLocalDpi xmlns:a14="http://schemas.microsoft.com/office/drawing/2010/main" val="0"/>
              </a:ext>
            </a:extLst>
          </a:blip>
          <a:srcRect t="23127" b="36400"/>
          <a:stretch/>
        </p:blipFill>
        <p:spPr>
          <a:xfrm>
            <a:off x="5196195" y="4866125"/>
            <a:ext cx="1847496" cy="1968796"/>
          </a:xfrm>
          <a:prstGeom prst="rect">
            <a:avLst/>
          </a:prstGeom>
        </p:spPr>
      </p:pic>
      <p:pic>
        <p:nvPicPr>
          <p:cNvPr id="22" name="Picture 21">
            <a:extLst>
              <a:ext uri="{FF2B5EF4-FFF2-40B4-BE49-F238E27FC236}">
                <a16:creationId xmlns="" xmlns:a16="http://schemas.microsoft.com/office/drawing/2014/main" id="{149BD6B7-0903-4DB3-8CEF-5573BBF9C50F}"/>
              </a:ext>
            </a:extLst>
          </p:cNvPr>
          <p:cNvPicPr>
            <a:picLocks noChangeAspect="1"/>
          </p:cNvPicPr>
          <p:nvPr/>
        </p:nvPicPr>
        <p:blipFill rotWithShape="1">
          <a:blip r:embed="rId8">
            <a:extLst>
              <a:ext uri="{28A0092B-C50C-407E-A947-70E740481C1C}">
                <a14:useLocalDpi xmlns:a14="http://schemas.microsoft.com/office/drawing/2010/main" val="0"/>
              </a:ext>
            </a:extLst>
          </a:blip>
          <a:srcRect t="23127" b="36400"/>
          <a:stretch/>
        </p:blipFill>
        <p:spPr>
          <a:xfrm>
            <a:off x="3660542" y="4898347"/>
            <a:ext cx="1847496" cy="1968796"/>
          </a:xfrm>
          <a:prstGeom prst="rect">
            <a:avLst/>
          </a:prstGeom>
        </p:spPr>
      </p:pic>
      <p:pic>
        <p:nvPicPr>
          <p:cNvPr id="23" name="Picture 22">
            <a:extLst>
              <a:ext uri="{FF2B5EF4-FFF2-40B4-BE49-F238E27FC236}">
                <a16:creationId xmlns="" xmlns:a16="http://schemas.microsoft.com/office/drawing/2014/main" id="{CEBBA6C2-9E0D-42EF-B791-B51A1EAF7DD2}"/>
              </a:ext>
            </a:extLst>
          </p:cNvPr>
          <p:cNvPicPr>
            <a:picLocks noChangeAspect="1"/>
          </p:cNvPicPr>
          <p:nvPr/>
        </p:nvPicPr>
        <p:blipFill rotWithShape="1">
          <a:blip r:embed="rId8">
            <a:extLst>
              <a:ext uri="{28A0092B-C50C-407E-A947-70E740481C1C}">
                <a14:useLocalDpi xmlns:a14="http://schemas.microsoft.com/office/drawing/2010/main" val="0"/>
              </a:ext>
            </a:extLst>
          </a:blip>
          <a:srcRect t="23127" b="36400"/>
          <a:stretch/>
        </p:blipFill>
        <p:spPr>
          <a:xfrm>
            <a:off x="2122635" y="4870915"/>
            <a:ext cx="1847496" cy="1968796"/>
          </a:xfrm>
          <a:prstGeom prst="rect">
            <a:avLst/>
          </a:prstGeom>
        </p:spPr>
      </p:pic>
      <p:pic>
        <p:nvPicPr>
          <p:cNvPr id="32" name="Picture 31">
            <a:extLst>
              <a:ext uri="{FF2B5EF4-FFF2-40B4-BE49-F238E27FC236}">
                <a16:creationId xmlns="" xmlns:a16="http://schemas.microsoft.com/office/drawing/2014/main" id="{2D7ABDDD-9F63-4044-BABB-145C0268C10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87619" y="3606615"/>
            <a:ext cx="1246635" cy="2214016"/>
          </a:xfrm>
          <a:prstGeom prst="rect">
            <a:avLst/>
          </a:prstGeom>
        </p:spPr>
      </p:pic>
      <p:pic>
        <p:nvPicPr>
          <p:cNvPr id="4" name="Picture 3">
            <a:hlinkClick r:id="rId12" action="ppaction://hlinksldjump"/>
            <a:extLst>
              <a:ext uri="{FF2B5EF4-FFF2-40B4-BE49-F238E27FC236}">
                <a16:creationId xmlns="" xmlns:a16="http://schemas.microsoft.com/office/drawing/2014/main" id="{AF484F66-0DDA-4743-BE5C-723FA743FCD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09399" y="353554"/>
            <a:ext cx="902286" cy="1030313"/>
          </a:xfrm>
          <a:prstGeom prst="rect">
            <a:avLst/>
          </a:prstGeom>
        </p:spPr>
      </p:pic>
      <p:pic>
        <p:nvPicPr>
          <p:cNvPr id="6" name="Picture 5">
            <a:hlinkClick r:id="rId14" action="ppaction://hlinksldjump"/>
            <a:extLst>
              <a:ext uri="{FF2B5EF4-FFF2-40B4-BE49-F238E27FC236}">
                <a16:creationId xmlns="" xmlns:a16="http://schemas.microsoft.com/office/drawing/2014/main" id="{4EA27DC7-EC41-452C-B29D-EF1D4065867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4617" y="299154"/>
            <a:ext cx="908383" cy="1072989"/>
          </a:xfrm>
          <a:prstGeom prst="rect">
            <a:avLst/>
          </a:prstGeom>
        </p:spPr>
      </p:pic>
      <p:pic>
        <p:nvPicPr>
          <p:cNvPr id="8" name="Picture 7">
            <a:hlinkClick r:id="rId16" action="ppaction://hlinksldjump"/>
            <a:extLst>
              <a:ext uri="{FF2B5EF4-FFF2-40B4-BE49-F238E27FC236}">
                <a16:creationId xmlns="" xmlns:a16="http://schemas.microsoft.com/office/drawing/2014/main" id="{4775321F-B2A1-474E-B1D6-7800E9066A2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6361" y="335733"/>
            <a:ext cx="902286" cy="1036410"/>
          </a:xfrm>
          <a:prstGeom prst="rect">
            <a:avLst/>
          </a:prstGeom>
        </p:spPr>
      </p:pic>
      <p:pic>
        <p:nvPicPr>
          <p:cNvPr id="10" name="Picture 9">
            <a:hlinkClick r:id="rId18" action="ppaction://hlinksldjump"/>
            <a:extLst>
              <a:ext uri="{FF2B5EF4-FFF2-40B4-BE49-F238E27FC236}">
                <a16:creationId xmlns="" xmlns:a16="http://schemas.microsoft.com/office/drawing/2014/main" id="{BE5BBCAE-CC0F-4ADF-B851-3FCDF74C1CF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78105" y="335733"/>
            <a:ext cx="902286" cy="1030313"/>
          </a:xfrm>
          <a:prstGeom prst="rect">
            <a:avLst/>
          </a:prstGeom>
        </p:spPr>
      </p:pic>
      <p:pic>
        <p:nvPicPr>
          <p:cNvPr id="14" name="Picture 13">
            <a:hlinkClick r:id="rId20" action="ppaction://hlinksldjump"/>
            <a:extLst>
              <a:ext uri="{FF2B5EF4-FFF2-40B4-BE49-F238E27FC236}">
                <a16:creationId xmlns="" xmlns:a16="http://schemas.microsoft.com/office/drawing/2014/main" id="{38DE2D69-6E2B-44EC-B902-1160D2447F5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443752" y="317443"/>
            <a:ext cx="902286" cy="1036410"/>
          </a:xfrm>
          <a:prstGeom prst="rect">
            <a:avLst/>
          </a:prstGeom>
        </p:spPr>
      </p:pic>
      <p:pic>
        <p:nvPicPr>
          <p:cNvPr id="24" name="Picture 23">
            <a:extLst>
              <a:ext uri="{FF2B5EF4-FFF2-40B4-BE49-F238E27FC236}">
                <a16:creationId xmlns="" xmlns:a16="http://schemas.microsoft.com/office/drawing/2014/main" id="{7071BCD6-1329-4600-A7DB-36BA7BF7D3B9}"/>
              </a:ext>
            </a:extLst>
          </p:cNvPr>
          <p:cNvPicPr>
            <a:picLocks noChangeAspect="1"/>
          </p:cNvPicPr>
          <p:nvPr/>
        </p:nvPicPr>
        <p:blipFill rotWithShape="1">
          <a:blip r:embed="rId7">
            <a:extLst>
              <a:ext uri="{28A0092B-C50C-407E-A947-70E740481C1C}">
                <a14:useLocalDpi xmlns:a14="http://schemas.microsoft.com/office/drawing/2010/main" val="0"/>
              </a:ext>
            </a:extLst>
          </a:blip>
          <a:srcRect r="34301"/>
          <a:stretch/>
        </p:blipFill>
        <p:spPr>
          <a:xfrm flipH="1">
            <a:off x="2270452" y="6023098"/>
            <a:ext cx="1537906" cy="849908"/>
          </a:xfrm>
          <a:prstGeom prst="rect">
            <a:avLst/>
          </a:prstGeom>
        </p:spPr>
      </p:pic>
      <p:pic>
        <p:nvPicPr>
          <p:cNvPr id="5" name="Picture 4">
            <a:extLst>
              <a:ext uri="{FF2B5EF4-FFF2-40B4-BE49-F238E27FC236}">
                <a16:creationId xmlns="" xmlns:a16="http://schemas.microsoft.com/office/drawing/2014/main" id="{71E4E318-A6F6-44E6-B130-2FE67766E56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770977" y="5984618"/>
            <a:ext cx="3508901" cy="866149"/>
          </a:xfrm>
          <a:prstGeom prst="rect">
            <a:avLst/>
          </a:prstGeom>
        </p:spPr>
      </p:pic>
      <p:pic>
        <p:nvPicPr>
          <p:cNvPr id="18" name="Picture 17">
            <a:extLst>
              <a:ext uri="{FF2B5EF4-FFF2-40B4-BE49-F238E27FC236}">
                <a16:creationId xmlns="" xmlns:a16="http://schemas.microsoft.com/office/drawing/2014/main" id="{427C74CA-7889-4BE1-8D59-85BFCE9C76CE}"/>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9559" b="94853" l="5806" r="98710">
                        <a14:foregroundMark x1="12258" y1="23529" x2="12258" y2="23529"/>
                        <a14:foregroundMark x1="11613" y1="19853" x2="11613" y2="19853"/>
                        <a14:foregroundMark x1="89677" y1="19853" x2="98710" y2="22794"/>
                        <a14:foregroundMark x1="72903" y1="91176" x2="72903" y2="91176"/>
                        <a14:foregroundMark x1="12903" y1="13971" x2="18065" y2="25000"/>
                        <a14:foregroundMark x1="26452" y1="94853" x2="26452" y2="94853"/>
                        <a14:foregroundMark x1="5806" y1="23529" x2="5806" y2="23529"/>
                        <a14:foregroundMark x1="19355" y1="35294" x2="19355" y2="35294"/>
                        <a14:foregroundMark x1="90968" y1="31618" x2="90968" y2="31618"/>
                        <a14:foregroundMark x1="85161" y1="35294" x2="85161" y2="35294"/>
                      </a14:backgroundRemoval>
                    </a14:imgEffect>
                  </a14:imgLayer>
                </a14:imgProps>
              </a:ext>
            </a:extLst>
          </a:blip>
          <a:stretch>
            <a:fillRect/>
          </a:stretch>
        </p:blipFill>
        <p:spPr>
          <a:xfrm>
            <a:off x="9801493" y="6035575"/>
            <a:ext cx="923733" cy="810502"/>
          </a:xfrm>
          <a:prstGeom prst="rect">
            <a:avLst/>
          </a:prstGeom>
        </p:spPr>
      </p:pic>
      <p:sp>
        <p:nvSpPr>
          <p:cNvPr id="25" name="Thought Bubble: Cloud 24">
            <a:extLst>
              <a:ext uri="{FF2B5EF4-FFF2-40B4-BE49-F238E27FC236}">
                <a16:creationId xmlns="" xmlns:a16="http://schemas.microsoft.com/office/drawing/2014/main" id="{F0EC0555-8041-4594-82DF-F7BEF7495DC2}"/>
              </a:ext>
            </a:extLst>
          </p:cNvPr>
          <p:cNvSpPr/>
          <p:nvPr/>
        </p:nvSpPr>
        <p:spPr>
          <a:xfrm>
            <a:off x="3561394" y="1381584"/>
            <a:ext cx="4776537" cy="2172153"/>
          </a:xfrm>
          <a:prstGeom prst="cloudCallout">
            <a:avLst>
              <a:gd name="adj1" fmla="val -69761"/>
              <a:gd name="adj2" fmla="val 5689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dirty="0" err="1">
                <a:solidFill>
                  <a:srgbClr val="C00000"/>
                </a:solidFill>
                <a:latin typeface="Arial" panose="020B0604020202020204" pitchFamily="34" charset="0"/>
                <a:cs typeface="Arial" panose="020B0604020202020204" pitchFamily="34" charset="0"/>
              </a:rPr>
              <a:t>Cảm</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ơn</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các</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bạn</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rất</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nhiều</a:t>
            </a:r>
            <a:r>
              <a:rPr lang="en-US" sz="3200" b="1" dirty="0">
                <a:solidFill>
                  <a:srgbClr val="C00000"/>
                </a:solidFill>
                <a:latin typeface="Arial" panose="020B0604020202020204" pitchFamily="34" charset="0"/>
                <a:cs typeface="Arial" panose="020B0604020202020204" pitchFamily="34" charset="0"/>
              </a:rPr>
              <a:t>!</a:t>
            </a:r>
          </a:p>
        </p:txBody>
      </p:sp>
      <p:pic>
        <p:nvPicPr>
          <p:cNvPr id="26" name="Picture 25">
            <a:hlinkClick r:id="rId20" action="ppaction://hlinksldjump"/>
            <a:extLst>
              <a:ext uri="{FF2B5EF4-FFF2-40B4-BE49-F238E27FC236}">
                <a16:creationId xmlns="" xmlns:a16="http://schemas.microsoft.com/office/drawing/2014/main" id="{8DB3CFAC-C9F6-4CCB-B317-454CD087726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483073" y="6023098"/>
            <a:ext cx="758568" cy="741009"/>
          </a:xfrm>
          <a:prstGeom prst="rect">
            <a:avLst/>
          </a:prstGeom>
        </p:spPr>
      </p:pic>
      <p:sp>
        <p:nvSpPr>
          <p:cNvPr id="27" name="Rectangle 26">
            <a:extLst>
              <a:ext uri="{FF2B5EF4-FFF2-40B4-BE49-F238E27FC236}">
                <a16:creationId xmlns="" xmlns:a16="http://schemas.microsoft.com/office/drawing/2014/main" id="{8B0F0151-49C1-47AD-A711-C58E7B179025}"/>
              </a:ext>
            </a:extLst>
          </p:cNvPr>
          <p:cNvSpPr/>
          <p:nvPr/>
        </p:nvSpPr>
        <p:spPr>
          <a:xfrm>
            <a:off x="914106" y="1435028"/>
            <a:ext cx="10568967" cy="2414491"/>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200" dirty="0" err="1">
                <a:solidFill>
                  <a:srgbClr val="002060"/>
                </a:solidFill>
                <a:latin typeface="Times New Roman" panose="02020603050405020304" pitchFamily="18" charset="0"/>
                <a:cs typeface="Times New Roman" panose="02020603050405020304" pitchFamily="18" charset="0"/>
              </a:rPr>
              <a:t>HƯỚNG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DẪN</a:t>
            </a:r>
            <a:endParaRPr lang="en-US" sz="2200" dirty="0">
              <a:solidFill>
                <a:srgbClr val="002060"/>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r>
              <a:rPr lang="en-US" sz="2200" dirty="0" err="1">
                <a:solidFill>
                  <a:srgbClr val="002060"/>
                </a:solidFill>
                <a:latin typeface="Times New Roman" panose="02020603050405020304" pitchFamily="18" charset="0"/>
                <a:cs typeface="Times New Roman" panose="02020603050405020304" pitchFamily="18" charset="0"/>
              </a:rPr>
              <a:t>Thầy</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cô</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kích</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chuột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vào</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số</a:t>
            </a:r>
            <a:r>
              <a:rPr lang="en-US" sz="2200" dirty="0">
                <a:solidFill>
                  <a:srgbClr val="002060"/>
                </a:solidFill>
                <a:latin typeface="Times New Roman" panose="02020603050405020304" pitchFamily="18" charset="0"/>
                <a:cs typeface="Times New Roman" panose="02020603050405020304" pitchFamily="18" charset="0"/>
              </a:rPr>
              <a:t> 1,2,3,4,5 </a:t>
            </a:r>
            <a:r>
              <a:rPr lang="en-US" sz="2200" dirty="0" err="1">
                <a:solidFill>
                  <a:srgbClr val="002060"/>
                </a:solidFill>
                <a:latin typeface="Times New Roman" panose="02020603050405020304" pitchFamily="18" charset="0"/>
                <a:cs typeface="Times New Roman" panose="02020603050405020304" pitchFamily="18" charset="0"/>
              </a:rPr>
              <a:t>để</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chuyển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tới</a:t>
            </a:r>
            <a:r>
              <a:rPr lang="en-US" sz="2200" dirty="0">
                <a:solidFill>
                  <a:srgbClr val="002060"/>
                </a:solidFill>
                <a:latin typeface="Times New Roman" panose="02020603050405020304" pitchFamily="18" charset="0"/>
                <a:cs typeface="Times New Roman" panose="02020603050405020304" pitchFamily="18" charset="0"/>
              </a:rPr>
              <a:t> slide </a:t>
            </a:r>
            <a:r>
              <a:rPr lang="en-US" sz="2200" dirty="0" err="1">
                <a:solidFill>
                  <a:srgbClr val="002060"/>
                </a:solidFill>
                <a:latin typeface="Times New Roman" panose="02020603050405020304" pitchFamily="18" charset="0"/>
                <a:cs typeface="Times New Roman" panose="02020603050405020304" pitchFamily="18" charset="0"/>
              </a:rPr>
              <a:t>có</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câu</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hỏi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tương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ứng</a:t>
            </a:r>
            <a:r>
              <a:rPr lang="en-US" sz="2200" dirty="0">
                <a:solidFill>
                  <a:srgbClr val="002060"/>
                </a:solidFill>
                <a:latin typeface="Times New Roman" panose="02020603050405020304" pitchFamily="18" charset="0"/>
                <a:cs typeface="Times New Roman" panose="02020603050405020304" pitchFamily="18" charset="0"/>
              </a:rPr>
              <a:t>.</a:t>
            </a:r>
          </a:p>
          <a:p>
            <a:pPr marL="342900" indent="-342900">
              <a:buFont typeface="Wingdings" panose="05000000000000000000" pitchFamily="2" charset="2"/>
              <a:buChar char="ü"/>
            </a:pPr>
            <a:r>
              <a:rPr lang="en-US" sz="2200" dirty="0">
                <a:solidFill>
                  <a:srgbClr val="002060"/>
                </a:solidFill>
                <a:latin typeface="Times New Roman" panose="02020603050405020304" pitchFamily="18" charset="0"/>
                <a:cs typeface="Times New Roman" panose="02020603050405020304" pitchFamily="18" charset="0"/>
              </a:rPr>
              <a:t>Sau </a:t>
            </a:r>
            <a:r>
              <a:rPr lang="en-US" sz="2200" dirty="0" err="1">
                <a:solidFill>
                  <a:srgbClr val="002060"/>
                </a:solidFill>
                <a:latin typeface="Times New Roman" panose="02020603050405020304" pitchFamily="18" charset="0"/>
                <a:cs typeface="Times New Roman" panose="02020603050405020304" pitchFamily="18" charset="0"/>
              </a:rPr>
              <a:t>khi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học</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sinh</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trả</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lời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đúng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kích</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chuột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NGÔI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NHÀ</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để</a:t>
            </a:r>
            <a:r>
              <a:rPr lang="en-US" sz="2200" dirty="0">
                <a:solidFill>
                  <a:srgbClr val="002060"/>
                </a:solidFill>
                <a:latin typeface="Times New Roman" panose="02020603050405020304" pitchFamily="18" charset="0"/>
                <a:cs typeface="Times New Roman" panose="02020603050405020304" pitchFamily="18" charset="0"/>
              </a:rPr>
              <a:t> quay </a:t>
            </a:r>
            <a:r>
              <a:rPr lang="en-US" sz="2200" dirty="0" err="1">
                <a:solidFill>
                  <a:srgbClr val="002060"/>
                </a:solidFill>
                <a:latin typeface="Times New Roman" panose="02020603050405020304" pitchFamily="18" charset="0"/>
                <a:cs typeface="Times New Roman" panose="02020603050405020304" pitchFamily="18" charset="0"/>
              </a:rPr>
              <a:t>lại</a:t>
            </a:r>
            <a:r>
              <a:rPr lang="en-US" sz="2200" dirty="0">
                <a:solidFill>
                  <a:srgbClr val="002060"/>
                </a:solidFill>
                <a:latin typeface="Times New Roman" panose="02020603050405020304" pitchFamily="18" charset="0"/>
                <a:cs typeface="Times New Roman" panose="02020603050405020304" pitchFamily="18" charset="0"/>
              </a:rPr>
              <a:t> slide </a:t>
            </a:r>
            <a:r>
              <a:rPr lang="en-US" sz="2200" dirty="0" err="1">
                <a:solidFill>
                  <a:srgbClr val="002060"/>
                </a:solidFill>
                <a:latin typeface="Times New Roman" panose="02020603050405020304" pitchFamily="18" charset="0"/>
                <a:cs typeface="Times New Roman" panose="02020603050405020304" pitchFamily="18" charset="0"/>
              </a:rPr>
              <a:t>chính</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của</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trò</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chơi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Mỗi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câu</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trả</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lời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đúng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xây</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được</a:t>
            </a:r>
            <a:r>
              <a:rPr lang="en-US" sz="2200" dirty="0">
                <a:solidFill>
                  <a:srgbClr val="002060"/>
                </a:solidFill>
                <a:latin typeface="Times New Roman" panose="02020603050405020304" pitchFamily="18" charset="0"/>
                <a:cs typeface="Times New Roman" panose="02020603050405020304" pitchFamily="18" charset="0"/>
              </a:rPr>
              <a:t> 1 </a:t>
            </a:r>
            <a:r>
              <a:rPr lang="en-US" sz="2200" dirty="0" err="1">
                <a:solidFill>
                  <a:srgbClr val="002060"/>
                </a:solidFill>
                <a:latin typeface="Times New Roman" panose="02020603050405020304" pitchFamily="18" charset="0"/>
                <a:cs typeface="Times New Roman" panose="02020603050405020304" pitchFamily="18" charset="0"/>
              </a:rPr>
              <a:t>nhịp</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cầu</a:t>
            </a:r>
            <a:r>
              <a:rPr lang="en-US" sz="2200" dirty="0">
                <a:solidFill>
                  <a:srgbClr val="002060"/>
                </a:solidFill>
                <a:latin typeface="Times New Roman" panose="02020603050405020304" pitchFamily="18" charset="0"/>
                <a:cs typeface="Times New Roman" panose="02020603050405020304" pitchFamily="18" charset="0"/>
              </a:rPr>
              <a:t>.</a:t>
            </a:r>
          </a:p>
          <a:p>
            <a:pPr marL="342900" indent="-342900">
              <a:buFont typeface="Wingdings" panose="05000000000000000000" pitchFamily="2" charset="2"/>
              <a:buChar char="ü"/>
            </a:pPr>
            <a:r>
              <a:rPr lang="en-US" sz="2200" dirty="0" err="1">
                <a:solidFill>
                  <a:srgbClr val="002060"/>
                </a:solidFill>
                <a:latin typeface="Times New Roman" panose="02020603050405020304" pitchFamily="18" charset="0"/>
                <a:cs typeface="Times New Roman" panose="02020603050405020304" pitchFamily="18" charset="0"/>
              </a:rPr>
              <a:t>Kích</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chuột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vào</a:t>
            </a:r>
            <a:r>
              <a:rPr lang="en-US" sz="2200" dirty="0">
                <a:solidFill>
                  <a:srgbClr val="002060"/>
                </a:solidFill>
                <a:latin typeface="Times New Roman" panose="02020603050405020304" pitchFamily="18" charset="0"/>
                <a:cs typeface="Times New Roman" panose="02020603050405020304" pitchFamily="18" charset="0"/>
              </a:rPr>
              <a:t> GO </a:t>
            </a:r>
            <a:r>
              <a:rPr lang="en-US" sz="2200" dirty="0" err="1">
                <a:solidFill>
                  <a:srgbClr val="002060"/>
                </a:solidFill>
                <a:latin typeface="Times New Roman" panose="02020603050405020304" pitchFamily="18" charset="0"/>
                <a:cs typeface="Times New Roman" panose="02020603050405020304" pitchFamily="18" charset="0"/>
              </a:rPr>
              <a:t>các</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bạn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học</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sinh</a:t>
            </a:r>
            <a:r>
              <a:rPr lang="en-US" sz="2200" dirty="0">
                <a:solidFill>
                  <a:srgbClr val="002060"/>
                </a:solidFill>
                <a:latin typeface="Times New Roman" panose="02020603050405020304" pitchFamily="18" charset="0"/>
                <a:cs typeface="Times New Roman" panose="02020603050405020304" pitchFamily="18" charset="0"/>
              </a:rPr>
              <a:t> qua </a:t>
            </a:r>
            <a:r>
              <a:rPr lang="en-US" sz="2200" dirty="0" err="1">
                <a:solidFill>
                  <a:srgbClr val="002060"/>
                </a:solidFill>
                <a:latin typeface="Times New Roman" panose="02020603050405020304" pitchFamily="18" charset="0"/>
                <a:cs typeface="Times New Roman" panose="02020603050405020304" pitchFamily="18" charset="0"/>
              </a:rPr>
              <a:t>cầu</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tới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trường</a:t>
            </a:r>
            <a:r>
              <a:rPr lang="en-US" sz="2200" dirty="0">
                <a:solidFill>
                  <a:srgbClr val="002060"/>
                </a:solidFill>
                <a:latin typeface="Times New Roman" panose="02020603050405020304" pitchFamily="18" charset="0"/>
                <a:cs typeface="Times New Roman" panose="02020603050405020304" pitchFamily="18" charset="0"/>
              </a:rPr>
              <a:t>.</a:t>
            </a:r>
          </a:p>
          <a:p>
            <a:pPr marL="342900" indent="-342900">
              <a:buFont typeface="Wingdings" panose="05000000000000000000" pitchFamily="2" charset="2"/>
              <a:buChar char="ü"/>
            </a:pPr>
            <a:r>
              <a:rPr lang="en-US" sz="2200" dirty="0" err="1">
                <a:solidFill>
                  <a:srgbClr val="002060"/>
                </a:solidFill>
                <a:latin typeface="Times New Roman" panose="02020603050405020304" pitchFamily="18" charset="0"/>
                <a:cs typeface="Times New Roman" panose="02020603050405020304" pitchFamily="18" charset="0"/>
              </a:rPr>
              <a:t>Kích</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chuột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biểu</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tượng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NGÔI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NHÀ</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để</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chuyển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tới</a:t>
            </a:r>
            <a:r>
              <a:rPr lang="en-US" sz="2200" dirty="0">
                <a:solidFill>
                  <a:srgbClr val="002060"/>
                </a:solidFill>
                <a:latin typeface="Times New Roman" panose="02020603050405020304" pitchFamily="18" charset="0"/>
                <a:cs typeface="Times New Roman" panose="02020603050405020304" pitchFamily="18" charset="0"/>
              </a:rPr>
              <a:t> slide </a:t>
            </a:r>
            <a:r>
              <a:rPr lang="en-US" sz="2200" dirty="0" err="1">
                <a:solidFill>
                  <a:srgbClr val="002060"/>
                </a:solidFill>
                <a:latin typeface="Times New Roman" panose="02020603050405020304" pitchFamily="18" charset="0"/>
                <a:cs typeface="Times New Roman" panose="02020603050405020304" pitchFamily="18" charset="0"/>
              </a:rPr>
              <a:t>của</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hoạt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động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bài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học</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tiếp</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theo.</a:t>
            </a:r>
            <a:endParaRPr lang="en-US" sz="2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993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7" presetClass="entr" presetSubtype="1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17" presetClass="entr" presetSubtype="1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12" presetClass="entr" presetSubtype="4"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p:tgtEl>
                                          <p:spTgt spid="15"/>
                                        </p:tgtEl>
                                        <p:attrNameLst>
                                          <p:attrName>ppt_y</p:attrName>
                                        </p:attrNameLst>
                                      </p:cBhvr>
                                      <p:tavLst>
                                        <p:tav tm="0">
                                          <p:val>
                                            <p:strVal val="#ppt_y+#ppt_h*1.125000"/>
                                          </p:val>
                                        </p:tav>
                                        <p:tav tm="100000">
                                          <p:val>
                                            <p:strVal val="#ppt_y"/>
                                          </p:val>
                                        </p:tav>
                                      </p:tavLst>
                                    </p:anim>
                                    <p:animEffect transition="in" filter="wipe(up)">
                                      <p:cBhvr>
                                        <p:cTn id="35"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2" name="Tieng-yeah-tre-con-www_nhacchuongvui_com.wav"/>
                                        </p:tgtEl>
                                      </p:cMediaNode>
                                    </p:audio>
                                  </p:subTnLst>
                                </p:cTn>
                              </p:par>
                              <p:par>
                                <p:cTn id="36" presetID="35" presetClass="path" presetSubtype="0" accel="50000" decel="50000" fill="hold" nodeType="withEffect">
                                  <p:stCondLst>
                                    <p:cond delay="0"/>
                                  </p:stCondLst>
                                  <p:childTnLst>
                                    <p:animMotion origin="layout" path="M -3.75E-6 1.48148E-6 L -0.09583 0.01528 " pathEditMode="relative" rAng="0" ptsTypes="AA">
                                      <p:cBhvr>
                                        <p:cTn id="37" dur="2000" fill="hold"/>
                                        <p:tgtEl>
                                          <p:spTgt spid="32"/>
                                        </p:tgtEl>
                                        <p:attrNameLst>
                                          <p:attrName>ppt_x</p:attrName>
                                          <p:attrName>ppt_y</p:attrName>
                                        </p:attrNameLst>
                                      </p:cBhvr>
                                      <p:rCtr x="-4792" y="764"/>
                                    </p:animMotion>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p:tgtEl>
                                          <p:spTgt spid="20"/>
                                        </p:tgtEl>
                                        <p:attrNameLst>
                                          <p:attrName>ppt_y</p:attrName>
                                        </p:attrNameLst>
                                      </p:cBhvr>
                                      <p:tavLst>
                                        <p:tav tm="0">
                                          <p:val>
                                            <p:strVal val="#ppt_y+#ppt_h*1.125000"/>
                                          </p:val>
                                        </p:tav>
                                        <p:tav tm="100000">
                                          <p:val>
                                            <p:strVal val="#ppt_y"/>
                                          </p:val>
                                        </p:tav>
                                      </p:tavLst>
                                    </p:anim>
                                    <p:animEffect transition="in" filter="wipe(up)">
                                      <p:cBhvr>
                                        <p:cTn id="44" dur="500"/>
                                        <p:tgtEl>
                                          <p:spTgt spid="20"/>
                                        </p:tgtEl>
                                      </p:cBhvr>
                                    </p:animEffect>
                                  </p:childTnLst>
                                  <p:subTnLst>
                                    <p:audio>
                                      <p:cMediaNode>
                                        <p:cTn display="0" masterRel="sameClick">
                                          <p:stCondLst>
                                            <p:cond evt="begin" delay="0">
                                              <p:tn val="41"/>
                                            </p:cond>
                                          </p:stCondLst>
                                          <p:endCondLst>
                                            <p:cond evt="onStopAudio" delay="0">
                                              <p:tgtEl>
                                                <p:sldTgt/>
                                              </p:tgtEl>
                                            </p:cond>
                                          </p:endCondLst>
                                        </p:cTn>
                                        <p:tgtEl>
                                          <p:sndTgt r:embed="rId2" name="Tieng-yeah-tre-con-www_nhacchuongvui_com.wav"/>
                                        </p:tgtEl>
                                      </p:cMediaNode>
                                    </p:audio>
                                  </p:subTnLst>
                                </p:cTn>
                              </p:par>
                            </p:childTnLst>
                          </p:cTn>
                        </p:par>
                        <p:par>
                          <p:cTn id="45" fill="hold">
                            <p:stCondLst>
                              <p:cond delay="500"/>
                            </p:stCondLst>
                            <p:childTnLst>
                              <p:par>
                                <p:cTn id="46" presetID="35" presetClass="path" presetSubtype="0" accel="50000" decel="50000" fill="hold" nodeType="afterEffect">
                                  <p:stCondLst>
                                    <p:cond delay="0"/>
                                  </p:stCondLst>
                                  <p:childTnLst>
                                    <p:animMotion origin="layout" path="M -0.09583 0.01528 L -0.20195 0.01528 " pathEditMode="relative" rAng="0" ptsTypes="AA">
                                      <p:cBhvr>
                                        <p:cTn id="47" dur="2000" fill="hold"/>
                                        <p:tgtEl>
                                          <p:spTgt spid="32"/>
                                        </p:tgtEl>
                                        <p:attrNameLst>
                                          <p:attrName>ppt_x</p:attrName>
                                          <p:attrName>ppt_y</p:attrName>
                                        </p:attrNameLst>
                                      </p:cBhvr>
                                      <p:rCtr x="-5313" y="0"/>
                                    </p:animMotion>
                                  </p:childTnLst>
                                </p:cTn>
                              </p:par>
                            </p:childTnLst>
                          </p:cTn>
                        </p:par>
                      </p:childTnLst>
                    </p:cTn>
                  </p:par>
                </p:childTnLst>
              </p:cTn>
              <p:nextCondLst>
                <p:cond evt="onClick" delay="0">
                  <p:tgtEl>
                    <p:spTgt spid="8"/>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12" presetClass="entr" presetSubtype="4"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p:tgtEl>
                                          <p:spTgt spid="21"/>
                                        </p:tgtEl>
                                        <p:attrNameLst>
                                          <p:attrName>ppt_y</p:attrName>
                                        </p:attrNameLst>
                                      </p:cBhvr>
                                      <p:tavLst>
                                        <p:tav tm="0">
                                          <p:val>
                                            <p:strVal val="#ppt_y+#ppt_h*1.125000"/>
                                          </p:val>
                                        </p:tav>
                                        <p:tav tm="100000">
                                          <p:val>
                                            <p:strVal val="#ppt_y"/>
                                          </p:val>
                                        </p:tav>
                                      </p:tavLst>
                                    </p:anim>
                                    <p:animEffect transition="in" filter="wipe(up)">
                                      <p:cBhvr>
                                        <p:cTn id="54" dur="500"/>
                                        <p:tgtEl>
                                          <p:spTgt spid="21"/>
                                        </p:tgtEl>
                                      </p:cBhvr>
                                    </p:animEffect>
                                  </p:childTnLst>
                                  <p:subTnLst>
                                    <p:audio>
                                      <p:cMediaNode>
                                        <p:cTn display="0" masterRel="sameClick">
                                          <p:stCondLst>
                                            <p:cond evt="begin" delay="0">
                                              <p:tn val="51"/>
                                            </p:cond>
                                          </p:stCondLst>
                                          <p:endCondLst>
                                            <p:cond evt="onStopAudio" delay="0">
                                              <p:tgtEl>
                                                <p:sldTgt/>
                                              </p:tgtEl>
                                            </p:cond>
                                          </p:endCondLst>
                                        </p:cTn>
                                        <p:tgtEl>
                                          <p:sndTgt r:embed="rId2" name="Tieng-yeah-tre-con-www_nhacchuongvui_com.wav"/>
                                        </p:tgtEl>
                                      </p:cMediaNode>
                                    </p:audio>
                                  </p:subTnLst>
                                </p:cTn>
                              </p:par>
                            </p:childTnLst>
                          </p:cTn>
                        </p:par>
                        <p:par>
                          <p:cTn id="55" fill="hold">
                            <p:stCondLst>
                              <p:cond delay="500"/>
                            </p:stCondLst>
                            <p:childTnLst>
                              <p:par>
                                <p:cTn id="56" presetID="35" presetClass="path" presetSubtype="0" accel="50000" decel="50000" fill="hold" nodeType="afterEffect">
                                  <p:stCondLst>
                                    <p:cond delay="0"/>
                                  </p:stCondLst>
                                  <p:childTnLst>
                                    <p:animMotion origin="layout" path="M -0.20195 0.01528 L -0.32981 0.01528 " pathEditMode="relative" rAng="0" ptsTypes="AA">
                                      <p:cBhvr>
                                        <p:cTn id="57" dur="2000" fill="hold"/>
                                        <p:tgtEl>
                                          <p:spTgt spid="32"/>
                                        </p:tgtEl>
                                        <p:attrNameLst>
                                          <p:attrName>ppt_x</p:attrName>
                                          <p:attrName>ppt_y</p:attrName>
                                        </p:attrNameLst>
                                      </p:cBhvr>
                                      <p:rCtr x="-6393" y="0"/>
                                    </p:animMotion>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14"/>
                    </p:tgtEl>
                  </p:cond>
                </p:stCondLst>
                <p:endSync evt="end" delay="0">
                  <p:rtn val="all"/>
                </p:endSync>
                <p:childTnLst>
                  <p:par>
                    <p:cTn id="59" fill="hold">
                      <p:stCondLst>
                        <p:cond delay="0"/>
                      </p:stCondLst>
                      <p:childTnLst>
                        <p:par>
                          <p:cTn id="60" fill="hold">
                            <p:stCondLst>
                              <p:cond delay="0"/>
                            </p:stCondLst>
                            <p:childTnLst>
                              <p:par>
                                <p:cTn id="61" presetID="12" presetClass="entr" presetSubtype="4"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anim calcmode="lin" valueType="num">
                                      <p:cBhvr additive="base">
                                        <p:cTn id="63" dur="500"/>
                                        <p:tgtEl>
                                          <p:spTgt spid="22"/>
                                        </p:tgtEl>
                                        <p:attrNameLst>
                                          <p:attrName>ppt_y</p:attrName>
                                        </p:attrNameLst>
                                      </p:cBhvr>
                                      <p:tavLst>
                                        <p:tav tm="0">
                                          <p:val>
                                            <p:strVal val="#ppt_y+#ppt_h*1.125000"/>
                                          </p:val>
                                        </p:tav>
                                        <p:tav tm="100000">
                                          <p:val>
                                            <p:strVal val="#ppt_y"/>
                                          </p:val>
                                        </p:tav>
                                      </p:tavLst>
                                    </p:anim>
                                    <p:animEffect transition="in" filter="wipe(up)">
                                      <p:cBhvr>
                                        <p:cTn id="64" dur="500"/>
                                        <p:tgtEl>
                                          <p:spTgt spid="22"/>
                                        </p:tgtEl>
                                      </p:cBhvr>
                                    </p:animEffect>
                                  </p:childTnLst>
                                  <p:subTnLst>
                                    <p:audio>
                                      <p:cMediaNode>
                                        <p:cTn display="0" masterRel="sameClick">
                                          <p:stCondLst>
                                            <p:cond evt="begin" delay="0">
                                              <p:tn val="61"/>
                                            </p:cond>
                                          </p:stCondLst>
                                          <p:endCondLst>
                                            <p:cond evt="onStopAudio" delay="0">
                                              <p:tgtEl>
                                                <p:sldTgt/>
                                              </p:tgtEl>
                                            </p:cond>
                                          </p:endCondLst>
                                        </p:cTn>
                                        <p:tgtEl>
                                          <p:sndTgt r:embed="rId2" name="Tieng-yeah-tre-con-www_nhacchuongvui_com.wav"/>
                                        </p:tgtEl>
                                      </p:cMediaNode>
                                    </p:audio>
                                  </p:subTnLst>
                                </p:cTn>
                              </p:par>
                            </p:childTnLst>
                          </p:cTn>
                        </p:par>
                        <p:par>
                          <p:cTn id="65" fill="hold">
                            <p:stCondLst>
                              <p:cond delay="500"/>
                            </p:stCondLst>
                            <p:childTnLst>
                              <p:par>
                                <p:cTn id="66" presetID="35" presetClass="path" presetSubtype="0" accel="50000" decel="50000" fill="hold" nodeType="afterEffect">
                                  <p:stCondLst>
                                    <p:cond delay="0"/>
                                  </p:stCondLst>
                                  <p:childTnLst>
                                    <p:animMotion origin="layout" path="M -0.32981 0.01528 L -0.47916 0.02801 " pathEditMode="relative" rAng="0" ptsTypes="AA">
                                      <p:cBhvr>
                                        <p:cTn id="67" dur="2000" fill="hold"/>
                                        <p:tgtEl>
                                          <p:spTgt spid="32"/>
                                        </p:tgtEl>
                                        <p:attrNameLst>
                                          <p:attrName>ppt_x</p:attrName>
                                          <p:attrName>ppt_y</p:attrName>
                                        </p:attrNameLst>
                                      </p:cBhvr>
                                      <p:rCtr x="-7474" y="625"/>
                                    </p:animMotion>
                                  </p:childTnLst>
                                </p:cTn>
                              </p:par>
                            </p:childTnLst>
                          </p:cTn>
                        </p:par>
                      </p:childTnLst>
                    </p:cTn>
                  </p:par>
                </p:childTnLst>
              </p:cTn>
              <p:nextCondLst>
                <p:cond evt="onClick" delay="0">
                  <p:tgtEl>
                    <p:spTgt spid="14"/>
                  </p:tgtEl>
                </p:cond>
              </p:nextCondLst>
            </p:seq>
            <p:seq concurrent="1" nextAc="seek">
              <p:cTn id="68" restart="whenNotActive" fill="hold" evtFilter="cancelBubble" nodeType="interactiveSeq">
                <p:stCondLst>
                  <p:cond evt="onClick" delay="0">
                    <p:tgtEl>
                      <p:spTgt spid="4"/>
                    </p:tgtEl>
                  </p:cond>
                </p:stCondLst>
                <p:endSync evt="end" delay="0">
                  <p:rtn val="all"/>
                </p:endSync>
                <p:childTnLst>
                  <p:par>
                    <p:cTn id="69" fill="hold">
                      <p:stCondLst>
                        <p:cond delay="0"/>
                      </p:stCondLst>
                      <p:childTnLst>
                        <p:par>
                          <p:cTn id="70" fill="hold">
                            <p:stCondLst>
                              <p:cond delay="0"/>
                            </p:stCondLst>
                            <p:childTnLst>
                              <p:par>
                                <p:cTn id="71" presetID="12" presetClass="entr" presetSubtype="4" fill="hold" nodeType="click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additive="base">
                                        <p:cTn id="73" dur="500"/>
                                        <p:tgtEl>
                                          <p:spTgt spid="23"/>
                                        </p:tgtEl>
                                        <p:attrNameLst>
                                          <p:attrName>ppt_y</p:attrName>
                                        </p:attrNameLst>
                                      </p:cBhvr>
                                      <p:tavLst>
                                        <p:tav tm="0">
                                          <p:val>
                                            <p:strVal val="#ppt_y+#ppt_h*1.125000"/>
                                          </p:val>
                                        </p:tav>
                                        <p:tav tm="100000">
                                          <p:val>
                                            <p:strVal val="#ppt_y"/>
                                          </p:val>
                                        </p:tav>
                                      </p:tavLst>
                                    </p:anim>
                                    <p:animEffect transition="in" filter="wipe(up)">
                                      <p:cBhvr>
                                        <p:cTn id="74" dur="500"/>
                                        <p:tgtEl>
                                          <p:spTgt spid="23"/>
                                        </p:tgtEl>
                                      </p:cBhvr>
                                    </p:animEffect>
                                  </p:childTnLst>
                                  <p:subTnLst>
                                    <p:audio>
                                      <p:cMediaNode>
                                        <p:cTn display="0" masterRel="sameClick">
                                          <p:stCondLst>
                                            <p:cond evt="begin" delay="0">
                                              <p:tn val="71"/>
                                            </p:cond>
                                          </p:stCondLst>
                                          <p:endCondLst>
                                            <p:cond evt="onStopAudio" delay="0">
                                              <p:tgtEl>
                                                <p:sldTgt/>
                                              </p:tgtEl>
                                            </p:cond>
                                          </p:endCondLst>
                                        </p:cTn>
                                        <p:tgtEl>
                                          <p:sndTgt r:embed="rId2" name="Tieng-yeah-tre-con-www_nhacchuongvui_com.wav"/>
                                        </p:tgtEl>
                                      </p:cMediaNode>
                                    </p:audio>
                                  </p:subTnLst>
                                </p:cTn>
                              </p:par>
                            </p:childTnLst>
                          </p:cTn>
                        </p:par>
                        <p:par>
                          <p:cTn id="75" fill="hold">
                            <p:stCondLst>
                              <p:cond delay="500"/>
                            </p:stCondLst>
                            <p:childTnLst>
                              <p:par>
                                <p:cTn id="76" presetID="35" presetClass="path" presetSubtype="0" accel="50000" decel="50000" fill="hold" nodeType="afterEffect">
                                  <p:stCondLst>
                                    <p:cond delay="0"/>
                                  </p:stCondLst>
                                  <p:childTnLst>
                                    <p:animMotion origin="layout" path="M -0.44843 0.01528 L -0.5651 0.01528 " pathEditMode="relative" rAng="0" ptsTypes="AA">
                                      <p:cBhvr>
                                        <p:cTn id="77" dur="2000" fill="hold"/>
                                        <p:tgtEl>
                                          <p:spTgt spid="32"/>
                                        </p:tgtEl>
                                        <p:attrNameLst>
                                          <p:attrName>ppt_x</p:attrName>
                                          <p:attrName>ppt_y</p:attrName>
                                        </p:attrNameLst>
                                      </p:cBhvr>
                                      <p:rCtr x="-5833" y="0"/>
                                    </p:animMotion>
                                  </p:childTnLst>
                                </p:cTn>
                              </p:par>
                            </p:childTnLst>
                          </p:cTn>
                        </p:par>
                      </p:childTnLst>
                    </p:cTn>
                  </p:par>
                </p:childTnLst>
              </p:cTn>
              <p:nextCondLst>
                <p:cond evt="onClick" delay="0">
                  <p:tgtEl>
                    <p:spTgt spid="4"/>
                  </p:tgtEl>
                </p:cond>
              </p:nextCondLst>
            </p:seq>
            <p:seq concurrent="1" nextAc="seek">
              <p:cTn id="78" restart="whenNotActive" fill="hold" evtFilter="cancelBubble" nodeType="interactiveSeq">
                <p:stCondLst>
                  <p:cond evt="onClick" delay="0">
                    <p:tgtEl>
                      <p:spTgt spid="18"/>
                    </p:tgtEl>
                  </p:cond>
                </p:stCondLst>
                <p:endSync evt="end" delay="0">
                  <p:rtn val="all"/>
                </p:endSync>
                <p:childTnLst>
                  <p:par>
                    <p:cTn id="79" fill="hold">
                      <p:stCondLst>
                        <p:cond delay="0"/>
                      </p:stCondLst>
                      <p:childTnLst>
                        <p:par>
                          <p:cTn id="80" fill="hold">
                            <p:stCondLst>
                              <p:cond delay="0"/>
                            </p:stCondLst>
                            <p:childTnLst>
                              <p:par>
                                <p:cTn id="81" presetID="35" presetClass="path" presetSubtype="0" accel="50000" decel="50000" fill="hold" nodeType="withEffect">
                                  <p:stCondLst>
                                    <p:cond delay="0"/>
                                  </p:stCondLst>
                                  <p:childTnLst>
                                    <p:animMotion origin="layout" path="M -0.5651 0.01528 L -0.68541 0.01528 " pathEditMode="relative" rAng="0" ptsTypes="AA">
                                      <p:cBhvr>
                                        <p:cTn id="82" dur="1000" fill="hold"/>
                                        <p:tgtEl>
                                          <p:spTgt spid="32"/>
                                        </p:tgtEl>
                                        <p:attrNameLst>
                                          <p:attrName>ppt_x</p:attrName>
                                          <p:attrName>ppt_y</p:attrName>
                                        </p:attrNameLst>
                                      </p:cBhvr>
                                      <p:rCtr x="-6016" y="0"/>
                                    </p:animMotion>
                                  </p:childTnLst>
                                </p:cTn>
                              </p:par>
                            </p:childTnLst>
                          </p:cTn>
                        </p:par>
                        <p:par>
                          <p:cTn id="83" fill="hold">
                            <p:stCondLst>
                              <p:cond delay="1000"/>
                            </p:stCondLst>
                            <p:childTnLst>
                              <p:par>
                                <p:cTn id="84" presetID="35" presetClass="path" presetSubtype="0" accel="50000" decel="50000" fill="hold" nodeType="afterEffect">
                                  <p:stCondLst>
                                    <p:cond delay="0"/>
                                  </p:stCondLst>
                                  <p:childTnLst>
                                    <p:animMotion origin="layout" path="M -1.04167E-6 2.22222E-6 L -0.86237 -0.0132 " pathEditMode="relative" rAng="0" ptsTypes="AA">
                                      <p:cBhvr>
                                        <p:cTn id="85" dur="3000" fill="hold"/>
                                        <p:tgtEl>
                                          <p:spTgt spid="19"/>
                                        </p:tgtEl>
                                        <p:attrNameLst>
                                          <p:attrName>ppt_x</p:attrName>
                                          <p:attrName>ppt_y</p:attrName>
                                        </p:attrNameLst>
                                      </p:cBhvr>
                                      <p:rCtr x="-43125" y="-671"/>
                                    </p:animMotion>
                                  </p:childTnLst>
                                </p:cTn>
                              </p:par>
                              <p:par>
                                <p:cTn id="86" presetID="35" presetClass="path" presetSubtype="0" accel="50000" decel="50000" fill="hold" nodeType="withEffect">
                                  <p:stCondLst>
                                    <p:cond delay="0"/>
                                  </p:stCondLst>
                                  <p:childTnLst>
                                    <p:animMotion origin="layout" path="M -3.125E-6 4.44444E-6 L -0.86901 -0.02385 " pathEditMode="relative" rAng="0" ptsTypes="AA">
                                      <p:cBhvr>
                                        <p:cTn id="87" dur="3000" fill="hold"/>
                                        <p:tgtEl>
                                          <p:spTgt spid="17"/>
                                        </p:tgtEl>
                                        <p:attrNameLst>
                                          <p:attrName>ppt_x</p:attrName>
                                          <p:attrName>ppt_y</p:attrName>
                                        </p:attrNameLst>
                                      </p:cBhvr>
                                      <p:rCtr x="-43451" y="-1204"/>
                                    </p:animMotion>
                                  </p:childTnLst>
                                </p:cTn>
                              </p:par>
                            </p:childTnLst>
                          </p:cTn>
                        </p:par>
                        <p:par>
                          <p:cTn id="88" fill="hold">
                            <p:stCondLst>
                              <p:cond delay="4000"/>
                            </p:stCondLst>
                            <p:childTnLst>
                              <p:par>
                                <p:cTn id="89" presetID="26" presetClass="entr" presetSubtype="0" fill="hold" grpId="0" nodeType="after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wipe(down)">
                                      <p:cBhvr>
                                        <p:cTn id="91" dur="580">
                                          <p:stCondLst>
                                            <p:cond delay="0"/>
                                          </p:stCondLst>
                                        </p:cTn>
                                        <p:tgtEl>
                                          <p:spTgt spid="25"/>
                                        </p:tgtEl>
                                      </p:cBhvr>
                                    </p:animEffect>
                                    <p:anim calcmode="lin" valueType="num">
                                      <p:cBhvr>
                                        <p:cTn id="92"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97" dur="26">
                                          <p:stCondLst>
                                            <p:cond delay="650"/>
                                          </p:stCondLst>
                                        </p:cTn>
                                        <p:tgtEl>
                                          <p:spTgt spid="25"/>
                                        </p:tgtEl>
                                      </p:cBhvr>
                                      <p:to x="100000" y="60000"/>
                                    </p:animScale>
                                    <p:animScale>
                                      <p:cBhvr>
                                        <p:cTn id="98" dur="166" decel="50000">
                                          <p:stCondLst>
                                            <p:cond delay="676"/>
                                          </p:stCondLst>
                                        </p:cTn>
                                        <p:tgtEl>
                                          <p:spTgt spid="25"/>
                                        </p:tgtEl>
                                      </p:cBhvr>
                                      <p:to x="100000" y="100000"/>
                                    </p:animScale>
                                    <p:animScale>
                                      <p:cBhvr>
                                        <p:cTn id="99" dur="26">
                                          <p:stCondLst>
                                            <p:cond delay="1312"/>
                                          </p:stCondLst>
                                        </p:cTn>
                                        <p:tgtEl>
                                          <p:spTgt spid="25"/>
                                        </p:tgtEl>
                                      </p:cBhvr>
                                      <p:to x="100000" y="80000"/>
                                    </p:animScale>
                                    <p:animScale>
                                      <p:cBhvr>
                                        <p:cTn id="100" dur="166" decel="50000">
                                          <p:stCondLst>
                                            <p:cond delay="1338"/>
                                          </p:stCondLst>
                                        </p:cTn>
                                        <p:tgtEl>
                                          <p:spTgt spid="25"/>
                                        </p:tgtEl>
                                      </p:cBhvr>
                                      <p:to x="100000" y="100000"/>
                                    </p:animScale>
                                    <p:animScale>
                                      <p:cBhvr>
                                        <p:cTn id="101" dur="26">
                                          <p:stCondLst>
                                            <p:cond delay="1642"/>
                                          </p:stCondLst>
                                        </p:cTn>
                                        <p:tgtEl>
                                          <p:spTgt spid="25"/>
                                        </p:tgtEl>
                                      </p:cBhvr>
                                      <p:to x="100000" y="90000"/>
                                    </p:animScale>
                                    <p:animScale>
                                      <p:cBhvr>
                                        <p:cTn id="102" dur="166" decel="50000">
                                          <p:stCondLst>
                                            <p:cond delay="1668"/>
                                          </p:stCondLst>
                                        </p:cTn>
                                        <p:tgtEl>
                                          <p:spTgt spid="25"/>
                                        </p:tgtEl>
                                      </p:cBhvr>
                                      <p:to x="100000" y="100000"/>
                                    </p:animScale>
                                    <p:animScale>
                                      <p:cBhvr>
                                        <p:cTn id="103" dur="26">
                                          <p:stCondLst>
                                            <p:cond delay="1808"/>
                                          </p:stCondLst>
                                        </p:cTn>
                                        <p:tgtEl>
                                          <p:spTgt spid="25"/>
                                        </p:tgtEl>
                                      </p:cBhvr>
                                      <p:to x="100000" y="95000"/>
                                    </p:animScale>
                                    <p:animScale>
                                      <p:cBhvr>
                                        <p:cTn id="104" dur="166" decel="50000">
                                          <p:stCondLst>
                                            <p:cond delay="1834"/>
                                          </p:stCondLst>
                                        </p:cTn>
                                        <p:tgtEl>
                                          <p:spTgt spid="25"/>
                                        </p:tgtEl>
                                      </p:cBhvr>
                                      <p:to x="100000" y="100000"/>
                                    </p:animScale>
                                  </p:childTnLst>
                                </p:cTn>
                              </p:par>
                            </p:childTnLst>
                          </p:cTn>
                        </p:par>
                      </p:childTnLst>
                    </p:cTn>
                  </p:par>
                </p:childTnLst>
              </p:cTn>
              <p:nextCondLst>
                <p:cond evt="onClick" delay="0">
                  <p:tgtEl>
                    <p:spTgt spid="18"/>
                  </p:tgtEl>
                </p:cond>
              </p:nextCondLst>
            </p:seq>
          </p:childTnLst>
        </p:cTn>
      </p:par>
    </p:tnLst>
    <p:bldLst>
      <p:bldP spid="2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332812509"/>
</p:tagLst>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2344</TotalTime>
  <Words>367</Words>
  <Application>Microsoft Office PowerPoint</Application>
  <PresentationFormat>Widescreen</PresentationFormat>
  <Paragraphs>89</Paragraphs>
  <Slides>15</Slides>
  <Notes>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Arial</vt:lpstr>
      <vt:lpstr>Calibri</vt:lpstr>
      <vt:lpstr>Showcard Gothic</vt:lpstr>
      <vt:lpstr>Times New Roman</vt:lpstr>
      <vt:lpstr>UTM Avo</vt:lpstr>
      <vt:lpstr>Wingdings</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dc:creator>
  <cp:lastModifiedBy>Admin</cp:lastModifiedBy>
  <cp:revision>411</cp:revision>
  <dcterms:created xsi:type="dcterms:W3CDTF">2021-02-20T02:56:00Z</dcterms:created>
  <dcterms:modified xsi:type="dcterms:W3CDTF">2023-10-07T04:03:28Z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